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20" r:id="rId5"/>
  </p:sldMasterIdLst>
  <p:notesMasterIdLst>
    <p:notesMasterId r:id="rId41"/>
  </p:notesMasterIdLst>
  <p:handoutMasterIdLst>
    <p:handoutMasterId r:id="rId42"/>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89" r:id="rId29"/>
    <p:sldId id="280" r:id="rId30"/>
    <p:sldId id="281" r:id="rId31"/>
    <p:sldId id="282" r:id="rId32"/>
    <p:sldId id="283" r:id="rId33"/>
    <p:sldId id="284" r:id="rId34"/>
    <p:sldId id="285" r:id="rId35"/>
    <p:sldId id="286" r:id="rId36"/>
    <p:sldId id="287" r:id="rId37"/>
    <p:sldId id="288" r:id="rId38"/>
    <p:sldId id="291" r:id="rId39"/>
    <p:sldId id="290"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Dene Cleaver" initials="DC" lastIdx="56" clrIdx="2">
    <p:extLst>
      <p:ext uri="{19B8F6BF-5375-455C-9EA6-DF929625EA0E}">
        <p15:presenceInfo xmlns:p15="http://schemas.microsoft.com/office/powerpoint/2012/main" userId="S-1-5-21-2127521184-1604012920-1887927527-7074008" providerId="AD"/>
      </p:ext>
    </p:extLst>
  </p:cmAuthor>
  <p:cmAuthor id="3" name="Brett Perry" initials="BP" lastIdx="1" clrIdx="3">
    <p:extLst>
      <p:ext uri="{19B8F6BF-5375-455C-9EA6-DF929625EA0E}">
        <p15:presenceInfo xmlns:p15="http://schemas.microsoft.com/office/powerpoint/2012/main" userId="S-1-5-21-383413107-1061881802-891584314-101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008"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spPr>
            <a:ln w="12700">
              <a:solidFill>
                <a:schemeClr val="bg1">
                  <a:lumMod val="95000"/>
                </a:schemeClr>
              </a:solidFill>
            </a:ln>
          </c:spPr>
          <c:dPt>
            <c:idx val="0"/>
            <c:bubble3D val="0"/>
            <c:spPr>
              <a:solidFill>
                <a:schemeClr val="accent2"/>
              </a:solidFill>
              <a:ln w="12700" cap="rnd">
                <a:solidFill>
                  <a:schemeClr val="bg1">
                    <a:lumMod val="95000"/>
                  </a:schemeClr>
                </a:solidFill>
              </a:ln>
              <a:effectLst/>
            </c:spPr>
          </c:dPt>
          <c:dPt>
            <c:idx val="1"/>
            <c:bubble3D val="0"/>
            <c:spPr>
              <a:solidFill>
                <a:schemeClr val="tx1">
                  <a:lumMod val="65000"/>
                  <a:lumOff val="35000"/>
                </a:schemeClr>
              </a:solidFill>
              <a:ln w="12700">
                <a:solidFill>
                  <a:schemeClr val="bg1">
                    <a:lumMod val="95000"/>
                  </a:schemeClr>
                </a:solidFill>
              </a:ln>
              <a:effectLst/>
            </c:spPr>
          </c:dPt>
          <c:dPt>
            <c:idx val="2"/>
            <c:bubble3D val="0"/>
            <c:spPr>
              <a:solidFill>
                <a:schemeClr val="accent3"/>
              </a:solidFill>
              <a:ln w="12700">
                <a:solidFill>
                  <a:schemeClr val="bg1">
                    <a:lumMod val="95000"/>
                  </a:schemeClr>
                </a:solidFill>
              </a:ln>
              <a:effectLst/>
            </c:spPr>
          </c:dPt>
          <c:dPt>
            <c:idx val="3"/>
            <c:bubble3D val="0"/>
            <c:spPr>
              <a:solidFill>
                <a:schemeClr val="accent4"/>
              </a:solidFill>
              <a:ln w="12700">
                <a:solidFill>
                  <a:schemeClr val="bg1">
                    <a:lumMod val="95000"/>
                  </a:schemeClr>
                </a:solidFill>
              </a:ln>
              <a:effectLst/>
            </c:spPr>
          </c:dPt>
          <c:cat>
            <c:strRef>
              <c:f>Sheet1!$A$2:$A$5</c:f>
              <c:strCache>
                <c:ptCount val="1"/>
                <c:pt idx="0">
                  <c:v>Revenue Share</c:v>
                </c:pt>
              </c:strCache>
            </c:strRef>
          </c:cat>
          <c:val>
            <c:numRef>
              <c:f>Sheet1!$B$2:$B$5</c:f>
              <c:numCache>
                <c:formatCode>0%</c:formatCode>
                <c:ptCount val="4"/>
                <c:pt idx="0">
                  <c:v>0.2</c:v>
                </c:pt>
                <c:pt idx="1">
                  <c:v>0.8</c:v>
                </c:pt>
              </c:numCache>
            </c:numRef>
          </c:val>
        </c:ser>
        <c:dLbls>
          <c:showLegendKey val="0"/>
          <c:showVal val="0"/>
          <c:showCatName val="0"/>
          <c:showSerName val="0"/>
          <c:showPercent val="0"/>
          <c:showBubbleSize val="0"/>
          <c:showLeaderLines val="1"/>
        </c:dLbls>
        <c:firstSliceAng val="0"/>
        <c:holeSize val="66"/>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3/3/2014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3/3/2014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74037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059764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246600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169140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710366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3/3/2014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22422302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049163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1005751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10" name="Date Placeholder 9"/>
          <p:cNvSpPr>
            <a:spLocks noGrp="1"/>
          </p:cNvSpPr>
          <p:nvPr>
            <p:ph type="dt" idx="13"/>
          </p:nvPr>
        </p:nvSpPr>
        <p:spPr/>
        <p:txBody>
          <a:bodyPr/>
          <a:lstStyle/>
          <a:p>
            <a:fld id="{20C21322-687B-4FB5-9B87-4A26FB21CF38}" type="datetime8">
              <a:rPr lang="en-US" smtClean="0">
                <a:solidFill>
                  <a:prstClr val="black"/>
                </a:solidFill>
              </a:rPr>
              <a:pPr/>
              <a:t>3/3/2014 6:35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1150986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316586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0"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Date Placeholder 9"/>
          <p:cNvSpPr>
            <a:spLocks noGrp="1"/>
          </p:cNvSpPr>
          <p:nvPr>
            <p:ph type="dt" idx="13"/>
          </p:nvPr>
        </p:nvSpPr>
        <p:spPr/>
        <p:txBody>
          <a:bodyPr/>
          <a:lstStyle/>
          <a:p>
            <a:fld id="{20C21322-687B-4FB5-9B87-4A26FB21CF38}" type="datetime8">
              <a:rPr lang="en-US" smtClean="0">
                <a:solidFill>
                  <a:prstClr val="black"/>
                </a:solidFill>
              </a:rPr>
              <a:pPr/>
              <a:t>3/3/2014 6:35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3911755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t>3/3/2014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18576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33328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Slide Number Placeholder 4"/>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6911773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3/3/2014 6:35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856938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626559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Date Placeholder 9"/>
          <p:cNvSpPr>
            <a:spLocks noGrp="1"/>
          </p:cNvSpPr>
          <p:nvPr>
            <p:ph type="dt" idx="13"/>
          </p:nvPr>
        </p:nvSpPr>
        <p:spPr/>
        <p:txBody>
          <a:bodyPr/>
          <a:lstStyle/>
          <a:p>
            <a:fld id="{20C21322-687B-4FB5-9B87-4A26FB21CF38}" type="datetime8">
              <a:rPr lang="en-US" smtClean="0">
                <a:solidFill>
                  <a:prstClr val="black"/>
                </a:solidFill>
              </a:rPr>
              <a:pPr/>
              <a:t>3/3/2014 6:35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581861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3/3/2014 6:35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3945077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34</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3/3/2014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529639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065182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84036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3/3/2014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4097681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10" name="Date Placeholder 9"/>
          <p:cNvSpPr>
            <a:spLocks noGrp="1"/>
          </p:cNvSpPr>
          <p:nvPr>
            <p:ph type="dt" idx="13"/>
          </p:nvPr>
        </p:nvSpPr>
        <p:spPr/>
        <p:txBody>
          <a:bodyPr/>
          <a:lstStyle/>
          <a:p>
            <a:fld id="{20C21322-687B-4FB5-9B87-4A26FB21CF38}" type="datetime8">
              <a:rPr lang="en-US" smtClean="0">
                <a:solidFill>
                  <a:prstClr val="black"/>
                </a:solidFill>
              </a:rPr>
              <a:pPr/>
              <a:t>3/3/2014 6:35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2034276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906493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Date Placeholder 9"/>
          <p:cNvSpPr>
            <a:spLocks noGrp="1"/>
          </p:cNvSpPr>
          <p:nvPr>
            <p:ph type="dt" idx="13"/>
          </p:nvPr>
        </p:nvSpPr>
        <p:spPr/>
        <p:txBody>
          <a:bodyPr/>
          <a:lstStyle/>
          <a:p>
            <a:fld id="{20C21322-687B-4FB5-9B87-4A26FB21CF38}" type="datetime8">
              <a:rPr lang="en-US" smtClean="0">
                <a:solidFill>
                  <a:prstClr val="black"/>
                </a:solidFill>
              </a:rPr>
              <a:pPr/>
              <a:t>3/3/2014 6:35 PM</a:t>
            </a:fld>
            <a:endParaRPr lang="en-US" dirty="0">
              <a:solidFill>
                <a:prstClr val="black"/>
              </a:solidFill>
            </a:endParaRPr>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endParaRPr lang="en-US" dirty="0">
              <a:solidFill>
                <a:prstClr val="black"/>
              </a:solidFill>
            </a:endParaRPr>
          </a:p>
        </p:txBody>
      </p:sp>
    </p:spTree>
    <p:extLst>
      <p:ext uri="{BB962C8B-B14F-4D97-AF65-F5344CB8AC3E}">
        <p14:creationId xmlns:p14="http://schemas.microsoft.com/office/powerpoint/2010/main" val="4117047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BF80FC-F642-41B5-9B12-2243BC6DF12C}" type="datetime1">
              <a:rPr lang="en-US" smtClean="0">
                <a:solidFill>
                  <a:prstClr val="black"/>
                </a:solidFill>
              </a:rPr>
              <a:pPr/>
              <a:t>3/3/2014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385554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WPC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3/3/2014 6:35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8943258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9721578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hoto_placeholder">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638" y="296863"/>
            <a:ext cx="11887200" cy="64008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Picture Placeholder 2"/>
          <p:cNvSpPr>
            <a:spLocks noGrp="1"/>
          </p:cNvSpPr>
          <p:nvPr>
            <p:ph type="pic" sz="quarter" idx="10"/>
          </p:nvPr>
        </p:nvSpPr>
        <p:spPr>
          <a:xfrm>
            <a:off x="457200" y="479425"/>
            <a:ext cx="11522075" cy="6035675"/>
          </a:xfrm>
        </p:spPr>
        <p:txBody>
          <a:bodyPr/>
          <a:lstStyle/>
          <a:p>
            <a:endParaRPr lang="en-US"/>
          </a:p>
        </p:txBody>
      </p:sp>
    </p:spTree>
    <p:extLst>
      <p:ext uri="{BB962C8B-B14F-4D97-AF65-F5344CB8AC3E}">
        <p14:creationId xmlns:p14="http://schemas.microsoft.com/office/powerpoint/2010/main" val="291370604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32333094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10994650" y="313171"/>
            <a:ext cx="1164421" cy="770211"/>
          </a:xfrm>
          <a:prstGeom prst="rect">
            <a:avLst/>
          </a:prstGeom>
          <a:noFill/>
        </p:spPr>
        <p:txBody>
          <a:bodyPr wrap="none" lIns="182880" tIns="146304" rIns="182880" bIns="146304" rtlCol="0">
            <a:spAutoFit/>
          </a:bodyPr>
          <a:lstStyle/>
          <a:p>
            <a:pPr algn="r">
              <a:lnSpc>
                <a:spcPct val="80000"/>
              </a:lnSpc>
              <a:spcBef>
                <a:spcPts val="600"/>
              </a:spcBef>
              <a:spcAft>
                <a:spcPts val="600"/>
              </a:spcAft>
            </a:pPr>
            <a:r>
              <a:rPr lang="en-US" sz="1050" dirty="0" smtClean="0">
                <a:gradFill>
                  <a:gsLst>
                    <a:gs pos="8609">
                      <a:srgbClr val="FFFFFF"/>
                    </a:gs>
                    <a:gs pos="100000">
                      <a:srgbClr val="FFFFFF"/>
                    </a:gs>
                  </a:gsLst>
                  <a:lin ang="5400000" scaled="0"/>
                </a:gradFill>
              </a:rPr>
              <a:t>Doug </a:t>
            </a:r>
            <a:r>
              <a:rPr lang="en-US" sz="1050" dirty="0" err="1" smtClean="0">
                <a:gradFill>
                  <a:gsLst>
                    <a:gs pos="8609">
                      <a:srgbClr val="FFFFFF"/>
                    </a:gs>
                    <a:gs pos="100000">
                      <a:srgbClr val="FFFFFF"/>
                    </a:gs>
                  </a:gsLst>
                  <a:lin ang="5400000" scaled="0"/>
                </a:gradFill>
              </a:rPr>
              <a:t>Elie</a:t>
            </a:r>
            <a:endParaRPr lang="en-US" sz="1050" dirty="0" smtClean="0">
              <a:gradFill>
                <a:gsLst>
                  <a:gs pos="8609">
                    <a:srgbClr val="FFFFFF"/>
                  </a:gs>
                  <a:gs pos="100000">
                    <a:srgbClr val="FFFFFF"/>
                  </a:gs>
                </a:gsLst>
                <a:lin ang="5400000" scaled="0"/>
              </a:gradFill>
            </a:endParaRPr>
          </a:p>
          <a:p>
            <a:pPr algn="r">
              <a:lnSpc>
                <a:spcPct val="50000"/>
              </a:lnSpc>
              <a:spcAft>
                <a:spcPts val="600"/>
              </a:spcAft>
            </a:pPr>
            <a:r>
              <a:rPr lang="en-US" sz="1050" dirty="0" err="1" smtClean="0">
                <a:gradFill>
                  <a:gsLst>
                    <a:gs pos="8609">
                      <a:srgbClr val="FFFFFF"/>
                    </a:gs>
                    <a:gs pos="100000">
                      <a:srgbClr val="FFFFFF"/>
                    </a:gs>
                  </a:gsLst>
                  <a:lin ang="5400000" scaled="0"/>
                </a:gradFill>
              </a:rPr>
              <a:t>Seema</a:t>
            </a:r>
            <a:r>
              <a:rPr lang="en-US" sz="1050" dirty="0" smtClean="0">
                <a:gradFill>
                  <a:gsLst>
                    <a:gs pos="8609">
                      <a:srgbClr val="FFFFFF"/>
                    </a:gs>
                    <a:gs pos="100000">
                      <a:srgbClr val="FFFFFF"/>
                    </a:gs>
                  </a:gsLst>
                  <a:lin ang="5400000" scaled="0"/>
                </a:gradFill>
              </a:rPr>
              <a:t> </a:t>
            </a:r>
            <a:r>
              <a:rPr lang="en-US" sz="1050" dirty="0" err="1" smtClean="0">
                <a:gradFill>
                  <a:gsLst>
                    <a:gs pos="8609">
                      <a:srgbClr val="FFFFFF"/>
                    </a:gs>
                    <a:gs pos="100000">
                      <a:srgbClr val="FFFFFF"/>
                    </a:gs>
                  </a:gsLst>
                  <a:lin ang="5400000" scaled="0"/>
                </a:gradFill>
              </a:rPr>
              <a:t>Galish</a:t>
            </a:r>
            <a:endParaRPr lang="en-US" sz="1050" dirty="0" smtClean="0">
              <a:gradFill>
                <a:gsLst>
                  <a:gs pos="8609">
                    <a:srgbClr val="FFFFFF"/>
                  </a:gs>
                  <a:gs pos="100000">
                    <a:srgbClr val="FFFFFF"/>
                  </a:gs>
                </a:gsLst>
                <a:lin ang="5400000" scaled="0"/>
              </a:gradFill>
            </a:endParaRPr>
          </a:p>
          <a:p>
            <a:pPr algn="r">
              <a:lnSpc>
                <a:spcPct val="80000"/>
              </a:lnSpc>
              <a:spcAft>
                <a:spcPts val="600"/>
              </a:spcAft>
            </a:pPr>
            <a:r>
              <a:rPr lang="en-US" sz="900" dirty="0" smtClean="0">
                <a:gradFill>
                  <a:gsLst>
                    <a:gs pos="8609">
                      <a:srgbClr val="FFFFFF"/>
                    </a:gs>
                    <a:gs pos="100000">
                      <a:srgbClr val="FFFFFF"/>
                    </a:gs>
                  </a:gsLst>
                  <a:lin ang="5400000" scaled="0"/>
                </a:gradFill>
              </a:rPr>
              <a:t>Group Access</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grayWhite">
          <a:xfrm>
            <a:off x="462635" y="479425"/>
            <a:ext cx="1656357" cy="353576"/>
          </a:xfrm>
          <a:prstGeom prst="rect">
            <a:avLst/>
          </a:prstGeom>
        </p:spPr>
      </p:pic>
    </p:spTree>
    <p:extLst>
      <p:ext uri="{BB962C8B-B14F-4D97-AF65-F5344CB8AC3E}">
        <p14:creationId xmlns:p14="http://schemas.microsoft.com/office/powerpoint/2010/main" val="200258810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pos="288">
          <p15:clr>
            <a:srgbClr val="C35EA4"/>
          </p15:clr>
        </p15:guide>
        <p15:guide id="3" pos="7546">
          <p15:clr>
            <a:srgbClr val="C35EA4"/>
          </p15:clr>
        </p15:guide>
        <p15:guide id="4" orient="horz" pos="4104">
          <p15:clr>
            <a:srgbClr val="C35E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1">
            <a:lumMod val="75000"/>
          </a:schemeClr>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10058336"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418639" y="3954464"/>
            <a:ext cx="2743199" cy="2743199"/>
          </a:xfrm>
          <a:prstGeom prst="rect">
            <a:avLst/>
          </a:prstGeom>
        </p:spPr>
      </p:pic>
    </p:spTree>
    <p:extLst>
      <p:ext uri="{BB962C8B-B14F-4D97-AF65-F5344CB8AC3E}">
        <p14:creationId xmlns:p14="http://schemas.microsoft.com/office/powerpoint/2010/main" val="13623093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195563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00"/>
                                  </p:stCondLst>
                                  <p:childTnLst>
                                    <p:animMotion origin="layout" path="M -0.0241 -7.40741E-7 L 1.27637E-6 -7.40741E-7 " pathEditMode="relative" rAng="0" ptsTypes="AA">
                                      <p:cBhvr>
                                        <p:cTn id="9" dur="500" fill="hold"/>
                                        <p:tgtEl>
                                          <p:spTgt spid="2"/>
                                        </p:tgtEl>
                                        <p:attrNameLst>
                                          <p:attrName>ppt_x</p:attrName>
                                          <p:attrName>ppt_y</p:attrName>
                                        </p:attrNameLst>
                                      </p:cBhvr>
                                      <p:rCtr x="1198" y="0"/>
                                    </p:animMotion>
                                  </p:childTnLst>
                                </p:cTn>
                              </p:par>
                              <p:par>
                                <p:cTn id="10" presetID="10" presetClass="entr" presetSubtype="0" fill="hold" grpId="0" nodeType="withEffect">
                                  <p:stCondLst>
                                    <p:cond delay="6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childTnLst>
                                </p:cTn>
                              </p:par>
                              <p:par>
                                <p:cTn id="13" presetID="63" presetClass="path" presetSubtype="0" decel="100000" fill="hold" grpId="1" nodeType="withEffect">
                                  <p:stCondLst>
                                    <p:cond delay="600"/>
                                  </p:stCondLst>
                                  <p:childTnLst>
                                    <p:animMotion origin="layout" path="M -0.0241 -7.40741E-7 L 1.27637E-6 -7.40741E-7 " pathEditMode="relative" rAng="0" ptsTypes="AA">
                                      <p:cBhvr>
                                        <p:cTn id="14"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0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8561531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00"/>
                                  </p:stCondLst>
                                  <p:childTnLst>
                                    <p:animMotion origin="layout" path="M -0.0241 -7.40741E-7 L 1.27637E-6 -7.40741E-7 " pathEditMode="relative" rAng="0" ptsTypes="AA">
                                      <p:cBhvr>
                                        <p:cTn id="9" dur="500" fill="hold"/>
                                        <p:tgtEl>
                                          <p:spTgt spid="2"/>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134198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096499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946624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910969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2256890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2747176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0833073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96885235"/>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454623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499672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7575050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581125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955049"/>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354161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125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84630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345501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4291157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theme" Target="../theme/theme2.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 id="2147484218" r:id="rId30"/>
    <p:sldLayoutId id="2147484219"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5577357"/>
      </p:ext>
    </p:extLst>
  </p:cSld>
  <p:clrMap bg1="lt1" tx1="dk1" bg2="lt2" tx2="dk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 id="2147484232" r:id="rId12"/>
    <p:sldLayoutId id="2147484233" r:id="rId13"/>
    <p:sldLayoutId id="2147484234" r:id="rId14"/>
    <p:sldLayoutId id="2147484235" r:id="rId15"/>
    <p:sldLayoutId id="2147484236" r:id="rId16"/>
    <p:sldLayoutId id="2147484237" r:id="rId17"/>
    <p:sldLayoutId id="2147484238" r:id="rId18"/>
    <p:sldLayoutId id="2147484239" r:id="rId19"/>
    <p:sldLayoutId id="2147484240" r:id="rId20"/>
    <p:sldLayoutId id="2147484241" r:id="rId21"/>
    <p:sldLayoutId id="214748424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png"/><Relationship Id="rId1" Type="http://schemas.openxmlformats.org/officeDocument/2006/relationships/slideLayout" Target="../slideLayouts/slideLayout11.xml"/><Relationship Id="rId5" Type="http://schemas.openxmlformats.org/officeDocument/2006/relationships/image" Target="../media/image38.emf"/><Relationship Id="rId4" Type="http://schemas.openxmlformats.org/officeDocument/2006/relationships/image" Target="../media/image37.emf"/></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40.png"/><Relationship Id="rId5" Type="http://schemas.openxmlformats.org/officeDocument/2006/relationships/image" Target="../media/image23.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3" Type="http://schemas.microsoft.com/office/2007/relationships/hdphoto" Target="../media/hdphoto1.wdp"/><Relationship Id="rId7" Type="http://schemas.openxmlformats.org/officeDocument/2006/relationships/image" Target="../media/image52.png"/><Relationship Id="rId2" Type="http://schemas.openxmlformats.org/officeDocument/2006/relationships/image" Target="../media/image48.png"/><Relationship Id="rId1" Type="http://schemas.openxmlformats.org/officeDocument/2006/relationships/slideLayout" Target="../slideLayouts/slideLayout1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emf"/><Relationship Id="rId9" Type="http://schemas.openxmlformats.org/officeDocument/2006/relationships/image" Target="../media/image54.png"/></Relationships>
</file>

<file path=ppt/slides/_rels/slide2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0.xml"/><Relationship Id="rId1" Type="http://schemas.openxmlformats.org/officeDocument/2006/relationships/slideLayout" Target="../slideLayouts/slideLayout47.xml"/><Relationship Id="rId5" Type="http://schemas.openxmlformats.org/officeDocument/2006/relationships/image" Target="../media/image59.png"/><Relationship Id="rId4" Type="http://schemas.openxmlformats.org/officeDocument/2006/relationships/image" Target="../media/image58.jpe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17.xml"/><Relationship Id="rId5" Type="http://schemas.openxmlformats.org/officeDocument/2006/relationships/image" Target="../media/image61.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3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469520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583728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18381" b="31143"/>
          <a:stretch/>
        </p:blipFill>
        <p:spPr>
          <a:xfrm>
            <a:off x="0" y="0"/>
            <a:ext cx="12438743" cy="6995886"/>
          </a:xfrm>
          <a:prstGeom prst="rect">
            <a:avLst/>
          </a:prstGeom>
        </p:spPr>
      </p:pic>
      <p:sp>
        <p:nvSpPr>
          <p:cNvPr id="2" name="Title 1"/>
          <p:cNvSpPr>
            <a:spLocks noGrp="1"/>
          </p:cNvSpPr>
          <p:nvPr>
            <p:ph type="title"/>
          </p:nvPr>
        </p:nvSpPr>
        <p:spPr/>
        <p:txBody>
          <a:bodyPr/>
          <a:lstStyle/>
          <a:p>
            <a:r>
              <a:rPr lang="en-US" dirty="0" smtClean="0">
                <a:solidFill>
                  <a:schemeClr val="accent1"/>
                </a:solidFill>
              </a:rPr>
              <a:t>Reaching Users </a:t>
            </a:r>
            <a:endParaRPr lang="en-US" dirty="0">
              <a:solidFill>
                <a:schemeClr val="accent1"/>
              </a:solidFill>
            </a:endParaRPr>
          </a:p>
        </p:txBody>
      </p:sp>
    </p:spTree>
    <p:extLst>
      <p:ext uri="{BB962C8B-B14F-4D97-AF65-F5344CB8AC3E}">
        <p14:creationId xmlns:p14="http://schemas.microsoft.com/office/powerpoint/2010/main" val="416776006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t="13045" b="28036"/>
          <a:stretch/>
        </p:blipFill>
        <p:spPr>
          <a:xfrm>
            <a:off x="6227382" y="1775460"/>
            <a:ext cx="5912623" cy="2324100"/>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t="33888" b="7233"/>
          <a:stretch/>
        </p:blipFill>
        <p:spPr>
          <a:xfrm>
            <a:off x="269047" y="1772844"/>
            <a:ext cx="5912623" cy="2326716"/>
          </a:xfrm>
          <a:prstGeom prst="rect">
            <a:avLst/>
          </a:prstGeom>
        </p:spPr>
      </p:pic>
      <p:sp>
        <p:nvSpPr>
          <p:cNvPr id="4" name="Rectangle 3"/>
          <p:cNvSpPr/>
          <p:nvPr/>
        </p:nvSpPr>
        <p:spPr bwMode="auto">
          <a:xfrm>
            <a:off x="0" y="4813435"/>
            <a:ext cx="12436475" cy="218109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Distribution Choices</a:t>
            </a:r>
            <a:endParaRPr lang="en-US" dirty="0"/>
          </a:p>
        </p:txBody>
      </p:sp>
      <p:sp>
        <p:nvSpPr>
          <p:cNvPr id="10" name="Rectangle 9"/>
          <p:cNvSpPr/>
          <p:nvPr/>
        </p:nvSpPr>
        <p:spPr bwMode="auto">
          <a:xfrm>
            <a:off x="6181670" y="1771150"/>
            <a:ext cx="45712" cy="274281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 name="Group 5"/>
          <p:cNvGrpSpPr/>
          <p:nvPr/>
        </p:nvGrpSpPr>
        <p:grpSpPr>
          <a:xfrm>
            <a:off x="269047" y="4891219"/>
            <a:ext cx="11870958" cy="808478"/>
            <a:chOff x="268203" y="5511799"/>
            <a:chExt cx="11872642" cy="808592"/>
          </a:xfrm>
        </p:grpSpPr>
        <p:sp>
          <p:nvSpPr>
            <p:cNvPr id="19" name="Rectangle 18"/>
            <p:cNvSpPr/>
            <p:nvPr/>
          </p:nvSpPr>
          <p:spPr bwMode="auto">
            <a:xfrm>
              <a:off x="268203" y="5511799"/>
              <a:ext cx="11872642" cy="808592"/>
            </a:xfrm>
            <a:prstGeom prst="rect">
              <a:avLst/>
            </a:pr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135" tIns="146283" rIns="182854" bIns="146283" numCol="1" spcCol="0" rtlCol="0" fromWordArt="0" anchor="t" anchorCtr="0" forceAA="0" compatLnSpc="1">
              <a:prstTxWarp prst="textNoShape">
                <a:avLst/>
              </a:prstTxWarp>
              <a:noAutofit/>
            </a:bodyPr>
            <a:lstStyle/>
            <a:p>
              <a:pPr defTabSz="932293" fontAlgn="base">
                <a:spcBef>
                  <a:spcPct val="0"/>
                </a:spcBef>
                <a:spcAft>
                  <a:spcPct val="0"/>
                </a:spcAft>
              </a:pPr>
              <a:endParaRPr lang="en-US" sz="3199" b="1" dirty="0">
                <a:gradFill>
                  <a:gsLst>
                    <a:gs pos="0">
                      <a:srgbClr val="FFFFFF"/>
                    </a:gs>
                    <a:gs pos="100000">
                      <a:srgbClr val="FFFFFF"/>
                    </a:gs>
                  </a:gsLst>
                  <a:lin ang="5400000" scaled="0"/>
                </a:gradFill>
                <a:latin typeface="Segoe UI Light"/>
                <a:cs typeface="Segoe UI Semibold" panose="020B0702040204020203" pitchFamily="34" charset="0"/>
              </a:endParaRPr>
            </a:p>
          </p:txBody>
        </p:sp>
        <p:sp>
          <p:nvSpPr>
            <p:cNvPr id="34" name="Freeform 33"/>
            <p:cNvSpPr>
              <a:spLocks noEditPoints="1"/>
            </p:cNvSpPr>
            <p:nvPr/>
          </p:nvSpPr>
          <p:spPr bwMode="auto">
            <a:xfrm>
              <a:off x="4317164" y="5657903"/>
              <a:ext cx="1630072" cy="516384"/>
            </a:xfrm>
            <a:custGeom>
              <a:avLst/>
              <a:gdLst>
                <a:gd name="T0" fmla="*/ 0 w 1922"/>
                <a:gd name="T1" fmla="*/ 122 h 606"/>
                <a:gd name="T2" fmla="*/ 324 w 1922"/>
                <a:gd name="T3" fmla="*/ 0 h 606"/>
                <a:gd name="T4" fmla="*/ 502 w 1922"/>
                <a:gd name="T5" fmla="*/ 51 h 606"/>
                <a:gd name="T6" fmla="*/ 503 w 1922"/>
                <a:gd name="T7" fmla="*/ 557 h 606"/>
                <a:gd name="T8" fmla="*/ 17 w 1922"/>
                <a:gd name="T9" fmla="*/ 492 h 606"/>
                <a:gd name="T10" fmla="*/ 22 w 1922"/>
                <a:gd name="T11" fmla="*/ 489 h 606"/>
                <a:gd name="T12" fmla="*/ 244 w 1922"/>
                <a:gd name="T13" fmla="*/ 520 h 606"/>
                <a:gd name="T14" fmla="*/ 325 w 1922"/>
                <a:gd name="T15" fmla="*/ 99 h 606"/>
                <a:gd name="T16" fmla="*/ 299 w 1922"/>
                <a:gd name="T17" fmla="*/ 101 h 606"/>
                <a:gd name="T18" fmla="*/ 111 w 1922"/>
                <a:gd name="T19" fmla="*/ 439 h 606"/>
                <a:gd name="T20" fmla="*/ 2 w 1922"/>
                <a:gd name="T21" fmla="*/ 486 h 606"/>
                <a:gd name="T22" fmla="*/ 1356 w 1922"/>
                <a:gd name="T23" fmla="*/ 99 h 606"/>
                <a:gd name="T24" fmla="*/ 1246 w 1922"/>
                <a:gd name="T25" fmla="*/ 178 h 606"/>
                <a:gd name="T26" fmla="*/ 1148 w 1922"/>
                <a:gd name="T27" fmla="*/ 225 h 606"/>
                <a:gd name="T28" fmla="*/ 1147 w 1922"/>
                <a:gd name="T29" fmla="*/ 164 h 606"/>
                <a:gd name="T30" fmla="*/ 1216 w 1922"/>
                <a:gd name="T31" fmla="*/ 135 h 606"/>
                <a:gd name="T32" fmla="*/ 1192 w 1922"/>
                <a:gd name="T33" fmla="*/ 95 h 606"/>
                <a:gd name="T34" fmla="*/ 1103 w 1922"/>
                <a:gd name="T35" fmla="*/ 222 h 606"/>
                <a:gd name="T36" fmla="*/ 1059 w 1922"/>
                <a:gd name="T37" fmla="*/ 228 h 606"/>
                <a:gd name="T38" fmla="*/ 1099 w 1922"/>
                <a:gd name="T39" fmla="*/ 261 h 606"/>
                <a:gd name="T40" fmla="*/ 1106 w 1922"/>
                <a:gd name="T41" fmla="*/ 485 h 606"/>
                <a:gd name="T42" fmla="*/ 1145 w 1922"/>
                <a:gd name="T43" fmla="*/ 265 h 606"/>
                <a:gd name="T44" fmla="*/ 1246 w 1922"/>
                <a:gd name="T45" fmla="*/ 265 h 606"/>
                <a:gd name="T46" fmla="*/ 1284 w 1922"/>
                <a:gd name="T47" fmla="*/ 485 h 606"/>
                <a:gd name="T48" fmla="*/ 1291 w 1922"/>
                <a:gd name="T49" fmla="*/ 261 h 606"/>
                <a:gd name="T50" fmla="*/ 1349 w 1922"/>
                <a:gd name="T51" fmla="*/ 229 h 606"/>
                <a:gd name="T52" fmla="*/ 1287 w 1922"/>
                <a:gd name="T53" fmla="*/ 222 h 606"/>
                <a:gd name="T54" fmla="*/ 1335 w 1922"/>
                <a:gd name="T55" fmla="*/ 131 h 606"/>
                <a:gd name="T56" fmla="*/ 688 w 1922"/>
                <a:gd name="T57" fmla="*/ 319 h 606"/>
                <a:gd name="T58" fmla="*/ 908 w 1922"/>
                <a:gd name="T59" fmla="*/ 485 h 606"/>
                <a:gd name="T60" fmla="*/ 1032 w 1922"/>
                <a:gd name="T61" fmla="*/ 287 h 606"/>
                <a:gd name="T62" fmla="*/ 826 w 1922"/>
                <a:gd name="T63" fmla="*/ 119 h 606"/>
                <a:gd name="T64" fmla="*/ 688 w 1922"/>
                <a:gd name="T65" fmla="*/ 307 h 606"/>
                <a:gd name="T66" fmla="*/ 887 w 1922"/>
                <a:gd name="T67" fmla="*/ 450 h 606"/>
                <a:gd name="T68" fmla="*/ 750 w 1922"/>
                <a:gd name="T69" fmla="*/ 224 h 606"/>
                <a:gd name="T70" fmla="*/ 977 w 1922"/>
                <a:gd name="T71" fmla="*/ 236 h 606"/>
                <a:gd name="T72" fmla="*/ 974 w 1922"/>
                <a:gd name="T73" fmla="*/ 380 h 606"/>
                <a:gd name="T74" fmla="*/ 1751 w 1922"/>
                <a:gd name="T75" fmla="*/ 417 h 606"/>
                <a:gd name="T76" fmla="*/ 1919 w 1922"/>
                <a:gd name="T77" fmla="*/ 366 h 606"/>
                <a:gd name="T78" fmla="*/ 1915 w 1922"/>
                <a:gd name="T79" fmla="*/ 291 h 606"/>
                <a:gd name="T80" fmla="*/ 1710 w 1922"/>
                <a:gd name="T81" fmla="*/ 289 h 606"/>
                <a:gd name="T82" fmla="*/ 1787 w 1922"/>
                <a:gd name="T83" fmla="*/ 489 h 606"/>
                <a:gd name="T84" fmla="*/ 1904 w 1922"/>
                <a:gd name="T85" fmla="*/ 465 h 606"/>
                <a:gd name="T86" fmla="*/ 1742 w 1922"/>
                <a:gd name="T87" fmla="*/ 330 h 606"/>
                <a:gd name="T88" fmla="*/ 1847 w 1922"/>
                <a:gd name="T89" fmla="*/ 262 h 606"/>
                <a:gd name="T90" fmla="*/ 1876 w 1922"/>
                <a:gd name="T91" fmla="*/ 330 h 606"/>
                <a:gd name="T92" fmla="*/ 1667 w 1922"/>
                <a:gd name="T93" fmla="*/ 234 h 606"/>
                <a:gd name="T94" fmla="*/ 1576 w 1922"/>
                <a:gd name="T95" fmla="*/ 222 h 606"/>
                <a:gd name="T96" fmla="*/ 1550 w 1922"/>
                <a:gd name="T97" fmla="*/ 484 h 606"/>
                <a:gd name="T98" fmla="*/ 1666 w 1922"/>
                <a:gd name="T99" fmla="*/ 470 h 606"/>
                <a:gd name="T100" fmla="*/ 1663 w 1922"/>
                <a:gd name="T101" fmla="*/ 436 h 606"/>
                <a:gd name="T102" fmla="*/ 1518 w 1922"/>
                <a:gd name="T103" fmla="*/ 323 h 606"/>
                <a:gd name="T104" fmla="*/ 1667 w 1922"/>
                <a:gd name="T105" fmla="*/ 275 h 606"/>
                <a:gd name="T106" fmla="*/ 1391 w 1922"/>
                <a:gd name="T107" fmla="*/ 485 h 606"/>
                <a:gd name="T108" fmla="*/ 1429 w 1922"/>
                <a:gd name="T109" fmla="*/ 385 h 606"/>
                <a:gd name="T110" fmla="*/ 1391 w 1922"/>
                <a:gd name="T111" fmla="*/ 225 h 606"/>
                <a:gd name="T112" fmla="*/ 1387 w 1922"/>
                <a:gd name="T113" fmla="*/ 481 h 606"/>
                <a:gd name="T114" fmla="*/ 1381 w 1922"/>
                <a:gd name="T115" fmla="*/ 133 h 606"/>
                <a:gd name="T116" fmla="*/ 1 w 1922"/>
                <a:gd name="T117" fmla="*/ 486 h 606"/>
                <a:gd name="T118" fmla="*/ 2 w 1922"/>
                <a:gd name="T119" fmla="*/ 48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2" h="606">
                  <a:moveTo>
                    <a:pt x="1" y="486"/>
                  </a:moveTo>
                  <a:cubicBezTo>
                    <a:pt x="1" y="486"/>
                    <a:pt x="0" y="486"/>
                    <a:pt x="0" y="486"/>
                  </a:cubicBezTo>
                  <a:cubicBezTo>
                    <a:pt x="0" y="365"/>
                    <a:pt x="0" y="243"/>
                    <a:pt x="0" y="122"/>
                  </a:cubicBezTo>
                  <a:cubicBezTo>
                    <a:pt x="1" y="121"/>
                    <a:pt x="2" y="121"/>
                    <a:pt x="3" y="121"/>
                  </a:cubicBezTo>
                  <a:cubicBezTo>
                    <a:pt x="98" y="85"/>
                    <a:pt x="194" y="49"/>
                    <a:pt x="289" y="13"/>
                  </a:cubicBezTo>
                  <a:cubicBezTo>
                    <a:pt x="301" y="9"/>
                    <a:pt x="313" y="4"/>
                    <a:pt x="324" y="0"/>
                  </a:cubicBezTo>
                  <a:cubicBezTo>
                    <a:pt x="325" y="0"/>
                    <a:pt x="326" y="0"/>
                    <a:pt x="327" y="0"/>
                  </a:cubicBezTo>
                  <a:cubicBezTo>
                    <a:pt x="335" y="3"/>
                    <a:pt x="343" y="5"/>
                    <a:pt x="351" y="7"/>
                  </a:cubicBezTo>
                  <a:cubicBezTo>
                    <a:pt x="402" y="22"/>
                    <a:pt x="452" y="36"/>
                    <a:pt x="502" y="51"/>
                  </a:cubicBezTo>
                  <a:cubicBezTo>
                    <a:pt x="505" y="51"/>
                    <a:pt x="506" y="52"/>
                    <a:pt x="506" y="55"/>
                  </a:cubicBezTo>
                  <a:cubicBezTo>
                    <a:pt x="506" y="221"/>
                    <a:pt x="506" y="387"/>
                    <a:pt x="506" y="553"/>
                  </a:cubicBezTo>
                  <a:cubicBezTo>
                    <a:pt x="506" y="556"/>
                    <a:pt x="505" y="557"/>
                    <a:pt x="503" y="557"/>
                  </a:cubicBezTo>
                  <a:cubicBezTo>
                    <a:pt x="444" y="573"/>
                    <a:pt x="386" y="590"/>
                    <a:pt x="327" y="606"/>
                  </a:cubicBezTo>
                  <a:cubicBezTo>
                    <a:pt x="326" y="606"/>
                    <a:pt x="324" y="606"/>
                    <a:pt x="323" y="605"/>
                  </a:cubicBezTo>
                  <a:cubicBezTo>
                    <a:pt x="221" y="568"/>
                    <a:pt x="119" y="530"/>
                    <a:pt x="17" y="492"/>
                  </a:cubicBezTo>
                  <a:cubicBezTo>
                    <a:pt x="12" y="490"/>
                    <a:pt x="6" y="488"/>
                    <a:pt x="1" y="486"/>
                  </a:cubicBezTo>
                  <a:cubicBezTo>
                    <a:pt x="1" y="486"/>
                    <a:pt x="1" y="486"/>
                    <a:pt x="2" y="486"/>
                  </a:cubicBezTo>
                  <a:cubicBezTo>
                    <a:pt x="8" y="487"/>
                    <a:pt x="15" y="488"/>
                    <a:pt x="22" y="489"/>
                  </a:cubicBezTo>
                  <a:cubicBezTo>
                    <a:pt x="46" y="492"/>
                    <a:pt x="70" y="496"/>
                    <a:pt x="94" y="499"/>
                  </a:cubicBezTo>
                  <a:cubicBezTo>
                    <a:pt x="119" y="502"/>
                    <a:pt x="144" y="506"/>
                    <a:pt x="168" y="509"/>
                  </a:cubicBezTo>
                  <a:cubicBezTo>
                    <a:pt x="194" y="513"/>
                    <a:pt x="219" y="516"/>
                    <a:pt x="244" y="520"/>
                  </a:cubicBezTo>
                  <a:cubicBezTo>
                    <a:pt x="270" y="523"/>
                    <a:pt x="295" y="527"/>
                    <a:pt x="321" y="530"/>
                  </a:cubicBezTo>
                  <a:cubicBezTo>
                    <a:pt x="325" y="531"/>
                    <a:pt x="325" y="530"/>
                    <a:pt x="325" y="527"/>
                  </a:cubicBezTo>
                  <a:cubicBezTo>
                    <a:pt x="325" y="384"/>
                    <a:pt x="325" y="242"/>
                    <a:pt x="325" y="99"/>
                  </a:cubicBezTo>
                  <a:cubicBezTo>
                    <a:pt x="325" y="99"/>
                    <a:pt x="325" y="98"/>
                    <a:pt x="325" y="98"/>
                  </a:cubicBezTo>
                  <a:cubicBezTo>
                    <a:pt x="325" y="96"/>
                    <a:pt x="325" y="95"/>
                    <a:pt x="322" y="96"/>
                  </a:cubicBezTo>
                  <a:cubicBezTo>
                    <a:pt x="314" y="98"/>
                    <a:pt x="306" y="99"/>
                    <a:pt x="299" y="101"/>
                  </a:cubicBezTo>
                  <a:cubicBezTo>
                    <a:pt x="237" y="116"/>
                    <a:pt x="176" y="131"/>
                    <a:pt x="114" y="145"/>
                  </a:cubicBezTo>
                  <a:cubicBezTo>
                    <a:pt x="111" y="146"/>
                    <a:pt x="111" y="147"/>
                    <a:pt x="111" y="150"/>
                  </a:cubicBezTo>
                  <a:cubicBezTo>
                    <a:pt x="111" y="247"/>
                    <a:pt x="111" y="343"/>
                    <a:pt x="111" y="439"/>
                  </a:cubicBezTo>
                  <a:cubicBezTo>
                    <a:pt x="111" y="442"/>
                    <a:pt x="110" y="443"/>
                    <a:pt x="107" y="444"/>
                  </a:cubicBezTo>
                  <a:cubicBezTo>
                    <a:pt x="79" y="455"/>
                    <a:pt x="50" y="467"/>
                    <a:pt x="21" y="478"/>
                  </a:cubicBezTo>
                  <a:cubicBezTo>
                    <a:pt x="15" y="480"/>
                    <a:pt x="8" y="482"/>
                    <a:pt x="2" y="486"/>
                  </a:cubicBezTo>
                  <a:cubicBezTo>
                    <a:pt x="1" y="486"/>
                    <a:pt x="1" y="486"/>
                    <a:pt x="1" y="486"/>
                  </a:cubicBezTo>
                  <a:close/>
                  <a:moveTo>
                    <a:pt x="1359" y="102"/>
                  </a:moveTo>
                  <a:cubicBezTo>
                    <a:pt x="1359" y="100"/>
                    <a:pt x="1358" y="99"/>
                    <a:pt x="1356" y="99"/>
                  </a:cubicBezTo>
                  <a:cubicBezTo>
                    <a:pt x="1349" y="96"/>
                    <a:pt x="1342" y="95"/>
                    <a:pt x="1334" y="95"/>
                  </a:cubicBezTo>
                  <a:cubicBezTo>
                    <a:pt x="1318" y="95"/>
                    <a:pt x="1302" y="97"/>
                    <a:pt x="1287" y="105"/>
                  </a:cubicBezTo>
                  <a:cubicBezTo>
                    <a:pt x="1260" y="122"/>
                    <a:pt x="1247" y="147"/>
                    <a:pt x="1246" y="178"/>
                  </a:cubicBezTo>
                  <a:cubicBezTo>
                    <a:pt x="1245" y="193"/>
                    <a:pt x="1246" y="207"/>
                    <a:pt x="1246" y="222"/>
                  </a:cubicBezTo>
                  <a:cubicBezTo>
                    <a:pt x="1246" y="224"/>
                    <a:pt x="1246" y="225"/>
                    <a:pt x="1243" y="225"/>
                  </a:cubicBezTo>
                  <a:cubicBezTo>
                    <a:pt x="1211" y="225"/>
                    <a:pt x="1179" y="225"/>
                    <a:pt x="1148" y="225"/>
                  </a:cubicBezTo>
                  <a:cubicBezTo>
                    <a:pt x="1145" y="225"/>
                    <a:pt x="1145" y="225"/>
                    <a:pt x="1145" y="222"/>
                  </a:cubicBezTo>
                  <a:cubicBezTo>
                    <a:pt x="1145" y="210"/>
                    <a:pt x="1145" y="197"/>
                    <a:pt x="1145" y="185"/>
                  </a:cubicBezTo>
                  <a:cubicBezTo>
                    <a:pt x="1145" y="178"/>
                    <a:pt x="1145" y="171"/>
                    <a:pt x="1147" y="164"/>
                  </a:cubicBezTo>
                  <a:cubicBezTo>
                    <a:pt x="1151" y="145"/>
                    <a:pt x="1162" y="134"/>
                    <a:pt x="1179" y="131"/>
                  </a:cubicBezTo>
                  <a:cubicBezTo>
                    <a:pt x="1191" y="129"/>
                    <a:pt x="1203" y="131"/>
                    <a:pt x="1213" y="136"/>
                  </a:cubicBezTo>
                  <a:cubicBezTo>
                    <a:pt x="1215" y="137"/>
                    <a:pt x="1216" y="137"/>
                    <a:pt x="1216" y="135"/>
                  </a:cubicBezTo>
                  <a:cubicBezTo>
                    <a:pt x="1216" y="124"/>
                    <a:pt x="1216" y="113"/>
                    <a:pt x="1216" y="102"/>
                  </a:cubicBezTo>
                  <a:cubicBezTo>
                    <a:pt x="1216" y="100"/>
                    <a:pt x="1215" y="99"/>
                    <a:pt x="1214" y="99"/>
                  </a:cubicBezTo>
                  <a:cubicBezTo>
                    <a:pt x="1207" y="96"/>
                    <a:pt x="1199" y="96"/>
                    <a:pt x="1192" y="95"/>
                  </a:cubicBezTo>
                  <a:cubicBezTo>
                    <a:pt x="1176" y="95"/>
                    <a:pt x="1161" y="96"/>
                    <a:pt x="1147" y="104"/>
                  </a:cubicBezTo>
                  <a:cubicBezTo>
                    <a:pt x="1118" y="120"/>
                    <a:pt x="1104" y="145"/>
                    <a:pt x="1103" y="178"/>
                  </a:cubicBezTo>
                  <a:cubicBezTo>
                    <a:pt x="1103" y="192"/>
                    <a:pt x="1103" y="207"/>
                    <a:pt x="1103" y="222"/>
                  </a:cubicBezTo>
                  <a:cubicBezTo>
                    <a:pt x="1103" y="225"/>
                    <a:pt x="1102" y="225"/>
                    <a:pt x="1100" y="225"/>
                  </a:cubicBezTo>
                  <a:cubicBezTo>
                    <a:pt x="1087" y="225"/>
                    <a:pt x="1074" y="225"/>
                    <a:pt x="1062" y="225"/>
                  </a:cubicBezTo>
                  <a:cubicBezTo>
                    <a:pt x="1060" y="225"/>
                    <a:pt x="1059" y="226"/>
                    <a:pt x="1059" y="228"/>
                  </a:cubicBezTo>
                  <a:cubicBezTo>
                    <a:pt x="1059" y="238"/>
                    <a:pt x="1059" y="248"/>
                    <a:pt x="1059" y="258"/>
                  </a:cubicBezTo>
                  <a:cubicBezTo>
                    <a:pt x="1059" y="260"/>
                    <a:pt x="1059" y="261"/>
                    <a:pt x="1062" y="261"/>
                  </a:cubicBezTo>
                  <a:cubicBezTo>
                    <a:pt x="1074" y="261"/>
                    <a:pt x="1086" y="261"/>
                    <a:pt x="1099" y="261"/>
                  </a:cubicBezTo>
                  <a:cubicBezTo>
                    <a:pt x="1102" y="261"/>
                    <a:pt x="1103" y="262"/>
                    <a:pt x="1103" y="265"/>
                  </a:cubicBezTo>
                  <a:cubicBezTo>
                    <a:pt x="1103" y="337"/>
                    <a:pt x="1103" y="409"/>
                    <a:pt x="1103" y="482"/>
                  </a:cubicBezTo>
                  <a:cubicBezTo>
                    <a:pt x="1103" y="484"/>
                    <a:pt x="1103" y="485"/>
                    <a:pt x="1106" y="485"/>
                  </a:cubicBezTo>
                  <a:cubicBezTo>
                    <a:pt x="1118" y="485"/>
                    <a:pt x="1129" y="485"/>
                    <a:pt x="1140" y="485"/>
                  </a:cubicBezTo>
                  <a:cubicBezTo>
                    <a:pt x="1145" y="485"/>
                    <a:pt x="1145" y="486"/>
                    <a:pt x="1145" y="481"/>
                  </a:cubicBezTo>
                  <a:cubicBezTo>
                    <a:pt x="1145" y="409"/>
                    <a:pt x="1145" y="337"/>
                    <a:pt x="1145" y="265"/>
                  </a:cubicBezTo>
                  <a:cubicBezTo>
                    <a:pt x="1145" y="261"/>
                    <a:pt x="1146" y="261"/>
                    <a:pt x="1149" y="261"/>
                  </a:cubicBezTo>
                  <a:cubicBezTo>
                    <a:pt x="1180" y="261"/>
                    <a:pt x="1211" y="261"/>
                    <a:pt x="1242" y="261"/>
                  </a:cubicBezTo>
                  <a:cubicBezTo>
                    <a:pt x="1245" y="261"/>
                    <a:pt x="1246" y="262"/>
                    <a:pt x="1246" y="265"/>
                  </a:cubicBezTo>
                  <a:cubicBezTo>
                    <a:pt x="1246" y="337"/>
                    <a:pt x="1246" y="410"/>
                    <a:pt x="1246" y="482"/>
                  </a:cubicBezTo>
                  <a:cubicBezTo>
                    <a:pt x="1246" y="484"/>
                    <a:pt x="1246" y="485"/>
                    <a:pt x="1249" y="485"/>
                  </a:cubicBezTo>
                  <a:cubicBezTo>
                    <a:pt x="1261" y="485"/>
                    <a:pt x="1272" y="485"/>
                    <a:pt x="1284" y="485"/>
                  </a:cubicBezTo>
                  <a:cubicBezTo>
                    <a:pt x="1287" y="485"/>
                    <a:pt x="1288" y="484"/>
                    <a:pt x="1288" y="481"/>
                  </a:cubicBezTo>
                  <a:cubicBezTo>
                    <a:pt x="1287" y="409"/>
                    <a:pt x="1288" y="337"/>
                    <a:pt x="1287" y="264"/>
                  </a:cubicBezTo>
                  <a:cubicBezTo>
                    <a:pt x="1287" y="262"/>
                    <a:pt x="1288" y="261"/>
                    <a:pt x="1291" y="261"/>
                  </a:cubicBezTo>
                  <a:cubicBezTo>
                    <a:pt x="1309" y="261"/>
                    <a:pt x="1327" y="261"/>
                    <a:pt x="1346" y="261"/>
                  </a:cubicBezTo>
                  <a:cubicBezTo>
                    <a:pt x="1348" y="261"/>
                    <a:pt x="1349" y="260"/>
                    <a:pt x="1349" y="258"/>
                  </a:cubicBezTo>
                  <a:cubicBezTo>
                    <a:pt x="1348" y="248"/>
                    <a:pt x="1348" y="239"/>
                    <a:pt x="1349" y="229"/>
                  </a:cubicBezTo>
                  <a:cubicBezTo>
                    <a:pt x="1349" y="226"/>
                    <a:pt x="1348" y="225"/>
                    <a:pt x="1345" y="225"/>
                  </a:cubicBezTo>
                  <a:cubicBezTo>
                    <a:pt x="1327" y="225"/>
                    <a:pt x="1309" y="225"/>
                    <a:pt x="1291" y="225"/>
                  </a:cubicBezTo>
                  <a:cubicBezTo>
                    <a:pt x="1288" y="225"/>
                    <a:pt x="1287" y="225"/>
                    <a:pt x="1287" y="222"/>
                  </a:cubicBezTo>
                  <a:cubicBezTo>
                    <a:pt x="1288" y="210"/>
                    <a:pt x="1287" y="198"/>
                    <a:pt x="1288" y="186"/>
                  </a:cubicBezTo>
                  <a:cubicBezTo>
                    <a:pt x="1288" y="179"/>
                    <a:pt x="1288" y="171"/>
                    <a:pt x="1290" y="164"/>
                  </a:cubicBezTo>
                  <a:cubicBezTo>
                    <a:pt x="1294" y="141"/>
                    <a:pt x="1311" y="129"/>
                    <a:pt x="1335" y="131"/>
                  </a:cubicBezTo>
                  <a:cubicBezTo>
                    <a:pt x="1343" y="131"/>
                    <a:pt x="1351" y="133"/>
                    <a:pt x="1359" y="137"/>
                  </a:cubicBezTo>
                  <a:cubicBezTo>
                    <a:pt x="1359" y="125"/>
                    <a:pt x="1359" y="113"/>
                    <a:pt x="1359" y="102"/>
                  </a:cubicBezTo>
                  <a:close/>
                  <a:moveTo>
                    <a:pt x="688" y="319"/>
                  </a:moveTo>
                  <a:cubicBezTo>
                    <a:pt x="689" y="341"/>
                    <a:pt x="693" y="363"/>
                    <a:pt x="700" y="383"/>
                  </a:cubicBezTo>
                  <a:cubicBezTo>
                    <a:pt x="717" y="428"/>
                    <a:pt x="746" y="461"/>
                    <a:pt x="791" y="479"/>
                  </a:cubicBezTo>
                  <a:cubicBezTo>
                    <a:pt x="829" y="494"/>
                    <a:pt x="869" y="495"/>
                    <a:pt x="908" y="485"/>
                  </a:cubicBezTo>
                  <a:cubicBezTo>
                    <a:pt x="937" y="478"/>
                    <a:pt x="962" y="464"/>
                    <a:pt x="983" y="442"/>
                  </a:cubicBezTo>
                  <a:cubicBezTo>
                    <a:pt x="1002" y="422"/>
                    <a:pt x="1014" y="398"/>
                    <a:pt x="1022" y="371"/>
                  </a:cubicBezTo>
                  <a:cubicBezTo>
                    <a:pt x="1030" y="344"/>
                    <a:pt x="1033" y="316"/>
                    <a:pt x="1032" y="287"/>
                  </a:cubicBezTo>
                  <a:cubicBezTo>
                    <a:pt x="1031" y="261"/>
                    <a:pt x="1026" y="236"/>
                    <a:pt x="1015" y="211"/>
                  </a:cubicBezTo>
                  <a:cubicBezTo>
                    <a:pt x="994" y="165"/>
                    <a:pt x="960" y="135"/>
                    <a:pt x="911" y="121"/>
                  </a:cubicBezTo>
                  <a:cubicBezTo>
                    <a:pt x="883" y="113"/>
                    <a:pt x="854" y="114"/>
                    <a:pt x="826" y="119"/>
                  </a:cubicBezTo>
                  <a:cubicBezTo>
                    <a:pt x="789" y="126"/>
                    <a:pt x="758" y="142"/>
                    <a:pt x="734" y="170"/>
                  </a:cubicBezTo>
                  <a:cubicBezTo>
                    <a:pt x="712" y="194"/>
                    <a:pt x="700" y="223"/>
                    <a:pt x="693" y="255"/>
                  </a:cubicBezTo>
                  <a:cubicBezTo>
                    <a:pt x="689" y="272"/>
                    <a:pt x="688" y="289"/>
                    <a:pt x="688" y="307"/>
                  </a:cubicBezTo>
                  <a:cubicBezTo>
                    <a:pt x="688" y="311"/>
                    <a:pt x="688" y="315"/>
                    <a:pt x="688" y="319"/>
                  </a:cubicBezTo>
                  <a:close/>
                  <a:moveTo>
                    <a:pt x="974" y="380"/>
                  </a:moveTo>
                  <a:cubicBezTo>
                    <a:pt x="957" y="418"/>
                    <a:pt x="928" y="443"/>
                    <a:pt x="887" y="450"/>
                  </a:cubicBezTo>
                  <a:cubicBezTo>
                    <a:pt x="854" y="456"/>
                    <a:pt x="823" y="453"/>
                    <a:pt x="794" y="435"/>
                  </a:cubicBezTo>
                  <a:cubicBezTo>
                    <a:pt x="769" y="419"/>
                    <a:pt x="752" y="396"/>
                    <a:pt x="743" y="367"/>
                  </a:cubicBezTo>
                  <a:cubicBezTo>
                    <a:pt x="727" y="319"/>
                    <a:pt x="728" y="271"/>
                    <a:pt x="750" y="224"/>
                  </a:cubicBezTo>
                  <a:cubicBezTo>
                    <a:pt x="768" y="186"/>
                    <a:pt x="798" y="162"/>
                    <a:pt x="840" y="156"/>
                  </a:cubicBezTo>
                  <a:cubicBezTo>
                    <a:pt x="873" y="150"/>
                    <a:pt x="904" y="155"/>
                    <a:pt x="932" y="174"/>
                  </a:cubicBezTo>
                  <a:cubicBezTo>
                    <a:pt x="955" y="189"/>
                    <a:pt x="968" y="211"/>
                    <a:pt x="977" y="236"/>
                  </a:cubicBezTo>
                  <a:cubicBezTo>
                    <a:pt x="983" y="254"/>
                    <a:pt x="986" y="273"/>
                    <a:pt x="987" y="292"/>
                  </a:cubicBezTo>
                  <a:cubicBezTo>
                    <a:pt x="987" y="296"/>
                    <a:pt x="987" y="300"/>
                    <a:pt x="987" y="304"/>
                  </a:cubicBezTo>
                  <a:cubicBezTo>
                    <a:pt x="987" y="330"/>
                    <a:pt x="984" y="356"/>
                    <a:pt x="974" y="380"/>
                  </a:cubicBezTo>
                  <a:close/>
                  <a:moveTo>
                    <a:pt x="1901" y="429"/>
                  </a:moveTo>
                  <a:cubicBezTo>
                    <a:pt x="1873" y="450"/>
                    <a:pt x="1842" y="459"/>
                    <a:pt x="1807" y="455"/>
                  </a:cubicBezTo>
                  <a:cubicBezTo>
                    <a:pt x="1782" y="451"/>
                    <a:pt x="1763" y="439"/>
                    <a:pt x="1751" y="417"/>
                  </a:cubicBezTo>
                  <a:cubicBezTo>
                    <a:pt x="1743" y="402"/>
                    <a:pt x="1740" y="386"/>
                    <a:pt x="1739" y="370"/>
                  </a:cubicBezTo>
                  <a:cubicBezTo>
                    <a:pt x="1739" y="366"/>
                    <a:pt x="1739" y="366"/>
                    <a:pt x="1743" y="366"/>
                  </a:cubicBezTo>
                  <a:cubicBezTo>
                    <a:pt x="1801" y="366"/>
                    <a:pt x="1860" y="366"/>
                    <a:pt x="1919" y="366"/>
                  </a:cubicBezTo>
                  <a:cubicBezTo>
                    <a:pt x="1921" y="366"/>
                    <a:pt x="1922" y="365"/>
                    <a:pt x="1922" y="363"/>
                  </a:cubicBezTo>
                  <a:cubicBezTo>
                    <a:pt x="1922" y="355"/>
                    <a:pt x="1922" y="347"/>
                    <a:pt x="1922" y="339"/>
                  </a:cubicBezTo>
                  <a:cubicBezTo>
                    <a:pt x="1922" y="322"/>
                    <a:pt x="1920" y="306"/>
                    <a:pt x="1915" y="291"/>
                  </a:cubicBezTo>
                  <a:cubicBezTo>
                    <a:pt x="1907" y="267"/>
                    <a:pt x="1894" y="246"/>
                    <a:pt x="1872" y="234"/>
                  </a:cubicBezTo>
                  <a:cubicBezTo>
                    <a:pt x="1842" y="216"/>
                    <a:pt x="1809" y="215"/>
                    <a:pt x="1777" y="226"/>
                  </a:cubicBezTo>
                  <a:cubicBezTo>
                    <a:pt x="1745" y="236"/>
                    <a:pt x="1724" y="259"/>
                    <a:pt x="1710" y="289"/>
                  </a:cubicBezTo>
                  <a:cubicBezTo>
                    <a:pt x="1699" y="311"/>
                    <a:pt x="1695" y="335"/>
                    <a:pt x="1695" y="359"/>
                  </a:cubicBezTo>
                  <a:cubicBezTo>
                    <a:pt x="1696" y="381"/>
                    <a:pt x="1698" y="403"/>
                    <a:pt x="1707" y="423"/>
                  </a:cubicBezTo>
                  <a:cubicBezTo>
                    <a:pt x="1722" y="459"/>
                    <a:pt x="1748" y="482"/>
                    <a:pt x="1787" y="489"/>
                  </a:cubicBezTo>
                  <a:cubicBezTo>
                    <a:pt x="1810" y="494"/>
                    <a:pt x="1833" y="492"/>
                    <a:pt x="1856" y="487"/>
                  </a:cubicBezTo>
                  <a:cubicBezTo>
                    <a:pt x="1873" y="484"/>
                    <a:pt x="1888" y="478"/>
                    <a:pt x="1902" y="468"/>
                  </a:cubicBezTo>
                  <a:cubicBezTo>
                    <a:pt x="1903" y="467"/>
                    <a:pt x="1904" y="467"/>
                    <a:pt x="1904" y="465"/>
                  </a:cubicBezTo>
                  <a:cubicBezTo>
                    <a:pt x="1904" y="453"/>
                    <a:pt x="1904" y="441"/>
                    <a:pt x="1904" y="428"/>
                  </a:cubicBezTo>
                  <a:cubicBezTo>
                    <a:pt x="1903" y="428"/>
                    <a:pt x="1902" y="429"/>
                    <a:pt x="1901" y="429"/>
                  </a:cubicBezTo>
                  <a:close/>
                  <a:moveTo>
                    <a:pt x="1742" y="330"/>
                  </a:moveTo>
                  <a:cubicBezTo>
                    <a:pt x="1740" y="330"/>
                    <a:pt x="1739" y="330"/>
                    <a:pt x="1740" y="327"/>
                  </a:cubicBezTo>
                  <a:cubicBezTo>
                    <a:pt x="1744" y="304"/>
                    <a:pt x="1754" y="284"/>
                    <a:pt x="1773" y="269"/>
                  </a:cubicBezTo>
                  <a:cubicBezTo>
                    <a:pt x="1793" y="253"/>
                    <a:pt x="1825" y="250"/>
                    <a:pt x="1847" y="262"/>
                  </a:cubicBezTo>
                  <a:cubicBezTo>
                    <a:pt x="1863" y="271"/>
                    <a:pt x="1871" y="285"/>
                    <a:pt x="1876" y="302"/>
                  </a:cubicBezTo>
                  <a:cubicBezTo>
                    <a:pt x="1878" y="310"/>
                    <a:pt x="1879" y="319"/>
                    <a:pt x="1879" y="327"/>
                  </a:cubicBezTo>
                  <a:cubicBezTo>
                    <a:pt x="1879" y="330"/>
                    <a:pt x="1879" y="330"/>
                    <a:pt x="1876" y="330"/>
                  </a:cubicBezTo>
                  <a:cubicBezTo>
                    <a:pt x="1854" y="330"/>
                    <a:pt x="1832" y="330"/>
                    <a:pt x="1809" y="330"/>
                  </a:cubicBezTo>
                  <a:cubicBezTo>
                    <a:pt x="1787" y="330"/>
                    <a:pt x="1765" y="330"/>
                    <a:pt x="1742" y="330"/>
                  </a:cubicBezTo>
                  <a:close/>
                  <a:moveTo>
                    <a:pt x="1667" y="234"/>
                  </a:moveTo>
                  <a:cubicBezTo>
                    <a:pt x="1667" y="233"/>
                    <a:pt x="1666" y="232"/>
                    <a:pt x="1665" y="231"/>
                  </a:cubicBezTo>
                  <a:cubicBezTo>
                    <a:pt x="1660" y="229"/>
                    <a:pt x="1655" y="227"/>
                    <a:pt x="1649" y="225"/>
                  </a:cubicBezTo>
                  <a:cubicBezTo>
                    <a:pt x="1625" y="218"/>
                    <a:pt x="1600" y="217"/>
                    <a:pt x="1576" y="222"/>
                  </a:cubicBezTo>
                  <a:cubicBezTo>
                    <a:pt x="1535" y="229"/>
                    <a:pt x="1504" y="252"/>
                    <a:pt x="1486" y="290"/>
                  </a:cubicBezTo>
                  <a:cubicBezTo>
                    <a:pt x="1469" y="325"/>
                    <a:pt x="1466" y="362"/>
                    <a:pt x="1476" y="400"/>
                  </a:cubicBezTo>
                  <a:cubicBezTo>
                    <a:pt x="1486" y="440"/>
                    <a:pt x="1510" y="469"/>
                    <a:pt x="1550" y="484"/>
                  </a:cubicBezTo>
                  <a:cubicBezTo>
                    <a:pt x="1569" y="491"/>
                    <a:pt x="1589" y="493"/>
                    <a:pt x="1609" y="491"/>
                  </a:cubicBezTo>
                  <a:cubicBezTo>
                    <a:pt x="1629" y="489"/>
                    <a:pt x="1647" y="484"/>
                    <a:pt x="1663" y="475"/>
                  </a:cubicBezTo>
                  <a:cubicBezTo>
                    <a:pt x="1665" y="474"/>
                    <a:pt x="1666" y="473"/>
                    <a:pt x="1666" y="470"/>
                  </a:cubicBezTo>
                  <a:cubicBezTo>
                    <a:pt x="1666" y="459"/>
                    <a:pt x="1666" y="448"/>
                    <a:pt x="1666" y="437"/>
                  </a:cubicBezTo>
                  <a:cubicBezTo>
                    <a:pt x="1666" y="436"/>
                    <a:pt x="1666" y="435"/>
                    <a:pt x="1665" y="434"/>
                  </a:cubicBezTo>
                  <a:cubicBezTo>
                    <a:pt x="1665" y="435"/>
                    <a:pt x="1664" y="435"/>
                    <a:pt x="1663" y="436"/>
                  </a:cubicBezTo>
                  <a:cubicBezTo>
                    <a:pt x="1642" y="450"/>
                    <a:pt x="1619" y="458"/>
                    <a:pt x="1593" y="456"/>
                  </a:cubicBezTo>
                  <a:cubicBezTo>
                    <a:pt x="1558" y="453"/>
                    <a:pt x="1534" y="435"/>
                    <a:pt x="1521" y="402"/>
                  </a:cubicBezTo>
                  <a:cubicBezTo>
                    <a:pt x="1511" y="376"/>
                    <a:pt x="1511" y="349"/>
                    <a:pt x="1518" y="323"/>
                  </a:cubicBezTo>
                  <a:cubicBezTo>
                    <a:pt x="1524" y="301"/>
                    <a:pt x="1535" y="284"/>
                    <a:pt x="1553" y="271"/>
                  </a:cubicBezTo>
                  <a:cubicBezTo>
                    <a:pt x="1576" y="254"/>
                    <a:pt x="1602" y="252"/>
                    <a:pt x="1630" y="258"/>
                  </a:cubicBezTo>
                  <a:cubicBezTo>
                    <a:pt x="1643" y="261"/>
                    <a:pt x="1655" y="267"/>
                    <a:pt x="1667" y="275"/>
                  </a:cubicBezTo>
                  <a:cubicBezTo>
                    <a:pt x="1667" y="261"/>
                    <a:pt x="1666" y="247"/>
                    <a:pt x="1667" y="234"/>
                  </a:cubicBezTo>
                  <a:close/>
                  <a:moveTo>
                    <a:pt x="1387" y="481"/>
                  </a:moveTo>
                  <a:cubicBezTo>
                    <a:pt x="1387" y="484"/>
                    <a:pt x="1387" y="485"/>
                    <a:pt x="1391" y="485"/>
                  </a:cubicBezTo>
                  <a:cubicBezTo>
                    <a:pt x="1402" y="485"/>
                    <a:pt x="1413" y="485"/>
                    <a:pt x="1425" y="485"/>
                  </a:cubicBezTo>
                  <a:cubicBezTo>
                    <a:pt x="1428" y="485"/>
                    <a:pt x="1429" y="485"/>
                    <a:pt x="1429" y="481"/>
                  </a:cubicBezTo>
                  <a:cubicBezTo>
                    <a:pt x="1428" y="449"/>
                    <a:pt x="1429" y="417"/>
                    <a:pt x="1429" y="385"/>
                  </a:cubicBezTo>
                  <a:cubicBezTo>
                    <a:pt x="1429" y="333"/>
                    <a:pt x="1429" y="281"/>
                    <a:pt x="1429" y="230"/>
                  </a:cubicBezTo>
                  <a:cubicBezTo>
                    <a:pt x="1429" y="225"/>
                    <a:pt x="1429" y="225"/>
                    <a:pt x="1424" y="225"/>
                  </a:cubicBezTo>
                  <a:cubicBezTo>
                    <a:pt x="1413" y="225"/>
                    <a:pt x="1402" y="225"/>
                    <a:pt x="1391" y="225"/>
                  </a:cubicBezTo>
                  <a:cubicBezTo>
                    <a:pt x="1388" y="225"/>
                    <a:pt x="1387" y="226"/>
                    <a:pt x="1387" y="229"/>
                  </a:cubicBezTo>
                  <a:cubicBezTo>
                    <a:pt x="1387" y="271"/>
                    <a:pt x="1387" y="313"/>
                    <a:pt x="1387" y="355"/>
                  </a:cubicBezTo>
                  <a:cubicBezTo>
                    <a:pt x="1387" y="397"/>
                    <a:pt x="1387" y="439"/>
                    <a:pt x="1387" y="481"/>
                  </a:cubicBezTo>
                  <a:close/>
                  <a:moveTo>
                    <a:pt x="1436" y="132"/>
                  </a:moveTo>
                  <a:cubicBezTo>
                    <a:pt x="1436" y="117"/>
                    <a:pt x="1424" y="105"/>
                    <a:pt x="1408" y="105"/>
                  </a:cubicBezTo>
                  <a:cubicBezTo>
                    <a:pt x="1393" y="105"/>
                    <a:pt x="1381" y="117"/>
                    <a:pt x="1381" y="133"/>
                  </a:cubicBezTo>
                  <a:cubicBezTo>
                    <a:pt x="1381" y="148"/>
                    <a:pt x="1392" y="160"/>
                    <a:pt x="1408" y="160"/>
                  </a:cubicBezTo>
                  <a:cubicBezTo>
                    <a:pt x="1424" y="160"/>
                    <a:pt x="1436" y="148"/>
                    <a:pt x="1436" y="132"/>
                  </a:cubicBezTo>
                  <a:close/>
                  <a:moveTo>
                    <a:pt x="1" y="486"/>
                  </a:moveTo>
                  <a:cubicBezTo>
                    <a:pt x="1" y="486"/>
                    <a:pt x="1" y="486"/>
                    <a:pt x="1" y="486"/>
                  </a:cubicBezTo>
                  <a:cubicBezTo>
                    <a:pt x="1" y="486"/>
                    <a:pt x="1" y="486"/>
                    <a:pt x="2" y="486"/>
                  </a:cubicBezTo>
                  <a:cubicBezTo>
                    <a:pt x="2" y="486"/>
                    <a:pt x="2" y="486"/>
                    <a:pt x="2" y="486"/>
                  </a:cubicBezTo>
                  <a:cubicBezTo>
                    <a:pt x="1" y="486"/>
                    <a:pt x="1" y="486"/>
                    <a:pt x="1" y="486"/>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prstClr val="black"/>
                </a:solidFill>
              </a:endParaRPr>
            </a:p>
          </p:txBody>
        </p:sp>
        <p:sp>
          <p:nvSpPr>
            <p:cNvPr id="35" name="Freeform 5"/>
            <p:cNvSpPr>
              <a:spLocks noEditPoints="1"/>
            </p:cNvSpPr>
            <p:nvPr/>
          </p:nvSpPr>
          <p:spPr bwMode="auto">
            <a:xfrm>
              <a:off x="6423317" y="5669746"/>
              <a:ext cx="2453046" cy="492698"/>
            </a:xfrm>
            <a:custGeom>
              <a:avLst/>
              <a:gdLst>
                <a:gd name="T0" fmla="*/ 0 w 1687"/>
                <a:gd name="T1" fmla="*/ 302 h 337"/>
                <a:gd name="T2" fmla="*/ 59 w 1687"/>
                <a:gd name="T3" fmla="*/ 232 h 337"/>
                <a:gd name="T4" fmla="*/ 94 w 1687"/>
                <a:gd name="T5" fmla="*/ 156 h 337"/>
                <a:gd name="T6" fmla="*/ 120 w 1687"/>
                <a:gd name="T7" fmla="*/ 129 h 337"/>
                <a:gd name="T8" fmla="*/ 74 w 1687"/>
                <a:gd name="T9" fmla="*/ 175 h 337"/>
                <a:gd name="T10" fmla="*/ 64 w 1687"/>
                <a:gd name="T11" fmla="*/ 208 h 337"/>
                <a:gd name="T12" fmla="*/ 300 w 1687"/>
                <a:gd name="T13" fmla="*/ 191 h 337"/>
                <a:gd name="T14" fmla="*/ 219 w 1687"/>
                <a:gd name="T15" fmla="*/ 231 h 337"/>
                <a:gd name="T16" fmla="*/ 255 w 1687"/>
                <a:gd name="T17" fmla="*/ 286 h 337"/>
                <a:gd name="T18" fmla="*/ 318 w 1687"/>
                <a:gd name="T19" fmla="*/ 202 h 337"/>
                <a:gd name="T20" fmla="*/ 275 w 1687"/>
                <a:gd name="T21" fmla="*/ 88 h 337"/>
                <a:gd name="T22" fmla="*/ 216 w 1687"/>
                <a:gd name="T23" fmla="*/ 60 h 337"/>
                <a:gd name="T24" fmla="*/ 263 w 1687"/>
                <a:gd name="T25" fmla="*/ 103 h 337"/>
                <a:gd name="T26" fmla="*/ 1227 w 1687"/>
                <a:gd name="T27" fmla="*/ 137 h 337"/>
                <a:gd name="T28" fmla="*/ 1128 w 1687"/>
                <a:gd name="T29" fmla="*/ 232 h 337"/>
                <a:gd name="T30" fmla="*/ 1128 w 1687"/>
                <a:gd name="T31" fmla="*/ 172 h 337"/>
                <a:gd name="T32" fmla="*/ 1174 w 1687"/>
                <a:gd name="T33" fmla="*/ 92 h 337"/>
                <a:gd name="T34" fmla="*/ 602 w 1687"/>
                <a:gd name="T35" fmla="*/ 269 h 337"/>
                <a:gd name="T36" fmla="*/ 673 w 1687"/>
                <a:gd name="T37" fmla="*/ 168 h 337"/>
                <a:gd name="T38" fmla="*/ 699 w 1687"/>
                <a:gd name="T39" fmla="*/ 270 h 337"/>
                <a:gd name="T40" fmla="*/ 673 w 1687"/>
                <a:gd name="T41" fmla="*/ 126 h 337"/>
                <a:gd name="T42" fmla="*/ 602 w 1687"/>
                <a:gd name="T43" fmla="*/ 57 h 337"/>
                <a:gd name="T44" fmla="*/ 537 w 1687"/>
                <a:gd name="T45" fmla="*/ 70 h 337"/>
                <a:gd name="T46" fmla="*/ 516 w 1687"/>
                <a:gd name="T47" fmla="*/ 200 h 337"/>
                <a:gd name="T48" fmla="*/ 437 w 1687"/>
                <a:gd name="T49" fmla="*/ 234 h 337"/>
                <a:gd name="T50" fmla="*/ 532 w 1687"/>
                <a:gd name="T51" fmla="*/ 182 h 337"/>
                <a:gd name="T52" fmla="*/ 489 w 1687"/>
                <a:gd name="T53" fmla="*/ 87 h 337"/>
                <a:gd name="T54" fmla="*/ 974 w 1687"/>
                <a:gd name="T55" fmla="*/ 204 h 337"/>
                <a:gd name="T56" fmla="*/ 1064 w 1687"/>
                <a:gd name="T57" fmla="*/ 239 h 337"/>
                <a:gd name="T58" fmla="*/ 1004 w 1687"/>
                <a:gd name="T59" fmla="*/ 273 h 337"/>
                <a:gd name="T60" fmla="*/ 1045 w 1687"/>
                <a:gd name="T61" fmla="*/ 129 h 337"/>
                <a:gd name="T62" fmla="*/ 1033 w 1687"/>
                <a:gd name="T63" fmla="*/ 146 h 337"/>
                <a:gd name="T64" fmla="*/ 1366 w 1687"/>
                <a:gd name="T65" fmla="*/ 237 h 337"/>
                <a:gd name="T66" fmla="*/ 1303 w 1687"/>
                <a:gd name="T67" fmla="*/ 122 h 337"/>
                <a:gd name="T68" fmla="*/ 1351 w 1687"/>
                <a:gd name="T69" fmla="*/ 196 h 337"/>
                <a:gd name="T70" fmla="*/ 1257 w 1687"/>
                <a:gd name="T71" fmla="*/ 209 h 337"/>
                <a:gd name="T72" fmla="*/ 814 w 1687"/>
                <a:gd name="T73" fmla="*/ 178 h 337"/>
                <a:gd name="T74" fmla="*/ 736 w 1687"/>
                <a:gd name="T75" fmla="*/ 159 h 337"/>
                <a:gd name="T76" fmla="*/ 835 w 1687"/>
                <a:gd name="T77" fmla="*/ 160 h 337"/>
                <a:gd name="T78" fmla="*/ 813 w 1687"/>
                <a:gd name="T79" fmla="*/ 270 h 337"/>
                <a:gd name="T80" fmla="*/ 722 w 1687"/>
                <a:gd name="T81" fmla="*/ 229 h 337"/>
                <a:gd name="T82" fmla="*/ 813 w 1687"/>
                <a:gd name="T83" fmla="*/ 197 h 337"/>
                <a:gd name="T84" fmla="*/ 798 w 1687"/>
                <a:gd name="T85" fmla="*/ 245 h 337"/>
                <a:gd name="T86" fmla="*/ 1583 w 1687"/>
                <a:gd name="T87" fmla="*/ 164 h 337"/>
                <a:gd name="T88" fmla="*/ 1488 w 1687"/>
                <a:gd name="T89" fmla="*/ 148 h 337"/>
                <a:gd name="T90" fmla="*/ 1488 w 1687"/>
                <a:gd name="T91" fmla="*/ 269 h 337"/>
                <a:gd name="T92" fmla="*/ 1559 w 1687"/>
                <a:gd name="T93" fmla="*/ 167 h 337"/>
                <a:gd name="T94" fmla="*/ 1584 w 1687"/>
                <a:gd name="T95" fmla="*/ 270 h 337"/>
                <a:gd name="T96" fmla="*/ 1637 w 1687"/>
                <a:gd name="T97" fmla="*/ 263 h 337"/>
                <a:gd name="T98" fmla="*/ 1683 w 1687"/>
                <a:gd name="T99" fmla="*/ 251 h 337"/>
                <a:gd name="T100" fmla="*/ 1651 w 1687"/>
                <a:gd name="T101" fmla="*/ 146 h 337"/>
                <a:gd name="T102" fmla="*/ 1650 w 1687"/>
                <a:gd name="T103" fmla="*/ 83 h 337"/>
                <a:gd name="T104" fmla="*/ 1627 w 1687"/>
                <a:gd name="T105" fmla="*/ 126 h 337"/>
                <a:gd name="T106" fmla="*/ 1627 w 1687"/>
                <a:gd name="T107" fmla="*/ 148 h 337"/>
                <a:gd name="T108" fmla="*/ 895 w 1687"/>
                <a:gd name="T109" fmla="*/ 195 h 337"/>
                <a:gd name="T110" fmla="*/ 947 w 1687"/>
                <a:gd name="T111" fmla="*/ 130 h 337"/>
                <a:gd name="T112" fmla="*/ 895 w 1687"/>
                <a:gd name="T113" fmla="*/ 152 h 337"/>
                <a:gd name="T114" fmla="*/ 1403 w 1687"/>
                <a:gd name="T115" fmla="*/ 270 h 337"/>
                <a:gd name="T116" fmla="*/ 1403 w 1687"/>
                <a:gd name="T117" fmla="*/ 126 h 337"/>
                <a:gd name="T118" fmla="*/ 1399 w 1687"/>
                <a:gd name="T119" fmla="*/ 74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7" h="337">
                  <a:moveTo>
                    <a:pt x="0" y="35"/>
                  </a:moveTo>
                  <a:cubicBezTo>
                    <a:pt x="65" y="24"/>
                    <a:pt x="131" y="12"/>
                    <a:pt x="196" y="0"/>
                  </a:cubicBezTo>
                  <a:cubicBezTo>
                    <a:pt x="196" y="113"/>
                    <a:pt x="196" y="225"/>
                    <a:pt x="196" y="337"/>
                  </a:cubicBezTo>
                  <a:cubicBezTo>
                    <a:pt x="131" y="325"/>
                    <a:pt x="66" y="314"/>
                    <a:pt x="0" y="302"/>
                  </a:cubicBezTo>
                  <a:cubicBezTo>
                    <a:pt x="0" y="213"/>
                    <a:pt x="0" y="125"/>
                    <a:pt x="0" y="35"/>
                  </a:cubicBezTo>
                  <a:close/>
                  <a:moveTo>
                    <a:pt x="56" y="202"/>
                  </a:moveTo>
                  <a:cubicBezTo>
                    <a:pt x="56" y="211"/>
                    <a:pt x="56" y="220"/>
                    <a:pt x="57" y="229"/>
                  </a:cubicBezTo>
                  <a:cubicBezTo>
                    <a:pt x="57" y="230"/>
                    <a:pt x="58" y="231"/>
                    <a:pt x="59" y="232"/>
                  </a:cubicBezTo>
                  <a:cubicBezTo>
                    <a:pt x="67" y="237"/>
                    <a:pt x="77" y="239"/>
                    <a:pt x="86" y="239"/>
                  </a:cubicBezTo>
                  <a:cubicBezTo>
                    <a:pt x="103" y="240"/>
                    <a:pt x="116" y="232"/>
                    <a:pt x="122" y="218"/>
                  </a:cubicBezTo>
                  <a:cubicBezTo>
                    <a:pt x="130" y="198"/>
                    <a:pt x="124" y="178"/>
                    <a:pt x="107" y="165"/>
                  </a:cubicBezTo>
                  <a:cubicBezTo>
                    <a:pt x="103" y="162"/>
                    <a:pt x="98" y="159"/>
                    <a:pt x="94" y="156"/>
                  </a:cubicBezTo>
                  <a:cubicBezTo>
                    <a:pt x="91" y="154"/>
                    <a:pt x="87" y="151"/>
                    <a:pt x="84" y="148"/>
                  </a:cubicBezTo>
                  <a:cubicBezTo>
                    <a:pt x="80" y="144"/>
                    <a:pt x="79" y="139"/>
                    <a:pt x="80" y="134"/>
                  </a:cubicBezTo>
                  <a:cubicBezTo>
                    <a:pt x="82" y="126"/>
                    <a:pt x="89" y="121"/>
                    <a:pt x="98" y="122"/>
                  </a:cubicBezTo>
                  <a:cubicBezTo>
                    <a:pt x="106" y="123"/>
                    <a:pt x="113" y="126"/>
                    <a:pt x="120" y="129"/>
                  </a:cubicBezTo>
                  <a:cubicBezTo>
                    <a:pt x="120" y="120"/>
                    <a:pt x="120" y="111"/>
                    <a:pt x="120" y="101"/>
                  </a:cubicBezTo>
                  <a:cubicBezTo>
                    <a:pt x="115" y="100"/>
                    <a:pt x="110" y="99"/>
                    <a:pt x="105" y="98"/>
                  </a:cubicBezTo>
                  <a:cubicBezTo>
                    <a:pt x="91" y="97"/>
                    <a:pt x="77" y="99"/>
                    <a:pt x="66" y="111"/>
                  </a:cubicBezTo>
                  <a:cubicBezTo>
                    <a:pt x="50" y="129"/>
                    <a:pt x="53" y="159"/>
                    <a:pt x="74" y="175"/>
                  </a:cubicBezTo>
                  <a:cubicBezTo>
                    <a:pt x="79" y="179"/>
                    <a:pt x="85" y="182"/>
                    <a:pt x="90" y="186"/>
                  </a:cubicBezTo>
                  <a:cubicBezTo>
                    <a:pt x="93" y="189"/>
                    <a:pt x="96" y="193"/>
                    <a:pt x="98" y="197"/>
                  </a:cubicBezTo>
                  <a:cubicBezTo>
                    <a:pt x="101" y="206"/>
                    <a:pt x="96" y="214"/>
                    <a:pt x="86" y="215"/>
                  </a:cubicBezTo>
                  <a:cubicBezTo>
                    <a:pt x="78" y="216"/>
                    <a:pt x="71" y="213"/>
                    <a:pt x="64" y="208"/>
                  </a:cubicBezTo>
                  <a:cubicBezTo>
                    <a:pt x="62" y="207"/>
                    <a:pt x="60" y="204"/>
                    <a:pt x="56" y="202"/>
                  </a:cubicBezTo>
                  <a:close/>
                  <a:moveTo>
                    <a:pt x="301" y="142"/>
                  </a:moveTo>
                  <a:cubicBezTo>
                    <a:pt x="302" y="143"/>
                    <a:pt x="301" y="146"/>
                    <a:pt x="300" y="147"/>
                  </a:cubicBezTo>
                  <a:cubicBezTo>
                    <a:pt x="290" y="161"/>
                    <a:pt x="289" y="177"/>
                    <a:pt x="300" y="191"/>
                  </a:cubicBezTo>
                  <a:cubicBezTo>
                    <a:pt x="302" y="193"/>
                    <a:pt x="302" y="194"/>
                    <a:pt x="301" y="197"/>
                  </a:cubicBezTo>
                  <a:cubicBezTo>
                    <a:pt x="294" y="213"/>
                    <a:pt x="283" y="225"/>
                    <a:pt x="267" y="233"/>
                  </a:cubicBezTo>
                  <a:cubicBezTo>
                    <a:pt x="264" y="234"/>
                    <a:pt x="262" y="234"/>
                    <a:pt x="259" y="232"/>
                  </a:cubicBezTo>
                  <a:cubicBezTo>
                    <a:pt x="248" y="222"/>
                    <a:pt x="231" y="221"/>
                    <a:pt x="219" y="231"/>
                  </a:cubicBezTo>
                  <a:cubicBezTo>
                    <a:pt x="216" y="233"/>
                    <a:pt x="215" y="235"/>
                    <a:pt x="215" y="238"/>
                  </a:cubicBezTo>
                  <a:cubicBezTo>
                    <a:pt x="216" y="251"/>
                    <a:pt x="216" y="263"/>
                    <a:pt x="215" y="276"/>
                  </a:cubicBezTo>
                  <a:cubicBezTo>
                    <a:pt x="215" y="280"/>
                    <a:pt x="217" y="283"/>
                    <a:pt x="220" y="285"/>
                  </a:cubicBezTo>
                  <a:cubicBezTo>
                    <a:pt x="231" y="292"/>
                    <a:pt x="243" y="293"/>
                    <a:pt x="255" y="286"/>
                  </a:cubicBezTo>
                  <a:cubicBezTo>
                    <a:pt x="266" y="280"/>
                    <a:pt x="272" y="269"/>
                    <a:pt x="271" y="256"/>
                  </a:cubicBezTo>
                  <a:cubicBezTo>
                    <a:pt x="271" y="252"/>
                    <a:pt x="272" y="251"/>
                    <a:pt x="275" y="249"/>
                  </a:cubicBezTo>
                  <a:cubicBezTo>
                    <a:pt x="283" y="244"/>
                    <a:pt x="291" y="239"/>
                    <a:pt x="298" y="232"/>
                  </a:cubicBezTo>
                  <a:cubicBezTo>
                    <a:pt x="308" y="224"/>
                    <a:pt x="314" y="213"/>
                    <a:pt x="318" y="202"/>
                  </a:cubicBezTo>
                  <a:cubicBezTo>
                    <a:pt x="342" y="203"/>
                    <a:pt x="357" y="189"/>
                    <a:pt x="357" y="169"/>
                  </a:cubicBezTo>
                  <a:cubicBezTo>
                    <a:pt x="357" y="153"/>
                    <a:pt x="344" y="133"/>
                    <a:pt x="319" y="136"/>
                  </a:cubicBezTo>
                  <a:cubicBezTo>
                    <a:pt x="318" y="135"/>
                    <a:pt x="317" y="133"/>
                    <a:pt x="317" y="132"/>
                  </a:cubicBezTo>
                  <a:cubicBezTo>
                    <a:pt x="308" y="112"/>
                    <a:pt x="294" y="98"/>
                    <a:pt x="275" y="88"/>
                  </a:cubicBezTo>
                  <a:cubicBezTo>
                    <a:pt x="272" y="87"/>
                    <a:pt x="271" y="85"/>
                    <a:pt x="271" y="82"/>
                  </a:cubicBezTo>
                  <a:cubicBezTo>
                    <a:pt x="272" y="69"/>
                    <a:pt x="265" y="56"/>
                    <a:pt x="253" y="50"/>
                  </a:cubicBezTo>
                  <a:cubicBezTo>
                    <a:pt x="241" y="44"/>
                    <a:pt x="229" y="46"/>
                    <a:pt x="218" y="54"/>
                  </a:cubicBezTo>
                  <a:cubicBezTo>
                    <a:pt x="217" y="56"/>
                    <a:pt x="216" y="58"/>
                    <a:pt x="216" y="60"/>
                  </a:cubicBezTo>
                  <a:cubicBezTo>
                    <a:pt x="215" y="74"/>
                    <a:pt x="215" y="87"/>
                    <a:pt x="216" y="101"/>
                  </a:cubicBezTo>
                  <a:cubicBezTo>
                    <a:pt x="216" y="102"/>
                    <a:pt x="216" y="105"/>
                    <a:pt x="217" y="105"/>
                  </a:cubicBezTo>
                  <a:cubicBezTo>
                    <a:pt x="223" y="108"/>
                    <a:pt x="228" y="112"/>
                    <a:pt x="234" y="113"/>
                  </a:cubicBezTo>
                  <a:cubicBezTo>
                    <a:pt x="245" y="115"/>
                    <a:pt x="255" y="111"/>
                    <a:pt x="263" y="103"/>
                  </a:cubicBezTo>
                  <a:cubicBezTo>
                    <a:pt x="281" y="110"/>
                    <a:pt x="294" y="123"/>
                    <a:pt x="301" y="142"/>
                  </a:cubicBezTo>
                  <a:close/>
                  <a:moveTo>
                    <a:pt x="1104" y="67"/>
                  </a:moveTo>
                  <a:cubicBezTo>
                    <a:pt x="1130" y="68"/>
                    <a:pt x="1155" y="67"/>
                    <a:pt x="1179" y="70"/>
                  </a:cubicBezTo>
                  <a:cubicBezTo>
                    <a:pt x="1214" y="75"/>
                    <a:pt x="1231" y="102"/>
                    <a:pt x="1227" y="137"/>
                  </a:cubicBezTo>
                  <a:cubicBezTo>
                    <a:pt x="1224" y="168"/>
                    <a:pt x="1199" y="190"/>
                    <a:pt x="1167" y="193"/>
                  </a:cubicBezTo>
                  <a:cubicBezTo>
                    <a:pt x="1156" y="194"/>
                    <a:pt x="1145" y="193"/>
                    <a:pt x="1134" y="194"/>
                  </a:cubicBezTo>
                  <a:cubicBezTo>
                    <a:pt x="1132" y="194"/>
                    <a:pt x="1130" y="194"/>
                    <a:pt x="1128" y="194"/>
                  </a:cubicBezTo>
                  <a:cubicBezTo>
                    <a:pt x="1128" y="207"/>
                    <a:pt x="1128" y="219"/>
                    <a:pt x="1128" y="232"/>
                  </a:cubicBezTo>
                  <a:cubicBezTo>
                    <a:pt x="1128" y="244"/>
                    <a:pt x="1128" y="257"/>
                    <a:pt x="1128" y="270"/>
                  </a:cubicBezTo>
                  <a:cubicBezTo>
                    <a:pt x="1120" y="270"/>
                    <a:pt x="1112" y="270"/>
                    <a:pt x="1104" y="270"/>
                  </a:cubicBezTo>
                  <a:cubicBezTo>
                    <a:pt x="1104" y="203"/>
                    <a:pt x="1104" y="136"/>
                    <a:pt x="1104" y="67"/>
                  </a:cubicBezTo>
                  <a:close/>
                  <a:moveTo>
                    <a:pt x="1128" y="172"/>
                  </a:moveTo>
                  <a:cubicBezTo>
                    <a:pt x="1136" y="172"/>
                    <a:pt x="1144" y="172"/>
                    <a:pt x="1152" y="172"/>
                  </a:cubicBezTo>
                  <a:cubicBezTo>
                    <a:pt x="1156" y="172"/>
                    <a:pt x="1160" y="172"/>
                    <a:pt x="1164" y="171"/>
                  </a:cubicBezTo>
                  <a:cubicBezTo>
                    <a:pt x="1187" y="168"/>
                    <a:pt x="1200" y="157"/>
                    <a:pt x="1202" y="136"/>
                  </a:cubicBezTo>
                  <a:cubicBezTo>
                    <a:pt x="1205" y="114"/>
                    <a:pt x="1197" y="96"/>
                    <a:pt x="1174" y="92"/>
                  </a:cubicBezTo>
                  <a:cubicBezTo>
                    <a:pt x="1159" y="89"/>
                    <a:pt x="1144" y="90"/>
                    <a:pt x="1128" y="89"/>
                  </a:cubicBezTo>
                  <a:cubicBezTo>
                    <a:pt x="1128" y="117"/>
                    <a:pt x="1128" y="144"/>
                    <a:pt x="1128" y="172"/>
                  </a:cubicBezTo>
                  <a:close/>
                  <a:moveTo>
                    <a:pt x="579" y="269"/>
                  </a:moveTo>
                  <a:cubicBezTo>
                    <a:pt x="587" y="269"/>
                    <a:pt x="594" y="269"/>
                    <a:pt x="602" y="269"/>
                  </a:cubicBezTo>
                  <a:cubicBezTo>
                    <a:pt x="602" y="267"/>
                    <a:pt x="602" y="265"/>
                    <a:pt x="602" y="263"/>
                  </a:cubicBezTo>
                  <a:cubicBezTo>
                    <a:pt x="602" y="238"/>
                    <a:pt x="602" y="213"/>
                    <a:pt x="602" y="187"/>
                  </a:cubicBezTo>
                  <a:cubicBezTo>
                    <a:pt x="603" y="170"/>
                    <a:pt x="609" y="155"/>
                    <a:pt x="625" y="146"/>
                  </a:cubicBezTo>
                  <a:cubicBezTo>
                    <a:pt x="646" y="135"/>
                    <a:pt x="668" y="145"/>
                    <a:pt x="673" y="168"/>
                  </a:cubicBezTo>
                  <a:cubicBezTo>
                    <a:pt x="674" y="173"/>
                    <a:pt x="675" y="178"/>
                    <a:pt x="675" y="183"/>
                  </a:cubicBezTo>
                  <a:cubicBezTo>
                    <a:pt x="675" y="210"/>
                    <a:pt x="675" y="237"/>
                    <a:pt x="676" y="264"/>
                  </a:cubicBezTo>
                  <a:cubicBezTo>
                    <a:pt x="676" y="266"/>
                    <a:pt x="676" y="268"/>
                    <a:pt x="676" y="270"/>
                  </a:cubicBezTo>
                  <a:cubicBezTo>
                    <a:pt x="684" y="270"/>
                    <a:pt x="691" y="270"/>
                    <a:pt x="699" y="270"/>
                  </a:cubicBezTo>
                  <a:cubicBezTo>
                    <a:pt x="699" y="268"/>
                    <a:pt x="699" y="267"/>
                    <a:pt x="699" y="266"/>
                  </a:cubicBezTo>
                  <a:cubicBezTo>
                    <a:pt x="699" y="238"/>
                    <a:pt x="699" y="209"/>
                    <a:pt x="699" y="181"/>
                  </a:cubicBezTo>
                  <a:cubicBezTo>
                    <a:pt x="699" y="174"/>
                    <a:pt x="698" y="167"/>
                    <a:pt x="697" y="160"/>
                  </a:cubicBezTo>
                  <a:cubicBezTo>
                    <a:pt x="694" y="145"/>
                    <a:pt x="687" y="133"/>
                    <a:pt x="673" y="126"/>
                  </a:cubicBezTo>
                  <a:cubicBezTo>
                    <a:pt x="649" y="116"/>
                    <a:pt x="621" y="124"/>
                    <a:pt x="606" y="145"/>
                  </a:cubicBezTo>
                  <a:cubicBezTo>
                    <a:pt x="605" y="146"/>
                    <a:pt x="604" y="147"/>
                    <a:pt x="603" y="148"/>
                  </a:cubicBezTo>
                  <a:cubicBezTo>
                    <a:pt x="603" y="148"/>
                    <a:pt x="603" y="148"/>
                    <a:pt x="602" y="148"/>
                  </a:cubicBezTo>
                  <a:cubicBezTo>
                    <a:pt x="602" y="117"/>
                    <a:pt x="602" y="87"/>
                    <a:pt x="602" y="57"/>
                  </a:cubicBezTo>
                  <a:cubicBezTo>
                    <a:pt x="594" y="57"/>
                    <a:pt x="587" y="57"/>
                    <a:pt x="579" y="57"/>
                  </a:cubicBezTo>
                  <a:cubicBezTo>
                    <a:pt x="579" y="128"/>
                    <a:pt x="579" y="199"/>
                    <a:pt x="579" y="269"/>
                  </a:cubicBezTo>
                  <a:close/>
                  <a:moveTo>
                    <a:pt x="541" y="76"/>
                  </a:moveTo>
                  <a:cubicBezTo>
                    <a:pt x="542" y="73"/>
                    <a:pt x="540" y="71"/>
                    <a:pt x="537" y="70"/>
                  </a:cubicBezTo>
                  <a:cubicBezTo>
                    <a:pt x="514" y="63"/>
                    <a:pt x="490" y="61"/>
                    <a:pt x="468" y="72"/>
                  </a:cubicBezTo>
                  <a:cubicBezTo>
                    <a:pt x="429" y="90"/>
                    <a:pt x="430" y="137"/>
                    <a:pt x="454" y="156"/>
                  </a:cubicBezTo>
                  <a:cubicBezTo>
                    <a:pt x="464" y="164"/>
                    <a:pt x="475" y="171"/>
                    <a:pt x="486" y="178"/>
                  </a:cubicBezTo>
                  <a:cubicBezTo>
                    <a:pt x="496" y="185"/>
                    <a:pt x="507" y="192"/>
                    <a:pt x="516" y="200"/>
                  </a:cubicBezTo>
                  <a:cubicBezTo>
                    <a:pt x="525" y="208"/>
                    <a:pt x="527" y="220"/>
                    <a:pt x="523" y="232"/>
                  </a:cubicBezTo>
                  <a:cubicBezTo>
                    <a:pt x="520" y="243"/>
                    <a:pt x="511" y="248"/>
                    <a:pt x="501" y="250"/>
                  </a:cubicBezTo>
                  <a:cubicBezTo>
                    <a:pt x="490" y="253"/>
                    <a:pt x="480" y="252"/>
                    <a:pt x="470" y="250"/>
                  </a:cubicBezTo>
                  <a:cubicBezTo>
                    <a:pt x="458" y="247"/>
                    <a:pt x="447" y="242"/>
                    <a:pt x="437" y="234"/>
                  </a:cubicBezTo>
                  <a:cubicBezTo>
                    <a:pt x="437" y="242"/>
                    <a:pt x="437" y="250"/>
                    <a:pt x="437" y="258"/>
                  </a:cubicBezTo>
                  <a:cubicBezTo>
                    <a:pt x="437" y="261"/>
                    <a:pt x="438" y="263"/>
                    <a:pt x="441" y="264"/>
                  </a:cubicBezTo>
                  <a:cubicBezTo>
                    <a:pt x="465" y="274"/>
                    <a:pt x="489" y="277"/>
                    <a:pt x="514" y="269"/>
                  </a:cubicBezTo>
                  <a:cubicBezTo>
                    <a:pt x="556" y="255"/>
                    <a:pt x="560" y="204"/>
                    <a:pt x="532" y="182"/>
                  </a:cubicBezTo>
                  <a:cubicBezTo>
                    <a:pt x="522" y="174"/>
                    <a:pt x="511" y="167"/>
                    <a:pt x="500" y="159"/>
                  </a:cubicBezTo>
                  <a:cubicBezTo>
                    <a:pt x="491" y="153"/>
                    <a:pt x="482" y="148"/>
                    <a:pt x="473" y="142"/>
                  </a:cubicBezTo>
                  <a:cubicBezTo>
                    <a:pt x="468" y="138"/>
                    <a:pt x="465" y="133"/>
                    <a:pt x="464" y="127"/>
                  </a:cubicBezTo>
                  <a:cubicBezTo>
                    <a:pt x="459" y="107"/>
                    <a:pt x="469" y="91"/>
                    <a:pt x="489" y="87"/>
                  </a:cubicBezTo>
                  <a:cubicBezTo>
                    <a:pt x="508" y="84"/>
                    <a:pt x="525" y="87"/>
                    <a:pt x="541" y="98"/>
                  </a:cubicBezTo>
                  <a:cubicBezTo>
                    <a:pt x="541" y="90"/>
                    <a:pt x="541" y="83"/>
                    <a:pt x="541" y="76"/>
                  </a:cubicBezTo>
                  <a:close/>
                  <a:moveTo>
                    <a:pt x="1076" y="204"/>
                  </a:moveTo>
                  <a:cubicBezTo>
                    <a:pt x="1041" y="204"/>
                    <a:pt x="1007" y="204"/>
                    <a:pt x="974" y="204"/>
                  </a:cubicBezTo>
                  <a:cubicBezTo>
                    <a:pt x="974" y="220"/>
                    <a:pt x="978" y="234"/>
                    <a:pt x="991" y="245"/>
                  </a:cubicBezTo>
                  <a:cubicBezTo>
                    <a:pt x="1003" y="254"/>
                    <a:pt x="1016" y="255"/>
                    <a:pt x="1030" y="253"/>
                  </a:cubicBezTo>
                  <a:cubicBezTo>
                    <a:pt x="1042" y="251"/>
                    <a:pt x="1053" y="247"/>
                    <a:pt x="1062" y="240"/>
                  </a:cubicBezTo>
                  <a:cubicBezTo>
                    <a:pt x="1063" y="239"/>
                    <a:pt x="1063" y="239"/>
                    <a:pt x="1064" y="239"/>
                  </a:cubicBezTo>
                  <a:cubicBezTo>
                    <a:pt x="1064" y="239"/>
                    <a:pt x="1064" y="239"/>
                    <a:pt x="1065" y="239"/>
                  </a:cubicBezTo>
                  <a:cubicBezTo>
                    <a:pt x="1065" y="245"/>
                    <a:pt x="1066" y="251"/>
                    <a:pt x="1065" y="258"/>
                  </a:cubicBezTo>
                  <a:cubicBezTo>
                    <a:pt x="1065" y="259"/>
                    <a:pt x="1063" y="261"/>
                    <a:pt x="1062" y="262"/>
                  </a:cubicBezTo>
                  <a:cubicBezTo>
                    <a:pt x="1044" y="273"/>
                    <a:pt x="1024" y="275"/>
                    <a:pt x="1004" y="273"/>
                  </a:cubicBezTo>
                  <a:cubicBezTo>
                    <a:pt x="984" y="270"/>
                    <a:pt x="968" y="260"/>
                    <a:pt x="959" y="242"/>
                  </a:cubicBezTo>
                  <a:cubicBezTo>
                    <a:pt x="955" y="234"/>
                    <a:pt x="952" y="225"/>
                    <a:pt x="951" y="216"/>
                  </a:cubicBezTo>
                  <a:cubicBezTo>
                    <a:pt x="947" y="193"/>
                    <a:pt x="950" y="170"/>
                    <a:pt x="964" y="150"/>
                  </a:cubicBezTo>
                  <a:cubicBezTo>
                    <a:pt x="985" y="118"/>
                    <a:pt x="1023" y="117"/>
                    <a:pt x="1045" y="129"/>
                  </a:cubicBezTo>
                  <a:cubicBezTo>
                    <a:pt x="1063" y="138"/>
                    <a:pt x="1071" y="155"/>
                    <a:pt x="1074" y="174"/>
                  </a:cubicBezTo>
                  <a:cubicBezTo>
                    <a:pt x="1075" y="183"/>
                    <a:pt x="1075" y="193"/>
                    <a:pt x="1076" y="204"/>
                  </a:cubicBezTo>
                  <a:close/>
                  <a:moveTo>
                    <a:pt x="1051" y="184"/>
                  </a:moveTo>
                  <a:cubicBezTo>
                    <a:pt x="1052" y="168"/>
                    <a:pt x="1045" y="152"/>
                    <a:pt x="1033" y="146"/>
                  </a:cubicBezTo>
                  <a:cubicBezTo>
                    <a:pt x="1002" y="132"/>
                    <a:pt x="976" y="158"/>
                    <a:pt x="975" y="184"/>
                  </a:cubicBezTo>
                  <a:cubicBezTo>
                    <a:pt x="1000" y="184"/>
                    <a:pt x="1025" y="184"/>
                    <a:pt x="1051" y="184"/>
                  </a:cubicBezTo>
                  <a:close/>
                  <a:moveTo>
                    <a:pt x="1375" y="197"/>
                  </a:moveTo>
                  <a:cubicBezTo>
                    <a:pt x="1375" y="211"/>
                    <a:pt x="1373" y="225"/>
                    <a:pt x="1366" y="237"/>
                  </a:cubicBezTo>
                  <a:cubicBezTo>
                    <a:pt x="1352" y="264"/>
                    <a:pt x="1329" y="274"/>
                    <a:pt x="1300" y="273"/>
                  </a:cubicBezTo>
                  <a:cubicBezTo>
                    <a:pt x="1261" y="272"/>
                    <a:pt x="1235" y="245"/>
                    <a:pt x="1233" y="205"/>
                  </a:cubicBezTo>
                  <a:cubicBezTo>
                    <a:pt x="1233" y="192"/>
                    <a:pt x="1234" y="179"/>
                    <a:pt x="1238" y="167"/>
                  </a:cubicBezTo>
                  <a:cubicBezTo>
                    <a:pt x="1248" y="139"/>
                    <a:pt x="1271" y="123"/>
                    <a:pt x="1303" y="122"/>
                  </a:cubicBezTo>
                  <a:cubicBezTo>
                    <a:pt x="1320" y="122"/>
                    <a:pt x="1336" y="125"/>
                    <a:pt x="1350" y="136"/>
                  </a:cubicBezTo>
                  <a:cubicBezTo>
                    <a:pt x="1366" y="149"/>
                    <a:pt x="1373" y="167"/>
                    <a:pt x="1375" y="188"/>
                  </a:cubicBezTo>
                  <a:cubicBezTo>
                    <a:pt x="1375" y="191"/>
                    <a:pt x="1375" y="194"/>
                    <a:pt x="1375" y="197"/>
                  </a:cubicBezTo>
                  <a:close/>
                  <a:moveTo>
                    <a:pt x="1351" y="196"/>
                  </a:moveTo>
                  <a:cubicBezTo>
                    <a:pt x="1351" y="193"/>
                    <a:pt x="1351" y="187"/>
                    <a:pt x="1350" y="181"/>
                  </a:cubicBezTo>
                  <a:cubicBezTo>
                    <a:pt x="1346" y="158"/>
                    <a:pt x="1331" y="143"/>
                    <a:pt x="1308" y="142"/>
                  </a:cubicBezTo>
                  <a:cubicBezTo>
                    <a:pt x="1284" y="141"/>
                    <a:pt x="1266" y="154"/>
                    <a:pt x="1259" y="177"/>
                  </a:cubicBezTo>
                  <a:cubicBezTo>
                    <a:pt x="1257" y="187"/>
                    <a:pt x="1256" y="198"/>
                    <a:pt x="1257" y="209"/>
                  </a:cubicBezTo>
                  <a:cubicBezTo>
                    <a:pt x="1260" y="239"/>
                    <a:pt x="1281" y="256"/>
                    <a:pt x="1311" y="253"/>
                  </a:cubicBezTo>
                  <a:cubicBezTo>
                    <a:pt x="1327" y="252"/>
                    <a:pt x="1338" y="244"/>
                    <a:pt x="1345" y="230"/>
                  </a:cubicBezTo>
                  <a:cubicBezTo>
                    <a:pt x="1350" y="220"/>
                    <a:pt x="1351" y="209"/>
                    <a:pt x="1351" y="196"/>
                  </a:cubicBezTo>
                  <a:close/>
                  <a:moveTo>
                    <a:pt x="814" y="178"/>
                  </a:moveTo>
                  <a:cubicBezTo>
                    <a:pt x="812" y="170"/>
                    <a:pt x="811" y="163"/>
                    <a:pt x="808" y="156"/>
                  </a:cubicBezTo>
                  <a:cubicBezTo>
                    <a:pt x="804" y="145"/>
                    <a:pt x="793" y="141"/>
                    <a:pt x="778" y="142"/>
                  </a:cubicBezTo>
                  <a:cubicBezTo>
                    <a:pt x="764" y="144"/>
                    <a:pt x="751" y="149"/>
                    <a:pt x="740" y="157"/>
                  </a:cubicBezTo>
                  <a:cubicBezTo>
                    <a:pt x="739" y="158"/>
                    <a:pt x="738" y="158"/>
                    <a:pt x="736" y="159"/>
                  </a:cubicBezTo>
                  <a:cubicBezTo>
                    <a:pt x="736" y="152"/>
                    <a:pt x="736" y="144"/>
                    <a:pt x="737" y="137"/>
                  </a:cubicBezTo>
                  <a:cubicBezTo>
                    <a:pt x="737" y="136"/>
                    <a:pt x="738" y="135"/>
                    <a:pt x="739" y="134"/>
                  </a:cubicBezTo>
                  <a:cubicBezTo>
                    <a:pt x="759" y="124"/>
                    <a:pt x="780" y="119"/>
                    <a:pt x="803" y="124"/>
                  </a:cubicBezTo>
                  <a:cubicBezTo>
                    <a:pt x="822" y="128"/>
                    <a:pt x="832" y="141"/>
                    <a:pt x="835" y="160"/>
                  </a:cubicBezTo>
                  <a:cubicBezTo>
                    <a:pt x="836" y="164"/>
                    <a:pt x="836" y="169"/>
                    <a:pt x="836" y="173"/>
                  </a:cubicBezTo>
                  <a:cubicBezTo>
                    <a:pt x="836" y="204"/>
                    <a:pt x="836" y="235"/>
                    <a:pt x="836" y="266"/>
                  </a:cubicBezTo>
                  <a:cubicBezTo>
                    <a:pt x="836" y="267"/>
                    <a:pt x="836" y="268"/>
                    <a:pt x="836" y="270"/>
                  </a:cubicBezTo>
                  <a:cubicBezTo>
                    <a:pt x="828" y="270"/>
                    <a:pt x="821" y="270"/>
                    <a:pt x="813" y="270"/>
                  </a:cubicBezTo>
                  <a:cubicBezTo>
                    <a:pt x="813" y="263"/>
                    <a:pt x="813" y="256"/>
                    <a:pt x="813" y="247"/>
                  </a:cubicBezTo>
                  <a:cubicBezTo>
                    <a:pt x="811" y="250"/>
                    <a:pt x="810" y="252"/>
                    <a:pt x="808" y="254"/>
                  </a:cubicBezTo>
                  <a:cubicBezTo>
                    <a:pt x="793" y="274"/>
                    <a:pt x="762" y="280"/>
                    <a:pt x="741" y="267"/>
                  </a:cubicBezTo>
                  <a:cubicBezTo>
                    <a:pt x="727" y="258"/>
                    <a:pt x="722" y="245"/>
                    <a:pt x="722" y="229"/>
                  </a:cubicBezTo>
                  <a:cubicBezTo>
                    <a:pt x="723" y="212"/>
                    <a:pt x="731" y="199"/>
                    <a:pt x="747" y="191"/>
                  </a:cubicBezTo>
                  <a:cubicBezTo>
                    <a:pt x="759" y="185"/>
                    <a:pt x="772" y="184"/>
                    <a:pt x="785" y="182"/>
                  </a:cubicBezTo>
                  <a:cubicBezTo>
                    <a:pt x="794" y="181"/>
                    <a:pt x="804" y="180"/>
                    <a:pt x="814" y="178"/>
                  </a:cubicBezTo>
                  <a:close/>
                  <a:moveTo>
                    <a:pt x="813" y="197"/>
                  </a:moveTo>
                  <a:cubicBezTo>
                    <a:pt x="807" y="198"/>
                    <a:pt x="801" y="199"/>
                    <a:pt x="796" y="200"/>
                  </a:cubicBezTo>
                  <a:cubicBezTo>
                    <a:pt x="784" y="202"/>
                    <a:pt x="771" y="204"/>
                    <a:pt x="760" y="207"/>
                  </a:cubicBezTo>
                  <a:cubicBezTo>
                    <a:pt x="743" y="212"/>
                    <a:pt x="743" y="239"/>
                    <a:pt x="755" y="248"/>
                  </a:cubicBezTo>
                  <a:cubicBezTo>
                    <a:pt x="766" y="256"/>
                    <a:pt x="786" y="255"/>
                    <a:pt x="798" y="245"/>
                  </a:cubicBezTo>
                  <a:cubicBezTo>
                    <a:pt x="813" y="233"/>
                    <a:pt x="814" y="216"/>
                    <a:pt x="813" y="197"/>
                  </a:cubicBezTo>
                  <a:close/>
                  <a:moveTo>
                    <a:pt x="1584" y="265"/>
                  </a:moveTo>
                  <a:cubicBezTo>
                    <a:pt x="1584" y="237"/>
                    <a:pt x="1584" y="209"/>
                    <a:pt x="1584" y="181"/>
                  </a:cubicBezTo>
                  <a:cubicBezTo>
                    <a:pt x="1584" y="175"/>
                    <a:pt x="1584" y="169"/>
                    <a:pt x="1583" y="164"/>
                  </a:cubicBezTo>
                  <a:cubicBezTo>
                    <a:pt x="1580" y="147"/>
                    <a:pt x="1573" y="133"/>
                    <a:pt x="1556" y="126"/>
                  </a:cubicBezTo>
                  <a:cubicBezTo>
                    <a:pt x="1538" y="119"/>
                    <a:pt x="1508" y="120"/>
                    <a:pt x="1491" y="145"/>
                  </a:cubicBezTo>
                  <a:cubicBezTo>
                    <a:pt x="1490" y="146"/>
                    <a:pt x="1490" y="147"/>
                    <a:pt x="1489" y="149"/>
                  </a:cubicBezTo>
                  <a:cubicBezTo>
                    <a:pt x="1488" y="148"/>
                    <a:pt x="1488" y="148"/>
                    <a:pt x="1488" y="148"/>
                  </a:cubicBezTo>
                  <a:cubicBezTo>
                    <a:pt x="1488" y="141"/>
                    <a:pt x="1488" y="133"/>
                    <a:pt x="1488" y="126"/>
                  </a:cubicBezTo>
                  <a:cubicBezTo>
                    <a:pt x="1480" y="126"/>
                    <a:pt x="1472" y="126"/>
                    <a:pt x="1465" y="126"/>
                  </a:cubicBezTo>
                  <a:cubicBezTo>
                    <a:pt x="1465" y="174"/>
                    <a:pt x="1465" y="222"/>
                    <a:pt x="1465" y="269"/>
                  </a:cubicBezTo>
                  <a:cubicBezTo>
                    <a:pt x="1473" y="269"/>
                    <a:pt x="1480" y="269"/>
                    <a:pt x="1488" y="269"/>
                  </a:cubicBezTo>
                  <a:cubicBezTo>
                    <a:pt x="1488" y="267"/>
                    <a:pt x="1488" y="266"/>
                    <a:pt x="1488" y="264"/>
                  </a:cubicBezTo>
                  <a:cubicBezTo>
                    <a:pt x="1488" y="238"/>
                    <a:pt x="1488" y="212"/>
                    <a:pt x="1488" y="186"/>
                  </a:cubicBezTo>
                  <a:cubicBezTo>
                    <a:pt x="1488" y="169"/>
                    <a:pt x="1495" y="155"/>
                    <a:pt x="1510" y="146"/>
                  </a:cubicBezTo>
                  <a:cubicBezTo>
                    <a:pt x="1531" y="135"/>
                    <a:pt x="1553" y="145"/>
                    <a:pt x="1559" y="167"/>
                  </a:cubicBezTo>
                  <a:cubicBezTo>
                    <a:pt x="1560" y="172"/>
                    <a:pt x="1561" y="177"/>
                    <a:pt x="1561" y="182"/>
                  </a:cubicBezTo>
                  <a:cubicBezTo>
                    <a:pt x="1561" y="209"/>
                    <a:pt x="1561" y="237"/>
                    <a:pt x="1561" y="264"/>
                  </a:cubicBezTo>
                  <a:cubicBezTo>
                    <a:pt x="1561" y="266"/>
                    <a:pt x="1561" y="268"/>
                    <a:pt x="1561" y="270"/>
                  </a:cubicBezTo>
                  <a:cubicBezTo>
                    <a:pt x="1569" y="270"/>
                    <a:pt x="1577" y="270"/>
                    <a:pt x="1584" y="270"/>
                  </a:cubicBezTo>
                  <a:cubicBezTo>
                    <a:pt x="1584" y="268"/>
                    <a:pt x="1584" y="267"/>
                    <a:pt x="1584" y="265"/>
                  </a:cubicBezTo>
                  <a:close/>
                  <a:moveTo>
                    <a:pt x="1627" y="148"/>
                  </a:moveTo>
                  <a:cubicBezTo>
                    <a:pt x="1627" y="177"/>
                    <a:pt x="1627" y="205"/>
                    <a:pt x="1627" y="233"/>
                  </a:cubicBezTo>
                  <a:cubicBezTo>
                    <a:pt x="1627" y="244"/>
                    <a:pt x="1630" y="254"/>
                    <a:pt x="1637" y="263"/>
                  </a:cubicBezTo>
                  <a:cubicBezTo>
                    <a:pt x="1648" y="276"/>
                    <a:pt x="1673" y="275"/>
                    <a:pt x="1685" y="270"/>
                  </a:cubicBezTo>
                  <a:cubicBezTo>
                    <a:pt x="1686" y="269"/>
                    <a:pt x="1687" y="268"/>
                    <a:pt x="1687" y="267"/>
                  </a:cubicBezTo>
                  <a:cubicBezTo>
                    <a:pt x="1687" y="261"/>
                    <a:pt x="1687" y="255"/>
                    <a:pt x="1687" y="249"/>
                  </a:cubicBezTo>
                  <a:cubicBezTo>
                    <a:pt x="1685" y="250"/>
                    <a:pt x="1684" y="250"/>
                    <a:pt x="1683" y="251"/>
                  </a:cubicBezTo>
                  <a:cubicBezTo>
                    <a:pt x="1666" y="259"/>
                    <a:pt x="1653" y="251"/>
                    <a:pt x="1651" y="232"/>
                  </a:cubicBezTo>
                  <a:cubicBezTo>
                    <a:pt x="1651" y="231"/>
                    <a:pt x="1651" y="229"/>
                    <a:pt x="1651" y="228"/>
                  </a:cubicBezTo>
                  <a:cubicBezTo>
                    <a:pt x="1651" y="202"/>
                    <a:pt x="1651" y="177"/>
                    <a:pt x="1651" y="151"/>
                  </a:cubicBezTo>
                  <a:cubicBezTo>
                    <a:pt x="1651" y="150"/>
                    <a:pt x="1651" y="148"/>
                    <a:pt x="1651" y="146"/>
                  </a:cubicBezTo>
                  <a:cubicBezTo>
                    <a:pt x="1663" y="146"/>
                    <a:pt x="1675" y="146"/>
                    <a:pt x="1687" y="146"/>
                  </a:cubicBezTo>
                  <a:cubicBezTo>
                    <a:pt x="1687" y="139"/>
                    <a:pt x="1687" y="132"/>
                    <a:pt x="1687" y="126"/>
                  </a:cubicBezTo>
                  <a:cubicBezTo>
                    <a:pt x="1674" y="126"/>
                    <a:pt x="1663" y="126"/>
                    <a:pt x="1650" y="126"/>
                  </a:cubicBezTo>
                  <a:cubicBezTo>
                    <a:pt x="1650" y="111"/>
                    <a:pt x="1650" y="97"/>
                    <a:pt x="1650" y="83"/>
                  </a:cubicBezTo>
                  <a:cubicBezTo>
                    <a:pt x="1643" y="85"/>
                    <a:pt x="1636" y="87"/>
                    <a:pt x="1630" y="90"/>
                  </a:cubicBezTo>
                  <a:cubicBezTo>
                    <a:pt x="1629" y="90"/>
                    <a:pt x="1627" y="93"/>
                    <a:pt x="1627" y="94"/>
                  </a:cubicBezTo>
                  <a:cubicBezTo>
                    <a:pt x="1627" y="101"/>
                    <a:pt x="1627" y="108"/>
                    <a:pt x="1627" y="116"/>
                  </a:cubicBezTo>
                  <a:cubicBezTo>
                    <a:pt x="1627" y="119"/>
                    <a:pt x="1627" y="122"/>
                    <a:pt x="1627" y="126"/>
                  </a:cubicBezTo>
                  <a:cubicBezTo>
                    <a:pt x="1619" y="126"/>
                    <a:pt x="1611" y="126"/>
                    <a:pt x="1603" y="126"/>
                  </a:cubicBezTo>
                  <a:cubicBezTo>
                    <a:pt x="1603" y="133"/>
                    <a:pt x="1603" y="139"/>
                    <a:pt x="1603" y="146"/>
                  </a:cubicBezTo>
                  <a:cubicBezTo>
                    <a:pt x="1611" y="146"/>
                    <a:pt x="1619" y="146"/>
                    <a:pt x="1627" y="146"/>
                  </a:cubicBezTo>
                  <a:cubicBezTo>
                    <a:pt x="1627" y="147"/>
                    <a:pt x="1627" y="148"/>
                    <a:pt x="1627" y="148"/>
                  </a:cubicBezTo>
                  <a:close/>
                  <a:moveTo>
                    <a:pt x="872" y="269"/>
                  </a:moveTo>
                  <a:cubicBezTo>
                    <a:pt x="880" y="269"/>
                    <a:pt x="887" y="269"/>
                    <a:pt x="895" y="269"/>
                  </a:cubicBezTo>
                  <a:cubicBezTo>
                    <a:pt x="895" y="267"/>
                    <a:pt x="895" y="265"/>
                    <a:pt x="895" y="263"/>
                  </a:cubicBezTo>
                  <a:cubicBezTo>
                    <a:pt x="895" y="241"/>
                    <a:pt x="895" y="218"/>
                    <a:pt x="895" y="195"/>
                  </a:cubicBezTo>
                  <a:cubicBezTo>
                    <a:pt x="895" y="185"/>
                    <a:pt x="897" y="175"/>
                    <a:pt x="901" y="165"/>
                  </a:cubicBezTo>
                  <a:cubicBezTo>
                    <a:pt x="908" y="150"/>
                    <a:pt x="919" y="143"/>
                    <a:pt x="935" y="145"/>
                  </a:cubicBezTo>
                  <a:cubicBezTo>
                    <a:pt x="939" y="146"/>
                    <a:pt x="943" y="147"/>
                    <a:pt x="947" y="148"/>
                  </a:cubicBezTo>
                  <a:cubicBezTo>
                    <a:pt x="947" y="142"/>
                    <a:pt x="947" y="136"/>
                    <a:pt x="947" y="130"/>
                  </a:cubicBezTo>
                  <a:cubicBezTo>
                    <a:pt x="948" y="126"/>
                    <a:pt x="946" y="124"/>
                    <a:pt x="942" y="124"/>
                  </a:cubicBezTo>
                  <a:cubicBezTo>
                    <a:pt x="925" y="121"/>
                    <a:pt x="911" y="127"/>
                    <a:pt x="901" y="143"/>
                  </a:cubicBezTo>
                  <a:cubicBezTo>
                    <a:pt x="899" y="146"/>
                    <a:pt x="898" y="149"/>
                    <a:pt x="896" y="153"/>
                  </a:cubicBezTo>
                  <a:cubicBezTo>
                    <a:pt x="896" y="153"/>
                    <a:pt x="895" y="152"/>
                    <a:pt x="895" y="152"/>
                  </a:cubicBezTo>
                  <a:cubicBezTo>
                    <a:pt x="895" y="144"/>
                    <a:pt x="895" y="135"/>
                    <a:pt x="895" y="126"/>
                  </a:cubicBezTo>
                  <a:cubicBezTo>
                    <a:pt x="887" y="126"/>
                    <a:pt x="880" y="126"/>
                    <a:pt x="872" y="126"/>
                  </a:cubicBezTo>
                  <a:cubicBezTo>
                    <a:pt x="872" y="174"/>
                    <a:pt x="872" y="222"/>
                    <a:pt x="872" y="269"/>
                  </a:cubicBezTo>
                  <a:close/>
                  <a:moveTo>
                    <a:pt x="1403" y="270"/>
                  </a:moveTo>
                  <a:cubicBezTo>
                    <a:pt x="1411" y="270"/>
                    <a:pt x="1418" y="270"/>
                    <a:pt x="1426" y="270"/>
                  </a:cubicBezTo>
                  <a:cubicBezTo>
                    <a:pt x="1426" y="221"/>
                    <a:pt x="1426" y="174"/>
                    <a:pt x="1426" y="126"/>
                  </a:cubicBezTo>
                  <a:cubicBezTo>
                    <a:pt x="1424" y="126"/>
                    <a:pt x="1423" y="126"/>
                    <a:pt x="1421" y="126"/>
                  </a:cubicBezTo>
                  <a:cubicBezTo>
                    <a:pt x="1415" y="126"/>
                    <a:pt x="1409" y="126"/>
                    <a:pt x="1403" y="126"/>
                  </a:cubicBezTo>
                  <a:cubicBezTo>
                    <a:pt x="1403" y="174"/>
                    <a:pt x="1403" y="222"/>
                    <a:pt x="1403" y="270"/>
                  </a:cubicBezTo>
                  <a:close/>
                  <a:moveTo>
                    <a:pt x="1430" y="75"/>
                  </a:moveTo>
                  <a:cubicBezTo>
                    <a:pt x="1430" y="66"/>
                    <a:pt x="1424" y="59"/>
                    <a:pt x="1415" y="59"/>
                  </a:cubicBezTo>
                  <a:cubicBezTo>
                    <a:pt x="1406" y="59"/>
                    <a:pt x="1400" y="65"/>
                    <a:pt x="1399" y="74"/>
                  </a:cubicBezTo>
                  <a:cubicBezTo>
                    <a:pt x="1399" y="83"/>
                    <a:pt x="1405" y="89"/>
                    <a:pt x="1414" y="89"/>
                  </a:cubicBezTo>
                  <a:cubicBezTo>
                    <a:pt x="1423" y="89"/>
                    <a:pt x="1430" y="83"/>
                    <a:pt x="1430" y="75"/>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prstClr val="black"/>
                </a:solidFill>
              </a:endParaRPr>
            </a:p>
          </p:txBody>
        </p:sp>
      </p:grpSp>
      <p:sp>
        <p:nvSpPr>
          <p:cNvPr id="16" name="Rectangle 15"/>
          <p:cNvSpPr/>
          <p:nvPr/>
        </p:nvSpPr>
        <p:spPr bwMode="auto">
          <a:xfrm>
            <a:off x="269047" y="4099560"/>
            <a:ext cx="5912623" cy="71387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Office Store</a:t>
            </a:r>
          </a:p>
        </p:txBody>
      </p:sp>
      <p:sp>
        <p:nvSpPr>
          <p:cNvPr id="22" name="Rectangle 21"/>
          <p:cNvSpPr/>
          <p:nvPr/>
        </p:nvSpPr>
        <p:spPr bwMode="auto">
          <a:xfrm>
            <a:off x="6227382" y="4099560"/>
            <a:ext cx="5912623" cy="71387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App Catalog</a:t>
            </a:r>
          </a:p>
        </p:txBody>
      </p:sp>
      <p:sp>
        <p:nvSpPr>
          <p:cNvPr id="13" name="Rectangle 12"/>
          <p:cNvSpPr/>
          <p:nvPr/>
        </p:nvSpPr>
        <p:spPr bwMode="auto">
          <a:xfrm>
            <a:off x="3225358" y="-1226872"/>
            <a:ext cx="3902519" cy="890093"/>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3200" dirty="0">
                <a:gradFill>
                  <a:gsLst>
                    <a:gs pos="80531">
                      <a:srgbClr val="FFFFFF"/>
                    </a:gs>
                    <a:gs pos="64000">
                      <a:srgbClr val="FFFFFF"/>
                    </a:gs>
                  </a:gsLst>
                  <a:lin ang="5400000" scaled="0"/>
                </a:gradFill>
                <a:latin typeface="Segoe UI Light"/>
              </a:rPr>
              <a:t>Todays Market</a:t>
            </a:r>
          </a:p>
        </p:txBody>
      </p:sp>
    </p:spTree>
    <p:extLst>
      <p:ext uri="{BB962C8B-B14F-4D97-AF65-F5344CB8AC3E}">
        <p14:creationId xmlns:p14="http://schemas.microsoft.com/office/powerpoint/2010/main" val="3047127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900"/>
                                        <p:tgtEl>
                                          <p:spTgt spid="13"/>
                                        </p:tgtEl>
                                      </p:cBhvr>
                                    </p:animEffect>
                                  </p:childTnLst>
                                </p:cTn>
                              </p:par>
                              <p:par>
                                <p:cTn id="12" presetID="63" presetClass="path" presetSubtype="0" decel="100000" fill="hold" grpId="1" nodeType="withEffect">
                                  <p:stCondLst>
                                    <p:cond delay="500"/>
                                  </p:stCondLst>
                                  <p:childTnLst>
                                    <p:animMotion origin="layout" path="M -0.02412 -4.08988E-6 L -2.44575E-6 -4.08988E-6 " pathEditMode="relative" rAng="0" ptsTypes="AA">
                                      <p:cBhvr>
                                        <p:cTn id="13" dur="900" fill="hold"/>
                                        <p:tgtEl>
                                          <p:spTgt spid="13"/>
                                        </p:tgtEl>
                                        <p:attrNameLst>
                                          <p:attrName>ppt_x</p:attrName>
                                          <p:attrName>ppt_y</p:attrName>
                                        </p:attrNameLst>
                                      </p:cBhvr>
                                      <p:rCtr x="1200" y="0"/>
                                    </p:animMotion>
                                  </p:childTnLst>
                                </p:cTn>
                              </p:par>
                              <p:par>
                                <p:cTn id="14" presetID="6" presetClass="emph" presetSubtype="0" accel="100000" autoRev="1" fill="hold" grpId="2" nodeType="withEffect">
                                  <p:stCondLst>
                                    <p:cond delay="0"/>
                                  </p:stCondLst>
                                  <p:childTnLst>
                                    <p:animScale>
                                      <p:cBhvr>
                                        <p:cTn id="15" dur="500" fill="hold"/>
                                        <p:tgtEl>
                                          <p:spTgt spid="13"/>
                                        </p:tgtEl>
                                      </p:cBhvr>
                                      <p:by x="80000" y="80000"/>
                                    </p:animScale>
                                  </p:childTnLst>
                                </p:cTn>
                              </p:par>
                              <p:par>
                                <p:cTn id="16" presetID="10" presetClass="entr" presetSubtype="0" fill="hold" grpId="0" nodeType="withEffect">
                                  <p:stCondLst>
                                    <p:cond delay="50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900"/>
                                        <p:tgtEl>
                                          <p:spTgt spid="16"/>
                                        </p:tgtEl>
                                      </p:cBhvr>
                                    </p:animEffect>
                                  </p:childTnLst>
                                </p:cTn>
                              </p:par>
                              <p:par>
                                <p:cTn id="19" presetID="63" presetClass="path" presetSubtype="0" decel="100000" fill="hold" grpId="1" nodeType="withEffect">
                                  <p:stCondLst>
                                    <p:cond delay="500"/>
                                  </p:stCondLst>
                                  <p:childTnLst>
                                    <p:animMotion origin="layout" path="M -0.02412 -4.08988E-6 L -2.44575E-6 -4.08988E-6 " pathEditMode="relative" rAng="0" ptsTypes="AA">
                                      <p:cBhvr>
                                        <p:cTn id="20" dur="900" fill="hold"/>
                                        <p:tgtEl>
                                          <p:spTgt spid="16"/>
                                        </p:tgtEl>
                                        <p:attrNameLst>
                                          <p:attrName>ppt_x</p:attrName>
                                          <p:attrName>ppt_y</p:attrName>
                                        </p:attrNameLst>
                                      </p:cBhvr>
                                      <p:rCtr x="1200" y="0"/>
                                    </p:animMotion>
                                  </p:childTnLst>
                                </p:cTn>
                              </p:par>
                              <p:par>
                                <p:cTn id="21" presetID="6" presetClass="emph" presetSubtype="0" accel="100000" autoRev="1" fill="hold" grpId="2" nodeType="withEffect">
                                  <p:stCondLst>
                                    <p:cond delay="0"/>
                                  </p:stCondLst>
                                  <p:childTnLst>
                                    <p:animScale>
                                      <p:cBhvr>
                                        <p:cTn id="22" dur="500" fill="hold"/>
                                        <p:tgtEl>
                                          <p:spTgt spid="16"/>
                                        </p:tgtEl>
                                      </p:cBhvr>
                                      <p:by x="80000" y="80000"/>
                                    </p:animScale>
                                  </p:childTnLst>
                                </p:cTn>
                              </p:par>
                              <p:par>
                                <p:cTn id="23" presetID="10" presetClass="entr" presetSubtype="0" fill="hold" grpId="0" nodeType="withEffect">
                                  <p:stCondLst>
                                    <p:cond delay="60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900"/>
                                        <p:tgtEl>
                                          <p:spTgt spid="22"/>
                                        </p:tgtEl>
                                      </p:cBhvr>
                                    </p:animEffect>
                                  </p:childTnLst>
                                </p:cTn>
                              </p:par>
                              <p:par>
                                <p:cTn id="26" presetID="63" presetClass="path" presetSubtype="0" decel="100000" fill="hold" grpId="1" nodeType="withEffect">
                                  <p:stCondLst>
                                    <p:cond delay="600"/>
                                  </p:stCondLst>
                                  <p:childTnLst>
                                    <p:animMotion origin="layout" path="M -0.02412 -4.08988E-6 L -2.44575E-6 -4.08988E-6 " pathEditMode="relative" rAng="0" ptsTypes="AA">
                                      <p:cBhvr>
                                        <p:cTn id="27" dur="900" fill="hold"/>
                                        <p:tgtEl>
                                          <p:spTgt spid="22"/>
                                        </p:tgtEl>
                                        <p:attrNameLst>
                                          <p:attrName>ppt_x</p:attrName>
                                          <p:attrName>ppt_y</p:attrName>
                                        </p:attrNameLst>
                                      </p:cBhvr>
                                      <p:rCtr x="1200" y="0"/>
                                    </p:animMotion>
                                  </p:childTnLst>
                                </p:cTn>
                              </p:par>
                              <p:par>
                                <p:cTn id="28" presetID="6" presetClass="emph" presetSubtype="0" accel="100000" autoRev="1" fill="hold" grpId="2" nodeType="withEffect">
                                  <p:stCondLst>
                                    <p:cond delay="0"/>
                                  </p:stCondLst>
                                  <p:childTnLst>
                                    <p:animScale>
                                      <p:cBhvr>
                                        <p:cTn id="29" dur="600" fill="hold"/>
                                        <p:tgtEl>
                                          <p:spTgt spid="22"/>
                                        </p:tgtEl>
                                      </p:cBhvr>
                                      <p:by x="80000" y="80000"/>
                                    </p:animScale>
                                  </p:childTnLst>
                                </p:cTn>
                              </p:par>
                            </p:childTnLst>
                          </p:cTn>
                        </p:par>
                        <p:par>
                          <p:cTn id="30" fill="hold">
                            <p:stCondLst>
                              <p:cond delay="1500"/>
                            </p:stCondLst>
                            <p:childTnLst>
                              <p:par>
                                <p:cTn id="31" presetID="2" presetClass="entr" presetSubtype="4"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1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2" grpId="0" animBg="1"/>
      <p:bldP spid="22" grpId="1" animBg="1"/>
      <p:bldP spid="22" grpId="2" animBg="1"/>
      <p:bldP spid="13" grpId="0" animBg="1"/>
      <p:bldP spid="13" grpId="1" animBg="1"/>
      <p:bldP spid="13"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2882899" y="1586200"/>
            <a:ext cx="8670471" cy="1664309"/>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3200" dirty="0" smtClean="0">
                <a:gradFill>
                  <a:gsLst>
                    <a:gs pos="11504">
                      <a:srgbClr val="D2D2D2">
                        <a:lumMod val="10000"/>
                      </a:srgbClr>
                    </a:gs>
                    <a:gs pos="39000">
                      <a:srgbClr val="D2D2D2">
                        <a:lumMod val="10000"/>
                      </a:srgbClr>
                    </a:gs>
                  </a:gsLst>
                  <a:lin ang="5400000" scaled="0"/>
                </a:gradFill>
                <a:latin typeface="Segoe UI Light"/>
              </a:rPr>
              <a:t>Secure Access to Internal Apps</a:t>
            </a:r>
          </a:p>
        </p:txBody>
      </p:sp>
      <p:sp>
        <p:nvSpPr>
          <p:cNvPr id="3" name="Content Placeholder 2"/>
          <p:cNvSpPr>
            <a:spLocks noGrp="1"/>
          </p:cNvSpPr>
          <p:nvPr>
            <p:ph type="body" sz="quarter" idx="10"/>
          </p:nvPr>
        </p:nvSpPr>
        <p:spPr/>
        <p:txBody>
          <a:bodyPr/>
          <a:lstStyle/>
          <a:p>
            <a:endParaRPr lang="en-US" smtClean="0"/>
          </a:p>
          <a:p>
            <a:endParaRPr lang="en-US" smtClean="0"/>
          </a:p>
          <a:p>
            <a:endParaRPr lang="en-US" dirty="0"/>
          </a:p>
        </p:txBody>
      </p:sp>
      <p:sp>
        <p:nvSpPr>
          <p:cNvPr id="2" name="Title 1"/>
          <p:cNvSpPr>
            <a:spLocks noGrp="1"/>
          </p:cNvSpPr>
          <p:nvPr>
            <p:ph type="title"/>
          </p:nvPr>
        </p:nvSpPr>
        <p:spPr/>
        <p:txBody>
          <a:bodyPr/>
          <a:lstStyle/>
          <a:p>
            <a:r>
              <a:rPr lang="en-US" smtClean="0"/>
              <a:t>Corporate App Catalog</a:t>
            </a:r>
            <a:endParaRPr lang="en-US" dirty="0"/>
          </a:p>
        </p:txBody>
      </p:sp>
      <p:grpSp>
        <p:nvGrpSpPr>
          <p:cNvPr id="4" name="Group 3"/>
          <p:cNvGrpSpPr/>
          <p:nvPr/>
        </p:nvGrpSpPr>
        <p:grpSpPr>
          <a:xfrm>
            <a:off x="2820605" y="6994525"/>
            <a:ext cx="8513768" cy="4077030"/>
            <a:chOff x="803120" y="1871996"/>
            <a:chExt cx="8513768" cy="4077030"/>
          </a:xfrm>
        </p:grpSpPr>
        <p:sp>
          <p:nvSpPr>
            <p:cNvPr id="12" name="Rectangle 11"/>
            <p:cNvSpPr/>
            <p:nvPr/>
          </p:nvSpPr>
          <p:spPr>
            <a:xfrm>
              <a:off x="803120" y="4772513"/>
              <a:ext cx="1263527" cy="1176513"/>
            </a:xfrm>
            <a:prstGeom prst="rect">
              <a:avLst/>
            </a:prstGeom>
            <a:solidFill>
              <a:srgbClr val="D24726"/>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10" name="Rectangle 9"/>
            <p:cNvSpPr/>
            <p:nvPr/>
          </p:nvSpPr>
          <p:spPr>
            <a:xfrm>
              <a:off x="803120" y="3322255"/>
              <a:ext cx="1263527" cy="1176513"/>
            </a:xfrm>
            <a:prstGeom prst="rect">
              <a:avLst/>
            </a:prstGeom>
            <a:solidFill>
              <a:srgbClr val="D24726"/>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8" name="Rectangle 7"/>
            <p:cNvSpPr/>
            <p:nvPr/>
          </p:nvSpPr>
          <p:spPr>
            <a:xfrm>
              <a:off x="803121" y="1871996"/>
              <a:ext cx="1263527" cy="1176513"/>
            </a:xfrm>
            <a:prstGeom prst="rect">
              <a:avLst/>
            </a:prstGeom>
            <a:solidFill>
              <a:srgbClr val="D24726"/>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prstClr val="white"/>
                </a:solidFill>
              </a:endParaRPr>
            </a:p>
          </p:txBody>
        </p:sp>
        <p:sp>
          <p:nvSpPr>
            <p:cNvPr id="7" name="Freeform 35"/>
            <p:cNvSpPr>
              <a:spLocks noEditPoints="1"/>
            </p:cNvSpPr>
            <p:nvPr/>
          </p:nvSpPr>
          <p:spPr bwMode="black">
            <a:xfrm>
              <a:off x="1124286" y="2145741"/>
              <a:ext cx="621198" cy="629022"/>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97"/>
              <a:endParaRPr lang="en-US" sz="1632">
                <a:solidFill>
                  <a:prstClr val="black"/>
                </a:solidFill>
              </a:endParaRPr>
            </a:p>
          </p:txBody>
        </p:sp>
        <p:pic>
          <p:nvPicPr>
            <p:cNvPr id="9" name="Picture 5" descr="\\MAGNUM\Projects\Microsoft\Cloud Power FY12\Design\ICONS_PNG\Consistent_Development_and_Deployment_Platform.png"/>
            <p:cNvPicPr>
              <a:picLocks noChangeAspect="1" noChangeArrowheads="1"/>
            </p:cNvPicPr>
            <p:nvPr/>
          </p:nvPicPr>
          <p:blipFill>
            <a:blip r:embed="rId2" cstate="print">
              <a:lum bright="100000"/>
            </a:blip>
            <a:stretch>
              <a:fillRect/>
            </a:stretch>
          </p:blipFill>
          <p:spPr bwMode="auto">
            <a:xfrm>
              <a:off x="1058833" y="3534460"/>
              <a:ext cx="752100" cy="752100"/>
            </a:xfrm>
            <a:prstGeom prst="rect">
              <a:avLst/>
            </a:prstGeom>
            <a:noFill/>
          </p:spPr>
        </p:pic>
        <p:sp>
          <p:nvSpPr>
            <p:cNvPr id="11" name="Freeform 25"/>
            <p:cNvSpPr>
              <a:spLocks noEditPoints="1"/>
            </p:cNvSpPr>
            <p:nvPr/>
          </p:nvSpPr>
          <p:spPr bwMode="black">
            <a:xfrm>
              <a:off x="1112274" y="5086076"/>
              <a:ext cx="645218" cy="549385"/>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97"/>
              <a:endParaRPr lang="en-US" sz="1632">
                <a:solidFill>
                  <a:prstClr val="black"/>
                </a:solidFill>
              </a:endParaRPr>
            </a:p>
          </p:txBody>
        </p:sp>
        <p:sp>
          <p:nvSpPr>
            <p:cNvPr id="13" name="Rectangle 12"/>
            <p:cNvSpPr/>
            <p:nvPr/>
          </p:nvSpPr>
          <p:spPr>
            <a:xfrm>
              <a:off x="2136845" y="1871996"/>
              <a:ext cx="7180043" cy="1176513"/>
            </a:xfrm>
            <a:prstGeom prst="rect">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32597"/>
              <a:r>
                <a:rPr lang="en-US" sz="2652" dirty="0">
                  <a:solidFill>
                    <a:prstClr val="black"/>
                  </a:solidFill>
                </a:rPr>
                <a:t>Secure Access to Internal Apps</a:t>
              </a:r>
            </a:p>
          </p:txBody>
        </p:sp>
        <p:sp>
          <p:nvSpPr>
            <p:cNvPr id="14" name="Rectangle 13"/>
            <p:cNvSpPr/>
            <p:nvPr/>
          </p:nvSpPr>
          <p:spPr>
            <a:xfrm>
              <a:off x="2139082" y="3322255"/>
              <a:ext cx="7177805" cy="1176513"/>
            </a:xfrm>
            <a:prstGeom prst="rect">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32597"/>
              <a:r>
                <a:rPr lang="en-US" sz="2652" dirty="0">
                  <a:solidFill>
                    <a:prstClr val="black"/>
                  </a:solidFill>
                </a:rPr>
                <a:t>Centrally Managed Repository of Private Apps</a:t>
              </a:r>
            </a:p>
          </p:txBody>
        </p:sp>
        <p:sp>
          <p:nvSpPr>
            <p:cNvPr id="15" name="Rectangle 14"/>
            <p:cNvSpPr/>
            <p:nvPr/>
          </p:nvSpPr>
          <p:spPr>
            <a:xfrm>
              <a:off x="2136845" y="4772513"/>
              <a:ext cx="7180043" cy="1176513"/>
            </a:xfrm>
            <a:prstGeom prst="rect">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32597"/>
              <a:r>
                <a:rPr lang="en-US" sz="2652" dirty="0">
                  <a:solidFill>
                    <a:prstClr val="black"/>
                  </a:solidFill>
                </a:rPr>
                <a:t>Direct Deployment to Employees</a:t>
              </a:r>
            </a:p>
          </p:txBody>
        </p:sp>
      </p:grpSp>
      <p:sp>
        <p:nvSpPr>
          <p:cNvPr id="21" name="Rectangle 20"/>
          <p:cNvSpPr/>
          <p:nvPr/>
        </p:nvSpPr>
        <p:spPr bwMode="auto">
          <a:xfrm>
            <a:off x="2882899" y="3300968"/>
            <a:ext cx="8670471" cy="1664309"/>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3200" dirty="0" smtClean="0">
                <a:gradFill>
                  <a:gsLst>
                    <a:gs pos="11504">
                      <a:srgbClr val="D2D2D2">
                        <a:lumMod val="10000"/>
                      </a:srgbClr>
                    </a:gs>
                    <a:gs pos="39000">
                      <a:srgbClr val="D2D2D2">
                        <a:lumMod val="10000"/>
                      </a:srgbClr>
                    </a:gs>
                  </a:gsLst>
                  <a:lin ang="5400000" scaled="0"/>
                </a:gradFill>
                <a:latin typeface="Segoe UI Light"/>
              </a:rPr>
              <a:t>Centrally Managed Repository of Private Apps</a:t>
            </a:r>
            <a:endParaRPr lang="en-US" sz="3200" dirty="0">
              <a:gradFill>
                <a:gsLst>
                  <a:gs pos="11504">
                    <a:srgbClr val="D2D2D2">
                      <a:lumMod val="10000"/>
                    </a:srgbClr>
                  </a:gs>
                  <a:gs pos="39000">
                    <a:srgbClr val="D2D2D2">
                      <a:lumMod val="10000"/>
                    </a:srgbClr>
                  </a:gs>
                </a:gsLst>
                <a:lin ang="5400000" scaled="0"/>
              </a:gradFill>
              <a:latin typeface="Segoe UI Light"/>
            </a:endParaRPr>
          </a:p>
        </p:txBody>
      </p:sp>
      <p:sp>
        <p:nvSpPr>
          <p:cNvPr id="22" name="Rectangle 21"/>
          <p:cNvSpPr/>
          <p:nvPr/>
        </p:nvSpPr>
        <p:spPr bwMode="auto">
          <a:xfrm>
            <a:off x="2882899" y="5020310"/>
            <a:ext cx="8670471" cy="1664309"/>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3600" dirty="0" smtClean="0">
                <a:gradFill>
                  <a:gsLst>
                    <a:gs pos="11504">
                      <a:srgbClr val="D2D2D2">
                        <a:lumMod val="10000"/>
                      </a:srgbClr>
                    </a:gs>
                    <a:gs pos="39000">
                      <a:srgbClr val="D2D2D2">
                        <a:lumMod val="10000"/>
                      </a:srgbClr>
                    </a:gs>
                  </a:gsLst>
                  <a:lin ang="5400000" scaled="0"/>
                </a:gradFill>
                <a:latin typeface="Segoe UI Light"/>
              </a:rPr>
              <a:t>Direct Deployment to Employees</a:t>
            </a:r>
            <a:endParaRPr lang="en-US" sz="3600" dirty="0">
              <a:gradFill>
                <a:gsLst>
                  <a:gs pos="11504">
                    <a:srgbClr val="D2D2D2">
                      <a:lumMod val="10000"/>
                    </a:srgbClr>
                  </a:gs>
                  <a:gs pos="39000">
                    <a:srgbClr val="D2D2D2">
                      <a:lumMod val="10000"/>
                    </a:srgbClr>
                  </a:gs>
                </a:gsLst>
                <a:lin ang="5400000" scaled="0"/>
              </a:gradFill>
              <a:latin typeface="Segoe UI Light"/>
            </a:endParaRPr>
          </a:p>
        </p:txBody>
      </p:sp>
      <p:grpSp>
        <p:nvGrpSpPr>
          <p:cNvPr id="28" name="Group 27"/>
          <p:cNvGrpSpPr/>
          <p:nvPr/>
        </p:nvGrpSpPr>
        <p:grpSpPr>
          <a:xfrm>
            <a:off x="441461" y="1589014"/>
            <a:ext cx="2379144" cy="1664309"/>
            <a:chOff x="441461" y="1586200"/>
            <a:chExt cx="2379144" cy="1664309"/>
          </a:xfrm>
        </p:grpSpPr>
        <p:sp>
          <p:nvSpPr>
            <p:cNvPr id="16" name="Rectangle 15"/>
            <p:cNvSpPr/>
            <p:nvPr/>
          </p:nvSpPr>
          <p:spPr bwMode="auto">
            <a:xfrm>
              <a:off x="441461" y="1586200"/>
              <a:ext cx="2379144" cy="166430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stretch>
              <a:fillRect/>
            </a:stretch>
          </p:blipFill>
          <p:spPr>
            <a:xfrm>
              <a:off x="1045309" y="1727290"/>
              <a:ext cx="1058129" cy="1371648"/>
            </a:xfrm>
            <a:prstGeom prst="rect">
              <a:avLst/>
            </a:prstGeom>
          </p:spPr>
        </p:pic>
      </p:grpSp>
      <p:grpSp>
        <p:nvGrpSpPr>
          <p:cNvPr id="29" name="Group 28"/>
          <p:cNvGrpSpPr/>
          <p:nvPr/>
        </p:nvGrpSpPr>
        <p:grpSpPr>
          <a:xfrm>
            <a:off x="441461" y="3302370"/>
            <a:ext cx="2379144" cy="1664309"/>
            <a:chOff x="441461" y="3302370"/>
            <a:chExt cx="2379144" cy="1664309"/>
          </a:xfrm>
        </p:grpSpPr>
        <p:sp>
          <p:nvSpPr>
            <p:cNvPr id="17" name="Rectangle 16"/>
            <p:cNvSpPr/>
            <p:nvPr/>
          </p:nvSpPr>
          <p:spPr bwMode="auto">
            <a:xfrm>
              <a:off x="441461" y="3302370"/>
              <a:ext cx="2379144" cy="166430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pic>
          <p:nvPicPr>
            <p:cNvPr id="25" name="Picture 24"/>
            <p:cNvPicPr>
              <a:picLocks noChangeAspect="1"/>
            </p:cNvPicPr>
            <p:nvPr/>
          </p:nvPicPr>
          <p:blipFill>
            <a:blip r:embed="rId4"/>
            <a:stretch>
              <a:fillRect/>
            </a:stretch>
          </p:blipFill>
          <p:spPr>
            <a:xfrm>
              <a:off x="1282283" y="3609748"/>
              <a:ext cx="697500" cy="1226250"/>
            </a:xfrm>
            <a:prstGeom prst="rect">
              <a:avLst/>
            </a:prstGeom>
          </p:spPr>
        </p:pic>
      </p:grpSp>
      <p:grpSp>
        <p:nvGrpSpPr>
          <p:cNvPr id="30" name="Group 29"/>
          <p:cNvGrpSpPr/>
          <p:nvPr/>
        </p:nvGrpSpPr>
        <p:grpSpPr>
          <a:xfrm>
            <a:off x="441461" y="5018540"/>
            <a:ext cx="2379144" cy="1664310"/>
            <a:chOff x="441461" y="5018540"/>
            <a:chExt cx="2379144" cy="1664310"/>
          </a:xfrm>
        </p:grpSpPr>
        <p:sp>
          <p:nvSpPr>
            <p:cNvPr id="18" name="Rectangle 17"/>
            <p:cNvSpPr/>
            <p:nvPr/>
          </p:nvSpPr>
          <p:spPr bwMode="auto">
            <a:xfrm>
              <a:off x="441461" y="5018541"/>
              <a:ext cx="2379144" cy="166430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pic>
          <p:nvPicPr>
            <p:cNvPr id="27" name="Picture 26"/>
            <p:cNvPicPr>
              <a:picLocks noChangeAspect="1"/>
            </p:cNvPicPr>
            <p:nvPr/>
          </p:nvPicPr>
          <p:blipFill>
            <a:blip r:embed="rId5"/>
            <a:stretch>
              <a:fillRect/>
            </a:stretch>
          </p:blipFill>
          <p:spPr>
            <a:xfrm>
              <a:off x="834234" y="5018540"/>
              <a:ext cx="1527966" cy="1359400"/>
            </a:xfrm>
            <a:prstGeom prst="rect">
              <a:avLst/>
            </a:prstGeom>
          </p:spPr>
        </p:pic>
      </p:grpSp>
      <p:sp>
        <p:nvSpPr>
          <p:cNvPr id="32" name="Rectangle 31"/>
          <p:cNvSpPr/>
          <p:nvPr/>
        </p:nvSpPr>
        <p:spPr bwMode="auto">
          <a:xfrm>
            <a:off x="0" y="1000642"/>
            <a:ext cx="439415" cy="601602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6654055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900"/>
                                        <p:tgtEl>
                                          <p:spTgt spid="28"/>
                                        </p:tgtEl>
                                      </p:cBhvr>
                                    </p:animEffect>
                                  </p:childTnLst>
                                </p:cTn>
                              </p:par>
                              <p:par>
                                <p:cTn id="8" presetID="63" presetClass="path" presetSubtype="0" decel="100000" fill="hold" nodeType="withEffect">
                                  <p:stCondLst>
                                    <p:cond delay="500"/>
                                  </p:stCondLst>
                                  <p:childTnLst>
                                    <p:animMotion origin="layout" path="M -0.02413 1.07127E-6 L 4.77406E-6 1.07127E-6 " pathEditMode="relative" rAng="0" ptsTypes="AA">
                                      <p:cBhvr>
                                        <p:cTn id="9" dur="900" fill="hold"/>
                                        <p:tgtEl>
                                          <p:spTgt spid="28"/>
                                        </p:tgtEl>
                                        <p:attrNameLst>
                                          <p:attrName>ppt_x</p:attrName>
                                          <p:attrName>ppt_y</p:attrName>
                                        </p:attrNameLst>
                                      </p:cBhvr>
                                      <p:rCtr x="1200" y="0"/>
                                    </p:animMotion>
                                  </p:childTnLst>
                                </p:cTn>
                              </p:par>
                              <p:par>
                                <p:cTn id="10" presetID="6" presetClass="emph" presetSubtype="0" accel="100000" autoRev="1" fill="hold" nodeType="withEffect">
                                  <p:stCondLst>
                                    <p:cond delay="0"/>
                                  </p:stCondLst>
                                  <p:childTnLst>
                                    <p:animScale>
                                      <p:cBhvr>
                                        <p:cTn id="11" dur="500" fill="hold"/>
                                        <p:tgtEl>
                                          <p:spTgt spid="28"/>
                                        </p:tgtEl>
                                      </p:cBhvr>
                                      <p:by x="80000" y="80000"/>
                                    </p:animScale>
                                  </p:childTnLst>
                                </p:cTn>
                              </p:par>
                              <p:par>
                                <p:cTn id="12" presetID="10" presetClass="entr" presetSubtype="0" fill="hold" nodeType="withEffect">
                                  <p:stCondLst>
                                    <p:cond delay="6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900"/>
                                        <p:tgtEl>
                                          <p:spTgt spid="29"/>
                                        </p:tgtEl>
                                      </p:cBhvr>
                                    </p:animEffect>
                                  </p:childTnLst>
                                </p:cTn>
                              </p:par>
                              <p:par>
                                <p:cTn id="15" presetID="63" presetClass="path" presetSubtype="0" decel="100000" fill="hold" nodeType="withEffect">
                                  <p:stCondLst>
                                    <p:cond delay="600"/>
                                  </p:stCondLst>
                                  <p:childTnLst>
                                    <p:animMotion origin="layout" path="M -0.02413 4.8434E-6 L 4.77406E-6 4.8434E-6 " pathEditMode="relative" rAng="0" ptsTypes="AA">
                                      <p:cBhvr>
                                        <p:cTn id="16" dur="900" fill="hold"/>
                                        <p:tgtEl>
                                          <p:spTgt spid="29"/>
                                        </p:tgtEl>
                                        <p:attrNameLst>
                                          <p:attrName>ppt_x</p:attrName>
                                          <p:attrName>ppt_y</p:attrName>
                                        </p:attrNameLst>
                                      </p:cBhvr>
                                      <p:rCtr x="1200" y="0"/>
                                    </p:animMotion>
                                  </p:childTnLst>
                                </p:cTn>
                              </p:par>
                              <p:par>
                                <p:cTn id="17" presetID="6" presetClass="emph" presetSubtype="0" accel="100000" autoRev="1" fill="hold" nodeType="withEffect">
                                  <p:stCondLst>
                                    <p:cond delay="0"/>
                                  </p:stCondLst>
                                  <p:childTnLst>
                                    <p:animScale>
                                      <p:cBhvr>
                                        <p:cTn id="18" dur="600" fill="hold"/>
                                        <p:tgtEl>
                                          <p:spTgt spid="29"/>
                                        </p:tgtEl>
                                      </p:cBhvr>
                                      <p:by x="80000" y="80000"/>
                                    </p:animScale>
                                  </p:childTnLst>
                                </p:cTn>
                              </p:par>
                              <p:par>
                                <p:cTn id="19" presetID="10" presetClass="entr" presetSubtype="0" fill="hold" nodeType="withEffect">
                                  <p:stCondLst>
                                    <p:cond delay="70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900"/>
                                        <p:tgtEl>
                                          <p:spTgt spid="30"/>
                                        </p:tgtEl>
                                      </p:cBhvr>
                                    </p:animEffect>
                                  </p:childTnLst>
                                </p:cTn>
                              </p:par>
                              <p:par>
                                <p:cTn id="22" presetID="63" presetClass="path" presetSubtype="0" decel="100000" fill="hold" nodeType="withEffect">
                                  <p:stCondLst>
                                    <p:cond delay="700"/>
                                  </p:stCondLst>
                                  <p:childTnLst>
                                    <p:animMotion origin="layout" path="M -0.02413 4.8434E-6 L 4.77406E-6 4.8434E-6 " pathEditMode="relative" rAng="0" ptsTypes="AA">
                                      <p:cBhvr>
                                        <p:cTn id="23" dur="900" fill="hold"/>
                                        <p:tgtEl>
                                          <p:spTgt spid="30"/>
                                        </p:tgtEl>
                                        <p:attrNameLst>
                                          <p:attrName>ppt_x</p:attrName>
                                          <p:attrName>ppt_y</p:attrName>
                                        </p:attrNameLst>
                                      </p:cBhvr>
                                      <p:rCtr x="1200" y="0"/>
                                    </p:animMotion>
                                  </p:childTnLst>
                                </p:cTn>
                              </p:par>
                              <p:par>
                                <p:cTn id="24" presetID="6" presetClass="emph" presetSubtype="0" accel="100000" autoRev="1" fill="hold" nodeType="withEffect">
                                  <p:stCondLst>
                                    <p:cond delay="0"/>
                                  </p:stCondLst>
                                  <p:childTnLst>
                                    <p:animScale>
                                      <p:cBhvr>
                                        <p:cTn id="25" dur="700" fill="hold"/>
                                        <p:tgtEl>
                                          <p:spTgt spid="30"/>
                                        </p:tgtEl>
                                      </p:cBhvr>
                                      <p:by x="80000" y="80000"/>
                                    </p:animScale>
                                  </p:childTnLst>
                                </p:cTn>
                              </p:par>
                              <p:par>
                                <p:cTn id="26" presetID="2" presetClass="entr" presetSubtype="2" decel="100000" fill="hold" grpId="0" nodeType="withEffect">
                                  <p:stCondLst>
                                    <p:cond delay="10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1+#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11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1+#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2" decel="100000" fill="hold" grpId="0" nodeType="withEffect">
                                  <p:stCondLst>
                                    <p:cond delay="12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rotWithShape="1">
          <a:blip r:embed="rId3">
            <a:extLst>
              <a:ext uri="{28A0092B-C50C-407E-A947-70E740481C1C}">
                <a14:useLocalDpi xmlns:a14="http://schemas.microsoft.com/office/drawing/2010/main" val="0"/>
              </a:ext>
            </a:extLst>
          </a:blip>
          <a:srcRect l="35235" t="22361" r="12975" b="-184"/>
          <a:stretch/>
        </p:blipFill>
        <p:spPr>
          <a:xfrm>
            <a:off x="8939674" y="1888902"/>
            <a:ext cx="3224354" cy="3232328"/>
          </a:xfrm>
          <a:prstGeom prst="rect">
            <a:avLst/>
          </a:prstGeom>
        </p:spPr>
      </p:pic>
      <p:grpSp>
        <p:nvGrpSpPr>
          <p:cNvPr id="26" name="Group 25"/>
          <p:cNvGrpSpPr/>
          <p:nvPr/>
        </p:nvGrpSpPr>
        <p:grpSpPr>
          <a:xfrm>
            <a:off x="3590607" y="1888902"/>
            <a:ext cx="5295378" cy="1562046"/>
            <a:chOff x="3571413" y="1888902"/>
            <a:chExt cx="5295378" cy="1562046"/>
          </a:xfrm>
        </p:grpSpPr>
        <p:sp>
          <p:nvSpPr>
            <p:cNvPr id="6" name="Rectangle 5"/>
            <p:cNvSpPr/>
            <p:nvPr/>
          </p:nvSpPr>
          <p:spPr bwMode="auto">
            <a:xfrm>
              <a:off x="3571413" y="1888902"/>
              <a:ext cx="5295378" cy="156204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rPr>
                <a:t>Office Store</a:t>
              </a:r>
              <a:endParaRPr lang="en-US" sz="2400" dirty="0">
                <a:gradFill>
                  <a:gsLst>
                    <a:gs pos="0">
                      <a:srgbClr val="FFFFFF"/>
                    </a:gs>
                    <a:gs pos="100000">
                      <a:srgbClr val="FFFFFF"/>
                    </a:gs>
                  </a:gsLst>
                  <a:lin ang="5400000" scaled="0"/>
                </a:gradFill>
              </a:endParaRPr>
            </a:p>
          </p:txBody>
        </p:sp>
        <p:sp>
          <p:nvSpPr>
            <p:cNvPr id="18" name="Freeform 5"/>
            <p:cNvSpPr>
              <a:spLocks noEditPoints="1"/>
            </p:cNvSpPr>
            <p:nvPr/>
          </p:nvSpPr>
          <p:spPr bwMode="auto">
            <a:xfrm rot="5400000">
              <a:off x="7903918" y="2260809"/>
              <a:ext cx="822960" cy="822960"/>
            </a:xfrm>
            <a:custGeom>
              <a:avLst/>
              <a:gdLst>
                <a:gd name="T0" fmla="*/ 896 w 1792"/>
                <a:gd name="T1" fmla="*/ 1791 h 1791"/>
                <a:gd name="T2" fmla="*/ 0 w 1792"/>
                <a:gd name="T3" fmla="*/ 895 h 1791"/>
                <a:gd name="T4" fmla="*/ 896 w 1792"/>
                <a:gd name="T5" fmla="*/ 0 h 1791"/>
                <a:gd name="T6" fmla="*/ 1792 w 1792"/>
                <a:gd name="T7" fmla="*/ 895 h 1791"/>
                <a:gd name="T8" fmla="*/ 896 w 1792"/>
                <a:gd name="T9" fmla="*/ 1791 h 1791"/>
                <a:gd name="T10" fmla="*/ 896 w 1792"/>
                <a:gd name="T11" fmla="*/ 125 h 1791"/>
                <a:gd name="T12" fmla="*/ 126 w 1792"/>
                <a:gd name="T13" fmla="*/ 895 h 1791"/>
                <a:gd name="T14" fmla="*/ 896 w 1792"/>
                <a:gd name="T15" fmla="*/ 1666 h 1791"/>
                <a:gd name="T16" fmla="*/ 1666 w 1792"/>
                <a:gd name="T17" fmla="*/ 895 h 1791"/>
                <a:gd name="T18" fmla="*/ 896 w 1792"/>
                <a:gd name="T19" fmla="*/ 125 h 1791"/>
                <a:gd name="T20" fmla="*/ 1241 w 1792"/>
                <a:gd name="T21" fmla="*/ 752 h 1791"/>
                <a:gd name="T22" fmla="*/ 923 w 1792"/>
                <a:gd name="T23" fmla="*/ 372 h 1791"/>
                <a:gd name="T24" fmla="*/ 896 w 1792"/>
                <a:gd name="T25" fmla="*/ 358 h 1791"/>
                <a:gd name="T26" fmla="*/ 869 w 1792"/>
                <a:gd name="T27" fmla="*/ 372 h 1791"/>
                <a:gd name="T28" fmla="*/ 551 w 1792"/>
                <a:gd name="T29" fmla="*/ 752 h 1791"/>
                <a:gd name="T30" fmla="*/ 578 w 1792"/>
                <a:gd name="T31" fmla="*/ 815 h 1791"/>
                <a:gd name="T32" fmla="*/ 712 w 1792"/>
                <a:gd name="T33" fmla="*/ 815 h 1791"/>
                <a:gd name="T34" fmla="*/ 712 w 1792"/>
                <a:gd name="T35" fmla="*/ 1397 h 1791"/>
                <a:gd name="T36" fmla="*/ 748 w 1792"/>
                <a:gd name="T37" fmla="*/ 1433 h 1791"/>
                <a:gd name="T38" fmla="*/ 1044 w 1792"/>
                <a:gd name="T39" fmla="*/ 1433 h 1791"/>
                <a:gd name="T40" fmla="*/ 1080 w 1792"/>
                <a:gd name="T41" fmla="*/ 1397 h 1791"/>
                <a:gd name="T42" fmla="*/ 1080 w 1792"/>
                <a:gd name="T43" fmla="*/ 815 h 1791"/>
                <a:gd name="T44" fmla="*/ 1214 w 1792"/>
                <a:gd name="T45" fmla="*/ 815 h 1791"/>
                <a:gd name="T46" fmla="*/ 1241 w 1792"/>
                <a:gd name="T47" fmla="*/ 752 h 1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92" h="1791">
                  <a:moveTo>
                    <a:pt x="896" y="1791"/>
                  </a:moveTo>
                  <a:cubicBezTo>
                    <a:pt x="403" y="1791"/>
                    <a:pt x="0" y="1388"/>
                    <a:pt x="0" y="895"/>
                  </a:cubicBezTo>
                  <a:cubicBezTo>
                    <a:pt x="0" y="403"/>
                    <a:pt x="403" y="0"/>
                    <a:pt x="896" y="0"/>
                  </a:cubicBezTo>
                  <a:cubicBezTo>
                    <a:pt x="1389" y="0"/>
                    <a:pt x="1792" y="403"/>
                    <a:pt x="1792" y="895"/>
                  </a:cubicBezTo>
                  <a:cubicBezTo>
                    <a:pt x="1792" y="1388"/>
                    <a:pt x="1389" y="1791"/>
                    <a:pt x="896" y="1791"/>
                  </a:cubicBezTo>
                  <a:close/>
                  <a:moveTo>
                    <a:pt x="896" y="125"/>
                  </a:moveTo>
                  <a:cubicBezTo>
                    <a:pt x="471" y="125"/>
                    <a:pt x="126" y="470"/>
                    <a:pt x="126" y="895"/>
                  </a:cubicBezTo>
                  <a:cubicBezTo>
                    <a:pt x="126" y="1321"/>
                    <a:pt x="471" y="1666"/>
                    <a:pt x="896" y="1666"/>
                  </a:cubicBezTo>
                  <a:cubicBezTo>
                    <a:pt x="1321" y="1666"/>
                    <a:pt x="1666" y="1321"/>
                    <a:pt x="1666" y="895"/>
                  </a:cubicBezTo>
                  <a:cubicBezTo>
                    <a:pt x="1666" y="470"/>
                    <a:pt x="1321" y="125"/>
                    <a:pt x="896" y="125"/>
                  </a:cubicBezTo>
                  <a:close/>
                  <a:moveTo>
                    <a:pt x="1241" y="752"/>
                  </a:moveTo>
                  <a:cubicBezTo>
                    <a:pt x="1133" y="627"/>
                    <a:pt x="1030" y="497"/>
                    <a:pt x="923" y="372"/>
                  </a:cubicBezTo>
                  <a:cubicBezTo>
                    <a:pt x="914" y="363"/>
                    <a:pt x="905" y="358"/>
                    <a:pt x="896" y="358"/>
                  </a:cubicBezTo>
                  <a:cubicBezTo>
                    <a:pt x="887" y="358"/>
                    <a:pt x="878" y="363"/>
                    <a:pt x="869" y="372"/>
                  </a:cubicBezTo>
                  <a:cubicBezTo>
                    <a:pt x="762" y="497"/>
                    <a:pt x="659" y="627"/>
                    <a:pt x="551" y="752"/>
                  </a:cubicBezTo>
                  <a:cubicBezTo>
                    <a:pt x="533" y="779"/>
                    <a:pt x="542" y="815"/>
                    <a:pt x="578" y="815"/>
                  </a:cubicBezTo>
                  <a:cubicBezTo>
                    <a:pt x="623" y="815"/>
                    <a:pt x="668" y="815"/>
                    <a:pt x="712" y="815"/>
                  </a:cubicBezTo>
                  <a:cubicBezTo>
                    <a:pt x="712" y="1007"/>
                    <a:pt x="712" y="1204"/>
                    <a:pt x="712" y="1397"/>
                  </a:cubicBezTo>
                  <a:cubicBezTo>
                    <a:pt x="712" y="1415"/>
                    <a:pt x="726" y="1433"/>
                    <a:pt x="748" y="1433"/>
                  </a:cubicBezTo>
                  <a:cubicBezTo>
                    <a:pt x="847" y="1433"/>
                    <a:pt x="945" y="1433"/>
                    <a:pt x="1044" y="1433"/>
                  </a:cubicBezTo>
                  <a:cubicBezTo>
                    <a:pt x="1066" y="1433"/>
                    <a:pt x="1080" y="1415"/>
                    <a:pt x="1080" y="1397"/>
                  </a:cubicBezTo>
                  <a:cubicBezTo>
                    <a:pt x="1080" y="1204"/>
                    <a:pt x="1080" y="1007"/>
                    <a:pt x="1080" y="815"/>
                  </a:cubicBezTo>
                  <a:cubicBezTo>
                    <a:pt x="1124" y="815"/>
                    <a:pt x="1169" y="815"/>
                    <a:pt x="1214" y="815"/>
                  </a:cubicBezTo>
                  <a:cubicBezTo>
                    <a:pt x="1250" y="815"/>
                    <a:pt x="1259" y="779"/>
                    <a:pt x="1241" y="75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282828"/>
                </a:solidFill>
              </a:endParaRPr>
            </a:p>
          </p:txBody>
        </p:sp>
        <p:sp>
          <p:nvSpPr>
            <p:cNvPr id="54" name="Freeform 90"/>
            <p:cNvSpPr>
              <a:spLocks noEditPoints="1"/>
            </p:cNvSpPr>
            <p:nvPr/>
          </p:nvSpPr>
          <p:spPr bwMode="black">
            <a:xfrm>
              <a:off x="3761080" y="2690231"/>
              <a:ext cx="550003" cy="603424"/>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chemeClr val="bg1">
                <a:lumMod val="95000"/>
              </a:schemeClr>
            </a:solidFill>
            <a:ln>
              <a:noFill/>
            </a:ln>
            <a:extLst/>
          </p:spPr>
          <p:txBody>
            <a:bodyPr vert="horz" wrap="square" lIns="83943" tIns="41972" rIns="83943" bIns="41972" numCol="1" anchor="t" anchorCtr="0" compatLnSpc="1">
              <a:prstTxWarp prst="textNoShape">
                <a:avLst/>
              </a:prstTxWarp>
            </a:bodyPr>
            <a:lstStyle/>
            <a:p>
              <a:pPr defTabSz="932559"/>
              <a:endParaRPr lang="en-US" sz="1632">
                <a:solidFill>
                  <a:prstClr val="black"/>
                </a:solidFill>
              </a:endParaRPr>
            </a:p>
          </p:txBody>
        </p:sp>
      </p:grpSp>
      <p:grpSp>
        <p:nvGrpSpPr>
          <p:cNvPr id="27" name="Group 26"/>
          <p:cNvGrpSpPr/>
          <p:nvPr/>
        </p:nvGrpSpPr>
        <p:grpSpPr>
          <a:xfrm>
            <a:off x="3590607" y="3504648"/>
            <a:ext cx="5295378" cy="1611018"/>
            <a:chOff x="3571413" y="3504648"/>
            <a:chExt cx="5295378" cy="1611018"/>
          </a:xfrm>
        </p:grpSpPr>
        <p:sp>
          <p:nvSpPr>
            <p:cNvPr id="17" name="Rectangle 16"/>
            <p:cNvSpPr/>
            <p:nvPr/>
          </p:nvSpPr>
          <p:spPr bwMode="auto">
            <a:xfrm>
              <a:off x="3571413" y="3504648"/>
              <a:ext cx="5295378" cy="161101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gradFill>
                    <a:gsLst>
                      <a:gs pos="0">
                        <a:srgbClr val="FFFFFF"/>
                      </a:gs>
                      <a:gs pos="100000">
                        <a:srgbClr val="FFFFFF"/>
                      </a:gs>
                    </a:gsLst>
                    <a:lin ang="5400000" scaled="0"/>
                  </a:gradFill>
                </a:rPr>
                <a:t>App Catalog</a:t>
              </a:r>
              <a:endParaRPr lang="en-US" sz="2400" dirty="0">
                <a:gradFill>
                  <a:gsLst>
                    <a:gs pos="0">
                      <a:srgbClr val="FFFFFF"/>
                    </a:gs>
                    <a:gs pos="100000">
                      <a:srgbClr val="FFFFFF"/>
                    </a:gs>
                  </a:gsLst>
                  <a:lin ang="5400000" scaled="0"/>
                </a:gradFill>
              </a:endParaRPr>
            </a:p>
          </p:txBody>
        </p:sp>
        <p:sp>
          <p:nvSpPr>
            <p:cNvPr id="19" name="Freeform 5"/>
            <p:cNvSpPr>
              <a:spLocks noEditPoints="1"/>
            </p:cNvSpPr>
            <p:nvPr/>
          </p:nvSpPr>
          <p:spPr bwMode="auto">
            <a:xfrm rot="5400000">
              <a:off x="7903918" y="3898677"/>
              <a:ext cx="822960" cy="822960"/>
            </a:xfrm>
            <a:custGeom>
              <a:avLst/>
              <a:gdLst>
                <a:gd name="T0" fmla="*/ 896 w 1792"/>
                <a:gd name="T1" fmla="*/ 1791 h 1791"/>
                <a:gd name="T2" fmla="*/ 0 w 1792"/>
                <a:gd name="T3" fmla="*/ 895 h 1791"/>
                <a:gd name="T4" fmla="*/ 896 w 1792"/>
                <a:gd name="T5" fmla="*/ 0 h 1791"/>
                <a:gd name="T6" fmla="*/ 1792 w 1792"/>
                <a:gd name="T7" fmla="*/ 895 h 1791"/>
                <a:gd name="T8" fmla="*/ 896 w 1792"/>
                <a:gd name="T9" fmla="*/ 1791 h 1791"/>
                <a:gd name="T10" fmla="*/ 896 w 1792"/>
                <a:gd name="T11" fmla="*/ 125 h 1791"/>
                <a:gd name="T12" fmla="*/ 126 w 1792"/>
                <a:gd name="T13" fmla="*/ 895 h 1791"/>
                <a:gd name="T14" fmla="*/ 896 w 1792"/>
                <a:gd name="T15" fmla="*/ 1666 h 1791"/>
                <a:gd name="T16" fmla="*/ 1666 w 1792"/>
                <a:gd name="T17" fmla="*/ 895 h 1791"/>
                <a:gd name="T18" fmla="*/ 896 w 1792"/>
                <a:gd name="T19" fmla="*/ 125 h 1791"/>
                <a:gd name="T20" fmla="*/ 1241 w 1792"/>
                <a:gd name="T21" fmla="*/ 752 h 1791"/>
                <a:gd name="T22" fmla="*/ 923 w 1792"/>
                <a:gd name="T23" fmla="*/ 372 h 1791"/>
                <a:gd name="T24" fmla="*/ 896 w 1792"/>
                <a:gd name="T25" fmla="*/ 358 h 1791"/>
                <a:gd name="T26" fmla="*/ 869 w 1792"/>
                <a:gd name="T27" fmla="*/ 372 h 1791"/>
                <a:gd name="T28" fmla="*/ 551 w 1792"/>
                <a:gd name="T29" fmla="*/ 752 h 1791"/>
                <a:gd name="T30" fmla="*/ 578 w 1792"/>
                <a:gd name="T31" fmla="*/ 815 h 1791"/>
                <a:gd name="T32" fmla="*/ 712 w 1792"/>
                <a:gd name="T33" fmla="*/ 815 h 1791"/>
                <a:gd name="T34" fmla="*/ 712 w 1792"/>
                <a:gd name="T35" fmla="*/ 1397 h 1791"/>
                <a:gd name="T36" fmla="*/ 748 w 1792"/>
                <a:gd name="T37" fmla="*/ 1433 h 1791"/>
                <a:gd name="T38" fmla="*/ 1044 w 1792"/>
                <a:gd name="T39" fmla="*/ 1433 h 1791"/>
                <a:gd name="T40" fmla="*/ 1080 w 1792"/>
                <a:gd name="T41" fmla="*/ 1397 h 1791"/>
                <a:gd name="T42" fmla="*/ 1080 w 1792"/>
                <a:gd name="T43" fmla="*/ 815 h 1791"/>
                <a:gd name="T44" fmla="*/ 1214 w 1792"/>
                <a:gd name="T45" fmla="*/ 815 h 1791"/>
                <a:gd name="T46" fmla="*/ 1241 w 1792"/>
                <a:gd name="T47" fmla="*/ 752 h 1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92" h="1791">
                  <a:moveTo>
                    <a:pt x="896" y="1791"/>
                  </a:moveTo>
                  <a:cubicBezTo>
                    <a:pt x="403" y="1791"/>
                    <a:pt x="0" y="1388"/>
                    <a:pt x="0" y="895"/>
                  </a:cubicBezTo>
                  <a:cubicBezTo>
                    <a:pt x="0" y="403"/>
                    <a:pt x="403" y="0"/>
                    <a:pt x="896" y="0"/>
                  </a:cubicBezTo>
                  <a:cubicBezTo>
                    <a:pt x="1389" y="0"/>
                    <a:pt x="1792" y="403"/>
                    <a:pt x="1792" y="895"/>
                  </a:cubicBezTo>
                  <a:cubicBezTo>
                    <a:pt x="1792" y="1388"/>
                    <a:pt x="1389" y="1791"/>
                    <a:pt x="896" y="1791"/>
                  </a:cubicBezTo>
                  <a:close/>
                  <a:moveTo>
                    <a:pt x="896" y="125"/>
                  </a:moveTo>
                  <a:cubicBezTo>
                    <a:pt x="471" y="125"/>
                    <a:pt x="126" y="470"/>
                    <a:pt x="126" y="895"/>
                  </a:cubicBezTo>
                  <a:cubicBezTo>
                    <a:pt x="126" y="1321"/>
                    <a:pt x="471" y="1666"/>
                    <a:pt x="896" y="1666"/>
                  </a:cubicBezTo>
                  <a:cubicBezTo>
                    <a:pt x="1321" y="1666"/>
                    <a:pt x="1666" y="1321"/>
                    <a:pt x="1666" y="895"/>
                  </a:cubicBezTo>
                  <a:cubicBezTo>
                    <a:pt x="1666" y="470"/>
                    <a:pt x="1321" y="125"/>
                    <a:pt x="896" y="125"/>
                  </a:cubicBezTo>
                  <a:close/>
                  <a:moveTo>
                    <a:pt x="1241" y="752"/>
                  </a:moveTo>
                  <a:cubicBezTo>
                    <a:pt x="1133" y="627"/>
                    <a:pt x="1030" y="497"/>
                    <a:pt x="923" y="372"/>
                  </a:cubicBezTo>
                  <a:cubicBezTo>
                    <a:pt x="914" y="363"/>
                    <a:pt x="905" y="358"/>
                    <a:pt x="896" y="358"/>
                  </a:cubicBezTo>
                  <a:cubicBezTo>
                    <a:pt x="887" y="358"/>
                    <a:pt x="878" y="363"/>
                    <a:pt x="869" y="372"/>
                  </a:cubicBezTo>
                  <a:cubicBezTo>
                    <a:pt x="762" y="497"/>
                    <a:pt x="659" y="627"/>
                    <a:pt x="551" y="752"/>
                  </a:cubicBezTo>
                  <a:cubicBezTo>
                    <a:pt x="533" y="779"/>
                    <a:pt x="542" y="815"/>
                    <a:pt x="578" y="815"/>
                  </a:cubicBezTo>
                  <a:cubicBezTo>
                    <a:pt x="623" y="815"/>
                    <a:pt x="668" y="815"/>
                    <a:pt x="712" y="815"/>
                  </a:cubicBezTo>
                  <a:cubicBezTo>
                    <a:pt x="712" y="1007"/>
                    <a:pt x="712" y="1204"/>
                    <a:pt x="712" y="1397"/>
                  </a:cubicBezTo>
                  <a:cubicBezTo>
                    <a:pt x="712" y="1415"/>
                    <a:pt x="726" y="1433"/>
                    <a:pt x="748" y="1433"/>
                  </a:cubicBezTo>
                  <a:cubicBezTo>
                    <a:pt x="847" y="1433"/>
                    <a:pt x="945" y="1433"/>
                    <a:pt x="1044" y="1433"/>
                  </a:cubicBezTo>
                  <a:cubicBezTo>
                    <a:pt x="1066" y="1433"/>
                    <a:pt x="1080" y="1415"/>
                    <a:pt x="1080" y="1397"/>
                  </a:cubicBezTo>
                  <a:cubicBezTo>
                    <a:pt x="1080" y="1204"/>
                    <a:pt x="1080" y="1007"/>
                    <a:pt x="1080" y="815"/>
                  </a:cubicBezTo>
                  <a:cubicBezTo>
                    <a:pt x="1124" y="815"/>
                    <a:pt x="1169" y="815"/>
                    <a:pt x="1214" y="815"/>
                  </a:cubicBezTo>
                  <a:cubicBezTo>
                    <a:pt x="1250" y="815"/>
                    <a:pt x="1259" y="779"/>
                    <a:pt x="1241" y="75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282828"/>
                </a:solidFill>
              </a:endParaRPr>
            </a:p>
          </p:txBody>
        </p:sp>
        <p:grpSp>
          <p:nvGrpSpPr>
            <p:cNvPr id="25" name="Group 24"/>
            <p:cNvGrpSpPr/>
            <p:nvPr/>
          </p:nvGrpSpPr>
          <p:grpSpPr>
            <a:xfrm>
              <a:off x="3783377" y="4406856"/>
              <a:ext cx="630871" cy="487725"/>
              <a:chOff x="-9153723" y="-521224"/>
              <a:chExt cx="2336801" cy="1806576"/>
            </a:xfrm>
            <a:solidFill>
              <a:schemeClr val="bg1">
                <a:lumMod val="95000"/>
              </a:schemeClr>
            </a:solidFill>
          </p:grpSpPr>
          <p:sp>
            <p:nvSpPr>
              <p:cNvPr id="23" name="Freeform 9"/>
              <p:cNvSpPr>
                <a:spLocks/>
              </p:cNvSpPr>
              <p:nvPr/>
            </p:nvSpPr>
            <p:spPr bwMode="auto">
              <a:xfrm>
                <a:off x="-8950520" y="-521224"/>
                <a:ext cx="1930400" cy="541338"/>
              </a:xfrm>
              <a:custGeom>
                <a:avLst/>
                <a:gdLst>
                  <a:gd name="T0" fmla="*/ 1857 w 1880"/>
                  <a:gd name="T1" fmla="*/ 266 h 526"/>
                  <a:gd name="T2" fmla="*/ 1701 w 1880"/>
                  <a:gd name="T3" fmla="*/ 266 h 526"/>
                  <a:gd name="T4" fmla="*/ 1626 w 1880"/>
                  <a:gd name="T5" fmla="*/ 0 h 526"/>
                  <a:gd name="T6" fmla="*/ 689 w 1880"/>
                  <a:gd name="T7" fmla="*/ 266 h 526"/>
                  <a:gd name="T8" fmla="*/ 579 w 1880"/>
                  <a:gd name="T9" fmla="*/ 266 h 526"/>
                  <a:gd name="T10" fmla="*/ 457 w 1880"/>
                  <a:gd name="T11" fmla="*/ 162 h 526"/>
                  <a:gd name="T12" fmla="*/ 417 w 1880"/>
                  <a:gd name="T13" fmla="*/ 144 h 526"/>
                  <a:gd name="T14" fmla="*/ 24 w 1880"/>
                  <a:gd name="T15" fmla="*/ 144 h 526"/>
                  <a:gd name="T16" fmla="*/ 0 w 1880"/>
                  <a:gd name="T17" fmla="*/ 167 h 526"/>
                  <a:gd name="T18" fmla="*/ 0 w 1880"/>
                  <a:gd name="T19" fmla="*/ 526 h 526"/>
                  <a:gd name="T20" fmla="*/ 180 w 1880"/>
                  <a:gd name="T21" fmla="*/ 526 h 526"/>
                  <a:gd name="T22" fmla="*/ 1550 w 1880"/>
                  <a:gd name="T23" fmla="*/ 133 h 526"/>
                  <a:gd name="T24" fmla="*/ 1660 w 1880"/>
                  <a:gd name="T25" fmla="*/ 526 h 526"/>
                  <a:gd name="T26" fmla="*/ 1880 w 1880"/>
                  <a:gd name="T27" fmla="*/ 526 h 526"/>
                  <a:gd name="T28" fmla="*/ 1880 w 1880"/>
                  <a:gd name="T29" fmla="*/ 289 h 526"/>
                  <a:gd name="T30" fmla="*/ 1857 w 1880"/>
                  <a:gd name="T31" fmla="*/ 26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80" h="526">
                    <a:moveTo>
                      <a:pt x="1857" y="266"/>
                    </a:moveTo>
                    <a:cubicBezTo>
                      <a:pt x="1701" y="266"/>
                      <a:pt x="1701" y="266"/>
                      <a:pt x="1701" y="266"/>
                    </a:cubicBezTo>
                    <a:cubicBezTo>
                      <a:pt x="1626" y="0"/>
                      <a:pt x="1626" y="0"/>
                      <a:pt x="1626" y="0"/>
                    </a:cubicBezTo>
                    <a:cubicBezTo>
                      <a:pt x="689" y="266"/>
                      <a:pt x="689" y="266"/>
                      <a:pt x="689" y="266"/>
                    </a:cubicBezTo>
                    <a:cubicBezTo>
                      <a:pt x="579" y="266"/>
                      <a:pt x="579" y="266"/>
                      <a:pt x="579" y="266"/>
                    </a:cubicBezTo>
                    <a:cubicBezTo>
                      <a:pt x="457" y="162"/>
                      <a:pt x="457" y="162"/>
                      <a:pt x="457" y="162"/>
                    </a:cubicBezTo>
                    <a:cubicBezTo>
                      <a:pt x="452" y="150"/>
                      <a:pt x="428" y="144"/>
                      <a:pt x="417" y="144"/>
                    </a:cubicBezTo>
                    <a:cubicBezTo>
                      <a:pt x="24" y="144"/>
                      <a:pt x="24" y="144"/>
                      <a:pt x="24" y="144"/>
                    </a:cubicBezTo>
                    <a:cubicBezTo>
                      <a:pt x="12" y="144"/>
                      <a:pt x="0" y="156"/>
                      <a:pt x="0" y="167"/>
                    </a:cubicBezTo>
                    <a:cubicBezTo>
                      <a:pt x="0" y="526"/>
                      <a:pt x="0" y="526"/>
                      <a:pt x="0" y="526"/>
                    </a:cubicBezTo>
                    <a:cubicBezTo>
                      <a:pt x="180" y="526"/>
                      <a:pt x="180" y="526"/>
                      <a:pt x="180" y="526"/>
                    </a:cubicBezTo>
                    <a:cubicBezTo>
                      <a:pt x="1550" y="133"/>
                      <a:pt x="1550" y="133"/>
                      <a:pt x="1550" y="133"/>
                    </a:cubicBezTo>
                    <a:cubicBezTo>
                      <a:pt x="1660" y="526"/>
                      <a:pt x="1660" y="526"/>
                      <a:pt x="1660" y="526"/>
                    </a:cubicBezTo>
                    <a:cubicBezTo>
                      <a:pt x="1880" y="526"/>
                      <a:pt x="1880" y="526"/>
                      <a:pt x="1880" y="526"/>
                    </a:cubicBezTo>
                    <a:cubicBezTo>
                      <a:pt x="1880" y="289"/>
                      <a:pt x="1880" y="289"/>
                      <a:pt x="1880" y="289"/>
                    </a:cubicBezTo>
                    <a:cubicBezTo>
                      <a:pt x="1880" y="277"/>
                      <a:pt x="1868" y="266"/>
                      <a:pt x="1857"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282828"/>
                  </a:solidFill>
                </a:endParaRPr>
              </a:p>
            </p:txBody>
          </p:sp>
          <p:sp>
            <p:nvSpPr>
              <p:cNvPr id="24" name="Freeform 10"/>
              <p:cNvSpPr>
                <a:spLocks/>
              </p:cNvSpPr>
              <p:nvPr/>
            </p:nvSpPr>
            <p:spPr bwMode="auto">
              <a:xfrm>
                <a:off x="-9153723" y="104252"/>
                <a:ext cx="2336801" cy="1181100"/>
              </a:xfrm>
              <a:custGeom>
                <a:avLst/>
                <a:gdLst>
                  <a:gd name="T0" fmla="*/ 2259 w 2276"/>
                  <a:gd name="T1" fmla="*/ 0 h 1151"/>
                  <a:gd name="T2" fmla="*/ 23 w 2276"/>
                  <a:gd name="T3" fmla="*/ 0 h 1151"/>
                  <a:gd name="T4" fmla="*/ 0 w 2276"/>
                  <a:gd name="T5" fmla="*/ 23 h 1151"/>
                  <a:gd name="T6" fmla="*/ 191 w 2276"/>
                  <a:gd name="T7" fmla="*/ 1104 h 1151"/>
                  <a:gd name="T8" fmla="*/ 243 w 2276"/>
                  <a:gd name="T9" fmla="*/ 1151 h 1151"/>
                  <a:gd name="T10" fmla="*/ 2033 w 2276"/>
                  <a:gd name="T11" fmla="*/ 1151 h 1151"/>
                  <a:gd name="T12" fmla="*/ 2085 w 2276"/>
                  <a:gd name="T13" fmla="*/ 1104 h 1151"/>
                  <a:gd name="T14" fmla="*/ 2276 w 2276"/>
                  <a:gd name="T15" fmla="*/ 23 h 1151"/>
                  <a:gd name="T16" fmla="*/ 2259 w 2276"/>
                  <a:gd name="T17" fmla="*/ 0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6" h="1151">
                    <a:moveTo>
                      <a:pt x="2259" y="0"/>
                    </a:moveTo>
                    <a:cubicBezTo>
                      <a:pt x="23" y="0"/>
                      <a:pt x="23" y="0"/>
                      <a:pt x="23" y="0"/>
                    </a:cubicBezTo>
                    <a:cubicBezTo>
                      <a:pt x="6" y="0"/>
                      <a:pt x="0" y="11"/>
                      <a:pt x="0" y="23"/>
                    </a:cubicBezTo>
                    <a:cubicBezTo>
                      <a:pt x="191" y="1104"/>
                      <a:pt x="191" y="1104"/>
                      <a:pt x="191" y="1104"/>
                    </a:cubicBezTo>
                    <a:cubicBezTo>
                      <a:pt x="191" y="1133"/>
                      <a:pt x="220" y="1151"/>
                      <a:pt x="243" y="1151"/>
                    </a:cubicBezTo>
                    <a:cubicBezTo>
                      <a:pt x="2033" y="1151"/>
                      <a:pt x="2033" y="1151"/>
                      <a:pt x="2033" y="1151"/>
                    </a:cubicBezTo>
                    <a:cubicBezTo>
                      <a:pt x="2056" y="1151"/>
                      <a:pt x="2085" y="1133"/>
                      <a:pt x="2085" y="1104"/>
                    </a:cubicBezTo>
                    <a:cubicBezTo>
                      <a:pt x="2276" y="23"/>
                      <a:pt x="2276" y="23"/>
                      <a:pt x="2276" y="23"/>
                    </a:cubicBezTo>
                    <a:cubicBezTo>
                      <a:pt x="2276" y="11"/>
                      <a:pt x="2270" y="0"/>
                      <a:pt x="22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282828"/>
                  </a:solidFill>
                </a:endParaRPr>
              </a:p>
            </p:txBody>
          </p:sp>
        </p:grpSp>
      </p:grpSp>
      <p:sp>
        <p:nvSpPr>
          <p:cNvPr id="10" name="Rectangle 9"/>
          <p:cNvSpPr/>
          <p:nvPr/>
        </p:nvSpPr>
        <p:spPr bwMode="auto">
          <a:xfrm>
            <a:off x="290603" y="5169170"/>
            <a:ext cx="11873281" cy="914400"/>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57200" tIns="146304" rIns="182880" bIns="146304" numCol="1" rtlCol="0" anchor="t" anchorCtr="0" compatLnSpc="1">
            <a:prstTxWarp prst="textNoShape">
              <a:avLst/>
            </a:prstTxWarp>
          </a:bodyPr>
          <a:lstStyle/>
          <a:p>
            <a:pPr algn="ctr" defTabSz="932472" fontAlgn="base">
              <a:spcBef>
                <a:spcPct val="0"/>
              </a:spcBef>
              <a:spcAft>
                <a:spcPct val="0"/>
              </a:spcAft>
            </a:pPr>
            <a:r>
              <a:rPr lang="en-US" sz="3600" dirty="0">
                <a:gradFill>
                  <a:gsLst>
                    <a:gs pos="0">
                      <a:srgbClr val="282828">
                        <a:lumMod val="75000"/>
                        <a:lumOff val="25000"/>
                      </a:srgbClr>
                    </a:gs>
                    <a:gs pos="100000">
                      <a:srgbClr val="282828">
                        <a:lumMod val="75000"/>
                        <a:lumOff val="25000"/>
                      </a:srgbClr>
                    </a:gs>
                  </a:gsLst>
                  <a:lin ang="5400000" scaled="0"/>
                </a:gradFill>
                <a:latin typeface="Segoe UI Light"/>
              </a:rPr>
              <a:t>Choose a channel that best suits your business </a:t>
            </a:r>
            <a:r>
              <a:rPr lang="en-US" sz="3600" dirty="0" smtClean="0">
                <a:gradFill>
                  <a:gsLst>
                    <a:gs pos="0">
                      <a:srgbClr val="282828">
                        <a:lumMod val="75000"/>
                        <a:lumOff val="25000"/>
                      </a:srgbClr>
                    </a:gs>
                    <a:gs pos="100000">
                      <a:srgbClr val="282828">
                        <a:lumMod val="75000"/>
                        <a:lumOff val="25000"/>
                      </a:srgbClr>
                    </a:gs>
                  </a:gsLst>
                  <a:lin ang="5400000" scaled="0"/>
                </a:gradFill>
                <a:latin typeface="Segoe UI Light"/>
              </a:rPr>
              <a:t>needs.</a:t>
            </a:r>
            <a:endParaRPr lang="en-US" sz="3600" dirty="0">
              <a:gradFill>
                <a:gsLst>
                  <a:gs pos="0">
                    <a:srgbClr val="282828">
                      <a:lumMod val="75000"/>
                      <a:lumOff val="25000"/>
                    </a:srgbClr>
                  </a:gs>
                  <a:gs pos="100000">
                    <a:srgbClr val="282828">
                      <a:lumMod val="75000"/>
                      <a:lumOff val="25000"/>
                    </a:srgbClr>
                  </a:gs>
                </a:gsLst>
                <a:lin ang="5400000" scaled="0"/>
              </a:gradFill>
              <a:latin typeface="Segoe UI Light"/>
            </a:endParaRPr>
          </a:p>
        </p:txBody>
      </p:sp>
      <p:sp>
        <p:nvSpPr>
          <p:cNvPr id="3" name="Title 2"/>
          <p:cNvSpPr>
            <a:spLocks noGrp="1"/>
          </p:cNvSpPr>
          <p:nvPr>
            <p:ph type="title"/>
          </p:nvPr>
        </p:nvSpPr>
        <p:spPr/>
        <p:txBody>
          <a:bodyPr/>
          <a:lstStyle/>
          <a:p>
            <a:r>
              <a:rPr lang="en-US" dirty="0" smtClean="0"/>
              <a:t>Reaching Users </a:t>
            </a:r>
            <a:endParaRPr lang="en-US" dirty="0"/>
          </a:p>
        </p:txBody>
      </p:sp>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42981" y="3467639"/>
            <a:ext cx="3305241" cy="2201799"/>
          </a:xfrm>
          <a:prstGeom prst="rect">
            <a:avLst/>
          </a:prstGeom>
        </p:spPr>
      </p:pic>
      <p:pic>
        <p:nvPicPr>
          <p:cNvPr id="33" name="Picture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42981" y="5807839"/>
            <a:ext cx="4027812" cy="2687151"/>
          </a:xfrm>
          <a:prstGeom prst="rect">
            <a:avLst/>
          </a:prstGeom>
        </p:spPr>
      </p:pic>
      <p:sp>
        <p:nvSpPr>
          <p:cNvPr id="35" name="Rectangle 34"/>
          <p:cNvSpPr/>
          <p:nvPr/>
        </p:nvSpPr>
        <p:spPr bwMode="auto">
          <a:xfrm>
            <a:off x="8939354" y="1888902"/>
            <a:ext cx="3224530" cy="1829658"/>
          </a:xfrm>
          <a:prstGeom prst="rect">
            <a:avLst/>
          </a:prstGeom>
          <a:gradFill>
            <a:gsLst>
              <a:gs pos="0">
                <a:schemeClr val="tx1">
                  <a:alpha val="70000"/>
                </a:schemeClr>
              </a:gs>
              <a:gs pos="100000">
                <a:schemeClr val="tx1">
                  <a:alpha val="0"/>
                </a:schemeClr>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6" name="TextBox 35"/>
          <p:cNvSpPr txBox="1"/>
          <p:nvPr/>
        </p:nvSpPr>
        <p:spPr>
          <a:xfrm>
            <a:off x="8939673" y="1888902"/>
            <a:ext cx="3224212"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smtClean="0">
                <a:gradFill>
                  <a:gsLst>
                    <a:gs pos="93805">
                      <a:srgbClr val="FFFFFF"/>
                    </a:gs>
                    <a:gs pos="47000">
                      <a:srgbClr val="FFFFFF"/>
                    </a:gs>
                  </a:gsLst>
                  <a:lin ang="5400000" scaled="0"/>
                </a:gradFill>
                <a:latin typeface="Segoe UI Light"/>
              </a:rPr>
              <a:t>End Users</a:t>
            </a:r>
          </a:p>
        </p:txBody>
      </p:sp>
      <p:pic>
        <p:nvPicPr>
          <p:cNvPr id="31" name="Picture 30"/>
          <p:cNvPicPr>
            <a:picLocks noChangeAspect="1"/>
          </p:cNvPicPr>
          <p:nvPr/>
        </p:nvPicPr>
        <p:blipFill rotWithShape="1">
          <a:blip r:embed="rId6">
            <a:extLst>
              <a:ext uri="{28A0092B-C50C-407E-A947-70E740481C1C}">
                <a14:useLocalDpi xmlns:a14="http://schemas.microsoft.com/office/drawing/2010/main" val="0"/>
              </a:ext>
            </a:extLst>
          </a:blip>
          <a:srcRect l="22507" t="11234" r="18410"/>
          <a:stretch/>
        </p:blipFill>
        <p:spPr>
          <a:xfrm>
            <a:off x="290747" y="1893630"/>
            <a:ext cx="3240140" cy="3222036"/>
          </a:xfrm>
          <a:prstGeom prst="rect">
            <a:avLst/>
          </a:prstGeom>
        </p:spPr>
      </p:pic>
      <p:sp>
        <p:nvSpPr>
          <p:cNvPr id="7" name="Rectangle 6"/>
          <p:cNvSpPr/>
          <p:nvPr/>
        </p:nvSpPr>
        <p:spPr bwMode="auto">
          <a:xfrm>
            <a:off x="290603" y="1888902"/>
            <a:ext cx="3240284" cy="1829658"/>
          </a:xfrm>
          <a:prstGeom prst="rect">
            <a:avLst/>
          </a:prstGeom>
          <a:gradFill>
            <a:gsLst>
              <a:gs pos="0">
                <a:schemeClr val="tx1">
                  <a:alpha val="70000"/>
                </a:schemeClr>
              </a:gs>
              <a:gs pos="100000">
                <a:schemeClr val="tx1">
                  <a:alpha val="0"/>
                </a:schemeClr>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5" name="TextBox 4"/>
          <p:cNvSpPr txBox="1"/>
          <p:nvPr/>
        </p:nvSpPr>
        <p:spPr>
          <a:xfrm>
            <a:off x="306676" y="1888902"/>
            <a:ext cx="3224212" cy="794064"/>
          </a:xfrm>
          <a:prstGeom prst="rect">
            <a:avLst/>
          </a:prstGeom>
          <a:noFill/>
        </p:spPr>
        <p:txBody>
          <a:bodyPr wrap="square" lIns="182880" tIns="146304" rIns="182880" bIns="146304" rtlCol="0">
            <a:spAutoFit/>
          </a:bodyPr>
          <a:lstStyle/>
          <a:p>
            <a:pPr>
              <a:lnSpc>
                <a:spcPct val="90000"/>
              </a:lnSpc>
              <a:spcAft>
                <a:spcPts val="600"/>
              </a:spcAft>
            </a:pPr>
            <a:r>
              <a:rPr lang="en-US" sz="3600" dirty="0" smtClean="0">
                <a:gradFill>
                  <a:gsLst>
                    <a:gs pos="93805">
                      <a:srgbClr val="FFFFFF"/>
                    </a:gs>
                    <a:gs pos="47000">
                      <a:srgbClr val="FFFFFF"/>
                    </a:gs>
                  </a:gsLst>
                  <a:lin ang="5400000" scaled="0"/>
                </a:gradFill>
                <a:latin typeface="Segoe UI Light"/>
              </a:rPr>
              <a:t>Developer </a:t>
            </a:r>
          </a:p>
        </p:txBody>
      </p:sp>
      <p:sp>
        <p:nvSpPr>
          <p:cNvPr id="2" name="Rectangle 1"/>
          <p:cNvSpPr/>
          <p:nvPr/>
        </p:nvSpPr>
        <p:spPr bwMode="auto">
          <a:xfrm>
            <a:off x="0" y="1701800"/>
            <a:ext cx="306676" cy="46101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8945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0-#ppt_w/2"/>
                                          </p:val>
                                        </p:tav>
                                        <p:tav tm="100000">
                                          <p:val>
                                            <p:strVal val="#ppt_x"/>
                                          </p:val>
                                        </p:tav>
                                      </p:tavLst>
                                    </p:anim>
                                    <p:anim calcmode="lin" valueType="num">
                                      <p:cBhvr additive="base">
                                        <p:cTn id="8" dur="10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1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0-#ppt_w/2"/>
                                          </p:val>
                                        </p:tav>
                                        <p:tav tm="100000">
                                          <p:val>
                                            <p:strVal val="#ppt_x"/>
                                          </p:val>
                                        </p:tav>
                                      </p:tavLst>
                                    </p:anim>
                                    <p:anim calcmode="lin" valueType="num">
                                      <p:cBhvr additive="base">
                                        <p:cTn id="12" dur="10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1100"/>
                            </p:stCondLst>
                            <p:childTnLst>
                              <p:par>
                                <p:cTn id="14" presetID="10" presetClass="entr" presetSubtype="0" fill="hold" grpId="0" nodeType="after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662274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srcRect l="11329" r="11329"/>
          <a:stretch>
            <a:fillRect/>
          </a:stretch>
        </p:blipFill>
        <p:spPr>
          <a:prstGeom prst="rect">
            <a:avLst/>
          </a:prstGeom>
        </p:spPr>
      </p:pic>
    </p:spTree>
    <p:extLst>
      <p:ext uri="{BB962C8B-B14F-4D97-AF65-F5344CB8AC3E}">
        <p14:creationId xmlns:p14="http://schemas.microsoft.com/office/powerpoint/2010/main" val="98695267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srcRect l="18573" r="18573"/>
          <a:stretch>
            <a:fillRect/>
          </a:stretch>
        </p:blipFill>
        <p:spPr>
          <a:prstGeom prst="rect">
            <a:avLst/>
          </a:prstGeom>
        </p:spPr>
      </p:pic>
    </p:spTree>
    <p:extLst>
      <p:ext uri="{BB962C8B-B14F-4D97-AF65-F5344CB8AC3E}">
        <p14:creationId xmlns:p14="http://schemas.microsoft.com/office/powerpoint/2010/main" val="118426625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898677" y="1397008"/>
            <a:ext cx="6639119" cy="4200508"/>
          </a:xfrm>
          <a:prstGeom prst="rect">
            <a:avLst/>
          </a:prstGeom>
        </p:spPr>
      </p:pic>
    </p:spTree>
    <p:extLst>
      <p:ext uri="{BB962C8B-B14F-4D97-AF65-F5344CB8AC3E}">
        <p14:creationId xmlns:p14="http://schemas.microsoft.com/office/powerpoint/2010/main" val="218407125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b="15966"/>
          <a:stretch/>
        </p:blipFill>
        <p:spPr>
          <a:xfrm>
            <a:off x="-1" y="-1"/>
            <a:ext cx="12436475" cy="6994525"/>
          </a:xfrm>
          <a:prstGeom prst="rect">
            <a:avLst/>
          </a:prstGeom>
        </p:spPr>
      </p:pic>
      <p:sp>
        <p:nvSpPr>
          <p:cNvPr id="2" name="Rectangle 1"/>
          <p:cNvSpPr/>
          <p:nvPr/>
        </p:nvSpPr>
        <p:spPr bwMode="auto">
          <a:xfrm rot="5400000">
            <a:off x="369886" y="-369887"/>
            <a:ext cx="6994525" cy="7734300"/>
          </a:xfrm>
          <a:prstGeom prst="rect">
            <a:avLst/>
          </a:prstGeom>
          <a:gradFill>
            <a:gsLst>
              <a:gs pos="0">
                <a:schemeClr val="bg1">
                  <a:alpha val="0"/>
                </a:schemeClr>
              </a:gs>
              <a:gs pos="100000">
                <a:schemeClr val="bg1">
                  <a:alpha val="81000"/>
                </a:schemeClr>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Adoption Examples</a:t>
            </a:r>
            <a:endParaRPr lang="en-US"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83711" y="1211263"/>
            <a:ext cx="4285668" cy="2859179"/>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8043" y="8809000"/>
            <a:ext cx="4285668" cy="2859179"/>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4756" y="8809000"/>
            <a:ext cx="4285668" cy="2859179"/>
          </a:xfrm>
          <a:prstGeom prst="rect">
            <a:avLst/>
          </a:prstGeom>
        </p:spPr>
      </p:pic>
    </p:spTree>
    <p:extLst>
      <p:ext uri="{BB962C8B-B14F-4D97-AF65-F5344CB8AC3E}">
        <p14:creationId xmlns:p14="http://schemas.microsoft.com/office/powerpoint/2010/main" val="499122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35" presetClass="path" presetSubtype="0" decel="100000" fill="hold" grpId="1" nodeType="withEffect">
                                  <p:stCondLst>
                                    <p:cond delay="0"/>
                                  </p:stCondLst>
                                  <p:childTnLst>
                                    <p:animMotion origin="layout" path="M 0 -1.55243E-6 L -0.05412 -1.55243E-6 " pathEditMode="relative" rAng="0" ptsTypes="AA">
                                      <p:cBhvr>
                                        <p:cTn id="9" dur="1000" spd="-100000" fill="hold"/>
                                        <p:tgtEl>
                                          <p:spTgt spid="3"/>
                                        </p:tgtEl>
                                        <p:attrNameLst>
                                          <p:attrName>ppt_x</p:attrName>
                                          <p:attrName>ppt_y</p:attrName>
                                        </p:attrNameLst>
                                      </p:cBhvr>
                                      <p:rCtr x="-270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Office Store </a:t>
            </a:r>
            <a:endParaRPr lang="en-US" dirty="0"/>
          </a:p>
        </p:txBody>
      </p:sp>
      <p:sp>
        <p:nvSpPr>
          <p:cNvPr id="5" name="Text Placeholder 4"/>
          <p:cNvSpPr>
            <a:spLocks noGrp="1"/>
          </p:cNvSpPr>
          <p:nvPr>
            <p:ph type="body" sz="quarter" idx="14"/>
          </p:nvPr>
        </p:nvSpPr>
        <p:spPr/>
        <p:txBody>
          <a:bodyPr/>
          <a:lstStyle/>
          <a:p>
            <a:r>
              <a:rPr lang="en-US" dirty="0" smtClean="0"/>
              <a:t>Dene Cleaver	</a:t>
            </a:r>
          </a:p>
          <a:p>
            <a:r>
              <a:rPr lang="en-US" dirty="0" smtClean="0"/>
              <a:t>Senior Product Manager – Office Store</a:t>
            </a:r>
          </a:p>
          <a:p>
            <a:r>
              <a:rPr lang="en-US" dirty="0" smtClean="0"/>
              <a:t>Microsoft</a:t>
            </a:r>
            <a:endParaRPr lang="en-US" dirty="0"/>
          </a:p>
        </p:txBody>
      </p:sp>
      <p:sp>
        <p:nvSpPr>
          <p:cNvPr id="2" name="Text Placeholder 1"/>
          <p:cNvSpPr>
            <a:spLocks noGrp="1"/>
          </p:cNvSpPr>
          <p:nvPr>
            <p:ph type="body" sz="quarter" idx="15"/>
          </p:nvPr>
        </p:nvSpPr>
        <p:spPr/>
        <p:txBody>
          <a:bodyPr/>
          <a:lstStyle/>
          <a:p>
            <a:r>
              <a:rPr lang="en-US" dirty="0" smtClean="0"/>
              <a:t>SPC232</a:t>
            </a:r>
            <a:endParaRPr lang="en-US" dirty="0"/>
          </a:p>
        </p:txBody>
      </p:sp>
    </p:spTree>
    <p:extLst>
      <p:ext uri="{BB962C8B-B14F-4D97-AF65-F5344CB8AC3E}">
        <p14:creationId xmlns:p14="http://schemas.microsoft.com/office/powerpoint/2010/main" val="145004922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882" y="-1"/>
            <a:ext cx="12434711" cy="54780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80" dirty="0">
                <a:solidFill>
                  <a:schemeClr val="accent5"/>
                </a:solidFill>
              </a:rPr>
              <a:t>Office 365 Platform </a:t>
            </a:r>
          </a:p>
        </p:txBody>
      </p:sp>
      <p:grpSp>
        <p:nvGrpSpPr>
          <p:cNvPr id="122" name="Group 121"/>
          <p:cNvGrpSpPr/>
          <p:nvPr/>
        </p:nvGrpSpPr>
        <p:grpSpPr>
          <a:xfrm>
            <a:off x="153591" y="1039687"/>
            <a:ext cx="12126568" cy="2898280"/>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672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spAutoFit/>
            </a:bodyPr>
            <a:lstStyle/>
            <a:p>
              <a:pPr defTabSz="932290" fontAlgn="base">
                <a:lnSpc>
                  <a:spcPct val="90000"/>
                </a:lnSpc>
                <a:spcBef>
                  <a:spcPct val="0"/>
                </a:spcBef>
                <a:spcAft>
                  <a:spcPct val="0"/>
                </a:spcAft>
                <a:defRPr/>
              </a:pPr>
              <a:r>
                <a:rPr lang="en-US" sz="3264" spc="-51" dirty="0">
                  <a:gradFill>
                    <a:gsLst>
                      <a:gs pos="85430">
                        <a:srgbClr val="FFFFFF"/>
                      </a:gs>
                      <a:gs pos="44000">
                        <a:srgbClr val="FFFFFF"/>
                      </a:gs>
                    </a:gsLst>
                    <a:lin ang="5400000" scaled="0"/>
                  </a:gradFill>
                  <a:latin typeface="Segoe UI Light"/>
                </a:rPr>
                <a:t>Contextual Apps</a:t>
              </a:r>
            </a:p>
          </p:txBody>
        </p:sp>
      </p:grpSp>
      <p:sp>
        <p:nvSpPr>
          <p:cNvPr id="125" name="Rectangle 124"/>
          <p:cNvSpPr/>
          <p:nvPr/>
        </p:nvSpPr>
        <p:spPr bwMode="auto">
          <a:xfrm>
            <a:off x="153592" y="3914704"/>
            <a:ext cx="12126566" cy="2808408"/>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151" y="2728628"/>
            <a:ext cx="3790192" cy="2102826"/>
          </a:xfrm>
          <a:prstGeom prst="rect">
            <a:avLst/>
          </a:prstGeom>
        </p:spPr>
      </p:pic>
      <p:sp>
        <p:nvSpPr>
          <p:cNvPr id="7" name="Rectangle 6"/>
          <p:cNvSpPr/>
          <p:nvPr/>
        </p:nvSpPr>
        <p:spPr bwMode="auto">
          <a:xfrm>
            <a:off x="2063899" y="3269339"/>
            <a:ext cx="2370367" cy="903662"/>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804256" y="2570982"/>
            <a:ext cx="2761096" cy="2107974"/>
            <a:chOff x="8334245" y="1579049"/>
            <a:chExt cx="2871917" cy="2192581"/>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630" t="1" b="1024"/>
          <a:stretch/>
        </p:blipFill>
        <p:spPr>
          <a:xfrm>
            <a:off x="4694237" y="2728628"/>
            <a:ext cx="3464869" cy="2081287"/>
          </a:xfrm>
          <a:prstGeom prst="rect">
            <a:avLst/>
          </a:prstGeom>
        </p:spPr>
      </p:pic>
      <p:sp>
        <p:nvSpPr>
          <p:cNvPr id="49" name="Rectangle 48"/>
          <p:cNvSpPr/>
          <p:nvPr/>
        </p:nvSpPr>
        <p:spPr bwMode="auto">
          <a:xfrm>
            <a:off x="7390851" y="3152764"/>
            <a:ext cx="735073" cy="1577006"/>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75390176"/>
      </p:ext>
    </p:extLst>
  </p:cSld>
  <p:clrMapOvr>
    <a:masterClrMapping/>
  </p:clrMapOvr>
  <p:transition>
    <p:fade/>
  </p:transition>
  <p:timing>
    <p:tnLst>
      <p:par>
        <p:cTn id="1" dur="indefinite" restart="never" nodeType="tmRoot">
          <p:childTnLst>
            <p:par>
              <p:cTn id="2"/>
            </p:par>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Examples </a:t>
            </a:r>
            <a:endParaRPr lang="en-US" dirty="0"/>
          </a:p>
        </p:txBody>
      </p:sp>
      <p:grpSp>
        <p:nvGrpSpPr>
          <p:cNvPr id="16" name="Group 15"/>
          <p:cNvGrpSpPr/>
          <p:nvPr/>
        </p:nvGrpSpPr>
        <p:grpSpPr>
          <a:xfrm>
            <a:off x="457201" y="1212849"/>
            <a:ext cx="3856910" cy="5302251"/>
            <a:chOff x="457201" y="1212849"/>
            <a:chExt cx="3856910" cy="5302251"/>
          </a:xfrm>
        </p:grpSpPr>
        <p:sp>
          <p:nvSpPr>
            <p:cNvPr id="4" name="Rectangle 3"/>
            <p:cNvSpPr/>
            <p:nvPr/>
          </p:nvSpPr>
          <p:spPr bwMode="auto">
            <a:xfrm>
              <a:off x="457201" y="1212849"/>
              <a:ext cx="3856910" cy="5302251"/>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32472" fontAlgn="base">
                <a:spcBef>
                  <a:spcPct val="0"/>
                </a:spcBef>
                <a:spcAft>
                  <a:spcPct val="0"/>
                </a:spcAft>
              </a:pPr>
              <a:endParaRPr lang="en-US" sz="3200" dirty="0">
                <a:solidFill>
                  <a:schemeClr val="tx1">
                    <a:lumMod val="75000"/>
                  </a:schemeClr>
                </a:solidFill>
                <a:latin typeface="+mj-lt"/>
              </a:endParaRPr>
            </a:p>
          </p:txBody>
        </p:sp>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brightnessContrast bright="-100000" contrast="-61000"/>
                      </a14:imgEffect>
                    </a14:imgLayer>
                  </a14:imgProps>
                </a:ext>
                <a:ext uri="{28A0092B-C50C-407E-A947-70E740481C1C}">
                  <a14:useLocalDpi xmlns:a14="http://schemas.microsoft.com/office/drawing/2010/main" val="0"/>
                </a:ext>
              </a:extLst>
            </a:blip>
            <a:stretch>
              <a:fillRect/>
            </a:stretch>
          </p:blipFill>
          <p:spPr>
            <a:xfrm>
              <a:off x="706977" y="2224087"/>
              <a:ext cx="2151337" cy="1233742"/>
            </a:xfrm>
            <a:prstGeom prst="rect">
              <a:avLst/>
            </a:prstGeom>
          </p:spPr>
        </p:pic>
      </p:grpSp>
      <p:grpSp>
        <p:nvGrpSpPr>
          <p:cNvPr id="17" name="Group 16"/>
          <p:cNvGrpSpPr/>
          <p:nvPr/>
        </p:nvGrpSpPr>
        <p:grpSpPr>
          <a:xfrm>
            <a:off x="4381065" y="1212849"/>
            <a:ext cx="3856910" cy="5302251"/>
            <a:chOff x="4381065" y="1212849"/>
            <a:chExt cx="3856910" cy="5302251"/>
          </a:xfrm>
        </p:grpSpPr>
        <p:sp>
          <p:nvSpPr>
            <p:cNvPr id="5" name="Rectangle 4"/>
            <p:cNvSpPr/>
            <p:nvPr/>
          </p:nvSpPr>
          <p:spPr bwMode="auto">
            <a:xfrm>
              <a:off x="4381065" y="1212849"/>
              <a:ext cx="3856910" cy="5302251"/>
            </a:xfrm>
            <a:prstGeom prst="rect">
              <a:avLst/>
            </a:pr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3200" dirty="0">
                <a:solidFill>
                  <a:schemeClr val="tx1">
                    <a:lumMod val="75000"/>
                  </a:schemeClr>
                </a:solidFill>
                <a:latin typeface="+mj-lt"/>
              </a:endParaRPr>
            </a:p>
          </p:txBody>
        </p:sp>
        <p:pic>
          <p:nvPicPr>
            <p:cNvPr id="15" name="Picture 14"/>
            <p:cNvPicPr>
              <a:picLocks noChangeAspect="1"/>
            </p:cNvPicPr>
            <p:nvPr/>
          </p:nvPicPr>
          <p:blipFill>
            <a:blip r:embed="rId4"/>
            <a:stretch>
              <a:fillRect/>
            </a:stretch>
          </p:blipFill>
          <p:spPr>
            <a:xfrm>
              <a:off x="4626903" y="2117725"/>
              <a:ext cx="1592518" cy="4954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994" y="3030127"/>
              <a:ext cx="1066562" cy="1066562"/>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26902" y="4524903"/>
              <a:ext cx="2660401" cy="724959"/>
            </a:xfrm>
            <a:prstGeom prst="rect">
              <a:avLst/>
            </a:prstGeom>
          </p:spPr>
        </p:pic>
      </p:grpSp>
      <p:grpSp>
        <p:nvGrpSpPr>
          <p:cNvPr id="18" name="Group 17"/>
          <p:cNvGrpSpPr/>
          <p:nvPr/>
        </p:nvGrpSpPr>
        <p:grpSpPr>
          <a:xfrm>
            <a:off x="8304929" y="1212849"/>
            <a:ext cx="3856910" cy="5302251"/>
            <a:chOff x="8304929" y="1212849"/>
            <a:chExt cx="3856910" cy="5302251"/>
          </a:xfrm>
        </p:grpSpPr>
        <p:sp>
          <p:nvSpPr>
            <p:cNvPr id="6" name="Rectangle 5"/>
            <p:cNvSpPr/>
            <p:nvPr/>
          </p:nvSpPr>
          <p:spPr bwMode="auto">
            <a:xfrm>
              <a:off x="8304929" y="1212849"/>
              <a:ext cx="3856910" cy="5302251"/>
            </a:xfrm>
            <a:prstGeom prst="rect">
              <a:avLst/>
            </a:prstGeom>
            <a:solidFill>
              <a:schemeClr val="bg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3200" dirty="0">
                <a:solidFill>
                  <a:schemeClr val="tx1">
                    <a:lumMod val="75000"/>
                  </a:schemeClr>
                </a:solidFill>
                <a:latin typeface="+mj-lt"/>
              </a:endParaRPr>
            </a:p>
          </p:txBody>
        </p: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97419" y="1885948"/>
              <a:ext cx="2376942" cy="1274127"/>
            </a:xfrm>
            <a:prstGeom prst="rect">
              <a:avLst/>
            </a:prstGeom>
          </p:spPr>
        </p:pic>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04232" y="3510559"/>
              <a:ext cx="2743206" cy="734569"/>
            </a:xfrm>
            <a:prstGeom prst="rect">
              <a:avLst/>
            </a:prstGeom>
          </p:spPr>
        </p:pic>
        <p:pic>
          <p:nvPicPr>
            <p:cNvPr id="14" name="Picture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04238" y="4476021"/>
              <a:ext cx="3124199" cy="896689"/>
            </a:xfrm>
            <a:prstGeom prst="rect">
              <a:avLst/>
            </a:prstGeom>
          </p:spPr>
        </p:pic>
      </p:grpSp>
    </p:spTree>
    <p:extLst>
      <p:ext uri="{BB962C8B-B14F-4D97-AF65-F5344CB8AC3E}">
        <p14:creationId xmlns:p14="http://schemas.microsoft.com/office/powerpoint/2010/main" val="16172157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1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3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a:xfrm>
            <a:off x="2760662" y="2295524"/>
            <a:ext cx="11522075" cy="6035675"/>
          </a:xfrm>
        </p:spPr>
      </p:sp>
      <p:pic>
        <p:nvPicPr>
          <p:cNvPr id="2051" name="Picture 3" descr="image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6237" y="1820862"/>
            <a:ext cx="9096375"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603485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7753" b="7754"/>
          <a:stretch/>
        </p:blipFill>
        <p:spPr>
          <a:xfrm>
            <a:off x="3" y="-7937"/>
            <a:ext cx="12436472" cy="7010400"/>
          </a:xfrm>
          <a:prstGeom prst="rect">
            <a:avLst/>
          </a:prstGeom>
        </p:spPr>
      </p:pic>
      <p:sp>
        <p:nvSpPr>
          <p:cNvPr id="2" name="Rectangle 1"/>
          <p:cNvSpPr/>
          <p:nvPr/>
        </p:nvSpPr>
        <p:spPr bwMode="auto">
          <a:xfrm rot="16200000">
            <a:off x="-1348581" y="1340644"/>
            <a:ext cx="7010403" cy="4313234"/>
          </a:xfrm>
          <a:prstGeom prst="rect">
            <a:avLst/>
          </a:prstGeom>
          <a:gradFill>
            <a:gsLst>
              <a:gs pos="26000">
                <a:srgbClr val="FFFFFF"/>
              </a:gs>
              <a:gs pos="100000">
                <a:srgbClr val="FFFFFF">
                  <a:alpha val="0"/>
                </a:srgbClr>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idx="4294967295"/>
          </p:nvPr>
        </p:nvSpPr>
        <p:spPr>
          <a:xfrm>
            <a:off x="274638" y="2125663"/>
            <a:ext cx="11612562" cy="1831975"/>
          </a:xfrm>
          <a:prstGeom prst="rect">
            <a:avLst/>
          </a:prstGeom>
        </p:spPr>
        <p:txBody>
          <a:bodyPr/>
          <a:lstStyle/>
          <a:p>
            <a:r>
              <a:rPr lang="en-US" sz="8000" dirty="0" smtClean="0"/>
              <a:t>Making Money </a:t>
            </a:r>
            <a:endParaRPr lang="en-US" sz="8000" dirty="0"/>
          </a:p>
        </p:txBody>
      </p:sp>
    </p:spTree>
    <p:extLst>
      <p:ext uri="{BB962C8B-B14F-4D97-AF65-F5344CB8AC3E}">
        <p14:creationId xmlns:p14="http://schemas.microsoft.com/office/powerpoint/2010/main" val="1261893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35" presetClass="path" presetSubtype="0" decel="100000" fill="hold" grpId="0" nodeType="withEffect">
                                  <p:stCondLst>
                                    <p:cond delay="0"/>
                                  </p:stCondLst>
                                  <p:childTnLst>
                                    <p:animMotion origin="layout" path="M 0 -1.55243E-6 L -0.05412 -1.55243E-6 " pathEditMode="relative" rAng="0" ptsTypes="AA">
                                      <p:cBhvr>
                                        <p:cTn id="9" dur="1000" spd="-100000" fill="hold"/>
                                        <p:tgtEl>
                                          <p:spTgt spid="3"/>
                                        </p:tgtEl>
                                        <p:attrNameLst>
                                          <p:attrName>ppt_x</p:attrName>
                                          <p:attrName>ppt_y</p:attrName>
                                        </p:attrNameLst>
                                      </p:cBhvr>
                                      <p:rCtr x="-270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a:spLocks noGrp="1"/>
          </p:cNvSpPr>
          <p:nvPr>
            <p:ph type="title"/>
          </p:nvPr>
        </p:nvSpPr>
        <p:spPr/>
        <p:txBody>
          <a:bodyPr/>
          <a:lstStyle/>
          <a:p>
            <a:r>
              <a:rPr lang="en-US" dirty="0" smtClean="0"/>
              <a:t>Distribution </a:t>
            </a:r>
            <a:r>
              <a:rPr lang="en-US" dirty="0"/>
              <a:t>c</a:t>
            </a:r>
            <a:r>
              <a:rPr lang="en-US" dirty="0" smtClean="0"/>
              <a:t>hannel</a:t>
            </a:r>
            <a:endParaRPr lang="en-US" dirty="0"/>
          </a:p>
        </p:txBody>
      </p:sp>
      <p:grpSp>
        <p:nvGrpSpPr>
          <p:cNvPr id="21" name="Group 20"/>
          <p:cNvGrpSpPr/>
          <p:nvPr/>
        </p:nvGrpSpPr>
        <p:grpSpPr>
          <a:xfrm>
            <a:off x="-186679" y="1293702"/>
            <a:ext cx="12830684" cy="5378606"/>
            <a:chOff x="-186679" y="1293702"/>
            <a:chExt cx="12830684" cy="5378606"/>
          </a:xfrm>
        </p:grpSpPr>
        <p:sp>
          <p:nvSpPr>
            <p:cNvPr id="12" name="Rectangle 11"/>
            <p:cNvSpPr/>
            <p:nvPr/>
          </p:nvSpPr>
          <p:spPr bwMode="auto">
            <a:xfrm>
              <a:off x="9174752" y="1756647"/>
              <a:ext cx="2679880" cy="382267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1677" fontAlgn="base">
                <a:spcBef>
                  <a:spcPct val="0"/>
                </a:spcBef>
                <a:spcAft>
                  <a:spcPct val="0"/>
                </a:spcAft>
              </a:pPr>
              <a:endParaRPr lang="en-US" sz="1903"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08" name="Rectangle 107"/>
            <p:cNvSpPr/>
            <p:nvPr/>
          </p:nvSpPr>
          <p:spPr>
            <a:xfrm>
              <a:off x="9303112" y="1876448"/>
              <a:ext cx="2423160" cy="1323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lstStyle/>
            <a:p>
              <a:pPr defTabSz="931598"/>
              <a:r>
                <a:rPr lang="en-US" sz="1903" dirty="0">
                  <a:gradFill>
                    <a:gsLst>
                      <a:gs pos="0">
                        <a:srgbClr val="FFFFFF"/>
                      </a:gs>
                      <a:gs pos="100000">
                        <a:srgbClr val="FFFFFF"/>
                      </a:gs>
                    </a:gsLst>
                    <a:lin ang="5400000" scaled="0"/>
                  </a:gradFill>
                </a:rPr>
                <a:t>Ribbon</a:t>
              </a:r>
            </a:p>
          </p:txBody>
        </p:sp>
        <p:sp>
          <p:nvSpPr>
            <p:cNvPr id="111" name="Rectangle 110"/>
            <p:cNvSpPr/>
            <p:nvPr/>
          </p:nvSpPr>
          <p:spPr>
            <a:xfrm>
              <a:off x="9303112" y="4094874"/>
              <a:ext cx="2423160" cy="1323952"/>
            </a:xfrm>
            <a:prstGeom prst="rect">
              <a:avLst/>
            </a:prstGeom>
            <a:solidFill>
              <a:srgbClr val="EB3C0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lstStyle/>
            <a:p>
              <a:pPr defTabSz="931598"/>
              <a:r>
                <a:rPr lang="en-US" sz="1903" dirty="0">
                  <a:gradFill>
                    <a:gsLst>
                      <a:gs pos="0">
                        <a:srgbClr val="FFFFFF"/>
                      </a:gs>
                      <a:gs pos="100000">
                        <a:srgbClr val="FFFFFF"/>
                      </a:gs>
                    </a:gsLst>
                    <a:lin ang="5400000" scaled="0"/>
                  </a:gradFill>
                </a:rPr>
                <a:t>App </a:t>
              </a:r>
              <a:r>
                <a:rPr lang="en-US" sz="1903" dirty="0" smtClean="0">
                  <a:gradFill>
                    <a:gsLst>
                      <a:gs pos="0">
                        <a:srgbClr val="FFFFFF"/>
                      </a:gs>
                      <a:gs pos="100000">
                        <a:srgbClr val="FFFFFF"/>
                      </a:gs>
                    </a:gsLst>
                    <a:lin ang="5400000" scaled="0"/>
                  </a:gradFill>
                </a:rPr>
                <a:t>catalog</a:t>
              </a:r>
              <a:endParaRPr lang="en-US" sz="1903" dirty="0">
                <a:gradFill>
                  <a:gsLst>
                    <a:gs pos="0">
                      <a:srgbClr val="FFFFFF"/>
                    </a:gs>
                    <a:gs pos="100000">
                      <a:srgbClr val="FFFFFF"/>
                    </a:gs>
                  </a:gsLst>
                  <a:lin ang="5400000" scaled="0"/>
                </a:gradFill>
              </a:endParaRPr>
            </a:p>
          </p:txBody>
        </p:sp>
        <p:sp>
          <p:nvSpPr>
            <p:cNvPr id="110" name="Rectangle 109"/>
            <p:cNvSpPr/>
            <p:nvPr/>
          </p:nvSpPr>
          <p:spPr>
            <a:xfrm>
              <a:off x="5329517" y="4094874"/>
              <a:ext cx="2423160" cy="1323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lstStyle/>
            <a:p>
              <a:pPr defTabSz="931598"/>
              <a:r>
                <a:rPr lang="en-US" sz="1903" dirty="0">
                  <a:gradFill>
                    <a:gsLst>
                      <a:gs pos="0">
                        <a:srgbClr val="FFFFFF"/>
                      </a:gs>
                      <a:gs pos="100000">
                        <a:srgbClr val="FFFFFF"/>
                      </a:gs>
                    </a:gsLst>
                    <a:lin ang="5400000" scaled="0"/>
                  </a:gradFill>
                </a:rPr>
                <a:t>Negotiated deals/</a:t>
              </a:r>
            </a:p>
            <a:p>
              <a:pPr defTabSz="931598"/>
              <a:r>
                <a:rPr lang="en-US" sz="1903" dirty="0">
                  <a:gradFill>
                    <a:gsLst>
                      <a:gs pos="0">
                        <a:srgbClr val="FFFFFF"/>
                      </a:gs>
                      <a:gs pos="100000">
                        <a:srgbClr val="FFFFFF"/>
                      </a:gs>
                    </a:gsLst>
                    <a:lin ang="5400000" scaled="0"/>
                  </a:gradFill>
                </a:rPr>
                <a:t>IT projects</a:t>
              </a:r>
            </a:p>
          </p:txBody>
        </p:sp>
        <p:grpSp>
          <p:nvGrpSpPr>
            <p:cNvPr id="18" name="Group 17"/>
            <p:cNvGrpSpPr/>
            <p:nvPr/>
          </p:nvGrpSpPr>
          <p:grpSpPr>
            <a:xfrm>
              <a:off x="-186679" y="2806422"/>
              <a:ext cx="2100576" cy="1682429"/>
              <a:chOff x="-186679" y="3074421"/>
              <a:chExt cx="2100576" cy="1682429"/>
            </a:xfrm>
          </p:grpSpPr>
          <p:sp>
            <p:nvSpPr>
              <p:cNvPr id="17" name="Rectangle 16"/>
              <p:cNvSpPr/>
              <p:nvPr/>
            </p:nvSpPr>
            <p:spPr bwMode="auto">
              <a:xfrm>
                <a:off x="281325" y="3074421"/>
                <a:ext cx="1164569" cy="162598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15" name="Group 14"/>
              <p:cNvGrpSpPr/>
              <p:nvPr/>
            </p:nvGrpSpPr>
            <p:grpSpPr>
              <a:xfrm>
                <a:off x="-186679" y="3074421"/>
                <a:ext cx="2100576" cy="1682429"/>
                <a:chOff x="-186679" y="2929346"/>
                <a:chExt cx="2100576" cy="1682429"/>
              </a:xfrm>
            </p:grpSpPr>
            <p:pic>
              <p:nvPicPr>
                <p:cNvPr id="30" name="Picture 2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81324" y="2929346"/>
                  <a:ext cx="1164569" cy="1164569"/>
                </a:xfrm>
                <a:prstGeom prst="rect">
                  <a:avLst/>
                </a:prstGeom>
                <a:ln w="38100">
                  <a:noFill/>
                </a:ln>
              </p:spPr>
            </p:pic>
            <p:sp>
              <p:nvSpPr>
                <p:cNvPr id="11" name="TextBox 10"/>
                <p:cNvSpPr txBox="1"/>
                <p:nvPr/>
              </p:nvSpPr>
              <p:spPr>
                <a:xfrm>
                  <a:off x="-186679" y="4039311"/>
                  <a:ext cx="2100576"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000000">
                              <a:lumMod val="75000"/>
                              <a:lumOff val="25000"/>
                            </a:srgbClr>
                          </a:gs>
                          <a:gs pos="30000">
                            <a:srgbClr val="000000">
                              <a:lumMod val="75000"/>
                              <a:lumOff val="25000"/>
                            </a:srgbClr>
                          </a:gs>
                        </a:gsLst>
                        <a:lin ang="5400000" scaled="0"/>
                      </a:gradFill>
                    </a:rPr>
                    <a:t>Partner</a:t>
                  </a:r>
                </a:p>
              </p:txBody>
            </p:sp>
          </p:grpSp>
        </p:grpSp>
        <p:sp>
          <p:nvSpPr>
            <p:cNvPr id="106" name="Rectangle 105"/>
            <p:cNvSpPr/>
            <p:nvPr/>
          </p:nvSpPr>
          <p:spPr>
            <a:xfrm>
              <a:off x="1484240" y="1876448"/>
              <a:ext cx="2423203" cy="1323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146304" rIns="182880" bIns="146304" rtlCol="0" anchor="t"/>
            <a:lstStyle/>
            <a:p>
              <a:pPr defTabSz="931598"/>
              <a:r>
                <a:rPr lang="en-US" sz="1903" dirty="0">
                  <a:gradFill>
                    <a:gsLst>
                      <a:gs pos="0">
                        <a:srgbClr val="FFFFFF"/>
                      </a:gs>
                      <a:gs pos="100000">
                        <a:srgbClr val="FFFFFF"/>
                      </a:gs>
                    </a:gsLst>
                    <a:lin ang="5400000" scaled="0"/>
                  </a:gradFill>
                </a:rPr>
                <a:t>Seller </a:t>
              </a:r>
              <a:r>
                <a:rPr lang="en-US" sz="1903" dirty="0" smtClean="0">
                  <a:gradFill>
                    <a:gsLst>
                      <a:gs pos="0">
                        <a:srgbClr val="FFFFFF"/>
                      </a:gs>
                      <a:gs pos="100000">
                        <a:srgbClr val="FFFFFF"/>
                      </a:gs>
                    </a:gsLst>
                    <a:lin ang="5400000" scaled="0"/>
                  </a:gradFill>
                </a:rPr>
                <a:t>dashboard</a:t>
              </a:r>
              <a:endParaRPr lang="en-US" sz="1903" dirty="0">
                <a:gradFill>
                  <a:gsLst>
                    <a:gs pos="0">
                      <a:srgbClr val="FFFFFF"/>
                    </a:gs>
                    <a:gs pos="100000">
                      <a:srgbClr val="FFFFFF"/>
                    </a:gs>
                  </a:gsLst>
                  <a:lin ang="5400000" scaled="0"/>
                </a:gradFill>
              </a:endParaRPr>
            </a:p>
          </p:txBody>
        </p:sp>
        <p:sp>
          <p:nvSpPr>
            <p:cNvPr id="109" name="Rectangle 108"/>
            <p:cNvSpPr/>
            <p:nvPr/>
          </p:nvSpPr>
          <p:spPr>
            <a:xfrm>
              <a:off x="1484240" y="4094874"/>
              <a:ext cx="2423203" cy="13239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6390" tIns="146304" rIns="182880" bIns="146304" rtlCol="0" anchor="t"/>
            <a:lstStyle/>
            <a:p>
              <a:pPr defTabSz="931598"/>
              <a:r>
                <a:rPr lang="en-US" sz="1903" dirty="0">
                  <a:gradFill>
                    <a:gsLst>
                      <a:gs pos="0">
                        <a:srgbClr val="FFFFFF"/>
                      </a:gs>
                      <a:gs pos="100000">
                        <a:srgbClr val="FFFFFF"/>
                      </a:gs>
                    </a:gsLst>
                    <a:lin ang="5400000" scaled="0"/>
                  </a:gradFill>
                </a:rPr>
                <a:t>Direct</a:t>
              </a:r>
            </a:p>
          </p:txBody>
        </p:sp>
        <p:sp>
          <p:nvSpPr>
            <p:cNvPr id="107" name="Rectangle 106"/>
            <p:cNvSpPr/>
            <p:nvPr/>
          </p:nvSpPr>
          <p:spPr>
            <a:xfrm>
              <a:off x="5329517" y="1876448"/>
              <a:ext cx="2423160" cy="1323952"/>
            </a:xfrm>
            <a:prstGeom prst="rect">
              <a:avLst/>
            </a:prstGeom>
            <a:solidFill>
              <a:srgbClr val="EB3C0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lstStyle/>
            <a:p>
              <a:pPr defTabSz="931598"/>
              <a:r>
                <a:rPr lang="en-US" sz="1903" dirty="0">
                  <a:gradFill>
                    <a:gsLst>
                      <a:gs pos="0">
                        <a:srgbClr val="FFFFFF"/>
                      </a:gs>
                      <a:gs pos="100000">
                        <a:srgbClr val="FFFFFF"/>
                      </a:gs>
                    </a:gsLst>
                    <a:lin ang="5400000" scaled="0"/>
                  </a:gradFill>
                </a:rPr>
                <a:t>Office Store</a:t>
              </a:r>
            </a:p>
          </p:txBody>
        </p:sp>
        <p:sp>
          <p:nvSpPr>
            <p:cNvPr id="112" name="Rectangle 111"/>
            <p:cNvSpPr/>
            <p:nvPr/>
          </p:nvSpPr>
          <p:spPr>
            <a:xfrm>
              <a:off x="7745652" y="2634945"/>
              <a:ext cx="1436124"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9" tIns="62120" rIns="124239" bIns="62120" rtlCol="0" anchor="ctr"/>
            <a:lstStyle/>
            <a:p>
              <a:pPr algn="ctr" defTabSz="931598"/>
              <a:r>
                <a:rPr lang="en-US" sz="1495" dirty="0" smtClean="0">
                  <a:gradFill>
                    <a:gsLst>
                      <a:gs pos="0">
                        <a:srgbClr val="000000">
                          <a:lumMod val="75000"/>
                          <a:lumOff val="25000"/>
                        </a:srgbClr>
                      </a:gs>
                      <a:gs pos="100000">
                        <a:srgbClr val="000000">
                          <a:lumMod val="75000"/>
                          <a:lumOff val="25000"/>
                        </a:srgbClr>
                      </a:gs>
                    </a:gsLst>
                    <a:lin ang="5400000" scaled="0"/>
                  </a:gradFill>
                </a:rPr>
                <a:t>Free/trial/ purchase</a:t>
              </a:r>
              <a:endParaRPr lang="en-US" sz="1495" dirty="0">
                <a:gradFill>
                  <a:gsLst>
                    <a:gs pos="0">
                      <a:srgbClr val="000000">
                        <a:lumMod val="75000"/>
                        <a:lumOff val="25000"/>
                      </a:srgbClr>
                    </a:gs>
                    <a:gs pos="100000">
                      <a:srgbClr val="000000">
                        <a:lumMod val="75000"/>
                        <a:lumOff val="25000"/>
                      </a:srgbClr>
                    </a:gs>
                  </a:gsLst>
                  <a:lin ang="5400000" scaled="0"/>
                </a:gradFill>
              </a:endParaRPr>
            </a:p>
          </p:txBody>
        </p:sp>
        <p:sp>
          <p:nvSpPr>
            <p:cNvPr id="119" name="Rectangle 118"/>
            <p:cNvSpPr/>
            <p:nvPr/>
          </p:nvSpPr>
          <p:spPr>
            <a:xfrm>
              <a:off x="9174752" y="1293702"/>
              <a:ext cx="1324357"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9" tIns="62120" rIns="124239" bIns="62120" rtlCol="0" anchor="ctr"/>
            <a:lstStyle/>
            <a:p>
              <a:pPr algn="ctr" defTabSz="931598"/>
              <a:r>
                <a:rPr lang="en-US" sz="2800" dirty="0" smtClean="0">
                  <a:gradFill>
                    <a:gsLst>
                      <a:gs pos="0">
                        <a:srgbClr val="000000">
                          <a:lumMod val="75000"/>
                          <a:lumOff val="25000"/>
                        </a:srgbClr>
                      </a:gs>
                      <a:gs pos="100000">
                        <a:srgbClr val="000000">
                          <a:lumMod val="75000"/>
                          <a:lumOff val="25000"/>
                        </a:srgbClr>
                      </a:gs>
                    </a:gsLst>
                    <a:lin ang="5400000" scaled="0"/>
                  </a:gradFill>
                </a:rPr>
                <a:t>Office</a:t>
              </a:r>
              <a:endParaRPr lang="en-US" sz="2800" dirty="0">
                <a:gradFill>
                  <a:gsLst>
                    <a:gs pos="0">
                      <a:srgbClr val="000000">
                        <a:lumMod val="75000"/>
                        <a:lumOff val="25000"/>
                      </a:srgbClr>
                    </a:gs>
                    <a:gs pos="100000">
                      <a:srgbClr val="000000">
                        <a:lumMod val="75000"/>
                        <a:lumOff val="25000"/>
                      </a:srgbClr>
                    </a:gs>
                  </a:gsLst>
                  <a:lin ang="5400000" scaled="0"/>
                </a:gradFill>
              </a:endParaRPr>
            </a:p>
          </p:txBody>
        </p:sp>
        <p:sp>
          <p:nvSpPr>
            <p:cNvPr id="29" name="Rectangle 28"/>
            <p:cNvSpPr/>
            <p:nvPr/>
          </p:nvSpPr>
          <p:spPr>
            <a:xfrm>
              <a:off x="3900418" y="2634945"/>
              <a:ext cx="1436124"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9" tIns="62120" rIns="124239" bIns="62120" rtlCol="0" anchor="ctr"/>
            <a:lstStyle/>
            <a:p>
              <a:pPr algn="ctr" defTabSz="931598"/>
              <a:r>
                <a:rPr lang="en-US" sz="1495" dirty="0" smtClean="0">
                  <a:gradFill>
                    <a:gsLst>
                      <a:gs pos="0">
                        <a:srgbClr val="000000">
                          <a:lumMod val="75000"/>
                          <a:lumOff val="25000"/>
                        </a:srgbClr>
                      </a:gs>
                      <a:gs pos="100000">
                        <a:srgbClr val="000000">
                          <a:lumMod val="75000"/>
                          <a:lumOff val="25000"/>
                        </a:srgbClr>
                      </a:gs>
                    </a:gsLst>
                    <a:lin ang="5400000" scaled="0"/>
                  </a:gradFill>
                </a:rPr>
                <a:t>App validation</a:t>
              </a:r>
              <a:endParaRPr lang="en-US" sz="1495" dirty="0">
                <a:gradFill>
                  <a:gsLst>
                    <a:gs pos="0">
                      <a:srgbClr val="000000">
                        <a:lumMod val="75000"/>
                        <a:lumOff val="25000"/>
                      </a:srgbClr>
                    </a:gs>
                    <a:gs pos="100000">
                      <a:srgbClr val="000000">
                        <a:lumMod val="75000"/>
                        <a:lumOff val="25000"/>
                      </a:srgbClr>
                    </a:gs>
                  </a:gsLst>
                  <a:lin ang="5400000" scaled="0"/>
                </a:gradFill>
              </a:endParaRPr>
            </a:p>
          </p:txBody>
        </p:sp>
        <p:sp>
          <p:nvSpPr>
            <p:cNvPr id="5" name="Freeform 5"/>
            <p:cNvSpPr>
              <a:spLocks noEditPoints="1"/>
            </p:cNvSpPr>
            <p:nvPr/>
          </p:nvSpPr>
          <p:spPr bwMode="auto">
            <a:xfrm>
              <a:off x="4211494" y="1346452"/>
              <a:ext cx="813971" cy="1014274"/>
            </a:xfrm>
            <a:custGeom>
              <a:avLst/>
              <a:gdLst>
                <a:gd name="T0" fmla="*/ 989 w 1986"/>
                <a:gd name="T1" fmla="*/ 1654 h 2471"/>
                <a:gd name="T2" fmla="*/ 1084 w 1986"/>
                <a:gd name="T3" fmla="*/ 1605 h 2471"/>
                <a:gd name="T4" fmla="*/ 1652 w 1986"/>
                <a:gd name="T5" fmla="*/ 881 h 2471"/>
                <a:gd name="T6" fmla="*/ 1652 w 1986"/>
                <a:gd name="T7" fmla="*/ 1151 h 2471"/>
                <a:gd name="T8" fmla="*/ 982 w 1986"/>
                <a:gd name="T9" fmla="*/ 2090 h 2471"/>
                <a:gd name="T10" fmla="*/ 602 w 1986"/>
                <a:gd name="T11" fmla="*/ 1824 h 2471"/>
                <a:gd name="T12" fmla="*/ 334 w 1986"/>
                <a:gd name="T13" fmla="*/ 1142 h 2471"/>
                <a:gd name="T14" fmla="*/ 334 w 1986"/>
                <a:gd name="T15" fmla="*/ 799 h 2471"/>
                <a:gd name="T16" fmla="*/ 421 w 1986"/>
                <a:gd name="T17" fmla="*/ 682 h 2471"/>
                <a:gd name="T18" fmla="*/ 883 w 1986"/>
                <a:gd name="T19" fmla="*/ 482 h 2471"/>
                <a:gd name="T20" fmla="*/ 984 w 1986"/>
                <a:gd name="T21" fmla="*/ 442 h 2471"/>
                <a:gd name="T22" fmla="*/ 1093 w 1986"/>
                <a:gd name="T23" fmla="*/ 482 h 2471"/>
                <a:gd name="T24" fmla="*/ 1495 w 1986"/>
                <a:gd name="T25" fmla="*/ 668 h 2471"/>
                <a:gd name="T26" fmla="*/ 1464 w 1986"/>
                <a:gd name="T27" fmla="*/ 695 h 2471"/>
                <a:gd name="T28" fmla="*/ 965 w 1986"/>
                <a:gd name="T29" fmla="*/ 1328 h 2471"/>
                <a:gd name="T30" fmla="*/ 763 w 1986"/>
                <a:gd name="T31" fmla="*/ 1129 h 2471"/>
                <a:gd name="T32" fmla="*/ 575 w 1986"/>
                <a:gd name="T33" fmla="*/ 1131 h 2471"/>
                <a:gd name="T34" fmla="*/ 580 w 1986"/>
                <a:gd name="T35" fmla="*/ 1315 h 2471"/>
                <a:gd name="T36" fmla="*/ 887 w 1986"/>
                <a:gd name="T37" fmla="*/ 1616 h 2471"/>
                <a:gd name="T38" fmla="*/ 978 w 1986"/>
                <a:gd name="T39" fmla="*/ 1654 h 2471"/>
                <a:gd name="T40" fmla="*/ 989 w 1986"/>
                <a:gd name="T41" fmla="*/ 1654 h 2471"/>
                <a:gd name="T42" fmla="*/ 1862 w 1986"/>
                <a:gd name="T43" fmla="*/ 434 h 2471"/>
                <a:gd name="T44" fmla="*/ 1986 w 1986"/>
                <a:gd name="T45" fmla="*/ 609 h 2471"/>
                <a:gd name="T46" fmla="*/ 1986 w 1986"/>
                <a:gd name="T47" fmla="*/ 1116 h 2471"/>
                <a:gd name="T48" fmla="*/ 978 w 1986"/>
                <a:gd name="T49" fmla="*/ 2471 h 2471"/>
                <a:gd name="T50" fmla="*/ 0 w 1986"/>
                <a:gd name="T51" fmla="*/ 1105 h 2471"/>
                <a:gd name="T52" fmla="*/ 0 w 1986"/>
                <a:gd name="T53" fmla="*/ 589 h 2471"/>
                <a:gd name="T54" fmla="*/ 120 w 1986"/>
                <a:gd name="T55" fmla="*/ 411 h 2471"/>
                <a:gd name="T56" fmla="*/ 792 w 1986"/>
                <a:gd name="T57" fmla="*/ 108 h 2471"/>
                <a:gd name="T58" fmla="*/ 1175 w 1986"/>
                <a:gd name="T59" fmla="*/ 108 h 2471"/>
                <a:gd name="T60" fmla="*/ 1862 w 1986"/>
                <a:gd name="T61" fmla="*/ 434 h 2471"/>
                <a:gd name="T62" fmla="*/ 1767 w 1986"/>
                <a:gd name="T63" fmla="*/ 1153 h 2471"/>
                <a:gd name="T64" fmla="*/ 1767 w 1986"/>
                <a:gd name="T65" fmla="*/ 1153 h 2471"/>
                <a:gd name="T66" fmla="*/ 1767 w 1986"/>
                <a:gd name="T67" fmla="*/ 812 h 2471"/>
                <a:gd name="T68" fmla="*/ 1604 w 1986"/>
                <a:gd name="T69" fmla="*/ 584 h 2471"/>
                <a:gd name="T70" fmla="*/ 1155 w 1986"/>
                <a:gd name="T71" fmla="*/ 385 h 2471"/>
                <a:gd name="T72" fmla="*/ 984 w 1986"/>
                <a:gd name="T73" fmla="*/ 327 h 2471"/>
                <a:gd name="T74" fmla="*/ 816 w 1986"/>
                <a:gd name="T75" fmla="*/ 385 h 2471"/>
                <a:gd name="T76" fmla="*/ 381 w 1986"/>
                <a:gd name="T77" fmla="*/ 571 h 2471"/>
                <a:gd name="T78" fmla="*/ 219 w 1986"/>
                <a:gd name="T79" fmla="*/ 799 h 2471"/>
                <a:gd name="T80" fmla="*/ 219 w 1986"/>
                <a:gd name="T81" fmla="*/ 1142 h 2471"/>
                <a:gd name="T82" fmla="*/ 516 w 1986"/>
                <a:gd name="T83" fmla="*/ 1899 h 2471"/>
                <a:gd name="T84" fmla="*/ 982 w 1986"/>
                <a:gd name="T85" fmla="*/ 2207 h 2471"/>
                <a:gd name="T86" fmla="*/ 1767 w 1986"/>
                <a:gd name="T87" fmla="*/ 1153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86" h="2471">
                  <a:moveTo>
                    <a:pt x="989" y="1654"/>
                  </a:moveTo>
                  <a:cubicBezTo>
                    <a:pt x="1024" y="1651"/>
                    <a:pt x="1060" y="1636"/>
                    <a:pt x="1084" y="1605"/>
                  </a:cubicBezTo>
                  <a:cubicBezTo>
                    <a:pt x="1084" y="1605"/>
                    <a:pt x="1084" y="1605"/>
                    <a:pt x="1652" y="881"/>
                  </a:cubicBezTo>
                  <a:cubicBezTo>
                    <a:pt x="1652" y="881"/>
                    <a:pt x="1652" y="881"/>
                    <a:pt x="1652" y="1151"/>
                  </a:cubicBezTo>
                  <a:cubicBezTo>
                    <a:pt x="1652" y="1713"/>
                    <a:pt x="1095" y="2090"/>
                    <a:pt x="982" y="2090"/>
                  </a:cubicBezTo>
                  <a:cubicBezTo>
                    <a:pt x="920" y="2090"/>
                    <a:pt x="759" y="2008"/>
                    <a:pt x="602" y="1824"/>
                  </a:cubicBezTo>
                  <a:cubicBezTo>
                    <a:pt x="500" y="1707"/>
                    <a:pt x="334" y="1461"/>
                    <a:pt x="334" y="1142"/>
                  </a:cubicBezTo>
                  <a:cubicBezTo>
                    <a:pt x="334" y="1102"/>
                    <a:pt x="334" y="799"/>
                    <a:pt x="334" y="799"/>
                  </a:cubicBezTo>
                  <a:cubicBezTo>
                    <a:pt x="334" y="752"/>
                    <a:pt x="376" y="697"/>
                    <a:pt x="421" y="682"/>
                  </a:cubicBezTo>
                  <a:cubicBezTo>
                    <a:pt x="432" y="675"/>
                    <a:pt x="770" y="560"/>
                    <a:pt x="883" y="482"/>
                  </a:cubicBezTo>
                  <a:cubicBezTo>
                    <a:pt x="920" y="456"/>
                    <a:pt x="951" y="442"/>
                    <a:pt x="984" y="442"/>
                  </a:cubicBezTo>
                  <a:cubicBezTo>
                    <a:pt x="1018" y="442"/>
                    <a:pt x="1051" y="456"/>
                    <a:pt x="1093" y="482"/>
                  </a:cubicBezTo>
                  <a:cubicBezTo>
                    <a:pt x="1203" y="553"/>
                    <a:pt x="1389" y="628"/>
                    <a:pt x="1495" y="668"/>
                  </a:cubicBezTo>
                  <a:cubicBezTo>
                    <a:pt x="1482" y="675"/>
                    <a:pt x="1471" y="684"/>
                    <a:pt x="1464" y="695"/>
                  </a:cubicBezTo>
                  <a:cubicBezTo>
                    <a:pt x="1464" y="695"/>
                    <a:pt x="1464" y="695"/>
                    <a:pt x="965" y="1328"/>
                  </a:cubicBezTo>
                  <a:cubicBezTo>
                    <a:pt x="965" y="1328"/>
                    <a:pt x="965" y="1328"/>
                    <a:pt x="763" y="1129"/>
                  </a:cubicBezTo>
                  <a:cubicBezTo>
                    <a:pt x="710" y="1080"/>
                    <a:pt x="628" y="1080"/>
                    <a:pt x="575" y="1131"/>
                  </a:cubicBezTo>
                  <a:cubicBezTo>
                    <a:pt x="527" y="1180"/>
                    <a:pt x="527" y="1266"/>
                    <a:pt x="580" y="1315"/>
                  </a:cubicBezTo>
                  <a:cubicBezTo>
                    <a:pt x="580" y="1315"/>
                    <a:pt x="580" y="1315"/>
                    <a:pt x="887" y="1616"/>
                  </a:cubicBezTo>
                  <a:cubicBezTo>
                    <a:pt x="914" y="1640"/>
                    <a:pt x="945" y="1654"/>
                    <a:pt x="978" y="1654"/>
                  </a:cubicBezTo>
                  <a:cubicBezTo>
                    <a:pt x="982" y="1654"/>
                    <a:pt x="984" y="1654"/>
                    <a:pt x="989" y="1654"/>
                  </a:cubicBezTo>
                  <a:close/>
                  <a:moveTo>
                    <a:pt x="1862" y="434"/>
                  </a:moveTo>
                  <a:cubicBezTo>
                    <a:pt x="1931" y="458"/>
                    <a:pt x="1986" y="535"/>
                    <a:pt x="1986" y="609"/>
                  </a:cubicBezTo>
                  <a:cubicBezTo>
                    <a:pt x="1986" y="609"/>
                    <a:pt x="1986" y="1060"/>
                    <a:pt x="1986" y="1116"/>
                  </a:cubicBezTo>
                  <a:cubicBezTo>
                    <a:pt x="1986" y="1913"/>
                    <a:pt x="1188" y="2471"/>
                    <a:pt x="978" y="2471"/>
                  </a:cubicBezTo>
                  <a:cubicBezTo>
                    <a:pt x="715" y="2471"/>
                    <a:pt x="0" y="1884"/>
                    <a:pt x="0" y="1105"/>
                  </a:cubicBezTo>
                  <a:cubicBezTo>
                    <a:pt x="0" y="1047"/>
                    <a:pt x="0" y="589"/>
                    <a:pt x="0" y="589"/>
                  </a:cubicBezTo>
                  <a:cubicBezTo>
                    <a:pt x="0" y="516"/>
                    <a:pt x="56" y="438"/>
                    <a:pt x="120" y="411"/>
                  </a:cubicBezTo>
                  <a:cubicBezTo>
                    <a:pt x="120" y="411"/>
                    <a:pt x="639" y="223"/>
                    <a:pt x="792" y="108"/>
                  </a:cubicBezTo>
                  <a:cubicBezTo>
                    <a:pt x="940" y="0"/>
                    <a:pt x="1064" y="31"/>
                    <a:pt x="1175" y="108"/>
                  </a:cubicBezTo>
                  <a:cubicBezTo>
                    <a:pt x="1422" y="285"/>
                    <a:pt x="1862" y="434"/>
                    <a:pt x="1862" y="434"/>
                  </a:cubicBezTo>
                  <a:close/>
                  <a:moveTo>
                    <a:pt x="1767" y="1153"/>
                  </a:moveTo>
                  <a:cubicBezTo>
                    <a:pt x="1767" y="1153"/>
                    <a:pt x="1767" y="1153"/>
                    <a:pt x="1767" y="1153"/>
                  </a:cubicBezTo>
                  <a:cubicBezTo>
                    <a:pt x="1767" y="812"/>
                    <a:pt x="1767" y="812"/>
                    <a:pt x="1767" y="812"/>
                  </a:cubicBezTo>
                  <a:cubicBezTo>
                    <a:pt x="1767" y="719"/>
                    <a:pt x="1696" y="617"/>
                    <a:pt x="1604" y="584"/>
                  </a:cubicBezTo>
                  <a:cubicBezTo>
                    <a:pt x="1601" y="584"/>
                    <a:pt x="1298" y="478"/>
                    <a:pt x="1155" y="385"/>
                  </a:cubicBezTo>
                  <a:cubicBezTo>
                    <a:pt x="1115" y="361"/>
                    <a:pt x="1057" y="327"/>
                    <a:pt x="984" y="327"/>
                  </a:cubicBezTo>
                  <a:cubicBezTo>
                    <a:pt x="929" y="327"/>
                    <a:pt x="874" y="347"/>
                    <a:pt x="816" y="385"/>
                  </a:cubicBezTo>
                  <a:cubicBezTo>
                    <a:pt x="735" y="445"/>
                    <a:pt x="476" y="540"/>
                    <a:pt x="381" y="571"/>
                  </a:cubicBezTo>
                  <a:cubicBezTo>
                    <a:pt x="290" y="604"/>
                    <a:pt x="219" y="702"/>
                    <a:pt x="219" y="799"/>
                  </a:cubicBezTo>
                  <a:cubicBezTo>
                    <a:pt x="219" y="799"/>
                    <a:pt x="219" y="1105"/>
                    <a:pt x="219" y="1142"/>
                  </a:cubicBezTo>
                  <a:cubicBezTo>
                    <a:pt x="219" y="1499"/>
                    <a:pt x="405" y="1769"/>
                    <a:pt x="516" y="1899"/>
                  </a:cubicBezTo>
                  <a:cubicBezTo>
                    <a:pt x="668" y="2079"/>
                    <a:pt x="861" y="2207"/>
                    <a:pt x="982" y="2207"/>
                  </a:cubicBezTo>
                  <a:cubicBezTo>
                    <a:pt x="1170" y="2207"/>
                    <a:pt x="1767" y="1769"/>
                    <a:pt x="1767" y="1153"/>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36" name="Freeform 90"/>
            <p:cNvSpPr>
              <a:spLocks noEditPoints="1"/>
            </p:cNvSpPr>
            <p:nvPr/>
          </p:nvSpPr>
          <p:spPr bwMode="black">
            <a:xfrm>
              <a:off x="8022120" y="1483150"/>
              <a:ext cx="803921" cy="882005"/>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chemeClr val="bg2"/>
            </a:solidFill>
            <a:ln>
              <a:noFill/>
            </a:ln>
            <a:extLst/>
          </p:spPr>
          <p:txBody>
            <a:bodyPr vert="horz" wrap="square" lIns="83943" tIns="41972" rIns="83943" bIns="41972" numCol="1" anchor="t" anchorCtr="0" compatLnSpc="1">
              <a:prstTxWarp prst="textNoShape">
                <a:avLst/>
              </a:prstTxWarp>
            </a:bodyPr>
            <a:lstStyle/>
            <a:p>
              <a:pPr defTabSz="932559"/>
              <a:endParaRPr lang="en-US" sz="1632">
                <a:solidFill>
                  <a:prstClr val="black"/>
                </a:solidFill>
              </a:endParaRPr>
            </a:p>
          </p:txBody>
        </p:sp>
        <p:sp>
          <p:nvSpPr>
            <p:cNvPr id="9" name="Freeform 8"/>
            <p:cNvSpPr/>
            <p:nvPr/>
          </p:nvSpPr>
          <p:spPr bwMode="auto">
            <a:xfrm>
              <a:off x="3932680" y="2515565"/>
              <a:ext cx="1371600" cy="45719"/>
            </a:xfrm>
            <a:custGeom>
              <a:avLst/>
              <a:gdLst>
                <a:gd name="connsiteX0" fmla="*/ 0 w 1790700"/>
                <a:gd name="connsiteY0" fmla="*/ 0 h 0"/>
                <a:gd name="connsiteX1" fmla="*/ 1790700 w 1790700"/>
                <a:gd name="connsiteY1" fmla="*/ 0 h 0"/>
              </a:gdLst>
              <a:ahLst/>
              <a:cxnLst>
                <a:cxn ang="0">
                  <a:pos x="connsiteX0" y="connsiteY0"/>
                </a:cxn>
                <a:cxn ang="0">
                  <a:pos x="connsiteX1" y="connsiteY1"/>
                </a:cxn>
              </a:cxnLst>
              <a:rect l="l" t="t" r="r" b="b"/>
              <a:pathLst>
                <a:path w="1790700">
                  <a:moveTo>
                    <a:pt x="0" y="0"/>
                  </a:moveTo>
                  <a:lnTo>
                    <a:pt x="1790700" y="0"/>
                  </a:lnTo>
                </a:path>
              </a:pathLst>
            </a:custGeom>
            <a:noFill/>
            <a:ln w="60325" cap="rnd">
              <a:solidFill>
                <a:schemeClr val="tx2"/>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9" name="Freeform 38"/>
            <p:cNvSpPr/>
            <p:nvPr/>
          </p:nvSpPr>
          <p:spPr bwMode="auto">
            <a:xfrm>
              <a:off x="7777914" y="2515565"/>
              <a:ext cx="1371600" cy="45719"/>
            </a:xfrm>
            <a:custGeom>
              <a:avLst/>
              <a:gdLst>
                <a:gd name="connsiteX0" fmla="*/ 0 w 1790700"/>
                <a:gd name="connsiteY0" fmla="*/ 0 h 0"/>
                <a:gd name="connsiteX1" fmla="*/ 1790700 w 1790700"/>
                <a:gd name="connsiteY1" fmla="*/ 0 h 0"/>
              </a:gdLst>
              <a:ahLst/>
              <a:cxnLst>
                <a:cxn ang="0">
                  <a:pos x="connsiteX0" y="connsiteY0"/>
                </a:cxn>
                <a:cxn ang="0">
                  <a:pos x="connsiteX1" y="connsiteY1"/>
                </a:cxn>
              </a:cxnLst>
              <a:rect l="l" t="t" r="r" b="b"/>
              <a:pathLst>
                <a:path w="1790700">
                  <a:moveTo>
                    <a:pt x="0" y="0"/>
                  </a:moveTo>
                  <a:lnTo>
                    <a:pt x="1790700" y="0"/>
                  </a:lnTo>
                </a:path>
              </a:pathLst>
            </a:custGeom>
            <a:noFill/>
            <a:ln w="60325" cap="rnd">
              <a:solidFill>
                <a:schemeClr val="tx2"/>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0" name="Freeform 39"/>
            <p:cNvSpPr/>
            <p:nvPr/>
          </p:nvSpPr>
          <p:spPr bwMode="auto">
            <a:xfrm>
              <a:off x="3932680" y="4733991"/>
              <a:ext cx="1371600" cy="45719"/>
            </a:xfrm>
            <a:custGeom>
              <a:avLst/>
              <a:gdLst>
                <a:gd name="connsiteX0" fmla="*/ 0 w 1790700"/>
                <a:gd name="connsiteY0" fmla="*/ 0 h 0"/>
                <a:gd name="connsiteX1" fmla="*/ 1790700 w 1790700"/>
                <a:gd name="connsiteY1" fmla="*/ 0 h 0"/>
              </a:gdLst>
              <a:ahLst/>
              <a:cxnLst>
                <a:cxn ang="0">
                  <a:pos x="connsiteX0" y="connsiteY0"/>
                </a:cxn>
                <a:cxn ang="0">
                  <a:pos x="connsiteX1" y="connsiteY1"/>
                </a:cxn>
              </a:cxnLst>
              <a:rect l="l" t="t" r="r" b="b"/>
              <a:pathLst>
                <a:path w="1790700">
                  <a:moveTo>
                    <a:pt x="0" y="0"/>
                  </a:moveTo>
                  <a:lnTo>
                    <a:pt x="1790700" y="0"/>
                  </a:lnTo>
                </a:path>
              </a:pathLst>
            </a:custGeom>
            <a:noFill/>
            <a:ln w="60325" cap="rnd">
              <a:solidFill>
                <a:schemeClr val="tx2"/>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1" name="Freeform 40"/>
            <p:cNvSpPr/>
            <p:nvPr/>
          </p:nvSpPr>
          <p:spPr bwMode="auto">
            <a:xfrm>
              <a:off x="7777914" y="4733991"/>
              <a:ext cx="1371600" cy="45719"/>
            </a:xfrm>
            <a:custGeom>
              <a:avLst/>
              <a:gdLst>
                <a:gd name="connsiteX0" fmla="*/ 0 w 1790700"/>
                <a:gd name="connsiteY0" fmla="*/ 0 h 0"/>
                <a:gd name="connsiteX1" fmla="*/ 1790700 w 1790700"/>
                <a:gd name="connsiteY1" fmla="*/ 0 h 0"/>
              </a:gdLst>
              <a:ahLst/>
              <a:cxnLst>
                <a:cxn ang="0">
                  <a:pos x="connsiteX0" y="connsiteY0"/>
                </a:cxn>
                <a:cxn ang="0">
                  <a:pos x="connsiteX1" y="connsiteY1"/>
                </a:cxn>
              </a:cxnLst>
              <a:rect l="l" t="t" r="r" b="b"/>
              <a:pathLst>
                <a:path w="1790700">
                  <a:moveTo>
                    <a:pt x="0" y="0"/>
                  </a:moveTo>
                  <a:lnTo>
                    <a:pt x="1790700" y="0"/>
                  </a:lnTo>
                </a:path>
              </a:pathLst>
            </a:custGeom>
            <a:noFill/>
            <a:ln w="60325" cap="rnd">
              <a:solidFill>
                <a:schemeClr val="tx2"/>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20" name="Group 19"/>
            <p:cNvGrpSpPr/>
            <p:nvPr/>
          </p:nvGrpSpPr>
          <p:grpSpPr>
            <a:xfrm>
              <a:off x="5481284" y="4976598"/>
              <a:ext cx="2100576" cy="1695710"/>
              <a:chOff x="5481284" y="4976598"/>
              <a:chExt cx="2100576" cy="1695710"/>
            </a:xfrm>
          </p:grpSpPr>
          <p:sp>
            <p:nvSpPr>
              <p:cNvPr id="52" name="Rectangle 51"/>
              <p:cNvSpPr/>
              <p:nvPr/>
            </p:nvSpPr>
            <p:spPr bwMode="auto">
              <a:xfrm>
                <a:off x="5948028" y="4976599"/>
                <a:ext cx="1164569" cy="162598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48027" y="4976598"/>
                <a:ext cx="1164569" cy="1164569"/>
              </a:xfrm>
              <a:prstGeom prst="rect">
                <a:avLst/>
              </a:prstGeom>
              <a:ln w="38100">
                <a:noFill/>
              </a:ln>
            </p:spPr>
          </p:pic>
          <p:sp>
            <p:nvSpPr>
              <p:cNvPr id="44" name="TextBox 43"/>
              <p:cNvSpPr txBox="1"/>
              <p:nvPr/>
            </p:nvSpPr>
            <p:spPr>
              <a:xfrm>
                <a:off x="5481284" y="6099844"/>
                <a:ext cx="2100576"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000000">
                            <a:lumMod val="75000"/>
                            <a:lumOff val="25000"/>
                          </a:srgbClr>
                        </a:gs>
                        <a:gs pos="30000">
                          <a:srgbClr val="000000">
                            <a:lumMod val="75000"/>
                            <a:lumOff val="25000"/>
                          </a:srgbClr>
                        </a:gs>
                      </a:gsLst>
                      <a:lin ang="5400000" scaled="0"/>
                    </a:gradFill>
                  </a:rPr>
                  <a:t>IT admin</a:t>
                </a:r>
              </a:p>
            </p:txBody>
          </p:sp>
        </p:grpSp>
        <p:sp>
          <p:nvSpPr>
            <p:cNvPr id="54" name="Rectangle 53"/>
            <p:cNvSpPr/>
            <p:nvPr/>
          </p:nvSpPr>
          <p:spPr bwMode="auto">
            <a:xfrm>
              <a:off x="11020209" y="1924152"/>
              <a:ext cx="1164569" cy="1625980"/>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5" name="TextBox 44"/>
            <p:cNvSpPr txBox="1"/>
            <p:nvPr/>
          </p:nvSpPr>
          <p:spPr>
            <a:xfrm>
              <a:off x="10543429" y="3031547"/>
              <a:ext cx="2100576"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000000">
                          <a:lumMod val="75000"/>
                          <a:lumOff val="25000"/>
                        </a:srgbClr>
                      </a:gs>
                      <a:gs pos="30000">
                        <a:srgbClr val="000000">
                          <a:lumMod val="75000"/>
                          <a:lumOff val="25000"/>
                        </a:srgbClr>
                      </a:gs>
                    </a:gsLst>
                    <a:lin ang="5400000" scaled="0"/>
                  </a:gradFill>
                </a:rPr>
                <a:t>End user</a:t>
              </a:r>
            </a:p>
          </p:txBody>
        </p:sp>
        <p:sp>
          <p:nvSpPr>
            <p:cNvPr id="50" name="Freeform 49"/>
            <p:cNvSpPr/>
            <p:nvPr/>
          </p:nvSpPr>
          <p:spPr bwMode="auto">
            <a:xfrm rot="16200000">
              <a:off x="10100999" y="3609190"/>
              <a:ext cx="827387" cy="45719"/>
            </a:xfrm>
            <a:custGeom>
              <a:avLst/>
              <a:gdLst>
                <a:gd name="connsiteX0" fmla="*/ 0 w 1790700"/>
                <a:gd name="connsiteY0" fmla="*/ 0 h 0"/>
                <a:gd name="connsiteX1" fmla="*/ 1790700 w 1790700"/>
                <a:gd name="connsiteY1" fmla="*/ 0 h 0"/>
              </a:gdLst>
              <a:ahLst/>
              <a:cxnLst>
                <a:cxn ang="0">
                  <a:pos x="connsiteX0" y="connsiteY0"/>
                </a:cxn>
                <a:cxn ang="0">
                  <a:pos x="connsiteX1" y="connsiteY1"/>
                </a:cxn>
              </a:cxnLst>
              <a:rect l="l" t="t" r="r" b="b"/>
              <a:pathLst>
                <a:path w="1790700">
                  <a:moveTo>
                    <a:pt x="0" y="0"/>
                  </a:moveTo>
                  <a:lnTo>
                    <a:pt x="1790700" y="0"/>
                  </a:lnTo>
                </a:path>
              </a:pathLst>
            </a:custGeom>
            <a:noFill/>
            <a:ln w="60325" cap="rnd">
              <a:solidFill>
                <a:schemeClr val="tx2"/>
              </a:solidFill>
              <a:prstDash val="sysDot"/>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pic>
        <p:nvPicPr>
          <p:cNvPr id="2" name="Picture 1"/>
          <p:cNvPicPr>
            <a:picLocks noChangeAspect="1"/>
          </p:cNvPicPr>
          <p:nvPr/>
        </p:nvPicPr>
        <p:blipFill>
          <a:blip r:embed="rId5"/>
          <a:stretch>
            <a:fillRect/>
          </a:stretch>
        </p:blipFill>
        <p:spPr>
          <a:xfrm>
            <a:off x="11058630" y="1985060"/>
            <a:ext cx="1087540" cy="926804"/>
          </a:xfrm>
          <a:prstGeom prst="rect">
            <a:avLst/>
          </a:prstGeom>
        </p:spPr>
      </p:pic>
    </p:spTree>
    <p:extLst>
      <p:ext uri="{BB962C8B-B14F-4D97-AF65-F5344CB8AC3E}">
        <p14:creationId xmlns:p14="http://schemas.microsoft.com/office/powerpoint/2010/main" val="1372814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1+#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1" name="Picture Background"/>
          <p:cNvPicPr>
            <a:picLocks noChangeAspect="1"/>
          </p:cNvPicPr>
          <p:nvPr/>
        </p:nvPicPr>
        <p:blipFill>
          <a:blip r:embed="rId3" cstate="screen">
            <a:extLst>
              <a:ext uri="{BEBA8EAE-BF5A-486C-A8C5-ECC9F3942E4B}">
                <a14:imgProps xmlns:a14="http://schemas.microsoft.com/office/drawing/2010/main">
                  <a14:imgLayer r:embed="rId4">
                    <a14:imgEffect>
                      <a14:saturation sat="158000"/>
                    </a14:imgEffect>
                  </a14:imgLayer>
                </a14:imgProps>
              </a:ext>
              <a:ext uri="{28A0092B-C50C-407E-A947-70E740481C1C}">
                <a14:useLocalDpi xmlns:a14="http://schemas.microsoft.com/office/drawing/2010/main"/>
              </a:ext>
            </a:extLst>
          </a:blip>
          <a:stretch>
            <a:fillRect/>
          </a:stretch>
        </p:blipFill>
        <p:spPr>
          <a:xfrm>
            <a:off x="882" y="2155408"/>
            <a:ext cx="12434711" cy="4603538"/>
          </a:xfrm>
          <a:prstGeom prst="rect">
            <a:avLst/>
          </a:prstGeom>
          <a:solidFill>
            <a:schemeClr val="bg2"/>
          </a:solidFill>
        </p:spPr>
      </p:pic>
      <p:sp>
        <p:nvSpPr>
          <p:cNvPr id="253" name="Subtitle"/>
          <p:cNvSpPr/>
          <p:nvPr/>
        </p:nvSpPr>
        <p:spPr>
          <a:xfrm>
            <a:off x="274638" y="1214474"/>
            <a:ext cx="11887200" cy="911189"/>
          </a:xfrm>
          <a:prstGeom prst="rect">
            <a:avLst/>
          </a:prstGeom>
        </p:spPr>
        <p:txBody>
          <a:bodyPr wrap="square" lIns="182880" tIns="146304" rIns="182880" bIns="146304">
            <a:noAutofit/>
          </a:bodyPr>
          <a:lstStyle/>
          <a:p>
            <a:pPr defTabSz="1243350" fontAlgn="ctr"/>
            <a:endParaRPr lang="en-US" sz="2800" dirty="0">
              <a:solidFill>
                <a:srgbClr val="000000"/>
              </a:solidFill>
            </a:endParaRPr>
          </a:p>
        </p:txBody>
      </p:sp>
      <p:sp>
        <p:nvSpPr>
          <p:cNvPr id="2" name="Title 1"/>
          <p:cNvSpPr>
            <a:spLocks noGrp="1"/>
          </p:cNvSpPr>
          <p:nvPr>
            <p:ph type="title"/>
          </p:nvPr>
        </p:nvSpPr>
        <p:spPr/>
        <p:txBody>
          <a:bodyPr lIns="182880" tIns="146304" rIns="182880" bIns="146304"/>
          <a:lstStyle/>
          <a:p>
            <a:r>
              <a:rPr lang="en-US" dirty="0" smtClean="0">
                <a:solidFill>
                  <a:srgbClr val="EB3C00"/>
                </a:solidFill>
              </a:rPr>
              <a:t>Store Choices At Submission</a:t>
            </a:r>
            <a:endParaRPr lang="en-US" dirty="0">
              <a:solidFill>
                <a:srgbClr val="EB3C00"/>
              </a:solidFill>
            </a:endParaRPr>
          </a:p>
        </p:txBody>
      </p:sp>
      <p:sp>
        <p:nvSpPr>
          <p:cNvPr id="26" name="Blue Box1"/>
          <p:cNvSpPr/>
          <p:nvPr/>
        </p:nvSpPr>
        <p:spPr>
          <a:xfrm>
            <a:off x="4386843" y="2697273"/>
            <a:ext cx="3523168" cy="32011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p>
            <a:pPr defTabSz="1243350">
              <a:lnSpc>
                <a:spcPct val="90000"/>
              </a:lnSpc>
            </a:pPr>
            <a:r>
              <a:rPr lang="en-US" sz="4000" dirty="0" smtClean="0">
                <a:solidFill>
                  <a:schemeClr val="bg1"/>
                </a:solidFill>
                <a:latin typeface="Segoe UI Light" pitchFamily="34" charset="0"/>
                <a:cs typeface="Segoe UI Light" pitchFamily="34" charset="0"/>
              </a:rPr>
              <a:t>Markets</a:t>
            </a:r>
            <a:endParaRPr lang="en-US" sz="4000" dirty="0">
              <a:solidFill>
                <a:schemeClr val="bg1"/>
              </a:solidFill>
              <a:latin typeface="Segoe UI Light" pitchFamily="34" charset="0"/>
              <a:cs typeface="Segoe UI Light" pitchFamily="34" charset="0"/>
            </a:endParaRPr>
          </a:p>
          <a:p>
            <a:pPr defTabSz="1243350">
              <a:lnSpc>
                <a:spcPct val="90000"/>
              </a:lnSpc>
            </a:pPr>
            <a:endParaRPr lang="en-US" sz="4000" dirty="0">
              <a:solidFill>
                <a:schemeClr val="bg1"/>
              </a:solidFill>
              <a:latin typeface="Segoe UI Light" pitchFamily="34" charset="0"/>
              <a:cs typeface="Segoe UI Light" pitchFamily="34" charset="0"/>
            </a:endParaRPr>
          </a:p>
          <a:p>
            <a:pPr defTabSz="1243350">
              <a:lnSpc>
                <a:spcPct val="90000"/>
              </a:lnSpc>
            </a:pPr>
            <a:endParaRPr lang="en-US" sz="4000" dirty="0">
              <a:solidFill>
                <a:schemeClr val="bg1"/>
              </a:solidFill>
              <a:latin typeface="Segoe UI Light" pitchFamily="34" charset="0"/>
              <a:cs typeface="Segoe UI Light" pitchFamily="34" charset="0"/>
            </a:endParaRPr>
          </a:p>
        </p:txBody>
      </p:sp>
      <p:sp>
        <p:nvSpPr>
          <p:cNvPr id="25" name="Green Box1"/>
          <p:cNvSpPr/>
          <p:nvPr/>
        </p:nvSpPr>
        <p:spPr>
          <a:xfrm>
            <a:off x="274321" y="2741552"/>
            <a:ext cx="3523168" cy="32011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p>
            <a:pPr defTabSz="1243350">
              <a:lnSpc>
                <a:spcPct val="90000"/>
              </a:lnSpc>
            </a:pPr>
            <a:r>
              <a:rPr lang="en-US" sz="4000" dirty="0" smtClean="0">
                <a:solidFill>
                  <a:schemeClr val="bg1"/>
                </a:solidFill>
                <a:latin typeface="Segoe UI Light" pitchFamily="34" charset="0"/>
                <a:cs typeface="Segoe UI Light" pitchFamily="34" charset="0"/>
              </a:rPr>
              <a:t>Languages</a:t>
            </a:r>
          </a:p>
          <a:p>
            <a:pPr defTabSz="1243350">
              <a:lnSpc>
                <a:spcPct val="90000"/>
              </a:lnSpc>
            </a:pPr>
            <a:endParaRPr lang="en-US" sz="4000" dirty="0" smtClean="0">
              <a:solidFill>
                <a:schemeClr val="bg1"/>
              </a:solidFill>
              <a:latin typeface="Segoe UI Light" pitchFamily="34" charset="0"/>
              <a:cs typeface="Segoe UI Light" pitchFamily="34" charset="0"/>
            </a:endParaRPr>
          </a:p>
          <a:p>
            <a:pPr defTabSz="1243350">
              <a:lnSpc>
                <a:spcPct val="90000"/>
              </a:lnSpc>
            </a:pPr>
            <a:endParaRPr lang="en-US" sz="4000" dirty="0">
              <a:solidFill>
                <a:schemeClr val="bg1"/>
              </a:solidFill>
              <a:latin typeface="Segoe UI Light" pitchFamily="34" charset="0"/>
              <a:cs typeface="Segoe UI Light" pitchFamily="34" charset="0"/>
            </a:endParaRPr>
          </a:p>
        </p:txBody>
      </p:sp>
      <p:sp>
        <p:nvSpPr>
          <p:cNvPr id="27" name="Yellow Box1"/>
          <p:cNvSpPr/>
          <p:nvPr/>
        </p:nvSpPr>
        <p:spPr>
          <a:xfrm>
            <a:off x="8638670" y="2697272"/>
            <a:ext cx="3523168" cy="320115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b"/>
          <a:lstStyle/>
          <a:p>
            <a:pPr defTabSz="1243350">
              <a:lnSpc>
                <a:spcPct val="90000"/>
              </a:lnSpc>
            </a:pPr>
            <a:r>
              <a:rPr lang="en-US" sz="4000" dirty="0" smtClean="0">
                <a:solidFill>
                  <a:schemeClr val="bg1"/>
                </a:solidFill>
                <a:latin typeface="Segoe UI Light" pitchFamily="34" charset="0"/>
                <a:cs typeface="Segoe UI Light" pitchFamily="34" charset="0"/>
              </a:rPr>
              <a:t>Pricing</a:t>
            </a:r>
          </a:p>
          <a:p>
            <a:pPr defTabSz="1243350">
              <a:lnSpc>
                <a:spcPct val="90000"/>
              </a:lnSpc>
            </a:pPr>
            <a:endParaRPr lang="en-US" sz="4000" dirty="0">
              <a:solidFill>
                <a:schemeClr val="bg1"/>
              </a:solidFill>
              <a:latin typeface="Segoe UI Light" pitchFamily="34" charset="0"/>
              <a:cs typeface="Segoe UI Light" pitchFamily="34" charset="0"/>
            </a:endParaRPr>
          </a:p>
          <a:p>
            <a:pPr defTabSz="1243350">
              <a:lnSpc>
                <a:spcPct val="90000"/>
              </a:lnSpc>
            </a:pPr>
            <a:endParaRPr lang="en-US" sz="4000" dirty="0">
              <a:solidFill>
                <a:schemeClr val="bg1"/>
              </a:solidFill>
              <a:latin typeface="Segoe UI Light" pitchFamily="34" charset="0"/>
              <a:cs typeface="Segoe UI Light" pitchFamily="34" charset="0"/>
            </a:endParaRPr>
          </a:p>
        </p:txBody>
      </p:sp>
      <p:pic>
        <p:nvPicPr>
          <p:cNvPr id="3" name="Picture 2"/>
          <p:cNvPicPr>
            <a:picLocks noChangeAspect="1"/>
          </p:cNvPicPr>
          <p:nvPr/>
        </p:nvPicPr>
        <p:blipFill>
          <a:blip r:embed="rId5"/>
          <a:stretch>
            <a:fillRect/>
          </a:stretch>
        </p:blipFill>
        <p:spPr>
          <a:xfrm>
            <a:off x="10388664" y="6002292"/>
            <a:ext cx="1633870" cy="518205"/>
          </a:xfrm>
          <a:prstGeom prst="rect">
            <a:avLst/>
          </a:prstGeom>
          <a:solidFill>
            <a:schemeClr val="tx1">
              <a:lumMod val="65000"/>
              <a:lumOff val="35000"/>
            </a:schemeClr>
          </a:solidFill>
        </p:spPr>
      </p:pic>
    </p:spTree>
    <p:extLst>
      <p:ext uri="{BB962C8B-B14F-4D97-AF65-F5344CB8AC3E}">
        <p14:creationId xmlns:p14="http://schemas.microsoft.com/office/powerpoint/2010/main" val="1169035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25"/>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grpId="0" nodeType="afterEffect">
                                  <p:stCondLst>
                                    <p:cond delay="1000"/>
                                  </p:stCondLst>
                                  <p:childTnLst>
                                    <p:set>
                                      <p:cBhvr>
                                        <p:cTn id="9" dur="1" fill="hold">
                                          <p:stCondLst>
                                            <p:cond delay="0"/>
                                          </p:stCondLst>
                                        </p:cTn>
                                        <p:tgtEl>
                                          <p:spTgt spid="26"/>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grpId="0" nodeType="afterEffect">
                                  <p:stCondLst>
                                    <p:cond delay="100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p:cNvSpPr>
            <a:spLocks noGrp="1"/>
          </p:cNvSpPr>
          <p:nvPr>
            <p:ph type="title"/>
          </p:nvPr>
        </p:nvSpPr>
        <p:spPr/>
        <p:txBody>
          <a:bodyPr/>
          <a:lstStyle/>
          <a:p>
            <a:r>
              <a:rPr lang="en-US" dirty="0" smtClean="0"/>
              <a:t>Business Model</a:t>
            </a:r>
            <a:endParaRPr lang="en-US" dirty="0"/>
          </a:p>
        </p:txBody>
      </p:sp>
      <p:grpSp>
        <p:nvGrpSpPr>
          <p:cNvPr id="5" name="Group 4"/>
          <p:cNvGrpSpPr/>
          <p:nvPr/>
        </p:nvGrpSpPr>
        <p:grpSpPr>
          <a:xfrm>
            <a:off x="6218238" y="1657366"/>
            <a:ext cx="6163469" cy="4581492"/>
            <a:chOff x="6218238" y="1657366"/>
            <a:chExt cx="6163469" cy="4581492"/>
          </a:xfrm>
        </p:grpSpPr>
        <p:sp>
          <p:nvSpPr>
            <p:cNvPr id="20" name="Rectangle 19"/>
            <p:cNvSpPr/>
            <p:nvPr/>
          </p:nvSpPr>
          <p:spPr bwMode="auto">
            <a:xfrm>
              <a:off x="6218238" y="1670067"/>
              <a:ext cx="5943600" cy="4568791"/>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TextBox 15"/>
            <p:cNvSpPr txBox="1"/>
            <p:nvPr/>
          </p:nvSpPr>
          <p:spPr>
            <a:xfrm>
              <a:off x="6218238" y="1657366"/>
              <a:ext cx="5486400"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solidFill>
                    <a:schemeClr val="accent6">
                      <a:lumMod val="50000"/>
                    </a:schemeClr>
                  </a:solidFill>
                  <a:latin typeface="Segoe UI Light"/>
                </a:rPr>
                <a:t>Revenue share</a:t>
              </a:r>
            </a:p>
          </p:txBody>
        </p:sp>
        <p:grpSp>
          <p:nvGrpSpPr>
            <p:cNvPr id="21" name="Group 20"/>
            <p:cNvGrpSpPr/>
            <p:nvPr/>
          </p:nvGrpSpPr>
          <p:grpSpPr>
            <a:xfrm>
              <a:off x="6219102" y="2328861"/>
              <a:ext cx="6162605" cy="3657600"/>
              <a:chOff x="6219102" y="2252663"/>
              <a:chExt cx="6162605" cy="3657600"/>
            </a:xfrm>
          </p:grpSpPr>
          <p:graphicFrame>
            <p:nvGraphicFramePr>
              <p:cNvPr id="15" name="Chart 14"/>
              <p:cNvGraphicFramePr/>
              <p:nvPr>
                <p:extLst/>
              </p:nvPr>
            </p:nvGraphicFramePr>
            <p:xfrm>
              <a:off x="6219102" y="2309847"/>
              <a:ext cx="5400625" cy="3600416"/>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p:cNvSpPr txBox="1"/>
              <p:nvPr/>
            </p:nvSpPr>
            <p:spPr>
              <a:xfrm>
                <a:off x="10113169" y="2252663"/>
                <a:ext cx="2268538" cy="1126462"/>
              </a:xfrm>
              <a:prstGeom prst="rect">
                <a:avLst/>
              </a:prstGeom>
              <a:noFill/>
            </p:spPr>
            <p:txBody>
              <a:bodyPr wrap="square" lIns="182880" tIns="146304" rIns="182880" bIns="146304" rtlCol="0">
                <a:spAutoFit/>
              </a:bodyPr>
              <a:lstStyle/>
              <a:p>
                <a:pPr>
                  <a:lnSpc>
                    <a:spcPct val="90000"/>
                  </a:lnSpc>
                  <a:spcAft>
                    <a:spcPts val="600"/>
                  </a:spcAft>
                </a:pPr>
                <a:r>
                  <a:rPr lang="en-US" sz="6000" dirty="0" smtClean="0">
                    <a:solidFill>
                      <a:schemeClr val="accent6">
                        <a:lumMod val="50000"/>
                      </a:schemeClr>
                    </a:solidFill>
                    <a:latin typeface="Segoe UI Light"/>
                  </a:rPr>
                  <a:t>20%</a:t>
                </a:r>
              </a:p>
            </p:txBody>
          </p:sp>
        </p:grpSp>
      </p:grpSp>
      <p:grpSp>
        <p:nvGrpSpPr>
          <p:cNvPr id="9" name="Group 8"/>
          <p:cNvGrpSpPr/>
          <p:nvPr/>
        </p:nvGrpSpPr>
        <p:grpSpPr>
          <a:xfrm>
            <a:off x="274320" y="1670067"/>
            <a:ext cx="5898198" cy="4568791"/>
            <a:chOff x="274320" y="1670067"/>
            <a:chExt cx="5898198" cy="4568791"/>
          </a:xfrm>
        </p:grpSpPr>
        <p:sp>
          <p:nvSpPr>
            <p:cNvPr id="18" name="Rectangle 17"/>
            <p:cNvSpPr/>
            <p:nvPr/>
          </p:nvSpPr>
          <p:spPr bwMode="auto">
            <a:xfrm>
              <a:off x="274638" y="1670067"/>
              <a:ext cx="5897880" cy="4568791"/>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extBox 3"/>
            <p:cNvSpPr txBox="1"/>
            <p:nvPr/>
          </p:nvSpPr>
          <p:spPr>
            <a:xfrm>
              <a:off x="274320" y="1670067"/>
              <a:ext cx="5898198"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solidFill>
                    <a:schemeClr val="accent6">
                      <a:lumMod val="50000"/>
                    </a:schemeClr>
                  </a:solidFill>
                  <a:latin typeface="Segoe UI Light"/>
                </a:rPr>
                <a:t>Office</a:t>
              </a:r>
              <a:r>
                <a:rPr lang="en-US" sz="2800" dirty="0" smtClean="0">
                  <a:gradFill>
                    <a:gsLst>
                      <a:gs pos="2917">
                        <a:srgbClr val="009E49"/>
                      </a:gs>
                      <a:gs pos="30000">
                        <a:srgbClr val="009E49"/>
                      </a:gs>
                    </a:gsLst>
                    <a:lin ang="5400000" scaled="0"/>
                  </a:gradFill>
                  <a:latin typeface="Segoe UI Light"/>
                </a:rPr>
                <a:t> </a:t>
              </a:r>
              <a:r>
                <a:rPr lang="en-US" sz="2800" dirty="0" smtClean="0">
                  <a:solidFill>
                    <a:schemeClr val="accent6">
                      <a:lumMod val="50000"/>
                    </a:schemeClr>
                  </a:solidFill>
                  <a:latin typeface="Segoe UI Light"/>
                </a:rPr>
                <a:t>365 gives you store access</a:t>
              </a:r>
            </a:p>
          </p:txBody>
        </p:sp>
        <p:sp>
          <p:nvSpPr>
            <p:cNvPr id="14" name="Freeform 13"/>
            <p:cNvSpPr>
              <a:spLocks noEditPoints="1"/>
            </p:cNvSpPr>
            <p:nvPr/>
          </p:nvSpPr>
          <p:spPr bwMode="auto">
            <a:xfrm>
              <a:off x="1208492" y="3500631"/>
              <a:ext cx="4030172" cy="1276702"/>
            </a:xfrm>
            <a:custGeom>
              <a:avLst/>
              <a:gdLst>
                <a:gd name="T0" fmla="*/ 0 w 1922"/>
                <a:gd name="T1" fmla="*/ 122 h 606"/>
                <a:gd name="T2" fmla="*/ 324 w 1922"/>
                <a:gd name="T3" fmla="*/ 0 h 606"/>
                <a:gd name="T4" fmla="*/ 502 w 1922"/>
                <a:gd name="T5" fmla="*/ 51 h 606"/>
                <a:gd name="T6" fmla="*/ 503 w 1922"/>
                <a:gd name="T7" fmla="*/ 557 h 606"/>
                <a:gd name="T8" fmla="*/ 17 w 1922"/>
                <a:gd name="T9" fmla="*/ 492 h 606"/>
                <a:gd name="T10" fmla="*/ 22 w 1922"/>
                <a:gd name="T11" fmla="*/ 489 h 606"/>
                <a:gd name="T12" fmla="*/ 244 w 1922"/>
                <a:gd name="T13" fmla="*/ 520 h 606"/>
                <a:gd name="T14" fmla="*/ 325 w 1922"/>
                <a:gd name="T15" fmla="*/ 99 h 606"/>
                <a:gd name="T16" fmla="*/ 299 w 1922"/>
                <a:gd name="T17" fmla="*/ 101 h 606"/>
                <a:gd name="T18" fmla="*/ 111 w 1922"/>
                <a:gd name="T19" fmla="*/ 439 h 606"/>
                <a:gd name="T20" fmla="*/ 2 w 1922"/>
                <a:gd name="T21" fmla="*/ 486 h 606"/>
                <a:gd name="T22" fmla="*/ 1356 w 1922"/>
                <a:gd name="T23" fmla="*/ 99 h 606"/>
                <a:gd name="T24" fmla="*/ 1246 w 1922"/>
                <a:gd name="T25" fmla="*/ 178 h 606"/>
                <a:gd name="T26" fmla="*/ 1148 w 1922"/>
                <a:gd name="T27" fmla="*/ 225 h 606"/>
                <a:gd name="T28" fmla="*/ 1147 w 1922"/>
                <a:gd name="T29" fmla="*/ 164 h 606"/>
                <a:gd name="T30" fmla="*/ 1216 w 1922"/>
                <a:gd name="T31" fmla="*/ 135 h 606"/>
                <a:gd name="T32" fmla="*/ 1192 w 1922"/>
                <a:gd name="T33" fmla="*/ 95 h 606"/>
                <a:gd name="T34" fmla="*/ 1103 w 1922"/>
                <a:gd name="T35" fmla="*/ 222 h 606"/>
                <a:gd name="T36" fmla="*/ 1059 w 1922"/>
                <a:gd name="T37" fmla="*/ 228 h 606"/>
                <a:gd name="T38" fmla="*/ 1099 w 1922"/>
                <a:gd name="T39" fmla="*/ 261 h 606"/>
                <a:gd name="T40" fmla="*/ 1106 w 1922"/>
                <a:gd name="T41" fmla="*/ 485 h 606"/>
                <a:gd name="T42" fmla="*/ 1145 w 1922"/>
                <a:gd name="T43" fmla="*/ 265 h 606"/>
                <a:gd name="T44" fmla="*/ 1246 w 1922"/>
                <a:gd name="T45" fmla="*/ 265 h 606"/>
                <a:gd name="T46" fmla="*/ 1284 w 1922"/>
                <a:gd name="T47" fmla="*/ 485 h 606"/>
                <a:gd name="T48" fmla="*/ 1291 w 1922"/>
                <a:gd name="T49" fmla="*/ 261 h 606"/>
                <a:gd name="T50" fmla="*/ 1349 w 1922"/>
                <a:gd name="T51" fmla="*/ 229 h 606"/>
                <a:gd name="T52" fmla="*/ 1287 w 1922"/>
                <a:gd name="T53" fmla="*/ 222 h 606"/>
                <a:gd name="T54" fmla="*/ 1335 w 1922"/>
                <a:gd name="T55" fmla="*/ 131 h 606"/>
                <a:gd name="T56" fmla="*/ 688 w 1922"/>
                <a:gd name="T57" fmla="*/ 319 h 606"/>
                <a:gd name="T58" fmla="*/ 908 w 1922"/>
                <a:gd name="T59" fmla="*/ 485 h 606"/>
                <a:gd name="T60" fmla="*/ 1032 w 1922"/>
                <a:gd name="T61" fmla="*/ 287 h 606"/>
                <a:gd name="T62" fmla="*/ 826 w 1922"/>
                <a:gd name="T63" fmla="*/ 119 h 606"/>
                <a:gd name="T64" fmla="*/ 688 w 1922"/>
                <a:gd name="T65" fmla="*/ 307 h 606"/>
                <a:gd name="T66" fmla="*/ 887 w 1922"/>
                <a:gd name="T67" fmla="*/ 450 h 606"/>
                <a:gd name="T68" fmla="*/ 750 w 1922"/>
                <a:gd name="T69" fmla="*/ 224 h 606"/>
                <a:gd name="T70" fmla="*/ 977 w 1922"/>
                <a:gd name="T71" fmla="*/ 236 h 606"/>
                <a:gd name="T72" fmla="*/ 974 w 1922"/>
                <a:gd name="T73" fmla="*/ 380 h 606"/>
                <a:gd name="T74" fmla="*/ 1751 w 1922"/>
                <a:gd name="T75" fmla="*/ 417 h 606"/>
                <a:gd name="T76" fmla="*/ 1919 w 1922"/>
                <a:gd name="T77" fmla="*/ 366 h 606"/>
                <a:gd name="T78" fmla="*/ 1915 w 1922"/>
                <a:gd name="T79" fmla="*/ 291 h 606"/>
                <a:gd name="T80" fmla="*/ 1710 w 1922"/>
                <a:gd name="T81" fmla="*/ 289 h 606"/>
                <a:gd name="T82" fmla="*/ 1787 w 1922"/>
                <a:gd name="T83" fmla="*/ 489 h 606"/>
                <a:gd name="T84" fmla="*/ 1904 w 1922"/>
                <a:gd name="T85" fmla="*/ 465 h 606"/>
                <a:gd name="T86" fmla="*/ 1742 w 1922"/>
                <a:gd name="T87" fmla="*/ 330 h 606"/>
                <a:gd name="T88" fmla="*/ 1847 w 1922"/>
                <a:gd name="T89" fmla="*/ 262 h 606"/>
                <a:gd name="T90" fmla="*/ 1876 w 1922"/>
                <a:gd name="T91" fmla="*/ 330 h 606"/>
                <a:gd name="T92" fmla="*/ 1667 w 1922"/>
                <a:gd name="T93" fmla="*/ 234 h 606"/>
                <a:gd name="T94" fmla="*/ 1576 w 1922"/>
                <a:gd name="T95" fmla="*/ 222 h 606"/>
                <a:gd name="T96" fmla="*/ 1550 w 1922"/>
                <a:gd name="T97" fmla="*/ 484 h 606"/>
                <a:gd name="T98" fmla="*/ 1666 w 1922"/>
                <a:gd name="T99" fmla="*/ 470 h 606"/>
                <a:gd name="T100" fmla="*/ 1663 w 1922"/>
                <a:gd name="T101" fmla="*/ 436 h 606"/>
                <a:gd name="T102" fmla="*/ 1518 w 1922"/>
                <a:gd name="T103" fmla="*/ 323 h 606"/>
                <a:gd name="T104" fmla="*/ 1667 w 1922"/>
                <a:gd name="T105" fmla="*/ 275 h 606"/>
                <a:gd name="T106" fmla="*/ 1391 w 1922"/>
                <a:gd name="T107" fmla="*/ 485 h 606"/>
                <a:gd name="T108" fmla="*/ 1429 w 1922"/>
                <a:gd name="T109" fmla="*/ 385 h 606"/>
                <a:gd name="T110" fmla="*/ 1391 w 1922"/>
                <a:gd name="T111" fmla="*/ 225 h 606"/>
                <a:gd name="T112" fmla="*/ 1387 w 1922"/>
                <a:gd name="T113" fmla="*/ 481 h 606"/>
                <a:gd name="T114" fmla="*/ 1381 w 1922"/>
                <a:gd name="T115" fmla="*/ 133 h 606"/>
                <a:gd name="T116" fmla="*/ 1 w 1922"/>
                <a:gd name="T117" fmla="*/ 486 h 606"/>
                <a:gd name="T118" fmla="*/ 2 w 1922"/>
                <a:gd name="T119" fmla="*/ 48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2" h="606">
                  <a:moveTo>
                    <a:pt x="1" y="486"/>
                  </a:moveTo>
                  <a:cubicBezTo>
                    <a:pt x="1" y="486"/>
                    <a:pt x="0" y="486"/>
                    <a:pt x="0" y="486"/>
                  </a:cubicBezTo>
                  <a:cubicBezTo>
                    <a:pt x="0" y="365"/>
                    <a:pt x="0" y="243"/>
                    <a:pt x="0" y="122"/>
                  </a:cubicBezTo>
                  <a:cubicBezTo>
                    <a:pt x="1" y="121"/>
                    <a:pt x="2" y="121"/>
                    <a:pt x="3" y="121"/>
                  </a:cubicBezTo>
                  <a:cubicBezTo>
                    <a:pt x="98" y="85"/>
                    <a:pt x="194" y="49"/>
                    <a:pt x="289" y="13"/>
                  </a:cubicBezTo>
                  <a:cubicBezTo>
                    <a:pt x="301" y="9"/>
                    <a:pt x="313" y="4"/>
                    <a:pt x="324" y="0"/>
                  </a:cubicBezTo>
                  <a:cubicBezTo>
                    <a:pt x="325" y="0"/>
                    <a:pt x="326" y="0"/>
                    <a:pt x="327" y="0"/>
                  </a:cubicBezTo>
                  <a:cubicBezTo>
                    <a:pt x="335" y="3"/>
                    <a:pt x="343" y="5"/>
                    <a:pt x="351" y="7"/>
                  </a:cubicBezTo>
                  <a:cubicBezTo>
                    <a:pt x="402" y="22"/>
                    <a:pt x="452" y="36"/>
                    <a:pt x="502" y="51"/>
                  </a:cubicBezTo>
                  <a:cubicBezTo>
                    <a:pt x="505" y="51"/>
                    <a:pt x="506" y="52"/>
                    <a:pt x="506" y="55"/>
                  </a:cubicBezTo>
                  <a:cubicBezTo>
                    <a:pt x="506" y="221"/>
                    <a:pt x="506" y="387"/>
                    <a:pt x="506" y="553"/>
                  </a:cubicBezTo>
                  <a:cubicBezTo>
                    <a:pt x="506" y="556"/>
                    <a:pt x="505" y="557"/>
                    <a:pt x="503" y="557"/>
                  </a:cubicBezTo>
                  <a:cubicBezTo>
                    <a:pt x="444" y="573"/>
                    <a:pt x="386" y="590"/>
                    <a:pt x="327" y="606"/>
                  </a:cubicBezTo>
                  <a:cubicBezTo>
                    <a:pt x="326" y="606"/>
                    <a:pt x="324" y="606"/>
                    <a:pt x="323" y="605"/>
                  </a:cubicBezTo>
                  <a:cubicBezTo>
                    <a:pt x="221" y="568"/>
                    <a:pt x="119" y="530"/>
                    <a:pt x="17" y="492"/>
                  </a:cubicBezTo>
                  <a:cubicBezTo>
                    <a:pt x="12" y="490"/>
                    <a:pt x="6" y="488"/>
                    <a:pt x="1" y="486"/>
                  </a:cubicBezTo>
                  <a:cubicBezTo>
                    <a:pt x="1" y="486"/>
                    <a:pt x="1" y="486"/>
                    <a:pt x="2" y="486"/>
                  </a:cubicBezTo>
                  <a:cubicBezTo>
                    <a:pt x="8" y="487"/>
                    <a:pt x="15" y="488"/>
                    <a:pt x="22" y="489"/>
                  </a:cubicBezTo>
                  <a:cubicBezTo>
                    <a:pt x="46" y="492"/>
                    <a:pt x="70" y="496"/>
                    <a:pt x="94" y="499"/>
                  </a:cubicBezTo>
                  <a:cubicBezTo>
                    <a:pt x="119" y="502"/>
                    <a:pt x="144" y="506"/>
                    <a:pt x="168" y="509"/>
                  </a:cubicBezTo>
                  <a:cubicBezTo>
                    <a:pt x="194" y="513"/>
                    <a:pt x="219" y="516"/>
                    <a:pt x="244" y="520"/>
                  </a:cubicBezTo>
                  <a:cubicBezTo>
                    <a:pt x="270" y="523"/>
                    <a:pt x="295" y="527"/>
                    <a:pt x="321" y="530"/>
                  </a:cubicBezTo>
                  <a:cubicBezTo>
                    <a:pt x="325" y="531"/>
                    <a:pt x="325" y="530"/>
                    <a:pt x="325" y="527"/>
                  </a:cubicBezTo>
                  <a:cubicBezTo>
                    <a:pt x="325" y="384"/>
                    <a:pt x="325" y="242"/>
                    <a:pt x="325" y="99"/>
                  </a:cubicBezTo>
                  <a:cubicBezTo>
                    <a:pt x="325" y="99"/>
                    <a:pt x="325" y="98"/>
                    <a:pt x="325" y="98"/>
                  </a:cubicBezTo>
                  <a:cubicBezTo>
                    <a:pt x="325" y="96"/>
                    <a:pt x="325" y="95"/>
                    <a:pt x="322" y="96"/>
                  </a:cubicBezTo>
                  <a:cubicBezTo>
                    <a:pt x="314" y="98"/>
                    <a:pt x="306" y="99"/>
                    <a:pt x="299" y="101"/>
                  </a:cubicBezTo>
                  <a:cubicBezTo>
                    <a:pt x="237" y="116"/>
                    <a:pt x="176" y="131"/>
                    <a:pt x="114" y="145"/>
                  </a:cubicBezTo>
                  <a:cubicBezTo>
                    <a:pt x="111" y="146"/>
                    <a:pt x="111" y="147"/>
                    <a:pt x="111" y="150"/>
                  </a:cubicBezTo>
                  <a:cubicBezTo>
                    <a:pt x="111" y="247"/>
                    <a:pt x="111" y="343"/>
                    <a:pt x="111" y="439"/>
                  </a:cubicBezTo>
                  <a:cubicBezTo>
                    <a:pt x="111" y="442"/>
                    <a:pt x="110" y="443"/>
                    <a:pt x="107" y="444"/>
                  </a:cubicBezTo>
                  <a:cubicBezTo>
                    <a:pt x="79" y="455"/>
                    <a:pt x="50" y="467"/>
                    <a:pt x="21" y="478"/>
                  </a:cubicBezTo>
                  <a:cubicBezTo>
                    <a:pt x="15" y="480"/>
                    <a:pt x="8" y="482"/>
                    <a:pt x="2" y="486"/>
                  </a:cubicBezTo>
                  <a:cubicBezTo>
                    <a:pt x="1" y="486"/>
                    <a:pt x="1" y="486"/>
                    <a:pt x="1" y="486"/>
                  </a:cubicBezTo>
                  <a:close/>
                  <a:moveTo>
                    <a:pt x="1359" y="102"/>
                  </a:moveTo>
                  <a:cubicBezTo>
                    <a:pt x="1359" y="100"/>
                    <a:pt x="1358" y="99"/>
                    <a:pt x="1356" y="99"/>
                  </a:cubicBezTo>
                  <a:cubicBezTo>
                    <a:pt x="1349" y="96"/>
                    <a:pt x="1342" y="95"/>
                    <a:pt x="1334" y="95"/>
                  </a:cubicBezTo>
                  <a:cubicBezTo>
                    <a:pt x="1318" y="95"/>
                    <a:pt x="1302" y="97"/>
                    <a:pt x="1287" y="105"/>
                  </a:cubicBezTo>
                  <a:cubicBezTo>
                    <a:pt x="1260" y="122"/>
                    <a:pt x="1247" y="147"/>
                    <a:pt x="1246" y="178"/>
                  </a:cubicBezTo>
                  <a:cubicBezTo>
                    <a:pt x="1245" y="193"/>
                    <a:pt x="1246" y="207"/>
                    <a:pt x="1246" y="222"/>
                  </a:cubicBezTo>
                  <a:cubicBezTo>
                    <a:pt x="1246" y="224"/>
                    <a:pt x="1246" y="225"/>
                    <a:pt x="1243" y="225"/>
                  </a:cubicBezTo>
                  <a:cubicBezTo>
                    <a:pt x="1211" y="225"/>
                    <a:pt x="1179" y="225"/>
                    <a:pt x="1148" y="225"/>
                  </a:cubicBezTo>
                  <a:cubicBezTo>
                    <a:pt x="1145" y="225"/>
                    <a:pt x="1145" y="225"/>
                    <a:pt x="1145" y="222"/>
                  </a:cubicBezTo>
                  <a:cubicBezTo>
                    <a:pt x="1145" y="210"/>
                    <a:pt x="1145" y="197"/>
                    <a:pt x="1145" y="185"/>
                  </a:cubicBezTo>
                  <a:cubicBezTo>
                    <a:pt x="1145" y="178"/>
                    <a:pt x="1145" y="171"/>
                    <a:pt x="1147" y="164"/>
                  </a:cubicBezTo>
                  <a:cubicBezTo>
                    <a:pt x="1151" y="145"/>
                    <a:pt x="1162" y="134"/>
                    <a:pt x="1179" y="131"/>
                  </a:cubicBezTo>
                  <a:cubicBezTo>
                    <a:pt x="1191" y="129"/>
                    <a:pt x="1203" y="131"/>
                    <a:pt x="1213" y="136"/>
                  </a:cubicBezTo>
                  <a:cubicBezTo>
                    <a:pt x="1215" y="137"/>
                    <a:pt x="1216" y="137"/>
                    <a:pt x="1216" y="135"/>
                  </a:cubicBezTo>
                  <a:cubicBezTo>
                    <a:pt x="1216" y="124"/>
                    <a:pt x="1216" y="113"/>
                    <a:pt x="1216" y="102"/>
                  </a:cubicBezTo>
                  <a:cubicBezTo>
                    <a:pt x="1216" y="100"/>
                    <a:pt x="1215" y="99"/>
                    <a:pt x="1214" y="99"/>
                  </a:cubicBezTo>
                  <a:cubicBezTo>
                    <a:pt x="1207" y="96"/>
                    <a:pt x="1199" y="96"/>
                    <a:pt x="1192" y="95"/>
                  </a:cubicBezTo>
                  <a:cubicBezTo>
                    <a:pt x="1176" y="95"/>
                    <a:pt x="1161" y="96"/>
                    <a:pt x="1147" y="104"/>
                  </a:cubicBezTo>
                  <a:cubicBezTo>
                    <a:pt x="1118" y="120"/>
                    <a:pt x="1104" y="145"/>
                    <a:pt x="1103" y="178"/>
                  </a:cubicBezTo>
                  <a:cubicBezTo>
                    <a:pt x="1103" y="192"/>
                    <a:pt x="1103" y="207"/>
                    <a:pt x="1103" y="222"/>
                  </a:cubicBezTo>
                  <a:cubicBezTo>
                    <a:pt x="1103" y="225"/>
                    <a:pt x="1102" y="225"/>
                    <a:pt x="1100" y="225"/>
                  </a:cubicBezTo>
                  <a:cubicBezTo>
                    <a:pt x="1087" y="225"/>
                    <a:pt x="1074" y="225"/>
                    <a:pt x="1062" y="225"/>
                  </a:cubicBezTo>
                  <a:cubicBezTo>
                    <a:pt x="1060" y="225"/>
                    <a:pt x="1059" y="226"/>
                    <a:pt x="1059" y="228"/>
                  </a:cubicBezTo>
                  <a:cubicBezTo>
                    <a:pt x="1059" y="238"/>
                    <a:pt x="1059" y="248"/>
                    <a:pt x="1059" y="258"/>
                  </a:cubicBezTo>
                  <a:cubicBezTo>
                    <a:pt x="1059" y="260"/>
                    <a:pt x="1059" y="261"/>
                    <a:pt x="1062" y="261"/>
                  </a:cubicBezTo>
                  <a:cubicBezTo>
                    <a:pt x="1074" y="261"/>
                    <a:pt x="1086" y="261"/>
                    <a:pt x="1099" y="261"/>
                  </a:cubicBezTo>
                  <a:cubicBezTo>
                    <a:pt x="1102" y="261"/>
                    <a:pt x="1103" y="262"/>
                    <a:pt x="1103" y="265"/>
                  </a:cubicBezTo>
                  <a:cubicBezTo>
                    <a:pt x="1103" y="337"/>
                    <a:pt x="1103" y="409"/>
                    <a:pt x="1103" y="482"/>
                  </a:cubicBezTo>
                  <a:cubicBezTo>
                    <a:pt x="1103" y="484"/>
                    <a:pt x="1103" y="485"/>
                    <a:pt x="1106" y="485"/>
                  </a:cubicBezTo>
                  <a:cubicBezTo>
                    <a:pt x="1118" y="485"/>
                    <a:pt x="1129" y="485"/>
                    <a:pt x="1140" y="485"/>
                  </a:cubicBezTo>
                  <a:cubicBezTo>
                    <a:pt x="1145" y="485"/>
                    <a:pt x="1145" y="486"/>
                    <a:pt x="1145" y="481"/>
                  </a:cubicBezTo>
                  <a:cubicBezTo>
                    <a:pt x="1145" y="409"/>
                    <a:pt x="1145" y="337"/>
                    <a:pt x="1145" y="265"/>
                  </a:cubicBezTo>
                  <a:cubicBezTo>
                    <a:pt x="1145" y="261"/>
                    <a:pt x="1146" y="261"/>
                    <a:pt x="1149" y="261"/>
                  </a:cubicBezTo>
                  <a:cubicBezTo>
                    <a:pt x="1180" y="261"/>
                    <a:pt x="1211" y="261"/>
                    <a:pt x="1242" y="261"/>
                  </a:cubicBezTo>
                  <a:cubicBezTo>
                    <a:pt x="1245" y="261"/>
                    <a:pt x="1246" y="262"/>
                    <a:pt x="1246" y="265"/>
                  </a:cubicBezTo>
                  <a:cubicBezTo>
                    <a:pt x="1246" y="337"/>
                    <a:pt x="1246" y="410"/>
                    <a:pt x="1246" y="482"/>
                  </a:cubicBezTo>
                  <a:cubicBezTo>
                    <a:pt x="1246" y="484"/>
                    <a:pt x="1246" y="485"/>
                    <a:pt x="1249" y="485"/>
                  </a:cubicBezTo>
                  <a:cubicBezTo>
                    <a:pt x="1261" y="485"/>
                    <a:pt x="1272" y="485"/>
                    <a:pt x="1284" y="485"/>
                  </a:cubicBezTo>
                  <a:cubicBezTo>
                    <a:pt x="1287" y="485"/>
                    <a:pt x="1288" y="484"/>
                    <a:pt x="1288" y="481"/>
                  </a:cubicBezTo>
                  <a:cubicBezTo>
                    <a:pt x="1287" y="409"/>
                    <a:pt x="1288" y="337"/>
                    <a:pt x="1287" y="264"/>
                  </a:cubicBezTo>
                  <a:cubicBezTo>
                    <a:pt x="1287" y="262"/>
                    <a:pt x="1288" y="261"/>
                    <a:pt x="1291" y="261"/>
                  </a:cubicBezTo>
                  <a:cubicBezTo>
                    <a:pt x="1309" y="261"/>
                    <a:pt x="1327" y="261"/>
                    <a:pt x="1346" y="261"/>
                  </a:cubicBezTo>
                  <a:cubicBezTo>
                    <a:pt x="1348" y="261"/>
                    <a:pt x="1349" y="260"/>
                    <a:pt x="1349" y="258"/>
                  </a:cubicBezTo>
                  <a:cubicBezTo>
                    <a:pt x="1348" y="248"/>
                    <a:pt x="1348" y="239"/>
                    <a:pt x="1349" y="229"/>
                  </a:cubicBezTo>
                  <a:cubicBezTo>
                    <a:pt x="1349" y="226"/>
                    <a:pt x="1348" y="225"/>
                    <a:pt x="1345" y="225"/>
                  </a:cubicBezTo>
                  <a:cubicBezTo>
                    <a:pt x="1327" y="225"/>
                    <a:pt x="1309" y="225"/>
                    <a:pt x="1291" y="225"/>
                  </a:cubicBezTo>
                  <a:cubicBezTo>
                    <a:pt x="1288" y="225"/>
                    <a:pt x="1287" y="225"/>
                    <a:pt x="1287" y="222"/>
                  </a:cubicBezTo>
                  <a:cubicBezTo>
                    <a:pt x="1288" y="210"/>
                    <a:pt x="1287" y="198"/>
                    <a:pt x="1288" y="186"/>
                  </a:cubicBezTo>
                  <a:cubicBezTo>
                    <a:pt x="1288" y="179"/>
                    <a:pt x="1288" y="171"/>
                    <a:pt x="1290" y="164"/>
                  </a:cubicBezTo>
                  <a:cubicBezTo>
                    <a:pt x="1294" y="141"/>
                    <a:pt x="1311" y="129"/>
                    <a:pt x="1335" y="131"/>
                  </a:cubicBezTo>
                  <a:cubicBezTo>
                    <a:pt x="1343" y="131"/>
                    <a:pt x="1351" y="133"/>
                    <a:pt x="1359" y="137"/>
                  </a:cubicBezTo>
                  <a:cubicBezTo>
                    <a:pt x="1359" y="125"/>
                    <a:pt x="1359" y="113"/>
                    <a:pt x="1359" y="102"/>
                  </a:cubicBezTo>
                  <a:close/>
                  <a:moveTo>
                    <a:pt x="688" y="319"/>
                  </a:moveTo>
                  <a:cubicBezTo>
                    <a:pt x="689" y="341"/>
                    <a:pt x="693" y="363"/>
                    <a:pt x="700" y="383"/>
                  </a:cubicBezTo>
                  <a:cubicBezTo>
                    <a:pt x="717" y="428"/>
                    <a:pt x="746" y="461"/>
                    <a:pt x="791" y="479"/>
                  </a:cubicBezTo>
                  <a:cubicBezTo>
                    <a:pt x="829" y="494"/>
                    <a:pt x="869" y="495"/>
                    <a:pt x="908" y="485"/>
                  </a:cubicBezTo>
                  <a:cubicBezTo>
                    <a:pt x="937" y="478"/>
                    <a:pt x="962" y="464"/>
                    <a:pt x="983" y="442"/>
                  </a:cubicBezTo>
                  <a:cubicBezTo>
                    <a:pt x="1002" y="422"/>
                    <a:pt x="1014" y="398"/>
                    <a:pt x="1022" y="371"/>
                  </a:cubicBezTo>
                  <a:cubicBezTo>
                    <a:pt x="1030" y="344"/>
                    <a:pt x="1033" y="316"/>
                    <a:pt x="1032" y="287"/>
                  </a:cubicBezTo>
                  <a:cubicBezTo>
                    <a:pt x="1031" y="261"/>
                    <a:pt x="1026" y="236"/>
                    <a:pt x="1015" y="211"/>
                  </a:cubicBezTo>
                  <a:cubicBezTo>
                    <a:pt x="994" y="165"/>
                    <a:pt x="960" y="135"/>
                    <a:pt x="911" y="121"/>
                  </a:cubicBezTo>
                  <a:cubicBezTo>
                    <a:pt x="883" y="113"/>
                    <a:pt x="854" y="114"/>
                    <a:pt x="826" y="119"/>
                  </a:cubicBezTo>
                  <a:cubicBezTo>
                    <a:pt x="789" y="126"/>
                    <a:pt x="758" y="142"/>
                    <a:pt x="734" y="170"/>
                  </a:cubicBezTo>
                  <a:cubicBezTo>
                    <a:pt x="712" y="194"/>
                    <a:pt x="700" y="223"/>
                    <a:pt x="693" y="255"/>
                  </a:cubicBezTo>
                  <a:cubicBezTo>
                    <a:pt x="689" y="272"/>
                    <a:pt x="688" y="289"/>
                    <a:pt x="688" y="307"/>
                  </a:cubicBezTo>
                  <a:cubicBezTo>
                    <a:pt x="688" y="311"/>
                    <a:pt x="688" y="315"/>
                    <a:pt x="688" y="319"/>
                  </a:cubicBezTo>
                  <a:close/>
                  <a:moveTo>
                    <a:pt x="974" y="380"/>
                  </a:moveTo>
                  <a:cubicBezTo>
                    <a:pt x="957" y="418"/>
                    <a:pt x="928" y="443"/>
                    <a:pt x="887" y="450"/>
                  </a:cubicBezTo>
                  <a:cubicBezTo>
                    <a:pt x="854" y="456"/>
                    <a:pt x="823" y="453"/>
                    <a:pt x="794" y="435"/>
                  </a:cubicBezTo>
                  <a:cubicBezTo>
                    <a:pt x="769" y="419"/>
                    <a:pt x="752" y="396"/>
                    <a:pt x="743" y="367"/>
                  </a:cubicBezTo>
                  <a:cubicBezTo>
                    <a:pt x="727" y="319"/>
                    <a:pt x="728" y="271"/>
                    <a:pt x="750" y="224"/>
                  </a:cubicBezTo>
                  <a:cubicBezTo>
                    <a:pt x="768" y="186"/>
                    <a:pt x="798" y="162"/>
                    <a:pt x="840" y="156"/>
                  </a:cubicBezTo>
                  <a:cubicBezTo>
                    <a:pt x="873" y="150"/>
                    <a:pt x="904" y="155"/>
                    <a:pt x="932" y="174"/>
                  </a:cubicBezTo>
                  <a:cubicBezTo>
                    <a:pt x="955" y="189"/>
                    <a:pt x="968" y="211"/>
                    <a:pt x="977" y="236"/>
                  </a:cubicBezTo>
                  <a:cubicBezTo>
                    <a:pt x="983" y="254"/>
                    <a:pt x="986" y="273"/>
                    <a:pt x="987" y="292"/>
                  </a:cubicBezTo>
                  <a:cubicBezTo>
                    <a:pt x="987" y="296"/>
                    <a:pt x="987" y="300"/>
                    <a:pt x="987" y="304"/>
                  </a:cubicBezTo>
                  <a:cubicBezTo>
                    <a:pt x="987" y="330"/>
                    <a:pt x="984" y="356"/>
                    <a:pt x="974" y="380"/>
                  </a:cubicBezTo>
                  <a:close/>
                  <a:moveTo>
                    <a:pt x="1901" y="429"/>
                  </a:moveTo>
                  <a:cubicBezTo>
                    <a:pt x="1873" y="450"/>
                    <a:pt x="1842" y="459"/>
                    <a:pt x="1807" y="455"/>
                  </a:cubicBezTo>
                  <a:cubicBezTo>
                    <a:pt x="1782" y="451"/>
                    <a:pt x="1763" y="439"/>
                    <a:pt x="1751" y="417"/>
                  </a:cubicBezTo>
                  <a:cubicBezTo>
                    <a:pt x="1743" y="402"/>
                    <a:pt x="1740" y="386"/>
                    <a:pt x="1739" y="370"/>
                  </a:cubicBezTo>
                  <a:cubicBezTo>
                    <a:pt x="1739" y="366"/>
                    <a:pt x="1739" y="366"/>
                    <a:pt x="1743" y="366"/>
                  </a:cubicBezTo>
                  <a:cubicBezTo>
                    <a:pt x="1801" y="366"/>
                    <a:pt x="1860" y="366"/>
                    <a:pt x="1919" y="366"/>
                  </a:cubicBezTo>
                  <a:cubicBezTo>
                    <a:pt x="1921" y="366"/>
                    <a:pt x="1922" y="365"/>
                    <a:pt x="1922" y="363"/>
                  </a:cubicBezTo>
                  <a:cubicBezTo>
                    <a:pt x="1922" y="355"/>
                    <a:pt x="1922" y="347"/>
                    <a:pt x="1922" y="339"/>
                  </a:cubicBezTo>
                  <a:cubicBezTo>
                    <a:pt x="1922" y="322"/>
                    <a:pt x="1920" y="306"/>
                    <a:pt x="1915" y="291"/>
                  </a:cubicBezTo>
                  <a:cubicBezTo>
                    <a:pt x="1907" y="267"/>
                    <a:pt x="1894" y="246"/>
                    <a:pt x="1872" y="234"/>
                  </a:cubicBezTo>
                  <a:cubicBezTo>
                    <a:pt x="1842" y="216"/>
                    <a:pt x="1809" y="215"/>
                    <a:pt x="1777" y="226"/>
                  </a:cubicBezTo>
                  <a:cubicBezTo>
                    <a:pt x="1745" y="236"/>
                    <a:pt x="1724" y="259"/>
                    <a:pt x="1710" y="289"/>
                  </a:cubicBezTo>
                  <a:cubicBezTo>
                    <a:pt x="1699" y="311"/>
                    <a:pt x="1695" y="335"/>
                    <a:pt x="1695" y="359"/>
                  </a:cubicBezTo>
                  <a:cubicBezTo>
                    <a:pt x="1696" y="381"/>
                    <a:pt x="1698" y="403"/>
                    <a:pt x="1707" y="423"/>
                  </a:cubicBezTo>
                  <a:cubicBezTo>
                    <a:pt x="1722" y="459"/>
                    <a:pt x="1748" y="482"/>
                    <a:pt x="1787" y="489"/>
                  </a:cubicBezTo>
                  <a:cubicBezTo>
                    <a:pt x="1810" y="494"/>
                    <a:pt x="1833" y="492"/>
                    <a:pt x="1856" y="487"/>
                  </a:cubicBezTo>
                  <a:cubicBezTo>
                    <a:pt x="1873" y="484"/>
                    <a:pt x="1888" y="478"/>
                    <a:pt x="1902" y="468"/>
                  </a:cubicBezTo>
                  <a:cubicBezTo>
                    <a:pt x="1903" y="467"/>
                    <a:pt x="1904" y="467"/>
                    <a:pt x="1904" y="465"/>
                  </a:cubicBezTo>
                  <a:cubicBezTo>
                    <a:pt x="1904" y="453"/>
                    <a:pt x="1904" y="441"/>
                    <a:pt x="1904" y="428"/>
                  </a:cubicBezTo>
                  <a:cubicBezTo>
                    <a:pt x="1903" y="428"/>
                    <a:pt x="1902" y="429"/>
                    <a:pt x="1901" y="429"/>
                  </a:cubicBezTo>
                  <a:close/>
                  <a:moveTo>
                    <a:pt x="1742" y="330"/>
                  </a:moveTo>
                  <a:cubicBezTo>
                    <a:pt x="1740" y="330"/>
                    <a:pt x="1739" y="330"/>
                    <a:pt x="1740" y="327"/>
                  </a:cubicBezTo>
                  <a:cubicBezTo>
                    <a:pt x="1744" y="304"/>
                    <a:pt x="1754" y="284"/>
                    <a:pt x="1773" y="269"/>
                  </a:cubicBezTo>
                  <a:cubicBezTo>
                    <a:pt x="1793" y="253"/>
                    <a:pt x="1825" y="250"/>
                    <a:pt x="1847" y="262"/>
                  </a:cubicBezTo>
                  <a:cubicBezTo>
                    <a:pt x="1863" y="271"/>
                    <a:pt x="1871" y="285"/>
                    <a:pt x="1876" y="302"/>
                  </a:cubicBezTo>
                  <a:cubicBezTo>
                    <a:pt x="1878" y="310"/>
                    <a:pt x="1879" y="319"/>
                    <a:pt x="1879" y="327"/>
                  </a:cubicBezTo>
                  <a:cubicBezTo>
                    <a:pt x="1879" y="330"/>
                    <a:pt x="1879" y="330"/>
                    <a:pt x="1876" y="330"/>
                  </a:cubicBezTo>
                  <a:cubicBezTo>
                    <a:pt x="1854" y="330"/>
                    <a:pt x="1832" y="330"/>
                    <a:pt x="1809" y="330"/>
                  </a:cubicBezTo>
                  <a:cubicBezTo>
                    <a:pt x="1787" y="330"/>
                    <a:pt x="1765" y="330"/>
                    <a:pt x="1742" y="330"/>
                  </a:cubicBezTo>
                  <a:close/>
                  <a:moveTo>
                    <a:pt x="1667" y="234"/>
                  </a:moveTo>
                  <a:cubicBezTo>
                    <a:pt x="1667" y="233"/>
                    <a:pt x="1666" y="232"/>
                    <a:pt x="1665" y="231"/>
                  </a:cubicBezTo>
                  <a:cubicBezTo>
                    <a:pt x="1660" y="229"/>
                    <a:pt x="1655" y="227"/>
                    <a:pt x="1649" y="225"/>
                  </a:cubicBezTo>
                  <a:cubicBezTo>
                    <a:pt x="1625" y="218"/>
                    <a:pt x="1600" y="217"/>
                    <a:pt x="1576" y="222"/>
                  </a:cubicBezTo>
                  <a:cubicBezTo>
                    <a:pt x="1535" y="229"/>
                    <a:pt x="1504" y="252"/>
                    <a:pt x="1486" y="290"/>
                  </a:cubicBezTo>
                  <a:cubicBezTo>
                    <a:pt x="1469" y="325"/>
                    <a:pt x="1466" y="362"/>
                    <a:pt x="1476" y="400"/>
                  </a:cubicBezTo>
                  <a:cubicBezTo>
                    <a:pt x="1486" y="440"/>
                    <a:pt x="1510" y="469"/>
                    <a:pt x="1550" y="484"/>
                  </a:cubicBezTo>
                  <a:cubicBezTo>
                    <a:pt x="1569" y="491"/>
                    <a:pt x="1589" y="493"/>
                    <a:pt x="1609" y="491"/>
                  </a:cubicBezTo>
                  <a:cubicBezTo>
                    <a:pt x="1629" y="489"/>
                    <a:pt x="1647" y="484"/>
                    <a:pt x="1663" y="475"/>
                  </a:cubicBezTo>
                  <a:cubicBezTo>
                    <a:pt x="1665" y="474"/>
                    <a:pt x="1666" y="473"/>
                    <a:pt x="1666" y="470"/>
                  </a:cubicBezTo>
                  <a:cubicBezTo>
                    <a:pt x="1666" y="459"/>
                    <a:pt x="1666" y="448"/>
                    <a:pt x="1666" y="437"/>
                  </a:cubicBezTo>
                  <a:cubicBezTo>
                    <a:pt x="1666" y="436"/>
                    <a:pt x="1666" y="435"/>
                    <a:pt x="1665" y="434"/>
                  </a:cubicBezTo>
                  <a:cubicBezTo>
                    <a:pt x="1665" y="435"/>
                    <a:pt x="1664" y="435"/>
                    <a:pt x="1663" y="436"/>
                  </a:cubicBezTo>
                  <a:cubicBezTo>
                    <a:pt x="1642" y="450"/>
                    <a:pt x="1619" y="458"/>
                    <a:pt x="1593" y="456"/>
                  </a:cubicBezTo>
                  <a:cubicBezTo>
                    <a:pt x="1558" y="453"/>
                    <a:pt x="1534" y="435"/>
                    <a:pt x="1521" y="402"/>
                  </a:cubicBezTo>
                  <a:cubicBezTo>
                    <a:pt x="1511" y="376"/>
                    <a:pt x="1511" y="349"/>
                    <a:pt x="1518" y="323"/>
                  </a:cubicBezTo>
                  <a:cubicBezTo>
                    <a:pt x="1524" y="301"/>
                    <a:pt x="1535" y="284"/>
                    <a:pt x="1553" y="271"/>
                  </a:cubicBezTo>
                  <a:cubicBezTo>
                    <a:pt x="1576" y="254"/>
                    <a:pt x="1602" y="252"/>
                    <a:pt x="1630" y="258"/>
                  </a:cubicBezTo>
                  <a:cubicBezTo>
                    <a:pt x="1643" y="261"/>
                    <a:pt x="1655" y="267"/>
                    <a:pt x="1667" y="275"/>
                  </a:cubicBezTo>
                  <a:cubicBezTo>
                    <a:pt x="1667" y="261"/>
                    <a:pt x="1666" y="247"/>
                    <a:pt x="1667" y="234"/>
                  </a:cubicBezTo>
                  <a:close/>
                  <a:moveTo>
                    <a:pt x="1387" y="481"/>
                  </a:moveTo>
                  <a:cubicBezTo>
                    <a:pt x="1387" y="484"/>
                    <a:pt x="1387" y="485"/>
                    <a:pt x="1391" y="485"/>
                  </a:cubicBezTo>
                  <a:cubicBezTo>
                    <a:pt x="1402" y="485"/>
                    <a:pt x="1413" y="485"/>
                    <a:pt x="1425" y="485"/>
                  </a:cubicBezTo>
                  <a:cubicBezTo>
                    <a:pt x="1428" y="485"/>
                    <a:pt x="1429" y="485"/>
                    <a:pt x="1429" y="481"/>
                  </a:cubicBezTo>
                  <a:cubicBezTo>
                    <a:pt x="1428" y="449"/>
                    <a:pt x="1429" y="417"/>
                    <a:pt x="1429" y="385"/>
                  </a:cubicBezTo>
                  <a:cubicBezTo>
                    <a:pt x="1429" y="333"/>
                    <a:pt x="1429" y="281"/>
                    <a:pt x="1429" y="230"/>
                  </a:cubicBezTo>
                  <a:cubicBezTo>
                    <a:pt x="1429" y="225"/>
                    <a:pt x="1429" y="225"/>
                    <a:pt x="1424" y="225"/>
                  </a:cubicBezTo>
                  <a:cubicBezTo>
                    <a:pt x="1413" y="225"/>
                    <a:pt x="1402" y="225"/>
                    <a:pt x="1391" y="225"/>
                  </a:cubicBezTo>
                  <a:cubicBezTo>
                    <a:pt x="1388" y="225"/>
                    <a:pt x="1387" y="226"/>
                    <a:pt x="1387" y="229"/>
                  </a:cubicBezTo>
                  <a:cubicBezTo>
                    <a:pt x="1387" y="271"/>
                    <a:pt x="1387" y="313"/>
                    <a:pt x="1387" y="355"/>
                  </a:cubicBezTo>
                  <a:cubicBezTo>
                    <a:pt x="1387" y="397"/>
                    <a:pt x="1387" y="439"/>
                    <a:pt x="1387" y="481"/>
                  </a:cubicBezTo>
                  <a:close/>
                  <a:moveTo>
                    <a:pt x="1436" y="132"/>
                  </a:moveTo>
                  <a:cubicBezTo>
                    <a:pt x="1436" y="117"/>
                    <a:pt x="1424" y="105"/>
                    <a:pt x="1408" y="105"/>
                  </a:cubicBezTo>
                  <a:cubicBezTo>
                    <a:pt x="1393" y="105"/>
                    <a:pt x="1381" y="117"/>
                    <a:pt x="1381" y="133"/>
                  </a:cubicBezTo>
                  <a:cubicBezTo>
                    <a:pt x="1381" y="148"/>
                    <a:pt x="1392" y="160"/>
                    <a:pt x="1408" y="160"/>
                  </a:cubicBezTo>
                  <a:cubicBezTo>
                    <a:pt x="1424" y="160"/>
                    <a:pt x="1436" y="148"/>
                    <a:pt x="1436" y="132"/>
                  </a:cubicBezTo>
                  <a:close/>
                  <a:moveTo>
                    <a:pt x="1" y="486"/>
                  </a:moveTo>
                  <a:cubicBezTo>
                    <a:pt x="1" y="486"/>
                    <a:pt x="1" y="486"/>
                    <a:pt x="1" y="486"/>
                  </a:cubicBezTo>
                  <a:cubicBezTo>
                    <a:pt x="1" y="486"/>
                    <a:pt x="1" y="486"/>
                    <a:pt x="2" y="486"/>
                  </a:cubicBezTo>
                  <a:cubicBezTo>
                    <a:pt x="2" y="486"/>
                    <a:pt x="2" y="486"/>
                    <a:pt x="2" y="486"/>
                  </a:cubicBezTo>
                  <a:cubicBezTo>
                    <a:pt x="1" y="486"/>
                    <a:pt x="1" y="486"/>
                    <a:pt x="1" y="48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 name="Rectangle 5"/>
          <p:cNvSpPr/>
          <p:nvPr/>
        </p:nvSpPr>
        <p:spPr bwMode="auto">
          <a:xfrm>
            <a:off x="0" y="6238858"/>
            <a:ext cx="12436475" cy="75566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91309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274320" y="4167017"/>
            <a:ext cx="3923094" cy="2062085"/>
            <a:chOff x="274320" y="4167017"/>
            <a:chExt cx="3923094" cy="2062085"/>
          </a:xfrm>
        </p:grpSpPr>
        <p:sp>
          <p:nvSpPr>
            <p:cNvPr id="25" name="Rectangle 24"/>
            <p:cNvSpPr/>
            <p:nvPr/>
          </p:nvSpPr>
          <p:spPr bwMode="auto">
            <a:xfrm>
              <a:off x="274320" y="4167017"/>
              <a:ext cx="3923094" cy="2062085"/>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28" name="TextBox 27"/>
            <p:cNvSpPr txBox="1"/>
            <p:nvPr/>
          </p:nvSpPr>
          <p:spPr>
            <a:xfrm>
              <a:off x="274320" y="4167017"/>
              <a:ext cx="2430837" cy="689147"/>
            </a:xfrm>
            <a:prstGeom prst="rect">
              <a:avLst/>
            </a:prstGeom>
            <a:noFill/>
          </p:spPr>
          <p:txBody>
            <a:bodyPr wrap="none" lIns="186521" tIns="149217" rIns="186521" bIns="149217" rtlCol="0">
              <a:spAutoFit/>
            </a:bodyPr>
            <a:lstStyle>
              <a:defPPr>
                <a:defRPr lang="en-US"/>
              </a:defPPr>
              <a:lvl1pPr defTabSz="932559">
                <a:lnSpc>
                  <a:spcPct val="90000"/>
                </a:lnSpc>
                <a:spcAft>
                  <a:spcPts val="612"/>
                </a:spcAft>
                <a:defRPr sz="3200">
                  <a:gradFill>
                    <a:gsLst>
                      <a:gs pos="2917">
                        <a:schemeClr val="accent2"/>
                      </a:gs>
                      <a:gs pos="100000">
                        <a:schemeClr val="accent2"/>
                      </a:gs>
                    </a:gsLst>
                    <a:lin ang="5400000" scaled="0"/>
                  </a:gradFill>
                  <a:latin typeface="Segoe UI Light"/>
                </a:defRPr>
              </a:lvl1pPr>
            </a:lstStyle>
            <a:p>
              <a:r>
                <a:rPr lang="en-US" sz="2800" dirty="0">
                  <a:solidFill>
                    <a:schemeClr val="accent6">
                      <a:lumMod val="50000"/>
                    </a:schemeClr>
                  </a:solidFill>
                </a:rPr>
                <a:t>Per-seat price</a:t>
              </a:r>
            </a:p>
          </p:txBody>
        </p:sp>
        <p:grpSp>
          <p:nvGrpSpPr>
            <p:cNvPr id="12" name="Group 11"/>
            <p:cNvGrpSpPr/>
            <p:nvPr/>
          </p:nvGrpSpPr>
          <p:grpSpPr>
            <a:xfrm>
              <a:off x="2832529" y="5155441"/>
              <a:ext cx="1220154" cy="964406"/>
              <a:chOff x="1217883" y="4925113"/>
              <a:chExt cx="1632899" cy="1290638"/>
            </a:xfrm>
            <a:solidFill>
              <a:schemeClr val="accent2"/>
            </a:solidFill>
          </p:grpSpPr>
          <p:sp>
            <p:nvSpPr>
              <p:cNvPr id="68" name="Freeform 37"/>
              <p:cNvSpPr>
                <a:spLocks noEditPoints="1"/>
              </p:cNvSpPr>
              <p:nvPr/>
            </p:nvSpPr>
            <p:spPr bwMode="auto">
              <a:xfrm>
                <a:off x="2061795" y="4925113"/>
                <a:ext cx="788987" cy="1290638"/>
              </a:xfrm>
              <a:custGeom>
                <a:avLst/>
                <a:gdLst>
                  <a:gd name="T0" fmla="*/ 419 w 1372"/>
                  <a:gd name="T1" fmla="*/ 462 h 2244"/>
                  <a:gd name="T2" fmla="*/ 650 w 1372"/>
                  <a:gd name="T3" fmla="*/ 231 h 2244"/>
                  <a:gd name="T4" fmla="*/ 419 w 1372"/>
                  <a:gd name="T5" fmla="*/ 0 h 2244"/>
                  <a:gd name="T6" fmla="*/ 182 w 1372"/>
                  <a:gd name="T7" fmla="*/ 231 h 2244"/>
                  <a:gd name="T8" fmla="*/ 419 w 1372"/>
                  <a:gd name="T9" fmla="*/ 462 h 2244"/>
                  <a:gd name="T10" fmla="*/ 419 w 1372"/>
                  <a:gd name="T11" fmla="*/ 231 h 2244"/>
                  <a:gd name="T12" fmla="*/ 419 w 1372"/>
                  <a:gd name="T13" fmla="*/ 231 h 2244"/>
                  <a:gd name="T14" fmla="*/ 242 w 1372"/>
                  <a:gd name="T15" fmla="*/ 743 h 2244"/>
                  <a:gd name="T16" fmla="*/ 645 w 1372"/>
                  <a:gd name="T17" fmla="*/ 671 h 2244"/>
                  <a:gd name="T18" fmla="*/ 749 w 1372"/>
                  <a:gd name="T19" fmla="*/ 1188 h 2244"/>
                  <a:gd name="T20" fmla="*/ 1140 w 1372"/>
                  <a:gd name="T21" fmla="*/ 1188 h 2244"/>
                  <a:gd name="T22" fmla="*/ 1311 w 1372"/>
                  <a:gd name="T23" fmla="*/ 1364 h 2244"/>
                  <a:gd name="T24" fmla="*/ 1311 w 1372"/>
                  <a:gd name="T25" fmla="*/ 2073 h 2244"/>
                  <a:gd name="T26" fmla="*/ 1069 w 1372"/>
                  <a:gd name="T27" fmla="*/ 2068 h 2244"/>
                  <a:gd name="T28" fmla="*/ 1069 w 1372"/>
                  <a:gd name="T29" fmla="*/ 1518 h 2244"/>
                  <a:gd name="T30" fmla="*/ 567 w 1372"/>
                  <a:gd name="T31" fmla="*/ 1518 h 2244"/>
                  <a:gd name="T32" fmla="*/ 364 w 1372"/>
                  <a:gd name="T33" fmla="*/ 1347 h 2244"/>
                  <a:gd name="T34" fmla="*/ 242 w 1372"/>
                  <a:gd name="T35" fmla="*/ 743 h 2244"/>
                  <a:gd name="T36" fmla="*/ 887 w 1372"/>
                  <a:gd name="T37" fmla="*/ 1562 h 2244"/>
                  <a:gd name="T38" fmla="*/ 887 w 1372"/>
                  <a:gd name="T39" fmla="*/ 1754 h 2244"/>
                  <a:gd name="T40" fmla="*/ 529 w 1372"/>
                  <a:gd name="T41" fmla="*/ 1754 h 2244"/>
                  <a:gd name="T42" fmla="*/ 138 w 1372"/>
                  <a:gd name="T43" fmla="*/ 1424 h 2244"/>
                  <a:gd name="T44" fmla="*/ 22 w 1372"/>
                  <a:gd name="T45" fmla="*/ 880 h 2244"/>
                  <a:gd name="T46" fmla="*/ 204 w 1372"/>
                  <a:gd name="T47" fmla="*/ 847 h 2244"/>
                  <a:gd name="T48" fmla="*/ 309 w 1372"/>
                  <a:gd name="T49" fmla="*/ 1364 h 2244"/>
                  <a:gd name="T50" fmla="*/ 556 w 1372"/>
                  <a:gd name="T51" fmla="*/ 1562 h 2244"/>
                  <a:gd name="T52" fmla="*/ 887 w 1372"/>
                  <a:gd name="T53" fmla="*/ 1562 h 2244"/>
                  <a:gd name="T54" fmla="*/ 1372 w 1372"/>
                  <a:gd name="T55" fmla="*/ 347 h 2244"/>
                  <a:gd name="T56" fmla="*/ 1372 w 1372"/>
                  <a:gd name="T57" fmla="*/ 347 h 2244"/>
                  <a:gd name="T58" fmla="*/ 1372 w 1372"/>
                  <a:gd name="T59" fmla="*/ 347 h 2244"/>
                  <a:gd name="T60" fmla="*/ 1372 w 1372"/>
                  <a:gd name="T61" fmla="*/ 347 h 2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72" h="2244">
                    <a:moveTo>
                      <a:pt x="419" y="462"/>
                    </a:moveTo>
                    <a:cubicBezTo>
                      <a:pt x="545" y="462"/>
                      <a:pt x="650" y="358"/>
                      <a:pt x="650" y="231"/>
                    </a:cubicBezTo>
                    <a:cubicBezTo>
                      <a:pt x="650" y="105"/>
                      <a:pt x="545" y="0"/>
                      <a:pt x="419" y="0"/>
                    </a:cubicBezTo>
                    <a:cubicBezTo>
                      <a:pt x="286" y="0"/>
                      <a:pt x="187" y="105"/>
                      <a:pt x="182" y="231"/>
                    </a:cubicBezTo>
                    <a:cubicBezTo>
                      <a:pt x="187" y="358"/>
                      <a:pt x="286" y="462"/>
                      <a:pt x="419" y="462"/>
                    </a:cubicBezTo>
                    <a:close/>
                    <a:moveTo>
                      <a:pt x="419" y="231"/>
                    </a:moveTo>
                    <a:cubicBezTo>
                      <a:pt x="419" y="231"/>
                      <a:pt x="419" y="231"/>
                      <a:pt x="419" y="231"/>
                    </a:cubicBezTo>
                    <a:moveTo>
                      <a:pt x="242" y="743"/>
                    </a:moveTo>
                    <a:cubicBezTo>
                      <a:pt x="198" y="479"/>
                      <a:pt x="584" y="396"/>
                      <a:pt x="645" y="671"/>
                    </a:cubicBezTo>
                    <a:cubicBezTo>
                      <a:pt x="749" y="1188"/>
                      <a:pt x="749" y="1188"/>
                      <a:pt x="749" y="1188"/>
                    </a:cubicBezTo>
                    <a:cubicBezTo>
                      <a:pt x="1140" y="1188"/>
                      <a:pt x="1140" y="1188"/>
                      <a:pt x="1140" y="1188"/>
                    </a:cubicBezTo>
                    <a:cubicBezTo>
                      <a:pt x="1251" y="1188"/>
                      <a:pt x="1311" y="1281"/>
                      <a:pt x="1311" y="1364"/>
                    </a:cubicBezTo>
                    <a:cubicBezTo>
                      <a:pt x="1311" y="2073"/>
                      <a:pt x="1311" y="2073"/>
                      <a:pt x="1311" y="2073"/>
                    </a:cubicBezTo>
                    <a:cubicBezTo>
                      <a:pt x="1311" y="2244"/>
                      <a:pt x="1069" y="2244"/>
                      <a:pt x="1069" y="2068"/>
                    </a:cubicBezTo>
                    <a:cubicBezTo>
                      <a:pt x="1069" y="1908"/>
                      <a:pt x="1069" y="1518"/>
                      <a:pt x="1069" y="1518"/>
                    </a:cubicBezTo>
                    <a:cubicBezTo>
                      <a:pt x="567" y="1518"/>
                      <a:pt x="567" y="1518"/>
                      <a:pt x="567" y="1518"/>
                    </a:cubicBezTo>
                    <a:cubicBezTo>
                      <a:pt x="452" y="1518"/>
                      <a:pt x="380" y="1441"/>
                      <a:pt x="364" y="1347"/>
                    </a:cubicBezTo>
                    <a:cubicBezTo>
                      <a:pt x="242" y="743"/>
                      <a:pt x="242" y="743"/>
                      <a:pt x="242" y="743"/>
                    </a:cubicBezTo>
                    <a:close/>
                    <a:moveTo>
                      <a:pt x="887" y="1562"/>
                    </a:moveTo>
                    <a:cubicBezTo>
                      <a:pt x="1014" y="1562"/>
                      <a:pt x="1014" y="1754"/>
                      <a:pt x="887" y="1754"/>
                    </a:cubicBezTo>
                    <a:cubicBezTo>
                      <a:pt x="529" y="1754"/>
                      <a:pt x="529" y="1754"/>
                      <a:pt x="529" y="1754"/>
                    </a:cubicBezTo>
                    <a:cubicBezTo>
                      <a:pt x="353" y="1754"/>
                      <a:pt x="182" y="1628"/>
                      <a:pt x="138" y="1424"/>
                    </a:cubicBezTo>
                    <a:cubicBezTo>
                      <a:pt x="22" y="880"/>
                      <a:pt x="22" y="880"/>
                      <a:pt x="22" y="880"/>
                    </a:cubicBezTo>
                    <a:cubicBezTo>
                      <a:pt x="0" y="759"/>
                      <a:pt x="176" y="721"/>
                      <a:pt x="204" y="847"/>
                    </a:cubicBezTo>
                    <a:cubicBezTo>
                      <a:pt x="309" y="1364"/>
                      <a:pt x="309" y="1364"/>
                      <a:pt x="309" y="1364"/>
                    </a:cubicBezTo>
                    <a:cubicBezTo>
                      <a:pt x="341" y="1496"/>
                      <a:pt x="441" y="1562"/>
                      <a:pt x="556" y="1562"/>
                    </a:cubicBezTo>
                    <a:cubicBezTo>
                      <a:pt x="887" y="1562"/>
                      <a:pt x="887" y="1562"/>
                      <a:pt x="887" y="1562"/>
                    </a:cubicBezTo>
                    <a:close/>
                    <a:moveTo>
                      <a:pt x="1372" y="347"/>
                    </a:moveTo>
                    <a:cubicBezTo>
                      <a:pt x="1372" y="347"/>
                      <a:pt x="1372" y="347"/>
                      <a:pt x="1372" y="347"/>
                    </a:cubicBezTo>
                    <a:moveTo>
                      <a:pt x="1372" y="347"/>
                    </a:moveTo>
                    <a:cubicBezTo>
                      <a:pt x="1372" y="347"/>
                      <a:pt x="1372" y="347"/>
                      <a:pt x="1372" y="347"/>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69" name="Freeform 37"/>
              <p:cNvSpPr>
                <a:spLocks noEditPoints="1"/>
              </p:cNvSpPr>
              <p:nvPr/>
            </p:nvSpPr>
            <p:spPr bwMode="auto">
              <a:xfrm>
                <a:off x="1217883" y="4925113"/>
                <a:ext cx="788987" cy="1290638"/>
              </a:xfrm>
              <a:custGeom>
                <a:avLst/>
                <a:gdLst>
                  <a:gd name="T0" fmla="*/ 419 w 1372"/>
                  <a:gd name="T1" fmla="*/ 462 h 2244"/>
                  <a:gd name="T2" fmla="*/ 650 w 1372"/>
                  <a:gd name="T3" fmla="*/ 231 h 2244"/>
                  <a:gd name="T4" fmla="*/ 419 w 1372"/>
                  <a:gd name="T5" fmla="*/ 0 h 2244"/>
                  <a:gd name="T6" fmla="*/ 182 w 1372"/>
                  <a:gd name="T7" fmla="*/ 231 h 2244"/>
                  <a:gd name="T8" fmla="*/ 419 w 1372"/>
                  <a:gd name="T9" fmla="*/ 462 h 2244"/>
                  <a:gd name="T10" fmla="*/ 419 w 1372"/>
                  <a:gd name="T11" fmla="*/ 231 h 2244"/>
                  <a:gd name="T12" fmla="*/ 419 w 1372"/>
                  <a:gd name="T13" fmla="*/ 231 h 2244"/>
                  <a:gd name="T14" fmla="*/ 242 w 1372"/>
                  <a:gd name="T15" fmla="*/ 743 h 2244"/>
                  <a:gd name="T16" fmla="*/ 645 w 1372"/>
                  <a:gd name="T17" fmla="*/ 671 h 2244"/>
                  <a:gd name="T18" fmla="*/ 749 w 1372"/>
                  <a:gd name="T19" fmla="*/ 1188 h 2244"/>
                  <a:gd name="T20" fmla="*/ 1140 w 1372"/>
                  <a:gd name="T21" fmla="*/ 1188 h 2244"/>
                  <a:gd name="T22" fmla="*/ 1311 w 1372"/>
                  <a:gd name="T23" fmla="*/ 1364 h 2244"/>
                  <a:gd name="T24" fmla="*/ 1311 w 1372"/>
                  <a:gd name="T25" fmla="*/ 2073 h 2244"/>
                  <a:gd name="T26" fmla="*/ 1069 w 1372"/>
                  <a:gd name="T27" fmla="*/ 2068 h 2244"/>
                  <a:gd name="T28" fmla="*/ 1069 w 1372"/>
                  <a:gd name="T29" fmla="*/ 1518 h 2244"/>
                  <a:gd name="T30" fmla="*/ 567 w 1372"/>
                  <a:gd name="T31" fmla="*/ 1518 h 2244"/>
                  <a:gd name="T32" fmla="*/ 364 w 1372"/>
                  <a:gd name="T33" fmla="*/ 1347 h 2244"/>
                  <a:gd name="T34" fmla="*/ 242 w 1372"/>
                  <a:gd name="T35" fmla="*/ 743 h 2244"/>
                  <a:gd name="T36" fmla="*/ 887 w 1372"/>
                  <a:gd name="T37" fmla="*/ 1562 h 2244"/>
                  <a:gd name="T38" fmla="*/ 887 w 1372"/>
                  <a:gd name="T39" fmla="*/ 1754 h 2244"/>
                  <a:gd name="T40" fmla="*/ 529 w 1372"/>
                  <a:gd name="T41" fmla="*/ 1754 h 2244"/>
                  <a:gd name="T42" fmla="*/ 138 w 1372"/>
                  <a:gd name="T43" fmla="*/ 1424 h 2244"/>
                  <a:gd name="T44" fmla="*/ 22 w 1372"/>
                  <a:gd name="T45" fmla="*/ 880 h 2244"/>
                  <a:gd name="T46" fmla="*/ 204 w 1372"/>
                  <a:gd name="T47" fmla="*/ 847 h 2244"/>
                  <a:gd name="T48" fmla="*/ 309 w 1372"/>
                  <a:gd name="T49" fmla="*/ 1364 h 2244"/>
                  <a:gd name="T50" fmla="*/ 556 w 1372"/>
                  <a:gd name="T51" fmla="*/ 1562 h 2244"/>
                  <a:gd name="T52" fmla="*/ 887 w 1372"/>
                  <a:gd name="T53" fmla="*/ 1562 h 2244"/>
                  <a:gd name="T54" fmla="*/ 1372 w 1372"/>
                  <a:gd name="T55" fmla="*/ 347 h 2244"/>
                  <a:gd name="T56" fmla="*/ 1372 w 1372"/>
                  <a:gd name="T57" fmla="*/ 347 h 2244"/>
                  <a:gd name="T58" fmla="*/ 1372 w 1372"/>
                  <a:gd name="T59" fmla="*/ 347 h 2244"/>
                  <a:gd name="T60" fmla="*/ 1372 w 1372"/>
                  <a:gd name="T61" fmla="*/ 347 h 2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72" h="2244">
                    <a:moveTo>
                      <a:pt x="419" y="462"/>
                    </a:moveTo>
                    <a:cubicBezTo>
                      <a:pt x="545" y="462"/>
                      <a:pt x="650" y="358"/>
                      <a:pt x="650" y="231"/>
                    </a:cubicBezTo>
                    <a:cubicBezTo>
                      <a:pt x="650" y="105"/>
                      <a:pt x="545" y="0"/>
                      <a:pt x="419" y="0"/>
                    </a:cubicBezTo>
                    <a:cubicBezTo>
                      <a:pt x="286" y="0"/>
                      <a:pt x="187" y="105"/>
                      <a:pt x="182" y="231"/>
                    </a:cubicBezTo>
                    <a:cubicBezTo>
                      <a:pt x="187" y="358"/>
                      <a:pt x="286" y="462"/>
                      <a:pt x="419" y="462"/>
                    </a:cubicBezTo>
                    <a:close/>
                    <a:moveTo>
                      <a:pt x="419" y="231"/>
                    </a:moveTo>
                    <a:cubicBezTo>
                      <a:pt x="419" y="231"/>
                      <a:pt x="419" y="231"/>
                      <a:pt x="419" y="231"/>
                    </a:cubicBezTo>
                    <a:moveTo>
                      <a:pt x="242" y="743"/>
                    </a:moveTo>
                    <a:cubicBezTo>
                      <a:pt x="198" y="479"/>
                      <a:pt x="584" y="396"/>
                      <a:pt x="645" y="671"/>
                    </a:cubicBezTo>
                    <a:cubicBezTo>
                      <a:pt x="749" y="1188"/>
                      <a:pt x="749" y="1188"/>
                      <a:pt x="749" y="1188"/>
                    </a:cubicBezTo>
                    <a:cubicBezTo>
                      <a:pt x="1140" y="1188"/>
                      <a:pt x="1140" y="1188"/>
                      <a:pt x="1140" y="1188"/>
                    </a:cubicBezTo>
                    <a:cubicBezTo>
                      <a:pt x="1251" y="1188"/>
                      <a:pt x="1311" y="1281"/>
                      <a:pt x="1311" y="1364"/>
                    </a:cubicBezTo>
                    <a:cubicBezTo>
                      <a:pt x="1311" y="2073"/>
                      <a:pt x="1311" y="2073"/>
                      <a:pt x="1311" y="2073"/>
                    </a:cubicBezTo>
                    <a:cubicBezTo>
                      <a:pt x="1311" y="2244"/>
                      <a:pt x="1069" y="2244"/>
                      <a:pt x="1069" y="2068"/>
                    </a:cubicBezTo>
                    <a:cubicBezTo>
                      <a:pt x="1069" y="1908"/>
                      <a:pt x="1069" y="1518"/>
                      <a:pt x="1069" y="1518"/>
                    </a:cubicBezTo>
                    <a:cubicBezTo>
                      <a:pt x="567" y="1518"/>
                      <a:pt x="567" y="1518"/>
                      <a:pt x="567" y="1518"/>
                    </a:cubicBezTo>
                    <a:cubicBezTo>
                      <a:pt x="452" y="1518"/>
                      <a:pt x="380" y="1441"/>
                      <a:pt x="364" y="1347"/>
                    </a:cubicBezTo>
                    <a:cubicBezTo>
                      <a:pt x="242" y="743"/>
                      <a:pt x="242" y="743"/>
                      <a:pt x="242" y="743"/>
                    </a:cubicBezTo>
                    <a:close/>
                    <a:moveTo>
                      <a:pt x="887" y="1562"/>
                    </a:moveTo>
                    <a:cubicBezTo>
                      <a:pt x="1014" y="1562"/>
                      <a:pt x="1014" y="1754"/>
                      <a:pt x="887" y="1754"/>
                    </a:cubicBezTo>
                    <a:cubicBezTo>
                      <a:pt x="529" y="1754"/>
                      <a:pt x="529" y="1754"/>
                      <a:pt x="529" y="1754"/>
                    </a:cubicBezTo>
                    <a:cubicBezTo>
                      <a:pt x="353" y="1754"/>
                      <a:pt x="182" y="1628"/>
                      <a:pt x="138" y="1424"/>
                    </a:cubicBezTo>
                    <a:cubicBezTo>
                      <a:pt x="22" y="880"/>
                      <a:pt x="22" y="880"/>
                      <a:pt x="22" y="880"/>
                    </a:cubicBezTo>
                    <a:cubicBezTo>
                      <a:pt x="0" y="759"/>
                      <a:pt x="176" y="721"/>
                      <a:pt x="204" y="847"/>
                    </a:cubicBezTo>
                    <a:cubicBezTo>
                      <a:pt x="309" y="1364"/>
                      <a:pt x="309" y="1364"/>
                      <a:pt x="309" y="1364"/>
                    </a:cubicBezTo>
                    <a:cubicBezTo>
                      <a:pt x="341" y="1496"/>
                      <a:pt x="441" y="1562"/>
                      <a:pt x="556" y="1562"/>
                    </a:cubicBezTo>
                    <a:cubicBezTo>
                      <a:pt x="887" y="1562"/>
                      <a:pt x="887" y="1562"/>
                      <a:pt x="887" y="1562"/>
                    </a:cubicBezTo>
                    <a:close/>
                    <a:moveTo>
                      <a:pt x="1372" y="347"/>
                    </a:moveTo>
                    <a:cubicBezTo>
                      <a:pt x="1372" y="347"/>
                      <a:pt x="1372" y="347"/>
                      <a:pt x="1372" y="347"/>
                    </a:cubicBezTo>
                    <a:moveTo>
                      <a:pt x="1372" y="347"/>
                    </a:moveTo>
                    <a:cubicBezTo>
                      <a:pt x="1372" y="347"/>
                      <a:pt x="1372" y="347"/>
                      <a:pt x="1372" y="347"/>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37" name="Group 36"/>
          <p:cNvGrpSpPr/>
          <p:nvPr/>
        </p:nvGrpSpPr>
        <p:grpSpPr>
          <a:xfrm>
            <a:off x="4244917" y="4167017"/>
            <a:ext cx="3998702" cy="2062085"/>
            <a:chOff x="4244917" y="4167017"/>
            <a:chExt cx="3998702" cy="2062085"/>
          </a:xfrm>
        </p:grpSpPr>
        <p:sp>
          <p:nvSpPr>
            <p:cNvPr id="84" name="Rectangle 83"/>
            <p:cNvSpPr/>
            <p:nvPr/>
          </p:nvSpPr>
          <p:spPr bwMode="auto">
            <a:xfrm>
              <a:off x="4244917" y="4167017"/>
              <a:ext cx="3867725" cy="2062085"/>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0" name="TextBox 29"/>
            <p:cNvSpPr txBox="1"/>
            <p:nvPr/>
          </p:nvSpPr>
          <p:spPr>
            <a:xfrm>
              <a:off x="4244917" y="4167017"/>
              <a:ext cx="3998702" cy="689147"/>
            </a:xfrm>
            <a:prstGeom prst="rect">
              <a:avLst/>
            </a:prstGeom>
            <a:noFill/>
          </p:spPr>
          <p:txBody>
            <a:bodyPr wrap="none" lIns="186521" tIns="149217" rIns="186521" bIns="149217" rtlCol="0">
              <a:spAutoFit/>
            </a:bodyPr>
            <a:lstStyle>
              <a:defPPr>
                <a:defRPr lang="en-US"/>
              </a:defPPr>
              <a:lvl1pPr defTabSz="932559">
                <a:lnSpc>
                  <a:spcPct val="90000"/>
                </a:lnSpc>
                <a:spcAft>
                  <a:spcPts val="612"/>
                </a:spcAft>
                <a:defRPr sz="3200">
                  <a:gradFill>
                    <a:gsLst>
                      <a:gs pos="2917">
                        <a:schemeClr val="accent2"/>
                      </a:gs>
                      <a:gs pos="100000">
                        <a:schemeClr val="accent2"/>
                      </a:gs>
                    </a:gsLst>
                    <a:lin ang="5400000" scaled="0"/>
                  </a:gradFill>
                  <a:latin typeface="Segoe UI Light"/>
                </a:defRPr>
              </a:lvl1pPr>
            </a:lstStyle>
            <a:p>
              <a:r>
                <a:rPr lang="en-US" sz="2800" dirty="0">
                  <a:solidFill>
                    <a:schemeClr val="accent6">
                      <a:lumMod val="50000"/>
                    </a:schemeClr>
                  </a:solidFill>
                </a:rPr>
                <a:t>Organization-wide price</a:t>
              </a:r>
            </a:p>
          </p:txBody>
        </p:sp>
        <p:sp>
          <p:nvSpPr>
            <p:cNvPr id="72" name="Freeform 41"/>
            <p:cNvSpPr>
              <a:spLocks noEditPoints="1"/>
            </p:cNvSpPr>
            <p:nvPr/>
          </p:nvSpPr>
          <p:spPr bwMode="auto">
            <a:xfrm>
              <a:off x="7227685" y="4941565"/>
              <a:ext cx="754204" cy="1160865"/>
            </a:xfrm>
            <a:custGeom>
              <a:avLst/>
              <a:gdLst>
                <a:gd name="T0" fmla="*/ 440 w 842"/>
                <a:gd name="T1" fmla="*/ 462 h 1296"/>
                <a:gd name="T2" fmla="*/ 559 w 842"/>
                <a:gd name="T3" fmla="*/ 462 h 1296"/>
                <a:gd name="T4" fmla="*/ 559 w 842"/>
                <a:gd name="T5" fmla="*/ 1296 h 1296"/>
                <a:gd name="T6" fmla="*/ 331 w 842"/>
                <a:gd name="T7" fmla="*/ 0 h 1296"/>
                <a:gd name="T8" fmla="*/ 559 w 842"/>
                <a:gd name="T9" fmla="*/ 372 h 1296"/>
                <a:gd name="T10" fmla="*/ 559 w 842"/>
                <a:gd name="T11" fmla="*/ 253 h 1296"/>
                <a:gd name="T12" fmla="*/ 559 w 842"/>
                <a:gd name="T13" fmla="*/ 372 h 1296"/>
                <a:gd name="T14" fmla="*/ 440 w 842"/>
                <a:gd name="T15" fmla="*/ 86 h 1296"/>
                <a:gd name="T16" fmla="*/ 559 w 842"/>
                <a:gd name="T17" fmla="*/ 205 h 1296"/>
                <a:gd name="T18" fmla="*/ 619 w 842"/>
                <a:gd name="T19" fmla="*/ 1043 h 1296"/>
                <a:gd name="T20" fmla="*/ 734 w 842"/>
                <a:gd name="T21" fmla="*/ 1043 h 1296"/>
                <a:gd name="T22" fmla="*/ 734 w 842"/>
                <a:gd name="T23" fmla="*/ 875 h 1296"/>
                <a:gd name="T24" fmla="*/ 734 w 842"/>
                <a:gd name="T25" fmla="*/ 759 h 1296"/>
                <a:gd name="T26" fmla="*/ 734 w 842"/>
                <a:gd name="T27" fmla="*/ 875 h 1296"/>
                <a:gd name="T28" fmla="*/ 619 w 842"/>
                <a:gd name="T29" fmla="*/ 588 h 1296"/>
                <a:gd name="T30" fmla="*/ 734 w 842"/>
                <a:gd name="T31" fmla="*/ 707 h 1296"/>
                <a:gd name="T32" fmla="*/ 619 w 842"/>
                <a:gd name="T33" fmla="*/ 540 h 1296"/>
                <a:gd name="T34" fmla="*/ 734 w 842"/>
                <a:gd name="T35" fmla="*/ 540 h 1296"/>
                <a:gd name="T36" fmla="*/ 734 w 842"/>
                <a:gd name="T37" fmla="*/ 372 h 1296"/>
                <a:gd name="T38" fmla="*/ 734 w 842"/>
                <a:gd name="T39" fmla="*/ 253 h 1296"/>
                <a:gd name="T40" fmla="*/ 734 w 842"/>
                <a:gd name="T41" fmla="*/ 372 h 1296"/>
                <a:gd name="T42" fmla="*/ 619 w 842"/>
                <a:gd name="T43" fmla="*/ 86 h 1296"/>
                <a:gd name="T44" fmla="*/ 734 w 842"/>
                <a:gd name="T45" fmla="*/ 205 h 1296"/>
                <a:gd name="T46" fmla="*/ 0 w 842"/>
                <a:gd name="T47" fmla="*/ 1296 h 1296"/>
                <a:gd name="T48" fmla="*/ 0 w 842"/>
                <a:gd name="T49" fmla="*/ 510 h 1296"/>
                <a:gd name="T50" fmla="*/ 223 w 842"/>
                <a:gd name="T51" fmla="*/ 1214 h 1296"/>
                <a:gd name="T52" fmla="*/ 223 w 842"/>
                <a:gd name="T53" fmla="*/ 1095 h 1296"/>
                <a:gd name="T54" fmla="*/ 223 w 842"/>
                <a:gd name="T55" fmla="*/ 1214 h 1296"/>
                <a:gd name="T56" fmla="*/ 108 w 842"/>
                <a:gd name="T57" fmla="*/ 927 h 1296"/>
                <a:gd name="T58" fmla="*/ 223 w 842"/>
                <a:gd name="T59" fmla="*/ 1043 h 1296"/>
                <a:gd name="T60" fmla="*/ 108 w 842"/>
                <a:gd name="T61" fmla="*/ 875 h 1296"/>
                <a:gd name="T62" fmla="*/ 223 w 842"/>
                <a:gd name="T63" fmla="*/ 875 h 1296"/>
                <a:gd name="T64" fmla="*/ 223 w 842"/>
                <a:gd name="T65" fmla="*/ 707 h 1296"/>
                <a:gd name="T66" fmla="*/ 223 w 842"/>
                <a:gd name="T67" fmla="*/ 588 h 1296"/>
                <a:gd name="T68" fmla="*/ 223 w 842"/>
                <a:gd name="T69" fmla="*/ 707 h 1296"/>
                <a:gd name="T70" fmla="*/ 283 w 842"/>
                <a:gd name="T71" fmla="*/ 1095 h 1296"/>
                <a:gd name="T72" fmla="*/ 402 w 842"/>
                <a:gd name="T73" fmla="*/ 1214 h 1296"/>
                <a:gd name="T74" fmla="*/ 283 w 842"/>
                <a:gd name="T75" fmla="*/ 1043 h 1296"/>
                <a:gd name="T76" fmla="*/ 402 w 842"/>
                <a:gd name="T77" fmla="*/ 1043 h 1296"/>
                <a:gd name="T78" fmla="*/ 402 w 842"/>
                <a:gd name="T79" fmla="*/ 875 h 1296"/>
                <a:gd name="T80" fmla="*/ 402 w 842"/>
                <a:gd name="T81" fmla="*/ 759 h 1296"/>
                <a:gd name="T82" fmla="*/ 402 w 842"/>
                <a:gd name="T83" fmla="*/ 875 h 1296"/>
                <a:gd name="T84" fmla="*/ 283 w 842"/>
                <a:gd name="T85" fmla="*/ 588 h 1296"/>
                <a:gd name="T86" fmla="*/ 402 w 842"/>
                <a:gd name="T87" fmla="*/ 707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42" h="1296">
                  <a:moveTo>
                    <a:pt x="331" y="0"/>
                  </a:moveTo>
                  <a:lnTo>
                    <a:pt x="331" y="462"/>
                  </a:lnTo>
                  <a:lnTo>
                    <a:pt x="440" y="462"/>
                  </a:lnTo>
                  <a:lnTo>
                    <a:pt x="440" y="421"/>
                  </a:lnTo>
                  <a:lnTo>
                    <a:pt x="559" y="421"/>
                  </a:lnTo>
                  <a:lnTo>
                    <a:pt x="559" y="462"/>
                  </a:lnTo>
                  <a:lnTo>
                    <a:pt x="559" y="510"/>
                  </a:lnTo>
                  <a:lnTo>
                    <a:pt x="559" y="540"/>
                  </a:lnTo>
                  <a:lnTo>
                    <a:pt x="559" y="1296"/>
                  </a:lnTo>
                  <a:lnTo>
                    <a:pt x="842" y="1296"/>
                  </a:lnTo>
                  <a:lnTo>
                    <a:pt x="842" y="0"/>
                  </a:lnTo>
                  <a:lnTo>
                    <a:pt x="331" y="0"/>
                  </a:lnTo>
                  <a:lnTo>
                    <a:pt x="331" y="0"/>
                  </a:lnTo>
                  <a:lnTo>
                    <a:pt x="331" y="0"/>
                  </a:lnTo>
                  <a:close/>
                  <a:moveTo>
                    <a:pt x="559" y="372"/>
                  </a:moveTo>
                  <a:lnTo>
                    <a:pt x="440" y="372"/>
                  </a:lnTo>
                  <a:lnTo>
                    <a:pt x="440" y="253"/>
                  </a:lnTo>
                  <a:lnTo>
                    <a:pt x="559" y="253"/>
                  </a:lnTo>
                  <a:lnTo>
                    <a:pt x="559" y="372"/>
                  </a:lnTo>
                  <a:lnTo>
                    <a:pt x="559" y="372"/>
                  </a:lnTo>
                  <a:lnTo>
                    <a:pt x="559" y="372"/>
                  </a:lnTo>
                  <a:close/>
                  <a:moveTo>
                    <a:pt x="559" y="205"/>
                  </a:moveTo>
                  <a:lnTo>
                    <a:pt x="440" y="205"/>
                  </a:lnTo>
                  <a:lnTo>
                    <a:pt x="440" y="86"/>
                  </a:lnTo>
                  <a:lnTo>
                    <a:pt x="559" y="86"/>
                  </a:lnTo>
                  <a:lnTo>
                    <a:pt x="559" y="205"/>
                  </a:lnTo>
                  <a:lnTo>
                    <a:pt x="559" y="205"/>
                  </a:lnTo>
                  <a:lnTo>
                    <a:pt x="559" y="205"/>
                  </a:lnTo>
                  <a:close/>
                  <a:moveTo>
                    <a:pt x="734" y="1043"/>
                  </a:moveTo>
                  <a:lnTo>
                    <a:pt x="619" y="1043"/>
                  </a:lnTo>
                  <a:lnTo>
                    <a:pt x="619" y="927"/>
                  </a:lnTo>
                  <a:lnTo>
                    <a:pt x="734" y="927"/>
                  </a:lnTo>
                  <a:lnTo>
                    <a:pt x="734" y="1043"/>
                  </a:lnTo>
                  <a:lnTo>
                    <a:pt x="734" y="1043"/>
                  </a:lnTo>
                  <a:lnTo>
                    <a:pt x="734" y="1043"/>
                  </a:lnTo>
                  <a:close/>
                  <a:moveTo>
                    <a:pt x="734" y="875"/>
                  </a:moveTo>
                  <a:lnTo>
                    <a:pt x="619" y="875"/>
                  </a:lnTo>
                  <a:lnTo>
                    <a:pt x="619" y="759"/>
                  </a:lnTo>
                  <a:lnTo>
                    <a:pt x="734" y="759"/>
                  </a:lnTo>
                  <a:lnTo>
                    <a:pt x="734" y="875"/>
                  </a:lnTo>
                  <a:lnTo>
                    <a:pt x="734" y="875"/>
                  </a:lnTo>
                  <a:lnTo>
                    <a:pt x="734" y="875"/>
                  </a:lnTo>
                  <a:close/>
                  <a:moveTo>
                    <a:pt x="734" y="707"/>
                  </a:moveTo>
                  <a:lnTo>
                    <a:pt x="619" y="707"/>
                  </a:lnTo>
                  <a:lnTo>
                    <a:pt x="619" y="588"/>
                  </a:lnTo>
                  <a:lnTo>
                    <a:pt x="734" y="588"/>
                  </a:lnTo>
                  <a:lnTo>
                    <a:pt x="734" y="707"/>
                  </a:lnTo>
                  <a:lnTo>
                    <a:pt x="734" y="707"/>
                  </a:lnTo>
                  <a:lnTo>
                    <a:pt x="734" y="707"/>
                  </a:lnTo>
                  <a:close/>
                  <a:moveTo>
                    <a:pt x="734" y="540"/>
                  </a:moveTo>
                  <a:lnTo>
                    <a:pt x="619" y="540"/>
                  </a:lnTo>
                  <a:lnTo>
                    <a:pt x="619" y="421"/>
                  </a:lnTo>
                  <a:lnTo>
                    <a:pt x="734" y="421"/>
                  </a:lnTo>
                  <a:lnTo>
                    <a:pt x="734" y="540"/>
                  </a:lnTo>
                  <a:lnTo>
                    <a:pt x="734" y="540"/>
                  </a:lnTo>
                  <a:lnTo>
                    <a:pt x="734" y="540"/>
                  </a:lnTo>
                  <a:close/>
                  <a:moveTo>
                    <a:pt x="734" y="372"/>
                  </a:moveTo>
                  <a:lnTo>
                    <a:pt x="619" y="372"/>
                  </a:lnTo>
                  <a:lnTo>
                    <a:pt x="619" y="253"/>
                  </a:lnTo>
                  <a:lnTo>
                    <a:pt x="734" y="253"/>
                  </a:lnTo>
                  <a:lnTo>
                    <a:pt x="734" y="372"/>
                  </a:lnTo>
                  <a:lnTo>
                    <a:pt x="734" y="372"/>
                  </a:lnTo>
                  <a:lnTo>
                    <a:pt x="734" y="372"/>
                  </a:lnTo>
                  <a:close/>
                  <a:moveTo>
                    <a:pt x="734" y="205"/>
                  </a:moveTo>
                  <a:lnTo>
                    <a:pt x="619" y="205"/>
                  </a:lnTo>
                  <a:lnTo>
                    <a:pt x="619" y="86"/>
                  </a:lnTo>
                  <a:lnTo>
                    <a:pt x="734" y="86"/>
                  </a:lnTo>
                  <a:lnTo>
                    <a:pt x="734" y="205"/>
                  </a:lnTo>
                  <a:lnTo>
                    <a:pt x="734" y="205"/>
                  </a:lnTo>
                  <a:lnTo>
                    <a:pt x="734" y="205"/>
                  </a:lnTo>
                  <a:close/>
                  <a:moveTo>
                    <a:pt x="0" y="510"/>
                  </a:moveTo>
                  <a:lnTo>
                    <a:pt x="0" y="1296"/>
                  </a:lnTo>
                  <a:lnTo>
                    <a:pt x="511" y="1296"/>
                  </a:lnTo>
                  <a:lnTo>
                    <a:pt x="511" y="510"/>
                  </a:lnTo>
                  <a:lnTo>
                    <a:pt x="0" y="510"/>
                  </a:lnTo>
                  <a:lnTo>
                    <a:pt x="0" y="510"/>
                  </a:lnTo>
                  <a:lnTo>
                    <a:pt x="0" y="510"/>
                  </a:lnTo>
                  <a:close/>
                  <a:moveTo>
                    <a:pt x="223" y="1214"/>
                  </a:moveTo>
                  <a:lnTo>
                    <a:pt x="108" y="1214"/>
                  </a:lnTo>
                  <a:lnTo>
                    <a:pt x="108" y="1095"/>
                  </a:lnTo>
                  <a:lnTo>
                    <a:pt x="223" y="1095"/>
                  </a:lnTo>
                  <a:lnTo>
                    <a:pt x="223" y="1214"/>
                  </a:lnTo>
                  <a:lnTo>
                    <a:pt x="223" y="1214"/>
                  </a:lnTo>
                  <a:lnTo>
                    <a:pt x="223" y="1214"/>
                  </a:lnTo>
                  <a:close/>
                  <a:moveTo>
                    <a:pt x="223" y="1043"/>
                  </a:moveTo>
                  <a:lnTo>
                    <a:pt x="108" y="1043"/>
                  </a:lnTo>
                  <a:lnTo>
                    <a:pt x="108" y="927"/>
                  </a:lnTo>
                  <a:lnTo>
                    <a:pt x="223" y="927"/>
                  </a:lnTo>
                  <a:lnTo>
                    <a:pt x="223" y="1043"/>
                  </a:lnTo>
                  <a:lnTo>
                    <a:pt x="223" y="1043"/>
                  </a:lnTo>
                  <a:lnTo>
                    <a:pt x="223" y="1043"/>
                  </a:lnTo>
                  <a:close/>
                  <a:moveTo>
                    <a:pt x="223" y="875"/>
                  </a:moveTo>
                  <a:lnTo>
                    <a:pt x="108" y="875"/>
                  </a:lnTo>
                  <a:lnTo>
                    <a:pt x="108" y="759"/>
                  </a:lnTo>
                  <a:lnTo>
                    <a:pt x="223" y="759"/>
                  </a:lnTo>
                  <a:lnTo>
                    <a:pt x="223" y="875"/>
                  </a:lnTo>
                  <a:lnTo>
                    <a:pt x="223" y="875"/>
                  </a:lnTo>
                  <a:lnTo>
                    <a:pt x="223" y="875"/>
                  </a:lnTo>
                  <a:close/>
                  <a:moveTo>
                    <a:pt x="223" y="707"/>
                  </a:moveTo>
                  <a:lnTo>
                    <a:pt x="108" y="707"/>
                  </a:lnTo>
                  <a:lnTo>
                    <a:pt x="108" y="588"/>
                  </a:lnTo>
                  <a:lnTo>
                    <a:pt x="223" y="588"/>
                  </a:lnTo>
                  <a:lnTo>
                    <a:pt x="223" y="707"/>
                  </a:lnTo>
                  <a:lnTo>
                    <a:pt x="223" y="707"/>
                  </a:lnTo>
                  <a:lnTo>
                    <a:pt x="223" y="707"/>
                  </a:lnTo>
                  <a:close/>
                  <a:moveTo>
                    <a:pt x="402" y="1214"/>
                  </a:moveTo>
                  <a:lnTo>
                    <a:pt x="283" y="1214"/>
                  </a:lnTo>
                  <a:lnTo>
                    <a:pt x="283" y="1095"/>
                  </a:lnTo>
                  <a:lnTo>
                    <a:pt x="402" y="1095"/>
                  </a:lnTo>
                  <a:lnTo>
                    <a:pt x="402" y="1214"/>
                  </a:lnTo>
                  <a:lnTo>
                    <a:pt x="402" y="1214"/>
                  </a:lnTo>
                  <a:lnTo>
                    <a:pt x="402" y="1214"/>
                  </a:lnTo>
                  <a:close/>
                  <a:moveTo>
                    <a:pt x="402" y="1043"/>
                  </a:moveTo>
                  <a:lnTo>
                    <a:pt x="283" y="1043"/>
                  </a:lnTo>
                  <a:lnTo>
                    <a:pt x="283" y="927"/>
                  </a:lnTo>
                  <a:lnTo>
                    <a:pt x="402" y="927"/>
                  </a:lnTo>
                  <a:lnTo>
                    <a:pt x="402" y="1043"/>
                  </a:lnTo>
                  <a:lnTo>
                    <a:pt x="402" y="1043"/>
                  </a:lnTo>
                  <a:lnTo>
                    <a:pt x="402" y="1043"/>
                  </a:lnTo>
                  <a:close/>
                  <a:moveTo>
                    <a:pt x="402" y="875"/>
                  </a:moveTo>
                  <a:lnTo>
                    <a:pt x="283" y="875"/>
                  </a:lnTo>
                  <a:lnTo>
                    <a:pt x="283" y="759"/>
                  </a:lnTo>
                  <a:lnTo>
                    <a:pt x="402" y="759"/>
                  </a:lnTo>
                  <a:lnTo>
                    <a:pt x="402" y="875"/>
                  </a:lnTo>
                  <a:lnTo>
                    <a:pt x="402" y="875"/>
                  </a:lnTo>
                  <a:lnTo>
                    <a:pt x="402" y="875"/>
                  </a:lnTo>
                  <a:close/>
                  <a:moveTo>
                    <a:pt x="402" y="707"/>
                  </a:moveTo>
                  <a:lnTo>
                    <a:pt x="283" y="707"/>
                  </a:lnTo>
                  <a:lnTo>
                    <a:pt x="283" y="588"/>
                  </a:lnTo>
                  <a:lnTo>
                    <a:pt x="402" y="588"/>
                  </a:lnTo>
                  <a:lnTo>
                    <a:pt x="402" y="707"/>
                  </a:lnTo>
                  <a:lnTo>
                    <a:pt x="402" y="707"/>
                  </a:lnTo>
                  <a:lnTo>
                    <a:pt x="402" y="70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38" name="Group 37"/>
          <p:cNvGrpSpPr/>
          <p:nvPr/>
        </p:nvGrpSpPr>
        <p:grpSpPr>
          <a:xfrm>
            <a:off x="8160144" y="4167017"/>
            <a:ext cx="4001693" cy="2062085"/>
            <a:chOff x="8160144" y="4167017"/>
            <a:chExt cx="4001693" cy="2062085"/>
          </a:xfrm>
        </p:grpSpPr>
        <p:sp>
          <p:nvSpPr>
            <p:cNvPr id="85" name="Rectangle 84"/>
            <p:cNvSpPr/>
            <p:nvPr/>
          </p:nvSpPr>
          <p:spPr bwMode="auto">
            <a:xfrm>
              <a:off x="8160144" y="4167017"/>
              <a:ext cx="4001693" cy="206208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39" name="TextBox 38"/>
            <p:cNvSpPr txBox="1"/>
            <p:nvPr/>
          </p:nvSpPr>
          <p:spPr>
            <a:xfrm>
              <a:off x="8160145" y="4167017"/>
              <a:ext cx="2072662" cy="633747"/>
            </a:xfrm>
            <a:prstGeom prst="rect">
              <a:avLst/>
            </a:prstGeom>
            <a:noFill/>
          </p:spPr>
          <p:txBody>
            <a:bodyPr wrap="none" lIns="186521" tIns="149217" rIns="186521" bIns="149217" rtlCol="0">
              <a:spAutoFit/>
            </a:bodyPr>
            <a:lstStyle>
              <a:defPPr>
                <a:defRPr lang="en-US"/>
              </a:defPPr>
              <a:lvl1pPr defTabSz="932559">
                <a:lnSpc>
                  <a:spcPct val="90000"/>
                </a:lnSpc>
                <a:spcAft>
                  <a:spcPts val="612"/>
                </a:spcAft>
                <a:defRPr sz="3200">
                  <a:gradFill>
                    <a:gsLst>
                      <a:gs pos="2917">
                        <a:schemeClr val="accent2"/>
                      </a:gs>
                      <a:gs pos="100000">
                        <a:schemeClr val="accent2"/>
                      </a:gs>
                    </a:gsLst>
                    <a:lin ang="5400000" scaled="0"/>
                  </a:gradFill>
                  <a:latin typeface="Segoe UI Light"/>
                </a:defRPr>
              </a:lvl1pPr>
            </a:lstStyle>
            <a:p>
              <a:r>
                <a:rPr lang="en-US" sz="2400" dirty="0">
                  <a:solidFill>
                    <a:srgbClr val="FFFFFF"/>
                  </a:solidFill>
                </a:rPr>
                <a:t>Subscriptions</a:t>
              </a:r>
            </a:p>
          </p:txBody>
        </p:sp>
        <p:sp>
          <p:nvSpPr>
            <p:cNvPr id="75" name="Freeform 45"/>
            <p:cNvSpPr>
              <a:spLocks noEditPoints="1"/>
            </p:cNvSpPr>
            <p:nvPr/>
          </p:nvSpPr>
          <p:spPr bwMode="auto">
            <a:xfrm>
              <a:off x="11247438" y="5102435"/>
              <a:ext cx="777014" cy="994217"/>
            </a:xfrm>
            <a:custGeom>
              <a:avLst/>
              <a:gdLst>
                <a:gd name="T0" fmla="*/ 240 w 601"/>
                <a:gd name="T1" fmla="*/ 0 h 769"/>
                <a:gd name="T2" fmla="*/ 89 w 601"/>
                <a:gd name="T3" fmla="*/ 129 h 769"/>
                <a:gd name="T4" fmla="*/ 89 w 601"/>
                <a:gd name="T5" fmla="*/ 188 h 769"/>
                <a:gd name="T6" fmla="*/ 0 w 601"/>
                <a:gd name="T7" fmla="*/ 264 h 769"/>
                <a:gd name="T8" fmla="*/ 0 w 601"/>
                <a:gd name="T9" fmla="*/ 769 h 769"/>
                <a:gd name="T10" fmla="*/ 511 w 601"/>
                <a:gd name="T11" fmla="*/ 769 h 769"/>
                <a:gd name="T12" fmla="*/ 511 w 601"/>
                <a:gd name="T13" fmla="*/ 634 h 769"/>
                <a:gd name="T14" fmla="*/ 601 w 601"/>
                <a:gd name="T15" fmla="*/ 634 h 769"/>
                <a:gd name="T16" fmla="*/ 601 w 601"/>
                <a:gd name="T17" fmla="*/ 0 h 769"/>
                <a:gd name="T18" fmla="*/ 240 w 601"/>
                <a:gd name="T19" fmla="*/ 0 h 769"/>
                <a:gd name="T20" fmla="*/ 240 w 601"/>
                <a:gd name="T21" fmla="*/ 0 h 769"/>
                <a:gd name="T22" fmla="*/ 240 w 601"/>
                <a:gd name="T23" fmla="*/ 0 h 769"/>
                <a:gd name="T24" fmla="*/ 457 w 601"/>
                <a:gd name="T25" fmla="*/ 724 h 769"/>
                <a:gd name="T26" fmla="*/ 54 w 601"/>
                <a:gd name="T27" fmla="*/ 724 h 769"/>
                <a:gd name="T28" fmla="*/ 54 w 601"/>
                <a:gd name="T29" fmla="*/ 314 h 769"/>
                <a:gd name="T30" fmla="*/ 89 w 601"/>
                <a:gd name="T31" fmla="*/ 314 h 769"/>
                <a:gd name="T32" fmla="*/ 89 w 601"/>
                <a:gd name="T33" fmla="*/ 634 h 769"/>
                <a:gd name="T34" fmla="*/ 457 w 601"/>
                <a:gd name="T35" fmla="*/ 634 h 769"/>
                <a:gd name="T36" fmla="*/ 457 w 601"/>
                <a:gd name="T37" fmla="*/ 724 h 769"/>
                <a:gd name="T38" fmla="*/ 457 w 601"/>
                <a:gd name="T39" fmla="*/ 724 h 769"/>
                <a:gd name="T40" fmla="*/ 457 w 601"/>
                <a:gd name="T41" fmla="*/ 724 h 769"/>
                <a:gd name="T42" fmla="*/ 547 w 601"/>
                <a:gd name="T43" fmla="*/ 589 h 769"/>
                <a:gd name="T44" fmla="*/ 143 w 601"/>
                <a:gd name="T45" fmla="*/ 589 h 769"/>
                <a:gd name="T46" fmla="*/ 143 w 601"/>
                <a:gd name="T47" fmla="*/ 178 h 769"/>
                <a:gd name="T48" fmla="*/ 298 w 601"/>
                <a:gd name="T49" fmla="*/ 178 h 769"/>
                <a:gd name="T50" fmla="*/ 298 w 601"/>
                <a:gd name="T51" fmla="*/ 46 h 769"/>
                <a:gd name="T52" fmla="*/ 547 w 601"/>
                <a:gd name="T53" fmla="*/ 46 h 769"/>
                <a:gd name="T54" fmla="*/ 547 w 601"/>
                <a:gd name="T55" fmla="*/ 589 h 769"/>
                <a:gd name="T56" fmla="*/ 547 w 601"/>
                <a:gd name="T57" fmla="*/ 589 h 769"/>
                <a:gd name="T58" fmla="*/ 547 w 601"/>
                <a:gd name="T59" fmla="*/ 58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1" h="769">
                  <a:moveTo>
                    <a:pt x="240" y="0"/>
                  </a:moveTo>
                  <a:lnTo>
                    <a:pt x="89" y="129"/>
                  </a:lnTo>
                  <a:lnTo>
                    <a:pt x="89" y="188"/>
                  </a:lnTo>
                  <a:lnTo>
                    <a:pt x="0" y="264"/>
                  </a:lnTo>
                  <a:lnTo>
                    <a:pt x="0" y="769"/>
                  </a:lnTo>
                  <a:lnTo>
                    <a:pt x="511" y="769"/>
                  </a:lnTo>
                  <a:lnTo>
                    <a:pt x="511" y="634"/>
                  </a:lnTo>
                  <a:lnTo>
                    <a:pt x="601" y="634"/>
                  </a:lnTo>
                  <a:lnTo>
                    <a:pt x="601" y="0"/>
                  </a:lnTo>
                  <a:lnTo>
                    <a:pt x="240" y="0"/>
                  </a:lnTo>
                  <a:lnTo>
                    <a:pt x="240" y="0"/>
                  </a:lnTo>
                  <a:lnTo>
                    <a:pt x="240" y="0"/>
                  </a:lnTo>
                  <a:close/>
                  <a:moveTo>
                    <a:pt x="457" y="724"/>
                  </a:moveTo>
                  <a:lnTo>
                    <a:pt x="54" y="724"/>
                  </a:lnTo>
                  <a:lnTo>
                    <a:pt x="54" y="314"/>
                  </a:lnTo>
                  <a:lnTo>
                    <a:pt x="89" y="314"/>
                  </a:lnTo>
                  <a:lnTo>
                    <a:pt x="89" y="634"/>
                  </a:lnTo>
                  <a:lnTo>
                    <a:pt x="457" y="634"/>
                  </a:lnTo>
                  <a:lnTo>
                    <a:pt x="457" y="724"/>
                  </a:lnTo>
                  <a:lnTo>
                    <a:pt x="457" y="724"/>
                  </a:lnTo>
                  <a:lnTo>
                    <a:pt x="457" y="724"/>
                  </a:lnTo>
                  <a:close/>
                  <a:moveTo>
                    <a:pt x="547" y="589"/>
                  </a:moveTo>
                  <a:lnTo>
                    <a:pt x="143" y="589"/>
                  </a:lnTo>
                  <a:lnTo>
                    <a:pt x="143" y="178"/>
                  </a:lnTo>
                  <a:lnTo>
                    <a:pt x="298" y="178"/>
                  </a:lnTo>
                  <a:lnTo>
                    <a:pt x="298" y="46"/>
                  </a:lnTo>
                  <a:lnTo>
                    <a:pt x="547" y="46"/>
                  </a:lnTo>
                  <a:lnTo>
                    <a:pt x="547" y="589"/>
                  </a:lnTo>
                  <a:lnTo>
                    <a:pt x="547" y="589"/>
                  </a:lnTo>
                  <a:lnTo>
                    <a:pt x="547" y="5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31" name="Group 30"/>
          <p:cNvGrpSpPr/>
          <p:nvPr/>
        </p:nvGrpSpPr>
        <p:grpSpPr>
          <a:xfrm>
            <a:off x="274320" y="1668463"/>
            <a:ext cx="2598846" cy="2120003"/>
            <a:chOff x="274320" y="1668463"/>
            <a:chExt cx="2598846" cy="2120003"/>
          </a:xfrm>
        </p:grpSpPr>
        <p:sp>
          <p:nvSpPr>
            <p:cNvPr id="24" name="Rectangle 23"/>
            <p:cNvSpPr/>
            <p:nvPr/>
          </p:nvSpPr>
          <p:spPr bwMode="auto">
            <a:xfrm>
              <a:off x="274320" y="1668463"/>
              <a:ext cx="2598846" cy="2120003"/>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3" name="TextBox 12"/>
            <p:cNvSpPr txBox="1"/>
            <p:nvPr/>
          </p:nvSpPr>
          <p:spPr>
            <a:xfrm>
              <a:off x="274320" y="1668463"/>
              <a:ext cx="1114900" cy="689147"/>
            </a:xfrm>
            <a:prstGeom prst="rect">
              <a:avLst/>
            </a:prstGeom>
            <a:noFill/>
          </p:spPr>
          <p:txBody>
            <a:bodyPr wrap="none" lIns="186521" tIns="149217" rIns="186521" bIns="149217" rtlCol="0">
              <a:spAutoFit/>
            </a:bodyPr>
            <a:lstStyle/>
            <a:p>
              <a:pPr defTabSz="932559">
                <a:lnSpc>
                  <a:spcPct val="90000"/>
                </a:lnSpc>
                <a:spcAft>
                  <a:spcPts val="612"/>
                </a:spcAft>
              </a:pPr>
              <a:r>
                <a:rPr lang="en-US" sz="2800" dirty="0">
                  <a:solidFill>
                    <a:schemeClr val="accent6">
                      <a:lumMod val="50000"/>
                    </a:schemeClr>
                  </a:solidFill>
                  <a:latin typeface="Segoe UI Light"/>
                </a:rPr>
                <a:t>Free </a:t>
              </a:r>
            </a:p>
          </p:txBody>
        </p:sp>
        <p:sp>
          <p:nvSpPr>
            <p:cNvPr id="36" name="Freeform 5"/>
            <p:cNvSpPr>
              <a:spLocks noEditPoints="1"/>
            </p:cNvSpPr>
            <p:nvPr/>
          </p:nvSpPr>
          <p:spPr bwMode="auto">
            <a:xfrm>
              <a:off x="1710804" y="2571724"/>
              <a:ext cx="993261" cy="1079847"/>
            </a:xfrm>
            <a:custGeom>
              <a:avLst/>
              <a:gdLst>
                <a:gd name="T0" fmla="*/ 1697 w 1863"/>
                <a:gd name="T1" fmla="*/ 848 h 2028"/>
                <a:gd name="T2" fmla="*/ 1611 w 1863"/>
                <a:gd name="T3" fmla="*/ 655 h 2028"/>
                <a:gd name="T4" fmla="*/ 1648 w 1863"/>
                <a:gd name="T5" fmla="*/ 333 h 2028"/>
                <a:gd name="T6" fmla="*/ 1181 w 1863"/>
                <a:gd name="T7" fmla="*/ 354 h 2028"/>
                <a:gd name="T8" fmla="*/ 746 w 1863"/>
                <a:gd name="T9" fmla="*/ 27 h 2028"/>
                <a:gd name="T10" fmla="*/ 252 w 1863"/>
                <a:gd name="T11" fmla="*/ 461 h 2028"/>
                <a:gd name="T12" fmla="*/ 258 w 1863"/>
                <a:gd name="T13" fmla="*/ 1642 h 2028"/>
                <a:gd name="T14" fmla="*/ 558 w 1863"/>
                <a:gd name="T15" fmla="*/ 1798 h 2028"/>
                <a:gd name="T16" fmla="*/ 623 w 1863"/>
                <a:gd name="T17" fmla="*/ 1787 h 2028"/>
                <a:gd name="T18" fmla="*/ 923 w 1863"/>
                <a:gd name="T19" fmla="*/ 2028 h 2028"/>
                <a:gd name="T20" fmla="*/ 1176 w 1863"/>
                <a:gd name="T21" fmla="*/ 1841 h 2028"/>
                <a:gd name="T22" fmla="*/ 1552 w 1863"/>
                <a:gd name="T23" fmla="*/ 1723 h 2028"/>
                <a:gd name="T24" fmla="*/ 1723 w 1863"/>
                <a:gd name="T25" fmla="*/ 1513 h 2028"/>
                <a:gd name="T26" fmla="*/ 795 w 1863"/>
                <a:gd name="T27" fmla="*/ 1379 h 2028"/>
                <a:gd name="T28" fmla="*/ 655 w 1863"/>
                <a:gd name="T29" fmla="*/ 1535 h 2028"/>
                <a:gd name="T30" fmla="*/ 548 w 1863"/>
                <a:gd name="T31" fmla="*/ 1578 h 2028"/>
                <a:gd name="T32" fmla="*/ 451 w 1863"/>
                <a:gd name="T33" fmla="*/ 1470 h 2028"/>
                <a:gd name="T34" fmla="*/ 392 w 1863"/>
                <a:gd name="T35" fmla="*/ 1207 h 2028"/>
                <a:gd name="T36" fmla="*/ 558 w 1863"/>
                <a:gd name="T37" fmla="*/ 1368 h 2028"/>
                <a:gd name="T38" fmla="*/ 612 w 1863"/>
                <a:gd name="T39" fmla="*/ 1342 h 2028"/>
                <a:gd name="T40" fmla="*/ 596 w 1863"/>
                <a:gd name="T41" fmla="*/ 1272 h 2028"/>
                <a:gd name="T42" fmla="*/ 446 w 1863"/>
                <a:gd name="T43" fmla="*/ 1121 h 2028"/>
                <a:gd name="T44" fmla="*/ 392 w 1863"/>
                <a:gd name="T45" fmla="*/ 928 h 2028"/>
                <a:gd name="T46" fmla="*/ 478 w 1863"/>
                <a:gd name="T47" fmla="*/ 724 h 2028"/>
                <a:gd name="T48" fmla="*/ 607 w 1863"/>
                <a:gd name="T49" fmla="*/ 681 h 2028"/>
                <a:gd name="T50" fmla="*/ 725 w 1863"/>
                <a:gd name="T51" fmla="*/ 767 h 2028"/>
                <a:gd name="T52" fmla="*/ 752 w 1863"/>
                <a:gd name="T53" fmla="*/ 966 h 2028"/>
                <a:gd name="T54" fmla="*/ 623 w 1863"/>
                <a:gd name="T55" fmla="*/ 875 h 2028"/>
                <a:gd name="T56" fmla="*/ 580 w 1863"/>
                <a:gd name="T57" fmla="*/ 880 h 2028"/>
                <a:gd name="T58" fmla="*/ 564 w 1863"/>
                <a:gd name="T59" fmla="*/ 934 h 2028"/>
                <a:gd name="T60" fmla="*/ 650 w 1863"/>
                <a:gd name="T61" fmla="*/ 1030 h 2028"/>
                <a:gd name="T62" fmla="*/ 795 w 1863"/>
                <a:gd name="T63" fmla="*/ 1256 h 2028"/>
                <a:gd name="T64" fmla="*/ 1090 w 1863"/>
                <a:gd name="T65" fmla="*/ 359 h 2028"/>
                <a:gd name="T66" fmla="*/ 827 w 1863"/>
                <a:gd name="T67" fmla="*/ 499 h 2028"/>
                <a:gd name="T68" fmla="*/ 542 w 1863"/>
                <a:gd name="T69" fmla="*/ 440 h 2028"/>
                <a:gd name="T70" fmla="*/ 1063 w 1863"/>
                <a:gd name="T71" fmla="*/ 343 h 2028"/>
                <a:gd name="T72" fmla="*/ 644 w 1863"/>
                <a:gd name="T73" fmla="*/ 107 h 2028"/>
                <a:gd name="T74" fmla="*/ 913 w 1863"/>
                <a:gd name="T75" fmla="*/ 80 h 2028"/>
                <a:gd name="T76" fmla="*/ 1326 w 1863"/>
                <a:gd name="T77" fmla="*/ 853 h 2028"/>
                <a:gd name="T78" fmla="*/ 1305 w 1863"/>
                <a:gd name="T79" fmla="*/ 939 h 2028"/>
                <a:gd name="T80" fmla="*/ 1573 w 1863"/>
                <a:gd name="T81" fmla="*/ 896 h 2028"/>
                <a:gd name="T82" fmla="*/ 1616 w 1863"/>
                <a:gd name="T83" fmla="*/ 955 h 2028"/>
                <a:gd name="T84" fmla="*/ 1654 w 1863"/>
                <a:gd name="T85" fmla="*/ 1234 h 2028"/>
                <a:gd name="T86" fmla="*/ 1675 w 1863"/>
                <a:gd name="T87" fmla="*/ 1320 h 2028"/>
                <a:gd name="T88" fmla="*/ 1766 w 1863"/>
                <a:gd name="T89" fmla="*/ 1272 h 2028"/>
                <a:gd name="T90" fmla="*/ 1772 w 1863"/>
                <a:gd name="T91" fmla="*/ 1191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3" h="2028">
                  <a:moveTo>
                    <a:pt x="1842" y="1148"/>
                  </a:moveTo>
                  <a:cubicBezTo>
                    <a:pt x="1831" y="1138"/>
                    <a:pt x="1788" y="1095"/>
                    <a:pt x="1777" y="1079"/>
                  </a:cubicBezTo>
                  <a:cubicBezTo>
                    <a:pt x="1766" y="1062"/>
                    <a:pt x="1739" y="939"/>
                    <a:pt x="1697" y="848"/>
                  </a:cubicBezTo>
                  <a:cubicBezTo>
                    <a:pt x="1680" y="816"/>
                    <a:pt x="1664" y="757"/>
                    <a:pt x="1632" y="714"/>
                  </a:cubicBezTo>
                  <a:cubicBezTo>
                    <a:pt x="1568" y="633"/>
                    <a:pt x="1482" y="585"/>
                    <a:pt x="1487" y="574"/>
                  </a:cubicBezTo>
                  <a:cubicBezTo>
                    <a:pt x="1487" y="563"/>
                    <a:pt x="1605" y="655"/>
                    <a:pt x="1611" y="655"/>
                  </a:cubicBezTo>
                  <a:cubicBezTo>
                    <a:pt x="1611" y="655"/>
                    <a:pt x="1643" y="601"/>
                    <a:pt x="1675" y="553"/>
                  </a:cubicBezTo>
                  <a:cubicBezTo>
                    <a:pt x="1691" y="520"/>
                    <a:pt x="1718" y="488"/>
                    <a:pt x="1723" y="456"/>
                  </a:cubicBezTo>
                  <a:cubicBezTo>
                    <a:pt x="1729" y="413"/>
                    <a:pt x="1718" y="359"/>
                    <a:pt x="1648" y="333"/>
                  </a:cubicBezTo>
                  <a:cubicBezTo>
                    <a:pt x="1621" y="322"/>
                    <a:pt x="1546" y="311"/>
                    <a:pt x="1471" y="317"/>
                  </a:cubicBezTo>
                  <a:cubicBezTo>
                    <a:pt x="1353" y="327"/>
                    <a:pt x="1267" y="376"/>
                    <a:pt x="1240" y="365"/>
                  </a:cubicBezTo>
                  <a:cubicBezTo>
                    <a:pt x="1229" y="365"/>
                    <a:pt x="1203" y="354"/>
                    <a:pt x="1181" y="354"/>
                  </a:cubicBezTo>
                  <a:cubicBezTo>
                    <a:pt x="1160" y="349"/>
                    <a:pt x="1138" y="354"/>
                    <a:pt x="1133" y="349"/>
                  </a:cubicBezTo>
                  <a:cubicBezTo>
                    <a:pt x="1127" y="349"/>
                    <a:pt x="1106" y="215"/>
                    <a:pt x="1036" y="139"/>
                  </a:cubicBezTo>
                  <a:cubicBezTo>
                    <a:pt x="993" y="102"/>
                    <a:pt x="891" y="0"/>
                    <a:pt x="746" y="27"/>
                  </a:cubicBezTo>
                  <a:cubicBezTo>
                    <a:pt x="671" y="37"/>
                    <a:pt x="585" y="118"/>
                    <a:pt x="548" y="204"/>
                  </a:cubicBezTo>
                  <a:cubicBezTo>
                    <a:pt x="515" y="290"/>
                    <a:pt x="542" y="381"/>
                    <a:pt x="537" y="381"/>
                  </a:cubicBezTo>
                  <a:cubicBezTo>
                    <a:pt x="537" y="386"/>
                    <a:pt x="354" y="354"/>
                    <a:pt x="252" y="461"/>
                  </a:cubicBezTo>
                  <a:cubicBezTo>
                    <a:pt x="188" y="542"/>
                    <a:pt x="0" y="837"/>
                    <a:pt x="21" y="1111"/>
                  </a:cubicBezTo>
                  <a:cubicBezTo>
                    <a:pt x="27" y="1202"/>
                    <a:pt x="54" y="1304"/>
                    <a:pt x="102" y="1395"/>
                  </a:cubicBezTo>
                  <a:cubicBezTo>
                    <a:pt x="150" y="1492"/>
                    <a:pt x="220" y="1572"/>
                    <a:pt x="258" y="1642"/>
                  </a:cubicBezTo>
                  <a:cubicBezTo>
                    <a:pt x="306" y="1717"/>
                    <a:pt x="306" y="1760"/>
                    <a:pt x="311" y="1771"/>
                  </a:cubicBezTo>
                  <a:cubicBezTo>
                    <a:pt x="311" y="1776"/>
                    <a:pt x="376" y="1825"/>
                    <a:pt x="435" y="1825"/>
                  </a:cubicBezTo>
                  <a:cubicBezTo>
                    <a:pt x="483" y="1825"/>
                    <a:pt x="537" y="1808"/>
                    <a:pt x="558" y="1798"/>
                  </a:cubicBezTo>
                  <a:cubicBezTo>
                    <a:pt x="569" y="1792"/>
                    <a:pt x="564" y="1782"/>
                    <a:pt x="564" y="1776"/>
                  </a:cubicBezTo>
                  <a:cubicBezTo>
                    <a:pt x="558" y="1771"/>
                    <a:pt x="451" y="1717"/>
                    <a:pt x="451" y="1707"/>
                  </a:cubicBezTo>
                  <a:cubicBezTo>
                    <a:pt x="451" y="1701"/>
                    <a:pt x="542" y="1739"/>
                    <a:pt x="623" y="1787"/>
                  </a:cubicBezTo>
                  <a:cubicBezTo>
                    <a:pt x="709" y="1835"/>
                    <a:pt x="784" y="1894"/>
                    <a:pt x="784" y="1894"/>
                  </a:cubicBezTo>
                  <a:cubicBezTo>
                    <a:pt x="784" y="1894"/>
                    <a:pt x="778" y="1937"/>
                    <a:pt x="778" y="1953"/>
                  </a:cubicBezTo>
                  <a:cubicBezTo>
                    <a:pt x="778" y="1975"/>
                    <a:pt x="848" y="2028"/>
                    <a:pt x="923" y="2028"/>
                  </a:cubicBezTo>
                  <a:cubicBezTo>
                    <a:pt x="1004" y="2028"/>
                    <a:pt x="1068" y="1991"/>
                    <a:pt x="1068" y="1975"/>
                  </a:cubicBezTo>
                  <a:cubicBezTo>
                    <a:pt x="1068" y="1964"/>
                    <a:pt x="1074" y="1916"/>
                    <a:pt x="1085" y="1894"/>
                  </a:cubicBezTo>
                  <a:cubicBezTo>
                    <a:pt x="1085" y="1894"/>
                    <a:pt x="1122" y="1862"/>
                    <a:pt x="1176" y="1841"/>
                  </a:cubicBezTo>
                  <a:cubicBezTo>
                    <a:pt x="1219" y="1819"/>
                    <a:pt x="1267" y="1803"/>
                    <a:pt x="1321" y="1782"/>
                  </a:cubicBezTo>
                  <a:cubicBezTo>
                    <a:pt x="1342" y="1787"/>
                    <a:pt x="1374" y="1792"/>
                    <a:pt x="1407" y="1792"/>
                  </a:cubicBezTo>
                  <a:cubicBezTo>
                    <a:pt x="1482" y="1792"/>
                    <a:pt x="1552" y="1739"/>
                    <a:pt x="1552" y="1723"/>
                  </a:cubicBezTo>
                  <a:cubicBezTo>
                    <a:pt x="1552" y="1712"/>
                    <a:pt x="1552" y="1674"/>
                    <a:pt x="1552" y="1647"/>
                  </a:cubicBezTo>
                  <a:cubicBezTo>
                    <a:pt x="1627" y="1583"/>
                    <a:pt x="1659" y="1540"/>
                    <a:pt x="1675" y="1529"/>
                  </a:cubicBezTo>
                  <a:cubicBezTo>
                    <a:pt x="1702" y="1519"/>
                    <a:pt x="1713" y="1519"/>
                    <a:pt x="1723" y="1513"/>
                  </a:cubicBezTo>
                  <a:cubicBezTo>
                    <a:pt x="1729" y="1513"/>
                    <a:pt x="1804" y="1454"/>
                    <a:pt x="1831" y="1368"/>
                  </a:cubicBezTo>
                  <a:cubicBezTo>
                    <a:pt x="1863" y="1277"/>
                    <a:pt x="1852" y="1164"/>
                    <a:pt x="1842" y="1148"/>
                  </a:cubicBezTo>
                  <a:close/>
                  <a:moveTo>
                    <a:pt x="795" y="1379"/>
                  </a:moveTo>
                  <a:cubicBezTo>
                    <a:pt x="789" y="1401"/>
                    <a:pt x="784" y="1422"/>
                    <a:pt x="773" y="1449"/>
                  </a:cubicBezTo>
                  <a:cubicBezTo>
                    <a:pt x="762" y="1470"/>
                    <a:pt x="752" y="1486"/>
                    <a:pt x="730" y="1503"/>
                  </a:cubicBezTo>
                  <a:cubicBezTo>
                    <a:pt x="714" y="1524"/>
                    <a:pt x="687" y="1535"/>
                    <a:pt x="655" y="1535"/>
                  </a:cubicBezTo>
                  <a:cubicBezTo>
                    <a:pt x="655" y="1562"/>
                    <a:pt x="655" y="1583"/>
                    <a:pt x="650" y="1604"/>
                  </a:cubicBezTo>
                  <a:cubicBezTo>
                    <a:pt x="634" y="1610"/>
                    <a:pt x="617" y="1615"/>
                    <a:pt x="596" y="1621"/>
                  </a:cubicBezTo>
                  <a:cubicBezTo>
                    <a:pt x="580" y="1604"/>
                    <a:pt x="564" y="1594"/>
                    <a:pt x="548" y="1578"/>
                  </a:cubicBezTo>
                  <a:cubicBezTo>
                    <a:pt x="548" y="1562"/>
                    <a:pt x="548" y="1540"/>
                    <a:pt x="548" y="1524"/>
                  </a:cubicBezTo>
                  <a:cubicBezTo>
                    <a:pt x="532" y="1519"/>
                    <a:pt x="515" y="1508"/>
                    <a:pt x="499" y="1503"/>
                  </a:cubicBezTo>
                  <a:cubicBezTo>
                    <a:pt x="483" y="1492"/>
                    <a:pt x="467" y="1481"/>
                    <a:pt x="451" y="1470"/>
                  </a:cubicBezTo>
                  <a:cubicBezTo>
                    <a:pt x="440" y="1460"/>
                    <a:pt x="424" y="1449"/>
                    <a:pt x="413" y="1438"/>
                  </a:cubicBezTo>
                  <a:cubicBezTo>
                    <a:pt x="408" y="1427"/>
                    <a:pt x="397" y="1417"/>
                    <a:pt x="397" y="1411"/>
                  </a:cubicBezTo>
                  <a:cubicBezTo>
                    <a:pt x="397" y="1342"/>
                    <a:pt x="392" y="1277"/>
                    <a:pt x="392" y="1207"/>
                  </a:cubicBezTo>
                  <a:cubicBezTo>
                    <a:pt x="408" y="1245"/>
                    <a:pt x="435" y="1277"/>
                    <a:pt x="462" y="1304"/>
                  </a:cubicBezTo>
                  <a:cubicBezTo>
                    <a:pt x="494" y="1336"/>
                    <a:pt x="526" y="1358"/>
                    <a:pt x="558" y="1363"/>
                  </a:cubicBezTo>
                  <a:cubicBezTo>
                    <a:pt x="558" y="1368"/>
                    <a:pt x="558" y="1368"/>
                    <a:pt x="558" y="1368"/>
                  </a:cubicBezTo>
                  <a:cubicBezTo>
                    <a:pt x="569" y="1368"/>
                    <a:pt x="574" y="1368"/>
                    <a:pt x="585" y="1368"/>
                  </a:cubicBezTo>
                  <a:cubicBezTo>
                    <a:pt x="591" y="1368"/>
                    <a:pt x="596" y="1363"/>
                    <a:pt x="601" y="1358"/>
                  </a:cubicBezTo>
                  <a:cubicBezTo>
                    <a:pt x="607" y="1352"/>
                    <a:pt x="607" y="1347"/>
                    <a:pt x="612" y="1342"/>
                  </a:cubicBezTo>
                  <a:cubicBezTo>
                    <a:pt x="612" y="1336"/>
                    <a:pt x="612" y="1331"/>
                    <a:pt x="612" y="1320"/>
                  </a:cubicBezTo>
                  <a:cubicBezTo>
                    <a:pt x="612" y="1315"/>
                    <a:pt x="612" y="1304"/>
                    <a:pt x="612" y="1299"/>
                  </a:cubicBezTo>
                  <a:cubicBezTo>
                    <a:pt x="612" y="1288"/>
                    <a:pt x="607" y="1283"/>
                    <a:pt x="596" y="1272"/>
                  </a:cubicBezTo>
                  <a:cubicBezTo>
                    <a:pt x="591" y="1261"/>
                    <a:pt x="580" y="1250"/>
                    <a:pt x="564" y="1234"/>
                  </a:cubicBezTo>
                  <a:cubicBezTo>
                    <a:pt x="553" y="1224"/>
                    <a:pt x="532" y="1207"/>
                    <a:pt x="510" y="1191"/>
                  </a:cubicBezTo>
                  <a:cubicBezTo>
                    <a:pt x="483" y="1164"/>
                    <a:pt x="462" y="1143"/>
                    <a:pt x="446" y="1121"/>
                  </a:cubicBezTo>
                  <a:cubicBezTo>
                    <a:pt x="429" y="1095"/>
                    <a:pt x="419" y="1073"/>
                    <a:pt x="408" y="1052"/>
                  </a:cubicBezTo>
                  <a:cubicBezTo>
                    <a:pt x="403" y="1036"/>
                    <a:pt x="397" y="1014"/>
                    <a:pt x="397" y="993"/>
                  </a:cubicBezTo>
                  <a:cubicBezTo>
                    <a:pt x="392" y="971"/>
                    <a:pt x="392" y="950"/>
                    <a:pt x="392" y="928"/>
                  </a:cubicBezTo>
                  <a:cubicBezTo>
                    <a:pt x="392" y="896"/>
                    <a:pt x="392" y="869"/>
                    <a:pt x="397" y="842"/>
                  </a:cubicBezTo>
                  <a:cubicBezTo>
                    <a:pt x="403" y="816"/>
                    <a:pt x="413" y="789"/>
                    <a:pt x="424" y="773"/>
                  </a:cubicBezTo>
                  <a:cubicBezTo>
                    <a:pt x="440" y="751"/>
                    <a:pt x="456" y="735"/>
                    <a:pt x="478" y="724"/>
                  </a:cubicBezTo>
                  <a:cubicBezTo>
                    <a:pt x="499" y="714"/>
                    <a:pt x="521" y="708"/>
                    <a:pt x="548" y="708"/>
                  </a:cubicBezTo>
                  <a:cubicBezTo>
                    <a:pt x="553" y="681"/>
                    <a:pt x="553" y="655"/>
                    <a:pt x="553" y="639"/>
                  </a:cubicBezTo>
                  <a:cubicBezTo>
                    <a:pt x="569" y="649"/>
                    <a:pt x="591" y="665"/>
                    <a:pt x="607" y="681"/>
                  </a:cubicBezTo>
                  <a:cubicBezTo>
                    <a:pt x="623" y="671"/>
                    <a:pt x="639" y="665"/>
                    <a:pt x="650" y="660"/>
                  </a:cubicBezTo>
                  <a:cubicBezTo>
                    <a:pt x="655" y="681"/>
                    <a:pt x="655" y="703"/>
                    <a:pt x="655" y="735"/>
                  </a:cubicBezTo>
                  <a:cubicBezTo>
                    <a:pt x="682" y="740"/>
                    <a:pt x="703" y="757"/>
                    <a:pt x="725" y="767"/>
                  </a:cubicBezTo>
                  <a:cubicBezTo>
                    <a:pt x="746" y="778"/>
                    <a:pt x="762" y="794"/>
                    <a:pt x="773" y="805"/>
                  </a:cubicBezTo>
                  <a:cubicBezTo>
                    <a:pt x="773" y="869"/>
                    <a:pt x="778" y="934"/>
                    <a:pt x="778" y="1003"/>
                  </a:cubicBezTo>
                  <a:cubicBezTo>
                    <a:pt x="773" y="993"/>
                    <a:pt x="762" y="982"/>
                    <a:pt x="752" y="966"/>
                  </a:cubicBezTo>
                  <a:cubicBezTo>
                    <a:pt x="741" y="955"/>
                    <a:pt x="730" y="944"/>
                    <a:pt x="719" y="934"/>
                  </a:cubicBezTo>
                  <a:cubicBezTo>
                    <a:pt x="703" y="918"/>
                    <a:pt x="693" y="907"/>
                    <a:pt x="677" y="901"/>
                  </a:cubicBezTo>
                  <a:cubicBezTo>
                    <a:pt x="660" y="891"/>
                    <a:pt x="639" y="880"/>
                    <a:pt x="623" y="875"/>
                  </a:cubicBezTo>
                  <a:cubicBezTo>
                    <a:pt x="623" y="875"/>
                    <a:pt x="623" y="875"/>
                    <a:pt x="623" y="875"/>
                  </a:cubicBezTo>
                  <a:cubicBezTo>
                    <a:pt x="612" y="875"/>
                    <a:pt x="607" y="875"/>
                    <a:pt x="601" y="875"/>
                  </a:cubicBezTo>
                  <a:cubicBezTo>
                    <a:pt x="591" y="875"/>
                    <a:pt x="585" y="880"/>
                    <a:pt x="580" y="880"/>
                  </a:cubicBezTo>
                  <a:cubicBezTo>
                    <a:pt x="574" y="885"/>
                    <a:pt x="569" y="891"/>
                    <a:pt x="569" y="896"/>
                  </a:cubicBezTo>
                  <a:cubicBezTo>
                    <a:pt x="564" y="901"/>
                    <a:pt x="564" y="907"/>
                    <a:pt x="564" y="918"/>
                  </a:cubicBezTo>
                  <a:cubicBezTo>
                    <a:pt x="564" y="923"/>
                    <a:pt x="564" y="928"/>
                    <a:pt x="564" y="934"/>
                  </a:cubicBezTo>
                  <a:cubicBezTo>
                    <a:pt x="569" y="944"/>
                    <a:pt x="569" y="950"/>
                    <a:pt x="574" y="961"/>
                  </a:cubicBezTo>
                  <a:cubicBezTo>
                    <a:pt x="580" y="971"/>
                    <a:pt x="591" y="977"/>
                    <a:pt x="601" y="993"/>
                  </a:cubicBezTo>
                  <a:cubicBezTo>
                    <a:pt x="612" y="1003"/>
                    <a:pt x="628" y="1014"/>
                    <a:pt x="650" y="1030"/>
                  </a:cubicBezTo>
                  <a:cubicBezTo>
                    <a:pt x="682" y="1062"/>
                    <a:pt x="714" y="1089"/>
                    <a:pt x="730" y="1116"/>
                  </a:cubicBezTo>
                  <a:cubicBezTo>
                    <a:pt x="752" y="1143"/>
                    <a:pt x="768" y="1164"/>
                    <a:pt x="773" y="1186"/>
                  </a:cubicBezTo>
                  <a:cubicBezTo>
                    <a:pt x="784" y="1213"/>
                    <a:pt x="789" y="1234"/>
                    <a:pt x="795" y="1256"/>
                  </a:cubicBezTo>
                  <a:cubicBezTo>
                    <a:pt x="795" y="1277"/>
                    <a:pt x="795" y="1299"/>
                    <a:pt x="795" y="1320"/>
                  </a:cubicBezTo>
                  <a:cubicBezTo>
                    <a:pt x="795" y="1336"/>
                    <a:pt x="795" y="1358"/>
                    <a:pt x="795" y="1379"/>
                  </a:cubicBezTo>
                  <a:close/>
                  <a:moveTo>
                    <a:pt x="1090" y="359"/>
                  </a:moveTo>
                  <a:cubicBezTo>
                    <a:pt x="1079" y="370"/>
                    <a:pt x="1015" y="376"/>
                    <a:pt x="961" y="413"/>
                  </a:cubicBezTo>
                  <a:cubicBezTo>
                    <a:pt x="886" y="467"/>
                    <a:pt x="811" y="553"/>
                    <a:pt x="805" y="547"/>
                  </a:cubicBezTo>
                  <a:cubicBezTo>
                    <a:pt x="795" y="547"/>
                    <a:pt x="827" y="499"/>
                    <a:pt x="827" y="499"/>
                  </a:cubicBezTo>
                  <a:cubicBezTo>
                    <a:pt x="827" y="499"/>
                    <a:pt x="483" y="456"/>
                    <a:pt x="472" y="440"/>
                  </a:cubicBezTo>
                  <a:cubicBezTo>
                    <a:pt x="467" y="424"/>
                    <a:pt x="542" y="424"/>
                    <a:pt x="542" y="424"/>
                  </a:cubicBezTo>
                  <a:cubicBezTo>
                    <a:pt x="542" y="440"/>
                    <a:pt x="542" y="440"/>
                    <a:pt x="542" y="440"/>
                  </a:cubicBezTo>
                  <a:cubicBezTo>
                    <a:pt x="854" y="472"/>
                    <a:pt x="854" y="472"/>
                    <a:pt x="854" y="472"/>
                  </a:cubicBezTo>
                  <a:cubicBezTo>
                    <a:pt x="854" y="472"/>
                    <a:pt x="897" y="418"/>
                    <a:pt x="956" y="386"/>
                  </a:cubicBezTo>
                  <a:cubicBezTo>
                    <a:pt x="1009" y="349"/>
                    <a:pt x="1063" y="343"/>
                    <a:pt x="1063" y="343"/>
                  </a:cubicBezTo>
                  <a:cubicBezTo>
                    <a:pt x="1063" y="343"/>
                    <a:pt x="1042" y="263"/>
                    <a:pt x="993" y="204"/>
                  </a:cubicBezTo>
                  <a:cubicBezTo>
                    <a:pt x="950" y="150"/>
                    <a:pt x="907" y="107"/>
                    <a:pt x="821" y="70"/>
                  </a:cubicBezTo>
                  <a:cubicBezTo>
                    <a:pt x="741" y="37"/>
                    <a:pt x="655" y="118"/>
                    <a:pt x="644" y="107"/>
                  </a:cubicBezTo>
                  <a:cubicBezTo>
                    <a:pt x="639" y="102"/>
                    <a:pt x="677" y="75"/>
                    <a:pt x="709" y="59"/>
                  </a:cubicBezTo>
                  <a:cubicBezTo>
                    <a:pt x="719" y="54"/>
                    <a:pt x="757" y="37"/>
                    <a:pt x="800" y="43"/>
                  </a:cubicBezTo>
                  <a:cubicBezTo>
                    <a:pt x="832" y="43"/>
                    <a:pt x="875" y="59"/>
                    <a:pt x="913" y="80"/>
                  </a:cubicBezTo>
                  <a:cubicBezTo>
                    <a:pt x="1009" y="134"/>
                    <a:pt x="1090" y="306"/>
                    <a:pt x="1095" y="322"/>
                  </a:cubicBezTo>
                  <a:cubicBezTo>
                    <a:pt x="1095" y="322"/>
                    <a:pt x="1106" y="349"/>
                    <a:pt x="1090" y="359"/>
                  </a:cubicBezTo>
                  <a:close/>
                  <a:moveTo>
                    <a:pt x="1326" y="853"/>
                  </a:moveTo>
                  <a:cubicBezTo>
                    <a:pt x="1342" y="848"/>
                    <a:pt x="1369" y="880"/>
                    <a:pt x="1380" y="923"/>
                  </a:cubicBezTo>
                  <a:cubicBezTo>
                    <a:pt x="1385" y="966"/>
                    <a:pt x="1380" y="1003"/>
                    <a:pt x="1358" y="1009"/>
                  </a:cubicBezTo>
                  <a:cubicBezTo>
                    <a:pt x="1337" y="1009"/>
                    <a:pt x="1315" y="982"/>
                    <a:pt x="1305" y="939"/>
                  </a:cubicBezTo>
                  <a:cubicBezTo>
                    <a:pt x="1299" y="896"/>
                    <a:pt x="1305" y="859"/>
                    <a:pt x="1326" y="853"/>
                  </a:cubicBezTo>
                  <a:close/>
                  <a:moveTo>
                    <a:pt x="1616" y="955"/>
                  </a:moveTo>
                  <a:cubicBezTo>
                    <a:pt x="1600" y="961"/>
                    <a:pt x="1578" y="934"/>
                    <a:pt x="1573" y="896"/>
                  </a:cubicBezTo>
                  <a:cubicBezTo>
                    <a:pt x="1562" y="864"/>
                    <a:pt x="1573" y="832"/>
                    <a:pt x="1589" y="826"/>
                  </a:cubicBezTo>
                  <a:cubicBezTo>
                    <a:pt x="1605" y="821"/>
                    <a:pt x="1627" y="848"/>
                    <a:pt x="1632" y="885"/>
                  </a:cubicBezTo>
                  <a:cubicBezTo>
                    <a:pt x="1643" y="918"/>
                    <a:pt x="1632" y="950"/>
                    <a:pt x="1616" y="955"/>
                  </a:cubicBezTo>
                  <a:close/>
                  <a:moveTo>
                    <a:pt x="1659" y="1331"/>
                  </a:moveTo>
                  <a:cubicBezTo>
                    <a:pt x="1648" y="1331"/>
                    <a:pt x="1632" y="1309"/>
                    <a:pt x="1632" y="1283"/>
                  </a:cubicBezTo>
                  <a:cubicBezTo>
                    <a:pt x="1632" y="1256"/>
                    <a:pt x="1643" y="1234"/>
                    <a:pt x="1654" y="1234"/>
                  </a:cubicBezTo>
                  <a:cubicBezTo>
                    <a:pt x="1659" y="1234"/>
                    <a:pt x="1659" y="1234"/>
                    <a:pt x="1664" y="1234"/>
                  </a:cubicBezTo>
                  <a:cubicBezTo>
                    <a:pt x="1659" y="1245"/>
                    <a:pt x="1654" y="1256"/>
                    <a:pt x="1654" y="1272"/>
                  </a:cubicBezTo>
                  <a:cubicBezTo>
                    <a:pt x="1654" y="1293"/>
                    <a:pt x="1664" y="1315"/>
                    <a:pt x="1675" y="1320"/>
                  </a:cubicBezTo>
                  <a:cubicBezTo>
                    <a:pt x="1670" y="1325"/>
                    <a:pt x="1664" y="1325"/>
                    <a:pt x="1659" y="1331"/>
                  </a:cubicBezTo>
                  <a:close/>
                  <a:moveTo>
                    <a:pt x="1772" y="1272"/>
                  </a:moveTo>
                  <a:cubicBezTo>
                    <a:pt x="1772" y="1272"/>
                    <a:pt x="1772" y="1272"/>
                    <a:pt x="1766" y="1272"/>
                  </a:cubicBezTo>
                  <a:cubicBezTo>
                    <a:pt x="1772" y="1266"/>
                    <a:pt x="1777" y="1250"/>
                    <a:pt x="1777" y="1240"/>
                  </a:cubicBezTo>
                  <a:cubicBezTo>
                    <a:pt x="1772" y="1218"/>
                    <a:pt x="1766" y="1207"/>
                    <a:pt x="1756" y="1202"/>
                  </a:cubicBezTo>
                  <a:cubicBezTo>
                    <a:pt x="1761" y="1197"/>
                    <a:pt x="1766" y="1191"/>
                    <a:pt x="1772" y="1191"/>
                  </a:cubicBezTo>
                  <a:cubicBezTo>
                    <a:pt x="1782" y="1191"/>
                    <a:pt x="1793" y="1207"/>
                    <a:pt x="1793" y="1234"/>
                  </a:cubicBezTo>
                  <a:cubicBezTo>
                    <a:pt x="1793" y="1256"/>
                    <a:pt x="1788" y="1272"/>
                    <a:pt x="1772" y="127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32" name="Group 31"/>
          <p:cNvGrpSpPr/>
          <p:nvPr/>
        </p:nvGrpSpPr>
        <p:grpSpPr>
          <a:xfrm>
            <a:off x="2918638" y="1668463"/>
            <a:ext cx="2598846" cy="2120003"/>
            <a:chOff x="2918638" y="1668463"/>
            <a:chExt cx="2598846" cy="2120003"/>
          </a:xfrm>
        </p:grpSpPr>
        <p:sp>
          <p:nvSpPr>
            <p:cNvPr id="73" name="Rectangle 72"/>
            <p:cNvSpPr/>
            <p:nvPr/>
          </p:nvSpPr>
          <p:spPr bwMode="auto">
            <a:xfrm>
              <a:off x="2918638" y="1668463"/>
              <a:ext cx="2598846" cy="2120003"/>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4" name="TextBox 13"/>
            <p:cNvSpPr txBox="1"/>
            <p:nvPr/>
          </p:nvSpPr>
          <p:spPr>
            <a:xfrm>
              <a:off x="2918638" y="1668463"/>
              <a:ext cx="957741" cy="689147"/>
            </a:xfrm>
            <a:prstGeom prst="rect">
              <a:avLst/>
            </a:prstGeom>
            <a:noFill/>
          </p:spPr>
          <p:txBody>
            <a:bodyPr wrap="none" lIns="186521" tIns="149217" rIns="186521" bIns="149217" rtlCol="0">
              <a:spAutoFit/>
            </a:bodyPr>
            <a:lstStyle>
              <a:defPPr>
                <a:defRPr lang="en-US"/>
              </a:defPPr>
              <a:lvl1pPr defTabSz="932559">
                <a:lnSpc>
                  <a:spcPct val="90000"/>
                </a:lnSpc>
                <a:spcAft>
                  <a:spcPts val="612"/>
                </a:spcAft>
                <a:defRPr sz="3200">
                  <a:gradFill>
                    <a:gsLst>
                      <a:gs pos="2917">
                        <a:schemeClr val="accent2"/>
                      </a:gs>
                      <a:gs pos="100000">
                        <a:schemeClr val="accent2"/>
                      </a:gs>
                    </a:gsLst>
                    <a:lin ang="5400000" scaled="0"/>
                  </a:gradFill>
                  <a:latin typeface="Segoe UI Light"/>
                </a:defRPr>
              </a:lvl1pPr>
            </a:lstStyle>
            <a:p>
              <a:r>
                <a:rPr lang="en-US" sz="2800" dirty="0">
                  <a:solidFill>
                    <a:schemeClr val="accent6">
                      <a:lumMod val="50000"/>
                    </a:schemeClr>
                  </a:solidFill>
                </a:rPr>
                <a:t>Trial</a:t>
              </a:r>
            </a:p>
          </p:txBody>
        </p:sp>
        <p:grpSp>
          <p:nvGrpSpPr>
            <p:cNvPr id="51" name="Group 50"/>
            <p:cNvGrpSpPr/>
            <p:nvPr/>
          </p:nvGrpSpPr>
          <p:grpSpPr>
            <a:xfrm>
              <a:off x="4451565" y="2736425"/>
              <a:ext cx="913469" cy="913469"/>
              <a:chOff x="3708400" y="1703388"/>
              <a:chExt cx="977900" cy="977900"/>
            </a:xfrm>
            <a:solidFill>
              <a:schemeClr val="accent2"/>
            </a:solidFill>
          </p:grpSpPr>
          <p:sp>
            <p:nvSpPr>
              <p:cNvPr id="40" name="Freeform 9"/>
              <p:cNvSpPr>
                <a:spLocks/>
              </p:cNvSpPr>
              <p:nvPr/>
            </p:nvSpPr>
            <p:spPr bwMode="auto">
              <a:xfrm>
                <a:off x="4186238" y="2481263"/>
                <a:ext cx="28575" cy="114300"/>
              </a:xfrm>
              <a:custGeom>
                <a:avLst/>
                <a:gdLst>
                  <a:gd name="T0" fmla="*/ 0 w 18"/>
                  <a:gd name="T1" fmla="*/ 0 h 72"/>
                  <a:gd name="T2" fmla="*/ 18 w 18"/>
                  <a:gd name="T3" fmla="*/ 0 h 72"/>
                  <a:gd name="T4" fmla="*/ 18 w 18"/>
                  <a:gd name="T5" fmla="*/ 72 h 72"/>
                  <a:gd name="T6" fmla="*/ 0 w 18"/>
                  <a:gd name="T7" fmla="*/ 72 h 72"/>
                  <a:gd name="T8" fmla="*/ 0 w 18"/>
                  <a:gd name="T9" fmla="*/ 0 h 72"/>
                  <a:gd name="T10" fmla="*/ 0 w 18"/>
                  <a:gd name="T11" fmla="*/ 0 h 72"/>
                </a:gdLst>
                <a:ahLst/>
                <a:cxnLst>
                  <a:cxn ang="0">
                    <a:pos x="T0" y="T1"/>
                  </a:cxn>
                  <a:cxn ang="0">
                    <a:pos x="T2" y="T3"/>
                  </a:cxn>
                  <a:cxn ang="0">
                    <a:pos x="T4" y="T5"/>
                  </a:cxn>
                  <a:cxn ang="0">
                    <a:pos x="T6" y="T7"/>
                  </a:cxn>
                  <a:cxn ang="0">
                    <a:pos x="T8" y="T9"/>
                  </a:cxn>
                  <a:cxn ang="0">
                    <a:pos x="T10" y="T11"/>
                  </a:cxn>
                </a:cxnLst>
                <a:rect l="0" t="0" r="r" b="b"/>
                <a:pathLst>
                  <a:path w="18" h="72">
                    <a:moveTo>
                      <a:pt x="0" y="0"/>
                    </a:moveTo>
                    <a:lnTo>
                      <a:pt x="18" y="0"/>
                    </a:lnTo>
                    <a:lnTo>
                      <a:pt x="18" y="72"/>
                    </a:lnTo>
                    <a:lnTo>
                      <a:pt x="0" y="7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 name="Freeform 10"/>
              <p:cNvSpPr>
                <a:spLocks/>
              </p:cNvSpPr>
              <p:nvPr/>
            </p:nvSpPr>
            <p:spPr bwMode="auto">
              <a:xfrm>
                <a:off x="3986213" y="2435226"/>
                <a:ext cx="79375" cy="111125"/>
              </a:xfrm>
              <a:custGeom>
                <a:avLst/>
                <a:gdLst>
                  <a:gd name="T0" fmla="*/ 36 w 50"/>
                  <a:gd name="T1" fmla="*/ 0 h 70"/>
                  <a:gd name="T2" fmla="*/ 50 w 50"/>
                  <a:gd name="T3" fmla="*/ 9 h 70"/>
                  <a:gd name="T4" fmla="*/ 15 w 50"/>
                  <a:gd name="T5" fmla="*/ 70 h 70"/>
                  <a:gd name="T6" fmla="*/ 0 w 50"/>
                  <a:gd name="T7" fmla="*/ 62 h 70"/>
                  <a:gd name="T8" fmla="*/ 36 w 50"/>
                  <a:gd name="T9" fmla="*/ 0 h 70"/>
                  <a:gd name="T10" fmla="*/ 36 w 50"/>
                  <a:gd name="T11" fmla="*/ 0 h 70"/>
                  <a:gd name="T12" fmla="*/ 36 w 50"/>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50" h="70">
                    <a:moveTo>
                      <a:pt x="36" y="0"/>
                    </a:moveTo>
                    <a:lnTo>
                      <a:pt x="50" y="9"/>
                    </a:lnTo>
                    <a:lnTo>
                      <a:pt x="15" y="70"/>
                    </a:lnTo>
                    <a:lnTo>
                      <a:pt x="0" y="62"/>
                    </a:lnTo>
                    <a:lnTo>
                      <a:pt x="36" y="0"/>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 name="Freeform 11"/>
              <p:cNvSpPr>
                <a:spLocks/>
              </p:cNvSpPr>
              <p:nvPr/>
            </p:nvSpPr>
            <p:spPr bwMode="auto">
              <a:xfrm>
                <a:off x="3843338" y="1981201"/>
                <a:ext cx="114300" cy="79375"/>
              </a:xfrm>
              <a:custGeom>
                <a:avLst/>
                <a:gdLst>
                  <a:gd name="T0" fmla="*/ 9 w 72"/>
                  <a:gd name="T1" fmla="*/ 0 h 50"/>
                  <a:gd name="T2" fmla="*/ 72 w 72"/>
                  <a:gd name="T3" fmla="*/ 36 h 50"/>
                  <a:gd name="T4" fmla="*/ 63 w 72"/>
                  <a:gd name="T5" fmla="*/ 50 h 50"/>
                  <a:gd name="T6" fmla="*/ 0 w 72"/>
                  <a:gd name="T7" fmla="*/ 14 h 50"/>
                  <a:gd name="T8" fmla="*/ 9 w 72"/>
                  <a:gd name="T9" fmla="*/ 0 h 50"/>
                  <a:gd name="T10" fmla="*/ 9 w 72"/>
                  <a:gd name="T11" fmla="*/ 0 h 50"/>
                  <a:gd name="T12" fmla="*/ 9 w 72"/>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72" h="50">
                    <a:moveTo>
                      <a:pt x="9" y="0"/>
                    </a:moveTo>
                    <a:lnTo>
                      <a:pt x="72" y="36"/>
                    </a:lnTo>
                    <a:lnTo>
                      <a:pt x="63" y="50"/>
                    </a:lnTo>
                    <a:lnTo>
                      <a:pt x="0" y="14"/>
                    </a:lnTo>
                    <a:lnTo>
                      <a:pt x="9" y="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 name="Freeform 12"/>
              <p:cNvSpPr>
                <a:spLocks/>
              </p:cNvSpPr>
              <p:nvPr/>
            </p:nvSpPr>
            <p:spPr bwMode="auto">
              <a:xfrm>
                <a:off x="3986213" y="1838326"/>
                <a:ext cx="79375" cy="114300"/>
              </a:xfrm>
              <a:custGeom>
                <a:avLst/>
                <a:gdLst>
                  <a:gd name="T0" fmla="*/ 14 w 50"/>
                  <a:gd name="T1" fmla="*/ 0 h 72"/>
                  <a:gd name="T2" fmla="*/ 50 w 50"/>
                  <a:gd name="T3" fmla="*/ 63 h 72"/>
                  <a:gd name="T4" fmla="*/ 36 w 50"/>
                  <a:gd name="T5" fmla="*/ 72 h 72"/>
                  <a:gd name="T6" fmla="*/ 0 w 50"/>
                  <a:gd name="T7" fmla="*/ 9 h 72"/>
                  <a:gd name="T8" fmla="*/ 14 w 50"/>
                  <a:gd name="T9" fmla="*/ 0 h 72"/>
                  <a:gd name="T10" fmla="*/ 14 w 50"/>
                  <a:gd name="T11" fmla="*/ 0 h 72"/>
                  <a:gd name="T12" fmla="*/ 14 w 50"/>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50" h="72">
                    <a:moveTo>
                      <a:pt x="14" y="0"/>
                    </a:moveTo>
                    <a:lnTo>
                      <a:pt x="50" y="63"/>
                    </a:lnTo>
                    <a:lnTo>
                      <a:pt x="36" y="72"/>
                    </a:lnTo>
                    <a:lnTo>
                      <a:pt x="0" y="9"/>
                    </a:lnTo>
                    <a:lnTo>
                      <a:pt x="14" y="0"/>
                    </a:lnTo>
                    <a:lnTo>
                      <a:pt x="14"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4" name="Freeform 13"/>
              <p:cNvSpPr>
                <a:spLocks/>
              </p:cNvSpPr>
              <p:nvPr/>
            </p:nvSpPr>
            <p:spPr bwMode="auto">
              <a:xfrm>
                <a:off x="4440238" y="1981201"/>
                <a:ext cx="114300" cy="82550"/>
              </a:xfrm>
              <a:custGeom>
                <a:avLst/>
                <a:gdLst>
                  <a:gd name="T0" fmla="*/ 64 w 72"/>
                  <a:gd name="T1" fmla="*/ 0 h 52"/>
                  <a:gd name="T2" fmla="*/ 72 w 72"/>
                  <a:gd name="T3" fmla="*/ 16 h 52"/>
                  <a:gd name="T4" fmla="*/ 9 w 72"/>
                  <a:gd name="T5" fmla="*/ 52 h 52"/>
                  <a:gd name="T6" fmla="*/ 0 w 72"/>
                  <a:gd name="T7" fmla="*/ 35 h 52"/>
                  <a:gd name="T8" fmla="*/ 64 w 72"/>
                  <a:gd name="T9" fmla="*/ 0 h 52"/>
                  <a:gd name="T10" fmla="*/ 64 w 72"/>
                  <a:gd name="T11" fmla="*/ 0 h 52"/>
                  <a:gd name="T12" fmla="*/ 64 w 7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72" h="52">
                    <a:moveTo>
                      <a:pt x="64" y="0"/>
                    </a:moveTo>
                    <a:lnTo>
                      <a:pt x="72" y="16"/>
                    </a:lnTo>
                    <a:lnTo>
                      <a:pt x="9" y="52"/>
                    </a:lnTo>
                    <a:lnTo>
                      <a:pt x="0" y="35"/>
                    </a:lnTo>
                    <a:lnTo>
                      <a:pt x="64" y="0"/>
                    </a:lnTo>
                    <a:lnTo>
                      <a:pt x="64" y="0"/>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5" name="Freeform 14"/>
              <p:cNvSpPr>
                <a:spLocks/>
              </p:cNvSpPr>
              <p:nvPr/>
            </p:nvSpPr>
            <p:spPr bwMode="auto">
              <a:xfrm>
                <a:off x="4329113" y="2435226"/>
                <a:ext cx="82550" cy="114300"/>
              </a:xfrm>
              <a:custGeom>
                <a:avLst/>
                <a:gdLst>
                  <a:gd name="T0" fmla="*/ 16 w 52"/>
                  <a:gd name="T1" fmla="*/ 0 h 72"/>
                  <a:gd name="T2" fmla="*/ 52 w 52"/>
                  <a:gd name="T3" fmla="*/ 63 h 72"/>
                  <a:gd name="T4" fmla="*/ 36 w 52"/>
                  <a:gd name="T5" fmla="*/ 72 h 72"/>
                  <a:gd name="T6" fmla="*/ 0 w 52"/>
                  <a:gd name="T7" fmla="*/ 9 h 72"/>
                  <a:gd name="T8" fmla="*/ 16 w 52"/>
                  <a:gd name="T9" fmla="*/ 0 h 72"/>
                  <a:gd name="T10" fmla="*/ 16 w 52"/>
                  <a:gd name="T11" fmla="*/ 0 h 72"/>
                  <a:gd name="T12" fmla="*/ 16 w 52"/>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52" h="72">
                    <a:moveTo>
                      <a:pt x="16" y="0"/>
                    </a:moveTo>
                    <a:lnTo>
                      <a:pt x="52" y="63"/>
                    </a:lnTo>
                    <a:lnTo>
                      <a:pt x="36" y="72"/>
                    </a:lnTo>
                    <a:lnTo>
                      <a:pt x="0" y="9"/>
                    </a:lnTo>
                    <a:lnTo>
                      <a:pt x="16" y="0"/>
                    </a:lnTo>
                    <a:lnTo>
                      <a:pt x="16" y="0"/>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6" name="Freeform 15"/>
              <p:cNvSpPr>
                <a:spLocks/>
              </p:cNvSpPr>
              <p:nvPr/>
            </p:nvSpPr>
            <p:spPr bwMode="auto">
              <a:xfrm>
                <a:off x="4440238" y="2324101"/>
                <a:ext cx="114300" cy="82550"/>
              </a:xfrm>
              <a:custGeom>
                <a:avLst/>
                <a:gdLst>
                  <a:gd name="T0" fmla="*/ 9 w 72"/>
                  <a:gd name="T1" fmla="*/ 0 h 52"/>
                  <a:gd name="T2" fmla="*/ 72 w 72"/>
                  <a:gd name="T3" fmla="*/ 36 h 52"/>
                  <a:gd name="T4" fmla="*/ 64 w 72"/>
                  <a:gd name="T5" fmla="*/ 52 h 52"/>
                  <a:gd name="T6" fmla="*/ 0 w 72"/>
                  <a:gd name="T7" fmla="*/ 16 h 52"/>
                  <a:gd name="T8" fmla="*/ 9 w 72"/>
                  <a:gd name="T9" fmla="*/ 0 h 52"/>
                  <a:gd name="T10" fmla="*/ 9 w 72"/>
                  <a:gd name="T11" fmla="*/ 0 h 52"/>
                  <a:gd name="T12" fmla="*/ 9 w 7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72" h="52">
                    <a:moveTo>
                      <a:pt x="9" y="0"/>
                    </a:moveTo>
                    <a:lnTo>
                      <a:pt x="72" y="36"/>
                    </a:lnTo>
                    <a:lnTo>
                      <a:pt x="64" y="52"/>
                    </a:lnTo>
                    <a:lnTo>
                      <a:pt x="0" y="16"/>
                    </a:lnTo>
                    <a:lnTo>
                      <a:pt x="9" y="0"/>
                    </a:lnTo>
                    <a:lnTo>
                      <a:pt x="9" y="0"/>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7" name="Freeform 16"/>
              <p:cNvSpPr>
                <a:spLocks/>
              </p:cNvSpPr>
              <p:nvPr/>
            </p:nvSpPr>
            <p:spPr bwMode="auto">
              <a:xfrm>
                <a:off x="3795713" y="2178051"/>
                <a:ext cx="117475" cy="28575"/>
              </a:xfrm>
              <a:custGeom>
                <a:avLst/>
                <a:gdLst>
                  <a:gd name="T0" fmla="*/ 0 w 74"/>
                  <a:gd name="T1" fmla="*/ 0 h 18"/>
                  <a:gd name="T2" fmla="*/ 74 w 74"/>
                  <a:gd name="T3" fmla="*/ 0 h 18"/>
                  <a:gd name="T4" fmla="*/ 74 w 74"/>
                  <a:gd name="T5" fmla="*/ 18 h 18"/>
                  <a:gd name="T6" fmla="*/ 0 w 74"/>
                  <a:gd name="T7" fmla="*/ 18 h 18"/>
                  <a:gd name="T8" fmla="*/ 0 w 74"/>
                  <a:gd name="T9" fmla="*/ 0 h 18"/>
                  <a:gd name="T10" fmla="*/ 0 w 74"/>
                  <a:gd name="T11" fmla="*/ 0 h 18"/>
                </a:gdLst>
                <a:ahLst/>
                <a:cxnLst>
                  <a:cxn ang="0">
                    <a:pos x="T0" y="T1"/>
                  </a:cxn>
                  <a:cxn ang="0">
                    <a:pos x="T2" y="T3"/>
                  </a:cxn>
                  <a:cxn ang="0">
                    <a:pos x="T4" y="T5"/>
                  </a:cxn>
                  <a:cxn ang="0">
                    <a:pos x="T6" y="T7"/>
                  </a:cxn>
                  <a:cxn ang="0">
                    <a:pos x="T8" y="T9"/>
                  </a:cxn>
                  <a:cxn ang="0">
                    <a:pos x="T10" y="T11"/>
                  </a:cxn>
                </a:cxnLst>
                <a:rect l="0" t="0" r="r" b="b"/>
                <a:pathLst>
                  <a:path w="74" h="18">
                    <a:moveTo>
                      <a:pt x="0" y="0"/>
                    </a:moveTo>
                    <a:lnTo>
                      <a:pt x="74" y="0"/>
                    </a:lnTo>
                    <a:lnTo>
                      <a:pt x="74" y="18"/>
                    </a:lnTo>
                    <a:lnTo>
                      <a:pt x="0" y="1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8" name="Freeform 17"/>
              <p:cNvSpPr>
                <a:spLocks/>
              </p:cNvSpPr>
              <p:nvPr/>
            </p:nvSpPr>
            <p:spPr bwMode="auto">
              <a:xfrm>
                <a:off x="4489450" y="2178051"/>
                <a:ext cx="111125" cy="28575"/>
              </a:xfrm>
              <a:custGeom>
                <a:avLst/>
                <a:gdLst>
                  <a:gd name="T0" fmla="*/ 0 w 70"/>
                  <a:gd name="T1" fmla="*/ 0 h 18"/>
                  <a:gd name="T2" fmla="*/ 70 w 70"/>
                  <a:gd name="T3" fmla="*/ 0 h 18"/>
                  <a:gd name="T4" fmla="*/ 70 w 70"/>
                  <a:gd name="T5" fmla="*/ 18 h 18"/>
                  <a:gd name="T6" fmla="*/ 0 w 70"/>
                  <a:gd name="T7" fmla="*/ 18 h 18"/>
                  <a:gd name="T8" fmla="*/ 0 w 70"/>
                  <a:gd name="T9" fmla="*/ 0 h 18"/>
                  <a:gd name="T10" fmla="*/ 0 w 70"/>
                  <a:gd name="T11" fmla="*/ 0 h 18"/>
                </a:gdLst>
                <a:ahLst/>
                <a:cxnLst>
                  <a:cxn ang="0">
                    <a:pos x="T0" y="T1"/>
                  </a:cxn>
                  <a:cxn ang="0">
                    <a:pos x="T2" y="T3"/>
                  </a:cxn>
                  <a:cxn ang="0">
                    <a:pos x="T4" y="T5"/>
                  </a:cxn>
                  <a:cxn ang="0">
                    <a:pos x="T6" y="T7"/>
                  </a:cxn>
                  <a:cxn ang="0">
                    <a:pos x="T8" y="T9"/>
                  </a:cxn>
                  <a:cxn ang="0">
                    <a:pos x="T10" y="T11"/>
                  </a:cxn>
                </a:cxnLst>
                <a:rect l="0" t="0" r="r" b="b"/>
                <a:pathLst>
                  <a:path w="70" h="18">
                    <a:moveTo>
                      <a:pt x="0" y="0"/>
                    </a:moveTo>
                    <a:lnTo>
                      <a:pt x="70" y="0"/>
                    </a:lnTo>
                    <a:lnTo>
                      <a:pt x="70" y="18"/>
                    </a:lnTo>
                    <a:lnTo>
                      <a:pt x="0" y="1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9" name="Freeform 18"/>
              <p:cNvSpPr>
                <a:spLocks/>
              </p:cNvSpPr>
              <p:nvPr/>
            </p:nvSpPr>
            <p:spPr bwMode="auto">
              <a:xfrm>
                <a:off x="3840163" y="2320926"/>
                <a:ext cx="114300" cy="84138"/>
              </a:xfrm>
              <a:custGeom>
                <a:avLst/>
                <a:gdLst>
                  <a:gd name="T0" fmla="*/ 63 w 72"/>
                  <a:gd name="T1" fmla="*/ 0 h 53"/>
                  <a:gd name="T2" fmla="*/ 72 w 72"/>
                  <a:gd name="T3" fmla="*/ 16 h 53"/>
                  <a:gd name="T4" fmla="*/ 9 w 72"/>
                  <a:gd name="T5" fmla="*/ 53 h 53"/>
                  <a:gd name="T6" fmla="*/ 0 w 72"/>
                  <a:gd name="T7" fmla="*/ 36 h 53"/>
                  <a:gd name="T8" fmla="*/ 63 w 72"/>
                  <a:gd name="T9" fmla="*/ 0 h 53"/>
                  <a:gd name="T10" fmla="*/ 63 w 72"/>
                  <a:gd name="T11" fmla="*/ 0 h 53"/>
                  <a:gd name="T12" fmla="*/ 63 w 72"/>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72" h="53">
                    <a:moveTo>
                      <a:pt x="63" y="0"/>
                    </a:moveTo>
                    <a:lnTo>
                      <a:pt x="72" y="16"/>
                    </a:lnTo>
                    <a:lnTo>
                      <a:pt x="9" y="53"/>
                    </a:lnTo>
                    <a:lnTo>
                      <a:pt x="0" y="36"/>
                    </a:lnTo>
                    <a:lnTo>
                      <a:pt x="63" y="0"/>
                    </a:lnTo>
                    <a:lnTo>
                      <a:pt x="63" y="0"/>
                    </a:ln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0" name="Freeform 19"/>
              <p:cNvSpPr>
                <a:spLocks noEditPoints="1"/>
              </p:cNvSpPr>
              <p:nvPr/>
            </p:nvSpPr>
            <p:spPr bwMode="auto">
              <a:xfrm>
                <a:off x="3708400" y="1703388"/>
                <a:ext cx="977900" cy="977900"/>
              </a:xfrm>
              <a:custGeom>
                <a:avLst/>
                <a:gdLst>
                  <a:gd name="T0" fmla="*/ 810 w 1615"/>
                  <a:gd name="T1" fmla="*/ 0 h 1615"/>
                  <a:gd name="T2" fmla="*/ 0 w 1615"/>
                  <a:gd name="T3" fmla="*/ 807 h 1615"/>
                  <a:gd name="T4" fmla="*/ 810 w 1615"/>
                  <a:gd name="T5" fmla="*/ 1615 h 1615"/>
                  <a:gd name="T6" fmla="*/ 1615 w 1615"/>
                  <a:gd name="T7" fmla="*/ 807 h 1615"/>
                  <a:gd name="T8" fmla="*/ 810 w 1615"/>
                  <a:gd name="T9" fmla="*/ 0 h 1615"/>
                  <a:gd name="T10" fmla="*/ 810 w 1615"/>
                  <a:gd name="T11" fmla="*/ 1502 h 1615"/>
                  <a:gd name="T12" fmla="*/ 112 w 1615"/>
                  <a:gd name="T13" fmla="*/ 807 h 1615"/>
                  <a:gd name="T14" fmla="*/ 786 w 1615"/>
                  <a:gd name="T15" fmla="*/ 112 h 1615"/>
                  <a:gd name="T16" fmla="*/ 786 w 1615"/>
                  <a:gd name="T17" fmla="*/ 807 h 1615"/>
                  <a:gd name="T18" fmla="*/ 800 w 1615"/>
                  <a:gd name="T19" fmla="*/ 831 h 1615"/>
                  <a:gd name="T20" fmla="*/ 810 w 1615"/>
                  <a:gd name="T21" fmla="*/ 831 h 1615"/>
                  <a:gd name="T22" fmla="*/ 828 w 1615"/>
                  <a:gd name="T23" fmla="*/ 817 h 1615"/>
                  <a:gd name="T24" fmla="*/ 1175 w 1615"/>
                  <a:gd name="T25" fmla="*/ 216 h 1615"/>
                  <a:gd name="T26" fmla="*/ 1503 w 1615"/>
                  <a:gd name="T27" fmla="*/ 807 h 1615"/>
                  <a:gd name="T28" fmla="*/ 810 w 1615"/>
                  <a:gd name="T29" fmla="*/ 1502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5" h="1615">
                    <a:moveTo>
                      <a:pt x="810" y="0"/>
                    </a:moveTo>
                    <a:cubicBezTo>
                      <a:pt x="365" y="0"/>
                      <a:pt x="0" y="361"/>
                      <a:pt x="0" y="807"/>
                    </a:cubicBezTo>
                    <a:cubicBezTo>
                      <a:pt x="0" y="1253"/>
                      <a:pt x="365" y="1615"/>
                      <a:pt x="810" y="1615"/>
                    </a:cubicBezTo>
                    <a:cubicBezTo>
                      <a:pt x="1254" y="1615"/>
                      <a:pt x="1615" y="1253"/>
                      <a:pt x="1615" y="807"/>
                    </a:cubicBezTo>
                    <a:cubicBezTo>
                      <a:pt x="1615" y="361"/>
                      <a:pt x="1254" y="0"/>
                      <a:pt x="810" y="0"/>
                    </a:cubicBezTo>
                    <a:close/>
                    <a:moveTo>
                      <a:pt x="810" y="1502"/>
                    </a:moveTo>
                    <a:cubicBezTo>
                      <a:pt x="426" y="1502"/>
                      <a:pt x="112" y="1192"/>
                      <a:pt x="112" y="807"/>
                    </a:cubicBezTo>
                    <a:cubicBezTo>
                      <a:pt x="112" y="432"/>
                      <a:pt x="412" y="122"/>
                      <a:pt x="786" y="112"/>
                    </a:cubicBezTo>
                    <a:cubicBezTo>
                      <a:pt x="786" y="807"/>
                      <a:pt x="786" y="807"/>
                      <a:pt x="786" y="807"/>
                    </a:cubicBezTo>
                    <a:cubicBezTo>
                      <a:pt x="786" y="817"/>
                      <a:pt x="791" y="826"/>
                      <a:pt x="800" y="831"/>
                    </a:cubicBezTo>
                    <a:cubicBezTo>
                      <a:pt x="805" y="831"/>
                      <a:pt x="805" y="831"/>
                      <a:pt x="810" y="831"/>
                    </a:cubicBezTo>
                    <a:cubicBezTo>
                      <a:pt x="814" y="831"/>
                      <a:pt x="824" y="826"/>
                      <a:pt x="828" y="817"/>
                    </a:cubicBezTo>
                    <a:cubicBezTo>
                      <a:pt x="1175" y="216"/>
                      <a:pt x="1175" y="216"/>
                      <a:pt x="1175" y="216"/>
                    </a:cubicBezTo>
                    <a:cubicBezTo>
                      <a:pt x="1371" y="338"/>
                      <a:pt x="1503" y="558"/>
                      <a:pt x="1503" y="807"/>
                    </a:cubicBezTo>
                    <a:cubicBezTo>
                      <a:pt x="1503" y="1192"/>
                      <a:pt x="1189" y="1502"/>
                      <a:pt x="810" y="15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33" name="Group 32"/>
          <p:cNvGrpSpPr/>
          <p:nvPr/>
        </p:nvGrpSpPr>
        <p:grpSpPr>
          <a:xfrm>
            <a:off x="5565224" y="1668463"/>
            <a:ext cx="2598846" cy="2120003"/>
            <a:chOff x="5565224" y="1668463"/>
            <a:chExt cx="2598846" cy="2120003"/>
          </a:xfrm>
        </p:grpSpPr>
        <p:sp>
          <p:nvSpPr>
            <p:cNvPr id="74" name="Rectangle 73"/>
            <p:cNvSpPr/>
            <p:nvPr/>
          </p:nvSpPr>
          <p:spPr bwMode="auto">
            <a:xfrm>
              <a:off x="5565224" y="1668463"/>
              <a:ext cx="2598846" cy="2120003"/>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60" name="Group 59"/>
            <p:cNvGrpSpPr/>
            <p:nvPr/>
          </p:nvGrpSpPr>
          <p:grpSpPr>
            <a:xfrm>
              <a:off x="7003871" y="2758129"/>
              <a:ext cx="1016118" cy="896754"/>
              <a:chOff x="5360988" y="1250950"/>
              <a:chExt cx="1581151" cy="1395413"/>
            </a:xfrm>
            <a:solidFill>
              <a:schemeClr val="accent2"/>
            </a:solidFill>
          </p:grpSpPr>
          <p:sp>
            <p:nvSpPr>
              <p:cNvPr id="54" name="Freeform 23"/>
              <p:cNvSpPr>
                <a:spLocks/>
              </p:cNvSpPr>
              <p:nvPr/>
            </p:nvSpPr>
            <p:spPr bwMode="auto">
              <a:xfrm>
                <a:off x="6283326" y="1776413"/>
                <a:ext cx="374650" cy="284163"/>
              </a:xfrm>
              <a:custGeom>
                <a:avLst/>
                <a:gdLst>
                  <a:gd name="T0" fmla="*/ 495 w 519"/>
                  <a:gd name="T1" fmla="*/ 36 h 393"/>
                  <a:gd name="T2" fmla="*/ 472 w 519"/>
                  <a:gd name="T3" fmla="*/ 0 h 393"/>
                  <a:gd name="T4" fmla="*/ 412 w 519"/>
                  <a:gd name="T5" fmla="*/ 113 h 393"/>
                  <a:gd name="T6" fmla="*/ 83 w 519"/>
                  <a:gd name="T7" fmla="*/ 280 h 393"/>
                  <a:gd name="T8" fmla="*/ 12 w 519"/>
                  <a:gd name="T9" fmla="*/ 268 h 393"/>
                  <a:gd name="T10" fmla="*/ 0 w 519"/>
                  <a:gd name="T11" fmla="*/ 268 h 393"/>
                  <a:gd name="T12" fmla="*/ 18 w 519"/>
                  <a:gd name="T13" fmla="*/ 304 h 393"/>
                  <a:gd name="T14" fmla="*/ 101 w 519"/>
                  <a:gd name="T15" fmla="*/ 363 h 393"/>
                  <a:gd name="T16" fmla="*/ 460 w 519"/>
                  <a:gd name="T17" fmla="*/ 227 h 393"/>
                  <a:gd name="T18" fmla="*/ 495 w 519"/>
                  <a:gd name="T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9" h="393">
                    <a:moveTo>
                      <a:pt x="495" y="36"/>
                    </a:moveTo>
                    <a:cubicBezTo>
                      <a:pt x="472" y="0"/>
                      <a:pt x="472" y="0"/>
                      <a:pt x="472" y="0"/>
                    </a:cubicBezTo>
                    <a:cubicBezTo>
                      <a:pt x="466" y="36"/>
                      <a:pt x="442" y="78"/>
                      <a:pt x="412" y="113"/>
                    </a:cubicBezTo>
                    <a:cubicBezTo>
                      <a:pt x="334" y="215"/>
                      <a:pt x="203" y="280"/>
                      <a:pt x="83" y="280"/>
                    </a:cubicBezTo>
                    <a:cubicBezTo>
                      <a:pt x="60" y="280"/>
                      <a:pt x="36" y="274"/>
                      <a:pt x="12" y="268"/>
                    </a:cubicBezTo>
                    <a:cubicBezTo>
                      <a:pt x="6" y="268"/>
                      <a:pt x="6" y="268"/>
                      <a:pt x="0" y="268"/>
                    </a:cubicBezTo>
                    <a:cubicBezTo>
                      <a:pt x="18" y="304"/>
                      <a:pt x="18" y="304"/>
                      <a:pt x="18" y="304"/>
                    </a:cubicBezTo>
                    <a:cubicBezTo>
                      <a:pt x="36" y="334"/>
                      <a:pt x="66" y="358"/>
                      <a:pt x="101" y="363"/>
                    </a:cubicBezTo>
                    <a:cubicBezTo>
                      <a:pt x="215" y="393"/>
                      <a:pt x="370" y="334"/>
                      <a:pt x="460" y="227"/>
                    </a:cubicBezTo>
                    <a:cubicBezTo>
                      <a:pt x="513" y="155"/>
                      <a:pt x="519" y="90"/>
                      <a:pt x="495"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5" name="Freeform 24"/>
              <p:cNvSpPr>
                <a:spLocks/>
              </p:cNvSpPr>
              <p:nvPr/>
            </p:nvSpPr>
            <p:spPr bwMode="auto">
              <a:xfrm>
                <a:off x="6242051" y="1666875"/>
                <a:ext cx="331788" cy="249238"/>
              </a:xfrm>
              <a:custGeom>
                <a:avLst/>
                <a:gdLst>
                  <a:gd name="T0" fmla="*/ 387 w 458"/>
                  <a:gd name="T1" fmla="*/ 6 h 344"/>
                  <a:gd name="T2" fmla="*/ 381 w 458"/>
                  <a:gd name="T3" fmla="*/ 6 h 344"/>
                  <a:gd name="T4" fmla="*/ 333 w 458"/>
                  <a:gd name="T5" fmla="*/ 0 h 344"/>
                  <a:gd name="T6" fmla="*/ 327 w 458"/>
                  <a:gd name="T7" fmla="*/ 0 h 344"/>
                  <a:gd name="T8" fmla="*/ 48 w 458"/>
                  <a:gd name="T9" fmla="*/ 142 h 344"/>
                  <a:gd name="T10" fmla="*/ 0 w 458"/>
                  <a:gd name="T11" fmla="*/ 249 h 344"/>
                  <a:gd name="T12" fmla="*/ 78 w 458"/>
                  <a:gd name="T13" fmla="*/ 338 h 344"/>
                  <a:gd name="T14" fmla="*/ 125 w 458"/>
                  <a:gd name="T15" fmla="*/ 344 h 344"/>
                  <a:gd name="T16" fmla="*/ 411 w 458"/>
                  <a:gd name="T17" fmla="*/ 202 h 344"/>
                  <a:gd name="T18" fmla="*/ 458 w 458"/>
                  <a:gd name="T19" fmla="*/ 89 h 344"/>
                  <a:gd name="T20" fmla="*/ 387 w 458"/>
                  <a:gd name="T21" fmla="*/ 6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8" h="344">
                    <a:moveTo>
                      <a:pt x="387" y="6"/>
                    </a:moveTo>
                    <a:cubicBezTo>
                      <a:pt x="381" y="6"/>
                      <a:pt x="381" y="6"/>
                      <a:pt x="381" y="6"/>
                    </a:cubicBezTo>
                    <a:cubicBezTo>
                      <a:pt x="369" y="0"/>
                      <a:pt x="351" y="0"/>
                      <a:pt x="333" y="0"/>
                    </a:cubicBezTo>
                    <a:cubicBezTo>
                      <a:pt x="327" y="0"/>
                      <a:pt x="327" y="0"/>
                      <a:pt x="327" y="0"/>
                    </a:cubicBezTo>
                    <a:cubicBezTo>
                      <a:pt x="232" y="0"/>
                      <a:pt x="113" y="53"/>
                      <a:pt x="48" y="142"/>
                    </a:cubicBezTo>
                    <a:cubicBezTo>
                      <a:pt x="18" y="184"/>
                      <a:pt x="0" y="220"/>
                      <a:pt x="0" y="249"/>
                    </a:cubicBezTo>
                    <a:cubicBezTo>
                      <a:pt x="6" y="291"/>
                      <a:pt x="18" y="321"/>
                      <a:pt x="78" y="338"/>
                    </a:cubicBezTo>
                    <a:cubicBezTo>
                      <a:pt x="89" y="338"/>
                      <a:pt x="107" y="344"/>
                      <a:pt x="125" y="344"/>
                    </a:cubicBezTo>
                    <a:cubicBezTo>
                      <a:pt x="220" y="344"/>
                      <a:pt x="345" y="285"/>
                      <a:pt x="411" y="202"/>
                    </a:cubicBezTo>
                    <a:cubicBezTo>
                      <a:pt x="441" y="160"/>
                      <a:pt x="458" y="119"/>
                      <a:pt x="458" y="89"/>
                    </a:cubicBezTo>
                    <a:cubicBezTo>
                      <a:pt x="452" y="47"/>
                      <a:pt x="441" y="23"/>
                      <a:pt x="38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6" name="Freeform 25"/>
              <p:cNvSpPr>
                <a:spLocks/>
              </p:cNvSpPr>
              <p:nvPr/>
            </p:nvSpPr>
            <p:spPr bwMode="auto">
              <a:xfrm>
                <a:off x="5873751" y="1414463"/>
                <a:ext cx="361950" cy="227013"/>
              </a:xfrm>
              <a:custGeom>
                <a:avLst/>
                <a:gdLst>
                  <a:gd name="T0" fmla="*/ 497 w 502"/>
                  <a:gd name="T1" fmla="*/ 184 h 315"/>
                  <a:gd name="T2" fmla="*/ 502 w 502"/>
                  <a:gd name="T3" fmla="*/ 166 h 315"/>
                  <a:gd name="T4" fmla="*/ 343 w 502"/>
                  <a:gd name="T5" fmla="*/ 214 h 315"/>
                  <a:gd name="T6" fmla="*/ 296 w 502"/>
                  <a:gd name="T7" fmla="*/ 208 h 315"/>
                  <a:gd name="T8" fmla="*/ 12 w 502"/>
                  <a:gd name="T9" fmla="*/ 0 h 315"/>
                  <a:gd name="T10" fmla="*/ 6 w 502"/>
                  <a:gd name="T11" fmla="*/ 18 h 315"/>
                  <a:gd name="T12" fmla="*/ 0 w 502"/>
                  <a:gd name="T13" fmla="*/ 72 h 315"/>
                  <a:gd name="T14" fmla="*/ 260 w 502"/>
                  <a:gd name="T15" fmla="*/ 297 h 315"/>
                  <a:gd name="T16" fmla="*/ 497 w 502"/>
                  <a:gd name="T17" fmla="*/ 18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315">
                    <a:moveTo>
                      <a:pt x="497" y="184"/>
                    </a:moveTo>
                    <a:cubicBezTo>
                      <a:pt x="502" y="166"/>
                      <a:pt x="502" y="166"/>
                      <a:pt x="502" y="166"/>
                    </a:cubicBezTo>
                    <a:cubicBezTo>
                      <a:pt x="455" y="196"/>
                      <a:pt x="402" y="214"/>
                      <a:pt x="343" y="214"/>
                    </a:cubicBezTo>
                    <a:cubicBezTo>
                      <a:pt x="331" y="214"/>
                      <a:pt x="313" y="208"/>
                      <a:pt x="296" y="208"/>
                    </a:cubicBezTo>
                    <a:cubicBezTo>
                      <a:pt x="166" y="190"/>
                      <a:pt x="54" y="107"/>
                      <a:pt x="12" y="0"/>
                    </a:cubicBezTo>
                    <a:cubicBezTo>
                      <a:pt x="6" y="18"/>
                      <a:pt x="6" y="18"/>
                      <a:pt x="6" y="18"/>
                    </a:cubicBezTo>
                    <a:cubicBezTo>
                      <a:pt x="0" y="30"/>
                      <a:pt x="0" y="48"/>
                      <a:pt x="0" y="72"/>
                    </a:cubicBezTo>
                    <a:cubicBezTo>
                      <a:pt x="6" y="178"/>
                      <a:pt x="119" y="279"/>
                      <a:pt x="260" y="297"/>
                    </a:cubicBezTo>
                    <a:cubicBezTo>
                      <a:pt x="372" y="315"/>
                      <a:pt x="467" y="267"/>
                      <a:pt x="497"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7" name="Freeform 26"/>
              <p:cNvSpPr>
                <a:spLocks/>
              </p:cNvSpPr>
              <p:nvPr/>
            </p:nvSpPr>
            <p:spPr bwMode="auto">
              <a:xfrm>
                <a:off x="5927726" y="1250950"/>
                <a:ext cx="333375" cy="247650"/>
              </a:xfrm>
              <a:custGeom>
                <a:avLst/>
                <a:gdLst>
                  <a:gd name="T0" fmla="*/ 462 w 462"/>
                  <a:gd name="T1" fmla="*/ 215 h 345"/>
                  <a:gd name="T2" fmla="*/ 219 w 462"/>
                  <a:gd name="T3" fmla="*/ 6 h 345"/>
                  <a:gd name="T4" fmla="*/ 219 w 462"/>
                  <a:gd name="T5" fmla="*/ 6 h 345"/>
                  <a:gd name="T6" fmla="*/ 178 w 462"/>
                  <a:gd name="T7" fmla="*/ 0 h 345"/>
                  <a:gd name="T8" fmla="*/ 178 w 462"/>
                  <a:gd name="T9" fmla="*/ 0 h 345"/>
                  <a:gd name="T10" fmla="*/ 47 w 462"/>
                  <a:gd name="T11" fmla="*/ 42 h 345"/>
                  <a:gd name="T12" fmla="*/ 6 w 462"/>
                  <a:gd name="T13" fmla="*/ 131 h 345"/>
                  <a:gd name="T14" fmla="*/ 6 w 462"/>
                  <a:gd name="T15" fmla="*/ 137 h 345"/>
                  <a:gd name="T16" fmla="*/ 243 w 462"/>
                  <a:gd name="T17" fmla="*/ 345 h 345"/>
                  <a:gd name="T18" fmla="*/ 284 w 462"/>
                  <a:gd name="T19" fmla="*/ 345 h 345"/>
                  <a:gd name="T20" fmla="*/ 415 w 462"/>
                  <a:gd name="T21" fmla="*/ 304 h 345"/>
                  <a:gd name="T22" fmla="*/ 462 w 462"/>
                  <a:gd name="T23" fmla="*/ 215 h 345"/>
                  <a:gd name="T24" fmla="*/ 462 w 462"/>
                  <a:gd name="T25" fmla="*/ 215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2" h="345">
                    <a:moveTo>
                      <a:pt x="462" y="215"/>
                    </a:moveTo>
                    <a:cubicBezTo>
                      <a:pt x="462" y="125"/>
                      <a:pt x="356" y="18"/>
                      <a:pt x="219" y="6"/>
                    </a:cubicBezTo>
                    <a:cubicBezTo>
                      <a:pt x="219" y="6"/>
                      <a:pt x="219" y="6"/>
                      <a:pt x="219" y="6"/>
                    </a:cubicBezTo>
                    <a:cubicBezTo>
                      <a:pt x="207" y="0"/>
                      <a:pt x="195" y="0"/>
                      <a:pt x="178" y="0"/>
                    </a:cubicBezTo>
                    <a:cubicBezTo>
                      <a:pt x="178" y="0"/>
                      <a:pt x="178" y="0"/>
                      <a:pt x="178" y="0"/>
                    </a:cubicBezTo>
                    <a:cubicBezTo>
                      <a:pt x="124" y="0"/>
                      <a:pt x="77" y="18"/>
                      <a:pt x="47" y="42"/>
                    </a:cubicBezTo>
                    <a:cubicBezTo>
                      <a:pt x="17" y="66"/>
                      <a:pt x="6" y="96"/>
                      <a:pt x="6" y="131"/>
                    </a:cubicBezTo>
                    <a:cubicBezTo>
                      <a:pt x="6" y="137"/>
                      <a:pt x="6" y="137"/>
                      <a:pt x="6" y="137"/>
                    </a:cubicBezTo>
                    <a:cubicBezTo>
                      <a:pt x="0" y="220"/>
                      <a:pt x="112" y="327"/>
                      <a:pt x="243" y="345"/>
                    </a:cubicBezTo>
                    <a:cubicBezTo>
                      <a:pt x="261" y="345"/>
                      <a:pt x="273" y="345"/>
                      <a:pt x="284" y="345"/>
                    </a:cubicBezTo>
                    <a:cubicBezTo>
                      <a:pt x="338" y="345"/>
                      <a:pt x="385" y="333"/>
                      <a:pt x="415" y="304"/>
                    </a:cubicBezTo>
                    <a:cubicBezTo>
                      <a:pt x="445" y="280"/>
                      <a:pt x="462" y="250"/>
                      <a:pt x="462" y="215"/>
                    </a:cubicBezTo>
                    <a:cubicBezTo>
                      <a:pt x="462" y="215"/>
                      <a:pt x="462" y="215"/>
                      <a:pt x="462"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8" name="Freeform 27"/>
              <p:cNvSpPr>
                <a:spLocks/>
              </p:cNvSpPr>
              <p:nvPr/>
            </p:nvSpPr>
            <p:spPr bwMode="auto">
              <a:xfrm>
                <a:off x="5559426" y="2114550"/>
                <a:ext cx="1382713" cy="531813"/>
              </a:xfrm>
              <a:custGeom>
                <a:avLst/>
                <a:gdLst>
                  <a:gd name="T0" fmla="*/ 1833 w 1916"/>
                  <a:gd name="T1" fmla="*/ 42 h 738"/>
                  <a:gd name="T2" fmla="*/ 1715 w 1916"/>
                  <a:gd name="T3" fmla="*/ 142 h 738"/>
                  <a:gd name="T4" fmla="*/ 1390 w 1916"/>
                  <a:gd name="T5" fmla="*/ 437 h 738"/>
                  <a:gd name="T6" fmla="*/ 858 w 1916"/>
                  <a:gd name="T7" fmla="*/ 396 h 738"/>
                  <a:gd name="T8" fmla="*/ 1289 w 1916"/>
                  <a:gd name="T9" fmla="*/ 366 h 738"/>
                  <a:gd name="T10" fmla="*/ 1289 w 1916"/>
                  <a:gd name="T11" fmla="*/ 136 h 738"/>
                  <a:gd name="T12" fmla="*/ 603 w 1916"/>
                  <a:gd name="T13" fmla="*/ 0 h 738"/>
                  <a:gd name="T14" fmla="*/ 550 w 1916"/>
                  <a:gd name="T15" fmla="*/ 0 h 738"/>
                  <a:gd name="T16" fmla="*/ 95 w 1916"/>
                  <a:gd name="T17" fmla="*/ 113 h 738"/>
                  <a:gd name="T18" fmla="*/ 0 w 1916"/>
                  <a:gd name="T19" fmla="*/ 644 h 738"/>
                  <a:gd name="T20" fmla="*/ 1118 w 1916"/>
                  <a:gd name="T21" fmla="*/ 738 h 738"/>
                  <a:gd name="T22" fmla="*/ 1680 w 1916"/>
                  <a:gd name="T23" fmla="*/ 596 h 738"/>
                  <a:gd name="T24" fmla="*/ 1881 w 1916"/>
                  <a:gd name="T25" fmla="*/ 225 h 738"/>
                  <a:gd name="T26" fmla="*/ 1833 w 1916"/>
                  <a:gd name="T27" fmla="*/ 4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6" h="738">
                    <a:moveTo>
                      <a:pt x="1833" y="42"/>
                    </a:moveTo>
                    <a:cubicBezTo>
                      <a:pt x="1792" y="30"/>
                      <a:pt x="1739" y="71"/>
                      <a:pt x="1715" y="142"/>
                    </a:cubicBezTo>
                    <a:cubicBezTo>
                      <a:pt x="1644" y="378"/>
                      <a:pt x="1514" y="425"/>
                      <a:pt x="1390" y="437"/>
                    </a:cubicBezTo>
                    <a:cubicBezTo>
                      <a:pt x="1242" y="455"/>
                      <a:pt x="858" y="437"/>
                      <a:pt x="858" y="396"/>
                    </a:cubicBezTo>
                    <a:cubicBezTo>
                      <a:pt x="869" y="331"/>
                      <a:pt x="1124" y="354"/>
                      <a:pt x="1289" y="366"/>
                    </a:cubicBezTo>
                    <a:cubicBezTo>
                      <a:pt x="1609" y="390"/>
                      <a:pt x="1614" y="107"/>
                      <a:pt x="1289" y="136"/>
                    </a:cubicBezTo>
                    <a:cubicBezTo>
                      <a:pt x="988" y="166"/>
                      <a:pt x="875" y="12"/>
                      <a:pt x="603" y="0"/>
                    </a:cubicBezTo>
                    <a:cubicBezTo>
                      <a:pt x="585" y="0"/>
                      <a:pt x="568" y="0"/>
                      <a:pt x="550" y="0"/>
                    </a:cubicBezTo>
                    <a:cubicBezTo>
                      <a:pt x="331" y="0"/>
                      <a:pt x="219" y="65"/>
                      <a:pt x="95" y="113"/>
                    </a:cubicBezTo>
                    <a:cubicBezTo>
                      <a:pt x="0" y="644"/>
                      <a:pt x="0" y="644"/>
                      <a:pt x="0" y="644"/>
                    </a:cubicBezTo>
                    <a:cubicBezTo>
                      <a:pt x="384" y="709"/>
                      <a:pt x="792" y="738"/>
                      <a:pt x="1118" y="738"/>
                    </a:cubicBezTo>
                    <a:cubicBezTo>
                      <a:pt x="1384" y="738"/>
                      <a:pt x="1626" y="626"/>
                      <a:pt x="1680" y="596"/>
                    </a:cubicBezTo>
                    <a:cubicBezTo>
                      <a:pt x="1715" y="567"/>
                      <a:pt x="1833" y="396"/>
                      <a:pt x="1881" y="225"/>
                    </a:cubicBezTo>
                    <a:cubicBezTo>
                      <a:pt x="1916" y="107"/>
                      <a:pt x="1892" y="54"/>
                      <a:pt x="183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59" name="Freeform 28"/>
              <p:cNvSpPr>
                <a:spLocks/>
              </p:cNvSpPr>
              <p:nvPr/>
            </p:nvSpPr>
            <p:spPr bwMode="auto">
              <a:xfrm>
                <a:off x="5360988" y="2143125"/>
                <a:ext cx="200025" cy="461963"/>
              </a:xfrm>
              <a:custGeom>
                <a:avLst/>
                <a:gdLst>
                  <a:gd name="T0" fmla="*/ 126 w 126"/>
                  <a:gd name="T1" fmla="*/ 0 h 291"/>
                  <a:gd name="T2" fmla="*/ 0 w 126"/>
                  <a:gd name="T3" fmla="*/ 0 h 291"/>
                  <a:gd name="T4" fmla="*/ 0 w 126"/>
                  <a:gd name="T5" fmla="*/ 291 h 291"/>
                  <a:gd name="T6" fmla="*/ 75 w 126"/>
                  <a:gd name="T7" fmla="*/ 291 h 291"/>
                  <a:gd name="T8" fmla="*/ 126 w 126"/>
                  <a:gd name="T9" fmla="*/ 0 h 291"/>
                  <a:gd name="T10" fmla="*/ 126 w 126"/>
                  <a:gd name="T11" fmla="*/ 0 h 291"/>
                  <a:gd name="T12" fmla="*/ 126 w 126"/>
                  <a:gd name="T13" fmla="*/ 0 h 291"/>
                </a:gdLst>
                <a:ahLst/>
                <a:cxnLst>
                  <a:cxn ang="0">
                    <a:pos x="T0" y="T1"/>
                  </a:cxn>
                  <a:cxn ang="0">
                    <a:pos x="T2" y="T3"/>
                  </a:cxn>
                  <a:cxn ang="0">
                    <a:pos x="T4" y="T5"/>
                  </a:cxn>
                  <a:cxn ang="0">
                    <a:pos x="T6" y="T7"/>
                  </a:cxn>
                  <a:cxn ang="0">
                    <a:pos x="T8" y="T9"/>
                  </a:cxn>
                  <a:cxn ang="0">
                    <a:pos x="T10" y="T11"/>
                  </a:cxn>
                  <a:cxn ang="0">
                    <a:pos x="T12" y="T13"/>
                  </a:cxn>
                </a:cxnLst>
                <a:rect l="0" t="0" r="r" b="b"/>
                <a:pathLst>
                  <a:path w="126" h="291">
                    <a:moveTo>
                      <a:pt x="126" y="0"/>
                    </a:moveTo>
                    <a:lnTo>
                      <a:pt x="0" y="0"/>
                    </a:lnTo>
                    <a:lnTo>
                      <a:pt x="0" y="291"/>
                    </a:lnTo>
                    <a:lnTo>
                      <a:pt x="75" y="291"/>
                    </a:lnTo>
                    <a:lnTo>
                      <a:pt x="126" y="0"/>
                    </a:lnTo>
                    <a:lnTo>
                      <a:pt x="126" y="0"/>
                    </a:lnTo>
                    <a:lnTo>
                      <a:pt x="1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52" name="TextBox 51"/>
            <p:cNvSpPr txBox="1"/>
            <p:nvPr/>
          </p:nvSpPr>
          <p:spPr>
            <a:xfrm>
              <a:off x="5565224" y="1668463"/>
              <a:ext cx="1006794" cy="689147"/>
            </a:xfrm>
            <a:prstGeom prst="rect">
              <a:avLst/>
            </a:prstGeom>
            <a:noFill/>
          </p:spPr>
          <p:txBody>
            <a:bodyPr wrap="none" lIns="186521" tIns="149217" rIns="186521" bIns="149217" rtlCol="0">
              <a:spAutoFit/>
            </a:bodyPr>
            <a:lstStyle>
              <a:defPPr>
                <a:defRPr lang="en-US"/>
              </a:defPPr>
              <a:lvl1pPr defTabSz="932559">
                <a:lnSpc>
                  <a:spcPct val="90000"/>
                </a:lnSpc>
                <a:spcAft>
                  <a:spcPts val="612"/>
                </a:spcAft>
                <a:defRPr sz="3200">
                  <a:gradFill>
                    <a:gsLst>
                      <a:gs pos="2917">
                        <a:schemeClr val="accent2"/>
                      </a:gs>
                      <a:gs pos="100000">
                        <a:schemeClr val="accent2"/>
                      </a:gs>
                    </a:gsLst>
                    <a:lin ang="5400000" scaled="0"/>
                  </a:gradFill>
                  <a:latin typeface="Segoe UI Light"/>
                </a:defRPr>
              </a:lvl1pPr>
            </a:lstStyle>
            <a:p>
              <a:r>
                <a:rPr lang="en-US" sz="2800" dirty="0">
                  <a:solidFill>
                    <a:schemeClr val="accent6">
                      <a:lumMod val="50000"/>
                    </a:schemeClr>
                  </a:solidFill>
                </a:rPr>
                <a:t>Paid</a:t>
              </a:r>
            </a:p>
          </p:txBody>
        </p:sp>
      </p:grpSp>
      <p:grpSp>
        <p:nvGrpSpPr>
          <p:cNvPr id="34" name="Group 33"/>
          <p:cNvGrpSpPr/>
          <p:nvPr/>
        </p:nvGrpSpPr>
        <p:grpSpPr>
          <a:xfrm>
            <a:off x="8209485" y="1668463"/>
            <a:ext cx="3952353" cy="2120003"/>
            <a:chOff x="8209485" y="1668463"/>
            <a:chExt cx="3952353" cy="2120003"/>
          </a:xfrm>
        </p:grpSpPr>
        <p:sp>
          <p:nvSpPr>
            <p:cNvPr id="80" name="Rectangle 79"/>
            <p:cNvSpPr/>
            <p:nvPr/>
          </p:nvSpPr>
          <p:spPr bwMode="auto">
            <a:xfrm>
              <a:off x="8209485" y="1668463"/>
              <a:ext cx="3952353" cy="2120003"/>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grpSp>
          <p:nvGrpSpPr>
            <p:cNvPr id="65" name="Group 64"/>
            <p:cNvGrpSpPr/>
            <p:nvPr/>
          </p:nvGrpSpPr>
          <p:grpSpPr>
            <a:xfrm>
              <a:off x="10939914" y="2589912"/>
              <a:ext cx="1084538" cy="1059982"/>
              <a:chOff x="9137650" y="1541463"/>
              <a:chExt cx="1262063" cy="1233487"/>
            </a:xfrm>
            <a:solidFill>
              <a:schemeClr val="accent2"/>
            </a:solidFill>
          </p:grpSpPr>
          <p:sp>
            <p:nvSpPr>
              <p:cNvPr id="63" name="Freeform 32"/>
              <p:cNvSpPr>
                <a:spLocks/>
              </p:cNvSpPr>
              <p:nvPr/>
            </p:nvSpPr>
            <p:spPr bwMode="auto">
              <a:xfrm>
                <a:off x="9137650" y="1644650"/>
                <a:ext cx="1133475" cy="1130300"/>
              </a:xfrm>
              <a:custGeom>
                <a:avLst/>
                <a:gdLst>
                  <a:gd name="T0" fmla="*/ 731 w 1444"/>
                  <a:gd name="T1" fmla="*/ 711 h 1440"/>
                  <a:gd name="T2" fmla="*/ 1444 w 1444"/>
                  <a:gd name="T3" fmla="*/ 711 h 1440"/>
                  <a:gd name="T4" fmla="*/ 731 w 1444"/>
                  <a:gd name="T5" fmla="*/ 1440 h 1440"/>
                  <a:gd name="T6" fmla="*/ 0 w 1444"/>
                  <a:gd name="T7" fmla="*/ 711 h 1440"/>
                  <a:gd name="T8" fmla="*/ 731 w 1444"/>
                  <a:gd name="T9" fmla="*/ 0 h 1440"/>
                  <a:gd name="T10" fmla="*/ 731 w 1444"/>
                  <a:gd name="T11" fmla="*/ 711 h 1440"/>
                  <a:gd name="T12" fmla="*/ 731 w 1444"/>
                  <a:gd name="T13" fmla="*/ 711 h 1440"/>
                </a:gdLst>
                <a:ahLst/>
                <a:cxnLst>
                  <a:cxn ang="0">
                    <a:pos x="T0" y="T1"/>
                  </a:cxn>
                  <a:cxn ang="0">
                    <a:pos x="T2" y="T3"/>
                  </a:cxn>
                  <a:cxn ang="0">
                    <a:pos x="T4" y="T5"/>
                  </a:cxn>
                  <a:cxn ang="0">
                    <a:pos x="T6" y="T7"/>
                  </a:cxn>
                  <a:cxn ang="0">
                    <a:pos x="T8" y="T9"/>
                  </a:cxn>
                  <a:cxn ang="0">
                    <a:pos x="T10" y="T11"/>
                  </a:cxn>
                  <a:cxn ang="0">
                    <a:pos x="T12" y="T13"/>
                  </a:cxn>
                </a:cxnLst>
                <a:rect l="0" t="0" r="r" b="b"/>
                <a:pathLst>
                  <a:path w="1444" h="1440">
                    <a:moveTo>
                      <a:pt x="731" y="711"/>
                    </a:moveTo>
                    <a:cubicBezTo>
                      <a:pt x="1444" y="711"/>
                      <a:pt x="1444" y="711"/>
                      <a:pt x="1444" y="711"/>
                    </a:cubicBezTo>
                    <a:cubicBezTo>
                      <a:pt x="1444" y="1112"/>
                      <a:pt x="1115" y="1440"/>
                      <a:pt x="731" y="1440"/>
                    </a:cubicBezTo>
                    <a:cubicBezTo>
                      <a:pt x="329" y="1440"/>
                      <a:pt x="0" y="1112"/>
                      <a:pt x="0" y="711"/>
                    </a:cubicBezTo>
                    <a:cubicBezTo>
                      <a:pt x="0" y="328"/>
                      <a:pt x="329" y="0"/>
                      <a:pt x="731" y="0"/>
                    </a:cubicBezTo>
                    <a:cubicBezTo>
                      <a:pt x="731" y="711"/>
                      <a:pt x="731" y="711"/>
                      <a:pt x="731" y="711"/>
                    </a:cubicBezTo>
                    <a:cubicBezTo>
                      <a:pt x="731" y="711"/>
                      <a:pt x="731" y="711"/>
                      <a:pt x="731" y="7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64" name="Freeform 33"/>
              <p:cNvSpPr>
                <a:spLocks/>
              </p:cNvSpPr>
              <p:nvPr/>
            </p:nvSpPr>
            <p:spPr bwMode="auto">
              <a:xfrm>
                <a:off x="9842500" y="1541463"/>
                <a:ext cx="557213" cy="576262"/>
              </a:xfrm>
              <a:custGeom>
                <a:avLst/>
                <a:gdLst>
                  <a:gd name="T0" fmla="*/ 0 w 711"/>
                  <a:gd name="T1" fmla="*/ 734 h 734"/>
                  <a:gd name="T2" fmla="*/ 711 w 711"/>
                  <a:gd name="T3" fmla="*/ 734 h 734"/>
                  <a:gd name="T4" fmla="*/ 0 w 711"/>
                  <a:gd name="T5" fmla="*/ 0 h 734"/>
                  <a:gd name="T6" fmla="*/ 0 w 711"/>
                  <a:gd name="T7" fmla="*/ 734 h 734"/>
                  <a:gd name="T8" fmla="*/ 0 w 711"/>
                  <a:gd name="T9" fmla="*/ 734 h 734"/>
                </a:gdLst>
                <a:ahLst/>
                <a:cxnLst>
                  <a:cxn ang="0">
                    <a:pos x="T0" y="T1"/>
                  </a:cxn>
                  <a:cxn ang="0">
                    <a:pos x="T2" y="T3"/>
                  </a:cxn>
                  <a:cxn ang="0">
                    <a:pos x="T4" y="T5"/>
                  </a:cxn>
                  <a:cxn ang="0">
                    <a:pos x="T6" y="T7"/>
                  </a:cxn>
                  <a:cxn ang="0">
                    <a:pos x="T8" y="T9"/>
                  </a:cxn>
                </a:cxnLst>
                <a:rect l="0" t="0" r="r" b="b"/>
                <a:pathLst>
                  <a:path w="711" h="734">
                    <a:moveTo>
                      <a:pt x="0" y="734"/>
                    </a:moveTo>
                    <a:cubicBezTo>
                      <a:pt x="711" y="734"/>
                      <a:pt x="711" y="734"/>
                      <a:pt x="711" y="734"/>
                    </a:cubicBezTo>
                    <a:cubicBezTo>
                      <a:pt x="711" y="331"/>
                      <a:pt x="383" y="0"/>
                      <a:pt x="0" y="0"/>
                    </a:cubicBezTo>
                    <a:cubicBezTo>
                      <a:pt x="0" y="734"/>
                      <a:pt x="0" y="734"/>
                      <a:pt x="0" y="734"/>
                    </a:cubicBezTo>
                    <a:cubicBezTo>
                      <a:pt x="0" y="734"/>
                      <a:pt x="0" y="734"/>
                      <a:pt x="0" y="7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sp>
          <p:nvSpPr>
            <p:cNvPr id="53" name="TextBox 52"/>
            <p:cNvSpPr txBox="1"/>
            <p:nvPr/>
          </p:nvSpPr>
          <p:spPr>
            <a:xfrm>
              <a:off x="8209485" y="1668463"/>
              <a:ext cx="3228491" cy="689147"/>
            </a:xfrm>
            <a:prstGeom prst="rect">
              <a:avLst/>
            </a:prstGeom>
            <a:noFill/>
          </p:spPr>
          <p:txBody>
            <a:bodyPr wrap="none" lIns="186521" tIns="149217" rIns="186521" bIns="149217" rtlCol="0">
              <a:spAutoFit/>
            </a:bodyPr>
            <a:lstStyle>
              <a:defPPr>
                <a:defRPr lang="en-US"/>
              </a:defPPr>
              <a:lvl1pPr defTabSz="932559">
                <a:lnSpc>
                  <a:spcPct val="90000"/>
                </a:lnSpc>
                <a:spcAft>
                  <a:spcPts val="612"/>
                </a:spcAft>
                <a:defRPr sz="3200">
                  <a:gradFill>
                    <a:gsLst>
                      <a:gs pos="2917">
                        <a:schemeClr val="accent2"/>
                      </a:gs>
                      <a:gs pos="100000">
                        <a:schemeClr val="accent2"/>
                      </a:gs>
                    </a:gsLst>
                    <a:lin ang="5400000" scaled="0"/>
                  </a:gradFill>
                  <a:latin typeface="Segoe UI Light"/>
                </a:defRPr>
              </a:lvl1pPr>
            </a:lstStyle>
            <a:p>
              <a:r>
                <a:rPr lang="en-US" sz="2800" dirty="0">
                  <a:solidFill>
                    <a:schemeClr val="accent6">
                      <a:lumMod val="50000"/>
                    </a:schemeClr>
                  </a:solidFill>
                </a:rPr>
                <a:t>20% revenue share</a:t>
              </a:r>
            </a:p>
          </p:txBody>
        </p:sp>
      </p:grpSp>
      <p:sp>
        <p:nvSpPr>
          <p:cNvPr id="11" name="TextBox 10"/>
          <p:cNvSpPr txBox="1"/>
          <p:nvPr/>
        </p:nvSpPr>
        <p:spPr>
          <a:xfrm>
            <a:off x="341758" y="2474029"/>
            <a:ext cx="376750" cy="640416"/>
          </a:xfrm>
          <a:prstGeom prst="rect">
            <a:avLst/>
          </a:prstGeom>
          <a:noFill/>
        </p:spPr>
        <p:txBody>
          <a:bodyPr wrap="none" lIns="186521" tIns="149217" rIns="186521" bIns="149217" rtlCol="0">
            <a:spAutoFit/>
          </a:bodyPr>
          <a:lstStyle/>
          <a:p>
            <a:pPr defTabSz="932559">
              <a:lnSpc>
                <a:spcPct val="90000"/>
              </a:lnSpc>
              <a:spcAft>
                <a:spcPts val="612"/>
              </a:spcAft>
            </a:pPr>
            <a:endParaRPr lang="en-US" sz="2448" dirty="0">
              <a:gradFill>
                <a:gsLst>
                  <a:gs pos="2917">
                    <a:srgbClr val="505050"/>
                  </a:gs>
                  <a:gs pos="30000">
                    <a:srgbClr val="505050"/>
                  </a:gs>
                </a:gsLst>
                <a:lin ang="5400000" scaled="0"/>
              </a:gradFill>
            </a:endParaRPr>
          </a:p>
        </p:txBody>
      </p:sp>
      <p:sp>
        <p:nvSpPr>
          <p:cNvPr id="26" name="Rectangle 25"/>
          <p:cNvSpPr/>
          <p:nvPr/>
        </p:nvSpPr>
        <p:spPr bwMode="auto">
          <a:xfrm>
            <a:off x="274320" y="3836723"/>
            <a:ext cx="11887517" cy="283708"/>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useBgFill="1">
        <p:nvSpPr>
          <p:cNvPr id="88" name="Rectangle 87"/>
          <p:cNvSpPr/>
          <p:nvPr/>
        </p:nvSpPr>
        <p:spPr bwMode="auto">
          <a:xfrm>
            <a:off x="0" y="1"/>
            <a:ext cx="12436475" cy="165214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Licensing </a:t>
            </a:r>
            <a:endParaRPr lang="en-US" dirty="0"/>
          </a:p>
        </p:txBody>
      </p:sp>
      <p:sp useBgFill="1">
        <p:nvSpPr>
          <p:cNvPr id="3" name="Rectangle 2"/>
          <p:cNvSpPr/>
          <p:nvPr/>
        </p:nvSpPr>
        <p:spPr bwMode="auto">
          <a:xfrm>
            <a:off x="0" y="6229101"/>
            <a:ext cx="12436475" cy="76542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2" name="Rectangle 1"/>
          <p:cNvSpPr/>
          <p:nvPr/>
        </p:nvSpPr>
        <p:spPr>
          <a:xfrm>
            <a:off x="8341895" y="5368710"/>
            <a:ext cx="1347536" cy="830997"/>
          </a:xfrm>
          <a:prstGeom prst="rect">
            <a:avLst/>
          </a:prstGeom>
        </p:spPr>
        <p:txBody>
          <a:bodyPr wrap="square">
            <a:spAutoFit/>
          </a:bodyPr>
          <a:lstStyle/>
          <a:p>
            <a:r>
              <a:rPr lang="en-US" sz="2400" b="1" dirty="0" smtClean="0">
                <a:solidFill>
                  <a:srgbClr val="FFFFFF"/>
                </a:solidFill>
                <a:latin typeface="Segoe UI Light"/>
              </a:rPr>
              <a:t>Now Available</a:t>
            </a:r>
            <a:endParaRPr lang="en-US" sz="2400" b="1" dirty="0">
              <a:solidFill>
                <a:srgbClr val="FFFFFF"/>
              </a:solidFill>
              <a:latin typeface="Segoe UI Light"/>
            </a:endParaRPr>
          </a:p>
        </p:txBody>
      </p:sp>
    </p:spTree>
    <p:extLst>
      <p:ext uri="{BB962C8B-B14F-4D97-AF65-F5344CB8AC3E}">
        <p14:creationId xmlns:p14="http://schemas.microsoft.com/office/powerpoint/2010/main" val="2664818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0-#ppt_w/2"/>
                                          </p:val>
                                        </p:tav>
                                        <p:tav tm="100000">
                                          <p:val>
                                            <p:strVal val="#ppt_x"/>
                                          </p:val>
                                        </p:tav>
                                      </p:tavLst>
                                    </p:anim>
                                    <p:anim calcmode="lin" valueType="num">
                                      <p:cBhvr additive="base">
                                        <p:cTn id="8" dur="10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750" fill="hold"/>
                                        <p:tgtEl>
                                          <p:spTgt spid="31"/>
                                        </p:tgtEl>
                                        <p:attrNameLst>
                                          <p:attrName>ppt_x</p:attrName>
                                        </p:attrNameLst>
                                      </p:cBhvr>
                                      <p:tavLst>
                                        <p:tav tm="0">
                                          <p:val>
                                            <p:strVal val="#ppt_x"/>
                                          </p:val>
                                        </p:tav>
                                        <p:tav tm="100000">
                                          <p:val>
                                            <p:strVal val="#ppt_x"/>
                                          </p:val>
                                        </p:tav>
                                      </p:tavLst>
                                    </p:anim>
                                    <p:anim calcmode="lin" valueType="num">
                                      <p:cBhvr additive="base">
                                        <p:cTn id="13" dur="750" fill="hold"/>
                                        <p:tgtEl>
                                          <p:spTgt spid="31"/>
                                        </p:tgtEl>
                                        <p:attrNameLst>
                                          <p:attrName>ppt_y</p:attrName>
                                        </p:attrNameLst>
                                      </p:cBhvr>
                                      <p:tavLst>
                                        <p:tav tm="0">
                                          <p:val>
                                            <p:strVal val="0-#ppt_h/2"/>
                                          </p:val>
                                        </p:tav>
                                        <p:tav tm="100000">
                                          <p:val>
                                            <p:strVal val="#ppt_y"/>
                                          </p:val>
                                        </p:tav>
                                      </p:tavLst>
                                    </p:anim>
                                  </p:childTnLst>
                                </p:cTn>
                              </p:par>
                              <p:par>
                                <p:cTn id="14" presetID="2" presetClass="entr" presetSubtype="1" decel="100000" fill="hold" nodeType="withEffect">
                                  <p:stCondLst>
                                    <p:cond delay="10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750" fill="hold"/>
                                        <p:tgtEl>
                                          <p:spTgt spid="32"/>
                                        </p:tgtEl>
                                        <p:attrNameLst>
                                          <p:attrName>ppt_x</p:attrName>
                                        </p:attrNameLst>
                                      </p:cBhvr>
                                      <p:tavLst>
                                        <p:tav tm="0">
                                          <p:val>
                                            <p:strVal val="#ppt_x"/>
                                          </p:val>
                                        </p:tav>
                                        <p:tav tm="100000">
                                          <p:val>
                                            <p:strVal val="#ppt_x"/>
                                          </p:val>
                                        </p:tav>
                                      </p:tavLst>
                                    </p:anim>
                                    <p:anim calcmode="lin" valueType="num">
                                      <p:cBhvr additive="base">
                                        <p:cTn id="17" dur="750" fill="hold"/>
                                        <p:tgtEl>
                                          <p:spTgt spid="32"/>
                                        </p:tgtEl>
                                        <p:attrNameLst>
                                          <p:attrName>ppt_y</p:attrName>
                                        </p:attrNameLst>
                                      </p:cBhvr>
                                      <p:tavLst>
                                        <p:tav tm="0">
                                          <p:val>
                                            <p:strVal val="0-#ppt_h/2"/>
                                          </p:val>
                                        </p:tav>
                                        <p:tav tm="100000">
                                          <p:val>
                                            <p:strVal val="#ppt_y"/>
                                          </p:val>
                                        </p:tav>
                                      </p:tavLst>
                                    </p:anim>
                                  </p:childTnLst>
                                </p:cTn>
                              </p:par>
                              <p:par>
                                <p:cTn id="18" presetID="2" presetClass="entr" presetSubtype="1" decel="100000" fill="hold" nodeType="withEffect">
                                  <p:stCondLst>
                                    <p:cond delay="20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750" fill="hold"/>
                                        <p:tgtEl>
                                          <p:spTgt spid="33"/>
                                        </p:tgtEl>
                                        <p:attrNameLst>
                                          <p:attrName>ppt_x</p:attrName>
                                        </p:attrNameLst>
                                      </p:cBhvr>
                                      <p:tavLst>
                                        <p:tav tm="0">
                                          <p:val>
                                            <p:strVal val="#ppt_x"/>
                                          </p:val>
                                        </p:tav>
                                        <p:tav tm="100000">
                                          <p:val>
                                            <p:strVal val="#ppt_x"/>
                                          </p:val>
                                        </p:tav>
                                      </p:tavLst>
                                    </p:anim>
                                    <p:anim calcmode="lin" valueType="num">
                                      <p:cBhvr additive="base">
                                        <p:cTn id="21" dur="750" fill="hold"/>
                                        <p:tgtEl>
                                          <p:spTgt spid="33"/>
                                        </p:tgtEl>
                                        <p:attrNameLst>
                                          <p:attrName>ppt_y</p:attrName>
                                        </p:attrNameLst>
                                      </p:cBhvr>
                                      <p:tavLst>
                                        <p:tav tm="0">
                                          <p:val>
                                            <p:strVal val="0-#ppt_h/2"/>
                                          </p:val>
                                        </p:tav>
                                        <p:tav tm="100000">
                                          <p:val>
                                            <p:strVal val="#ppt_y"/>
                                          </p:val>
                                        </p:tav>
                                      </p:tavLst>
                                    </p:anim>
                                  </p:childTnLst>
                                </p:cTn>
                              </p:par>
                              <p:par>
                                <p:cTn id="22" presetID="2" presetClass="entr" presetSubtype="1" decel="100000" fill="hold" nodeType="withEffect">
                                  <p:stCondLst>
                                    <p:cond delay="30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750" fill="hold"/>
                                        <p:tgtEl>
                                          <p:spTgt spid="34"/>
                                        </p:tgtEl>
                                        <p:attrNameLst>
                                          <p:attrName>ppt_x</p:attrName>
                                        </p:attrNameLst>
                                      </p:cBhvr>
                                      <p:tavLst>
                                        <p:tav tm="0">
                                          <p:val>
                                            <p:strVal val="#ppt_x"/>
                                          </p:val>
                                        </p:tav>
                                        <p:tav tm="100000">
                                          <p:val>
                                            <p:strVal val="#ppt_x"/>
                                          </p:val>
                                        </p:tav>
                                      </p:tavLst>
                                    </p:anim>
                                    <p:anim calcmode="lin" valueType="num">
                                      <p:cBhvr additive="base">
                                        <p:cTn id="25" dur="750" fill="hold"/>
                                        <p:tgtEl>
                                          <p:spTgt spid="34"/>
                                        </p:tgtEl>
                                        <p:attrNameLst>
                                          <p:attrName>ppt_y</p:attrName>
                                        </p:attrNameLst>
                                      </p:cBhvr>
                                      <p:tavLst>
                                        <p:tav tm="0">
                                          <p:val>
                                            <p:strVal val="0-#ppt_h/2"/>
                                          </p:val>
                                        </p:tav>
                                        <p:tav tm="100000">
                                          <p:val>
                                            <p:strVal val="#ppt_y"/>
                                          </p:val>
                                        </p:tav>
                                      </p:tavLst>
                                    </p:anim>
                                  </p:childTnLst>
                                </p:cTn>
                              </p:par>
                            </p:childTnLst>
                          </p:cTn>
                        </p:par>
                        <p:par>
                          <p:cTn id="26" fill="hold">
                            <p:stCondLst>
                              <p:cond delay="2050"/>
                            </p:stCondLst>
                            <p:childTnLst>
                              <p:par>
                                <p:cTn id="27" presetID="2" presetClass="entr" presetSubtype="4" decel="100000"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750" fill="hold"/>
                                        <p:tgtEl>
                                          <p:spTgt spid="35"/>
                                        </p:tgtEl>
                                        <p:attrNameLst>
                                          <p:attrName>ppt_x</p:attrName>
                                        </p:attrNameLst>
                                      </p:cBhvr>
                                      <p:tavLst>
                                        <p:tav tm="0">
                                          <p:val>
                                            <p:strVal val="#ppt_x"/>
                                          </p:val>
                                        </p:tav>
                                        <p:tav tm="100000">
                                          <p:val>
                                            <p:strVal val="#ppt_x"/>
                                          </p:val>
                                        </p:tav>
                                      </p:tavLst>
                                    </p:anim>
                                    <p:anim calcmode="lin" valueType="num">
                                      <p:cBhvr additive="base">
                                        <p:cTn id="30" dur="750" fill="hold"/>
                                        <p:tgtEl>
                                          <p:spTgt spid="35"/>
                                        </p:tgtEl>
                                        <p:attrNameLst>
                                          <p:attrName>ppt_y</p:attrName>
                                        </p:attrNameLst>
                                      </p:cBhvr>
                                      <p:tavLst>
                                        <p:tav tm="0">
                                          <p:val>
                                            <p:strVal val="1+#ppt_h/2"/>
                                          </p:val>
                                        </p:tav>
                                        <p:tav tm="100000">
                                          <p:val>
                                            <p:strVal val="#ppt_y"/>
                                          </p:val>
                                        </p:tav>
                                      </p:tavLst>
                                    </p:anim>
                                  </p:childTnLst>
                                </p:cTn>
                              </p:par>
                              <p:par>
                                <p:cTn id="31" presetID="2" presetClass="entr" presetSubtype="4" decel="100000" fill="hold" nodeType="withEffect">
                                  <p:stCondLst>
                                    <p:cond delay="1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750" fill="hold"/>
                                        <p:tgtEl>
                                          <p:spTgt spid="37"/>
                                        </p:tgtEl>
                                        <p:attrNameLst>
                                          <p:attrName>ppt_x</p:attrName>
                                        </p:attrNameLst>
                                      </p:cBhvr>
                                      <p:tavLst>
                                        <p:tav tm="0">
                                          <p:val>
                                            <p:strVal val="#ppt_x"/>
                                          </p:val>
                                        </p:tav>
                                        <p:tav tm="100000">
                                          <p:val>
                                            <p:strVal val="#ppt_x"/>
                                          </p:val>
                                        </p:tav>
                                      </p:tavLst>
                                    </p:anim>
                                    <p:anim calcmode="lin" valueType="num">
                                      <p:cBhvr additive="base">
                                        <p:cTn id="34" dur="75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20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750" fill="hold"/>
                                        <p:tgtEl>
                                          <p:spTgt spid="38"/>
                                        </p:tgtEl>
                                        <p:attrNameLst>
                                          <p:attrName>ppt_x</p:attrName>
                                        </p:attrNameLst>
                                      </p:cBhvr>
                                      <p:tavLst>
                                        <p:tav tm="0">
                                          <p:val>
                                            <p:strVal val="#ppt_x"/>
                                          </p:val>
                                        </p:tav>
                                        <p:tav tm="100000">
                                          <p:val>
                                            <p:strVal val="#ppt_x"/>
                                          </p:val>
                                        </p:tav>
                                      </p:tavLst>
                                    </p:anim>
                                    <p:anim calcmode="lin" valueType="num">
                                      <p:cBhvr additive="base">
                                        <p:cTn id="38"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We’ve Heard</a:t>
            </a:r>
            <a:endParaRPr lang="en-US" dirty="0"/>
          </a:p>
        </p:txBody>
      </p:sp>
    </p:spTree>
    <p:extLst>
      <p:ext uri="{BB962C8B-B14F-4D97-AF65-F5344CB8AC3E}">
        <p14:creationId xmlns:p14="http://schemas.microsoft.com/office/powerpoint/2010/main" val="134321961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965751" y="4309488"/>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rPr>
              <a:t>!!!!</a:t>
            </a:r>
            <a:endParaRPr lang="en-US" dirty="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endParaRPr>
          </a:p>
        </p:txBody>
      </p:sp>
      <p:sp>
        <p:nvSpPr>
          <p:cNvPr id="8" name="Rectangle 7"/>
          <p:cNvSpPr/>
          <p:nvPr/>
        </p:nvSpPr>
        <p:spPr bwMode="auto">
          <a:xfrm>
            <a:off x="1965751" y="1225026"/>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rPr>
              <a:t>!!!!</a:t>
            </a:r>
            <a:endParaRPr lang="en-US" dirty="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endParaRPr>
          </a:p>
        </p:txBody>
      </p:sp>
      <p:sp>
        <p:nvSpPr>
          <p:cNvPr id="10" name="Rectangle 9"/>
          <p:cNvSpPr/>
          <p:nvPr/>
        </p:nvSpPr>
        <p:spPr bwMode="auto">
          <a:xfrm>
            <a:off x="1965751" y="3281334"/>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rPr>
              <a:t>!!!!</a:t>
            </a:r>
            <a:endParaRPr lang="en-US" dirty="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endParaRPr>
          </a:p>
        </p:txBody>
      </p:sp>
      <p:sp>
        <p:nvSpPr>
          <p:cNvPr id="12" name="Rectangle 11"/>
          <p:cNvSpPr/>
          <p:nvPr/>
        </p:nvSpPr>
        <p:spPr bwMode="auto">
          <a:xfrm>
            <a:off x="1965751" y="2253180"/>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rPr>
              <a:t>!!!!</a:t>
            </a:r>
            <a:endParaRPr lang="en-US" dirty="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endParaRPr>
          </a:p>
        </p:txBody>
      </p:sp>
      <p:sp>
        <p:nvSpPr>
          <p:cNvPr id="14" name="Rectangle 13"/>
          <p:cNvSpPr/>
          <p:nvPr/>
        </p:nvSpPr>
        <p:spPr bwMode="auto">
          <a:xfrm>
            <a:off x="1965751" y="5337642"/>
            <a:ext cx="10198452" cy="981265"/>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dirty="0" smtClean="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rPr>
              <a:t>!!!!</a:t>
            </a:r>
            <a:endParaRPr lang="en-US" dirty="0">
              <a:gradFill>
                <a:gsLst>
                  <a:gs pos="95726">
                    <a:srgbClr val="505050"/>
                  </a:gs>
                  <a:gs pos="75214">
                    <a:srgbClr val="505050"/>
                  </a:gs>
                </a:gsLst>
                <a:lin ang="5400000" scaled="0"/>
              </a:gradFill>
              <a:latin typeface="Segoe UI Semilight" panose="020B0402040204020203" pitchFamily="34" charset="0"/>
              <a:cs typeface="Segoe UI Semilight" panose="020B0402040204020203" pitchFamily="34" charset="0"/>
            </a:endParaRPr>
          </a:p>
        </p:txBody>
      </p:sp>
      <p:sp>
        <p:nvSpPr>
          <p:cNvPr id="3" name="Rectangle 2"/>
          <p:cNvSpPr/>
          <p:nvPr/>
        </p:nvSpPr>
        <p:spPr bwMode="auto">
          <a:xfrm>
            <a:off x="0" y="1105469"/>
            <a:ext cx="1965751" cy="588905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a:xfrm>
            <a:off x="274639" y="295274"/>
            <a:ext cx="11889564" cy="917575"/>
          </a:xfrm>
        </p:spPr>
        <p:txBody>
          <a:bodyPr/>
          <a:lstStyle/>
          <a:p>
            <a:pPr>
              <a:spcAft>
                <a:spcPts val="600"/>
              </a:spcAft>
            </a:pPr>
            <a:r>
              <a:rPr lang="en-US" dirty="0" smtClean="0"/>
              <a:t>!!!!!!!!!!!!!!!!!</a:t>
            </a:r>
            <a:endParaRPr lang="en-US" dirty="0"/>
          </a:p>
        </p:txBody>
      </p:sp>
      <p:sp>
        <p:nvSpPr>
          <p:cNvPr id="5" name="Rectangle 4"/>
          <p:cNvSpPr/>
          <p:nvPr/>
        </p:nvSpPr>
        <p:spPr bwMode="auto">
          <a:xfrm>
            <a:off x="287339" y="4309489"/>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7" name="Rectangle 6"/>
          <p:cNvSpPr/>
          <p:nvPr/>
        </p:nvSpPr>
        <p:spPr bwMode="auto">
          <a:xfrm>
            <a:off x="287339" y="1225026"/>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 </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9" name="Rectangle 8"/>
          <p:cNvSpPr/>
          <p:nvPr/>
        </p:nvSpPr>
        <p:spPr bwMode="auto">
          <a:xfrm>
            <a:off x="287339" y="3281335"/>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 </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11" name="Rectangle 10"/>
          <p:cNvSpPr/>
          <p:nvPr/>
        </p:nvSpPr>
        <p:spPr bwMode="auto">
          <a:xfrm>
            <a:off x="287339" y="2253179"/>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 </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
        <p:nvSpPr>
          <p:cNvPr id="13" name="Rectangle 12"/>
          <p:cNvSpPr/>
          <p:nvPr/>
        </p:nvSpPr>
        <p:spPr bwMode="auto">
          <a:xfrm>
            <a:off x="287339" y="5337643"/>
            <a:ext cx="1678412" cy="981265"/>
          </a:xfrm>
          <a:prstGeom prst="rect">
            <a:avLst/>
          </a:prstGeom>
          <a:solidFill>
            <a:schemeClr val="tx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182880" tIns="146304" rIns="182880" bIns="146304" numCol="1" rtlCol="0" anchor="ctr" anchorCtr="0" compatLnSpc="1">
            <a:prstTxWarp prst="textNoShape">
              <a:avLst/>
            </a:prstTxWarp>
          </a:bodyPr>
          <a:lstStyle/>
          <a:p>
            <a:pPr defTabSz="951028" fontAlgn="base">
              <a:lnSpc>
                <a:spcPct val="90000"/>
              </a:lnSpc>
              <a:spcBef>
                <a:spcPct val="0"/>
              </a:spcBef>
              <a:spcAft>
                <a:spcPct val="0"/>
              </a:spcAft>
            </a:pPr>
            <a:r>
              <a:rPr lang="en-US" sz="1600" dirty="0" smtClean="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rPr>
              <a:t>!!!!</a:t>
            </a:r>
            <a:endParaRPr lang="en-US" sz="1600" dirty="0">
              <a:gradFill>
                <a:gsLst>
                  <a:gs pos="75214">
                    <a:srgbClr val="FFFFFF"/>
                  </a:gs>
                  <a:gs pos="55000">
                    <a:srgbClr val="FFFFFF"/>
                  </a:gs>
                </a:gsLst>
                <a:lin ang="5400000" scaled="0"/>
              </a:gra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2079311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0-#ppt_w/2"/>
                                          </p:val>
                                        </p:tav>
                                        <p:tav tm="100000">
                                          <p:val>
                                            <p:strVal val="#ppt_x"/>
                                          </p:val>
                                        </p:tav>
                                      </p:tavLst>
                                    </p:anim>
                                    <p:anim calcmode="lin" valueType="num">
                                      <p:cBhvr additive="base">
                                        <p:cTn id="8" dur="7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1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00" fill="hold"/>
                                        <p:tgtEl>
                                          <p:spTgt spid="12"/>
                                        </p:tgtEl>
                                        <p:attrNameLst>
                                          <p:attrName>ppt_x</p:attrName>
                                        </p:attrNameLst>
                                      </p:cBhvr>
                                      <p:tavLst>
                                        <p:tav tm="0">
                                          <p:val>
                                            <p:strVal val="0-#ppt_w/2"/>
                                          </p:val>
                                        </p:tav>
                                        <p:tav tm="100000">
                                          <p:val>
                                            <p:strVal val="#ppt_x"/>
                                          </p:val>
                                        </p:tav>
                                      </p:tavLst>
                                    </p:anim>
                                    <p:anim calcmode="lin" valueType="num">
                                      <p:cBhvr additive="base">
                                        <p:cTn id="12" dur="7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00" fill="hold"/>
                                        <p:tgtEl>
                                          <p:spTgt spid="10"/>
                                        </p:tgtEl>
                                        <p:attrNameLst>
                                          <p:attrName>ppt_x</p:attrName>
                                        </p:attrNameLst>
                                      </p:cBhvr>
                                      <p:tavLst>
                                        <p:tav tm="0">
                                          <p:val>
                                            <p:strVal val="0-#ppt_w/2"/>
                                          </p:val>
                                        </p:tav>
                                        <p:tav tm="100000">
                                          <p:val>
                                            <p:strVal val="#ppt_x"/>
                                          </p:val>
                                        </p:tav>
                                      </p:tavLst>
                                    </p:anim>
                                    <p:anim calcmode="lin" valueType="num">
                                      <p:cBhvr additive="base">
                                        <p:cTn id="16" dur="7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3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00" fill="hold"/>
                                        <p:tgtEl>
                                          <p:spTgt spid="6"/>
                                        </p:tgtEl>
                                        <p:attrNameLst>
                                          <p:attrName>ppt_x</p:attrName>
                                        </p:attrNameLst>
                                      </p:cBhvr>
                                      <p:tavLst>
                                        <p:tav tm="0">
                                          <p:val>
                                            <p:strVal val="0-#ppt_w/2"/>
                                          </p:val>
                                        </p:tav>
                                        <p:tav tm="100000">
                                          <p:val>
                                            <p:strVal val="#ppt_x"/>
                                          </p:val>
                                        </p:tav>
                                      </p:tavLst>
                                    </p:anim>
                                    <p:anim calcmode="lin" valueType="num">
                                      <p:cBhvr additive="base">
                                        <p:cTn id="20" dur="7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4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00" fill="hold"/>
                                        <p:tgtEl>
                                          <p:spTgt spid="14"/>
                                        </p:tgtEl>
                                        <p:attrNameLst>
                                          <p:attrName>ppt_x</p:attrName>
                                        </p:attrNameLst>
                                      </p:cBhvr>
                                      <p:tavLst>
                                        <p:tav tm="0">
                                          <p:val>
                                            <p:strVal val="0-#ppt_w/2"/>
                                          </p:val>
                                        </p:tav>
                                        <p:tav tm="100000">
                                          <p:val>
                                            <p:strVal val="#ppt_x"/>
                                          </p:val>
                                        </p:tav>
                                      </p:tavLst>
                                    </p:anim>
                                    <p:anim calcmode="lin" valueType="num">
                                      <p:cBhvr additive="base">
                                        <p:cTn id="24" dur="7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start with </a:t>
            </a:r>
            <a:r>
              <a:rPr lang="en-US" b="1" dirty="0" smtClean="0">
                <a:latin typeface="+mn-lt"/>
              </a:rPr>
              <a:t>a few questions …</a:t>
            </a:r>
            <a:endParaRPr lang="en-US" dirty="0"/>
          </a:p>
        </p:txBody>
      </p:sp>
    </p:spTree>
    <p:extLst>
      <p:ext uri="{BB962C8B-B14F-4D97-AF65-F5344CB8AC3E}">
        <p14:creationId xmlns:p14="http://schemas.microsoft.com/office/powerpoint/2010/main" val="382267772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6701050" y="1753095"/>
            <a:ext cx="6909132" cy="3222069"/>
          </a:xfrm>
          <a:prstGeom prst="rect">
            <a:avLst/>
          </a:prstGeom>
          <a:solidFill>
            <a:schemeClr val="accent1">
              <a:alpha val="88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idx="4294967295"/>
          </p:nvPr>
        </p:nvSpPr>
        <p:spPr>
          <a:xfrm>
            <a:off x="6708297" y="982662"/>
            <a:ext cx="5900807" cy="2642477"/>
          </a:xfrm>
        </p:spPr>
        <p:txBody>
          <a:bodyPr anchor="ctr"/>
          <a:lstStyle/>
          <a:p>
            <a:r>
              <a:rPr lang="en-US" sz="6600" dirty="0" smtClean="0">
                <a:gradFill>
                  <a:gsLst>
                    <a:gs pos="80531">
                      <a:schemeClr val="bg1"/>
                    </a:gs>
                    <a:gs pos="42000">
                      <a:schemeClr val="bg1"/>
                    </a:gs>
                  </a:gsLst>
                  <a:lin ang="5400000" scaled="0"/>
                </a:gradFill>
              </a:rPr>
              <a:t/>
            </a:r>
            <a:br>
              <a:rPr lang="en-US" sz="6600" dirty="0" smtClean="0">
                <a:gradFill>
                  <a:gsLst>
                    <a:gs pos="80531">
                      <a:schemeClr val="bg1"/>
                    </a:gs>
                    <a:gs pos="42000">
                      <a:schemeClr val="bg1"/>
                    </a:gs>
                  </a:gsLst>
                  <a:lin ang="5400000" scaled="0"/>
                </a:gradFill>
              </a:rPr>
            </a:br>
            <a:r>
              <a:rPr lang="en-US" sz="6600" dirty="0" smtClean="0">
                <a:gradFill>
                  <a:gsLst>
                    <a:gs pos="80531">
                      <a:schemeClr val="bg1"/>
                    </a:gs>
                    <a:gs pos="42000">
                      <a:schemeClr val="bg1"/>
                    </a:gs>
                  </a:gsLst>
                  <a:lin ang="5400000" scaled="0"/>
                </a:gradFill>
              </a:rPr>
              <a:t>Office Store</a:t>
            </a:r>
            <a:br>
              <a:rPr lang="en-US" sz="6600" dirty="0" smtClean="0">
                <a:gradFill>
                  <a:gsLst>
                    <a:gs pos="80531">
                      <a:schemeClr val="bg1"/>
                    </a:gs>
                    <a:gs pos="42000">
                      <a:schemeClr val="bg1"/>
                    </a:gs>
                  </a:gsLst>
                  <a:lin ang="5400000" scaled="0"/>
                </a:gradFill>
              </a:rPr>
            </a:br>
            <a:r>
              <a:rPr lang="en-US" sz="6600" dirty="0" smtClean="0">
                <a:gradFill>
                  <a:gsLst>
                    <a:gs pos="80531">
                      <a:schemeClr val="bg1"/>
                    </a:gs>
                    <a:gs pos="42000">
                      <a:schemeClr val="bg1"/>
                    </a:gs>
                  </a:gsLst>
                  <a:lin ang="5400000" scaled="0"/>
                </a:gradFill>
              </a:rPr>
              <a:t>Evolution</a:t>
            </a:r>
            <a:endParaRPr lang="en-US" sz="6600" dirty="0">
              <a:gradFill>
                <a:gsLst>
                  <a:gs pos="80531">
                    <a:schemeClr val="bg1"/>
                  </a:gs>
                  <a:gs pos="42000">
                    <a:schemeClr val="bg1"/>
                  </a:gs>
                </a:gsLst>
                <a:lin ang="5400000" scaled="0"/>
              </a:gra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559"/>
          <a:stretch/>
        </p:blipFill>
        <p:spPr>
          <a:xfrm>
            <a:off x="396943" y="1272480"/>
            <a:ext cx="6311354" cy="3702684"/>
          </a:xfrm>
          <a:prstGeom prst="rect">
            <a:avLst/>
          </a:prstGeom>
        </p:spPr>
      </p:pic>
    </p:spTree>
    <p:extLst>
      <p:ext uri="{BB962C8B-B14F-4D97-AF65-F5344CB8AC3E}">
        <p14:creationId xmlns:p14="http://schemas.microsoft.com/office/powerpoint/2010/main" val="84791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00" fill="hold"/>
                                        <p:tgtEl>
                                          <p:spTgt spid="7"/>
                                        </p:tgtEl>
                                        <p:attrNameLst>
                                          <p:attrName>ppt_x</p:attrName>
                                        </p:attrNameLst>
                                      </p:cBhvr>
                                      <p:tavLst>
                                        <p:tav tm="0">
                                          <p:val>
                                            <p:strVal val="0-#ppt_w/2"/>
                                          </p:val>
                                        </p:tav>
                                        <p:tav tm="100000">
                                          <p:val>
                                            <p:strVal val="#ppt_x"/>
                                          </p:val>
                                        </p:tav>
                                      </p:tavLst>
                                    </p:anim>
                                    <p:anim calcmode="lin" valueType="num">
                                      <p:cBhvr additive="base">
                                        <p:cTn id="8" dur="7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1" nodeType="withEffect">
                                  <p:stCondLst>
                                    <p:cond delay="3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35" presetClass="path" presetSubtype="0" decel="100000" fill="hold" grpId="0" nodeType="withEffect">
                                  <p:stCondLst>
                                    <p:cond delay="300"/>
                                  </p:stCondLst>
                                  <p:childTnLst>
                                    <p:animMotion origin="layout" path="M -4.75619E-6 -3.64957E-6 L -0.05412 -3.64957E-6 " pathEditMode="relative" rAng="0" ptsTypes="AA">
                                      <p:cBhvr>
                                        <p:cTn id="13" dur="500" spd="-100000" fill="hold"/>
                                        <p:tgtEl>
                                          <p:spTgt spid="3"/>
                                        </p:tgtEl>
                                        <p:attrNameLst>
                                          <p:attrName>ppt_x</p:attrName>
                                          <p:attrName>ppt_y</p:attrName>
                                        </p:attrNameLst>
                                      </p:cBhvr>
                                      <p:rCtr x="-270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a:t>
            </a:r>
            <a:endParaRPr lang="en-US" dirty="0"/>
          </a:p>
        </p:txBody>
      </p:sp>
    </p:spTree>
    <p:extLst>
      <p:ext uri="{BB962C8B-B14F-4D97-AF65-F5344CB8AC3E}">
        <p14:creationId xmlns:p14="http://schemas.microsoft.com/office/powerpoint/2010/main" val="335625166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marL="0" indent="0"/>
            <a:r>
              <a:rPr lang="en-US" dirty="0"/>
              <a:t>Learn More </a:t>
            </a:r>
          </a:p>
        </p:txBody>
      </p:sp>
      <p:sp>
        <p:nvSpPr>
          <p:cNvPr id="2" name="Text Placeholder 1"/>
          <p:cNvSpPr>
            <a:spLocks noGrp="1"/>
          </p:cNvSpPr>
          <p:nvPr>
            <p:ph type="body" idx="4294967295"/>
          </p:nvPr>
        </p:nvSpPr>
        <p:spPr>
          <a:xfrm>
            <a:off x="5761038" y="2175465"/>
            <a:ext cx="6218237" cy="3213187"/>
          </a:xfrm>
          <a:noFill/>
        </p:spPr>
        <p:txBody>
          <a:bodyPr lIns="182880" tIns="146304" rIns="182880" bIns="146304"/>
          <a:lstStyle/>
          <a:p>
            <a:pPr marL="0" indent="0" defTabSz="466298" eaLnBrk="0" fontAlgn="base" hangingPunct="0">
              <a:spcAft>
                <a:spcPts val="612"/>
              </a:spcAft>
              <a:buClr>
                <a:prstClr val="black"/>
              </a:buClr>
              <a:buNone/>
            </a:pPr>
            <a:r>
              <a:rPr lang="en-US" sz="3200" dirty="0" smtClean="0">
                <a:gradFill>
                  <a:gsLst>
                    <a:gs pos="46903">
                      <a:schemeClr val="tx1"/>
                    </a:gs>
                    <a:gs pos="83000">
                      <a:schemeClr val="tx1"/>
                    </a:gs>
                  </a:gsLst>
                  <a:lin ang="5400000" scaled="1"/>
                </a:gradFill>
                <a:ea typeface="MS PGothic" panose="020B0600070205080204" pitchFamily="34" charset="-128"/>
              </a:rPr>
              <a:t>dev.office.com</a:t>
            </a:r>
          </a:p>
          <a:p>
            <a:pPr marL="0" indent="0" defTabSz="466298" eaLnBrk="0" fontAlgn="base" hangingPunct="0">
              <a:spcAft>
                <a:spcPts val="612"/>
              </a:spcAft>
              <a:buClr>
                <a:prstClr val="black"/>
              </a:buClr>
              <a:buNone/>
            </a:pPr>
            <a:r>
              <a:rPr lang="en-US" sz="3200" dirty="0" smtClean="0">
                <a:gradFill>
                  <a:gsLst>
                    <a:gs pos="46903">
                      <a:schemeClr val="tx1"/>
                    </a:gs>
                    <a:gs pos="83000">
                      <a:schemeClr val="tx1"/>
                    </a:gs>
                  </a:gsLst>
                  <a:lin ang="5400000" scaled="1"/>
                </a:gradFill>
                <a:ea typeface="MS PGothic" panose="020B0600070205080204" pitchFamily="34" charset="-128"/>
              </a:rPr>
              <a:t>reimaginespdev.com</a:t>
            </a:r>
          </a:p>
          <a:p>
            <a:pPr marL="0" indent="0" defTabSz="466298" eaLnBrk="0" fontAlgn="base" hangingPunct="0">
              <a:spcAft>
                <a:spcPts val="612"/>
              </a:spcAft>
              <a:buClr>
                <a:prstClr val="black"/>
              </a:buClr>
              <a:buNone/>
            </a:pPr>
            <a:r>
              <a:rPr lang="en-US" sz="3200" dirty="0" smtClean="0">
                <a:gradFill>
                  <a:gsLst>
                    <a:gs pos="46903">
                      <a:schemeClr val="tx1"/>
                    </a:gs>
                    <a:gs pos="83000">
                      <a:schemeClr val="tx1"/>
                    </a:gs>
                  </a:gsLst>
                  <a:lin ang="5400000" scaled="1"/>
                </a:gradFill>
                <a:ea typeface="MS PGothic" panose="020B0600070205080204" pitchFamily="34" charset="-128"/>
              </a:rPr>
              <a:t>officespdev.uservoice.com</a:t>
            </a:r>
          </a:p>
          <a:p>
            <a:pPr marL="0" indent="0" defTabSz="466298" eaLnBrk="0" fontAlgn="base" hangingPunct="0">
              <a:spcAft>
                <a:spcPts val="612"/>
              </a:spcAft>
              <a:buClr>
                <a:prstClr val="black"/>
              </a:buClr>
              <a:buNone/>
            </a:pPr>
            <a:r>
              <a:rPr lang="en-US" sz="3200" dirty="0" smtClean="0">
                <a:gradFill>
                  <a:gsLst>
                    <a:gs pos="46903">
                      <a:schemeClr val="tx1"/>
                    </a:gs>
                    <a:gs pos="83000">
                      <a:schemeClr val="tx1"/>
                    </a:gs>
                  </a:gsLst>
                  <a:lin ang="5400000" scaled="1"/>
                </a:gradFill>
                <a:ea typeface="MS PGothic" panose="020B0600070205080204" pitchFamily="34" charset="-128"/>
              </a:rPr>
              <a:t>blogs.msdn.com/b/</a:t>
            </a:r>
            <a:r>
              <a:rPr lang="en-US" sz="3200" dirty="0" err="1" smtClean="0">
                <a:gradFill>
                  <a:gsLst>
                    <a:gs pos="46903">
                      <a:schemeClr val="tx1"/>
                    </a:gs>
                    <a:gs pos="83000">
                      <a:schemeClr val="tx1"/>
                    </a:gs>
                  </a:gsLst>
                  <a:lin ang="5400000" scaled="1"/>
                </a:gradFill>
                <a:ea typeface="MS PGothic" panose="020B0600070205080204" pitchFamily="34" charset="-128"/>
              </a:rPr>
              <a:t>officedevblogs</a:t>
            </a:r>
            <a:endParaRPr lang="en-US" sz="3200" dirty="0" smtClean="0">
              <a:gradFill>
                <a:gsLst>
                  <a:gs pos="46903">
                    <a:schemeClr val="tx1"/>
                  </a:gs>
                  <a:gs pos="83000">
                    <a:schemeClr val="tx1"/>
                  </a:gs>
                </a:gsLst>
                <a:lin ang="5400000" scaled="1"/>
              </a:gradFill>
              <a:ea typeface="MS PGothic" panose="020B0600070205080204" pitchFamily="34" charset="-128"/>
            </a:endParaRPr>
          </a:p>
          <a:p>
            <a:pPr marL="0" indent="0">
              <a:buNone/>
            </a:pPr>
            <a:endParaRPr lang="en-US" sz="3200" dirty="0">
              <a:gradFill>
                <a:gsLst>
                  <a:gs pos="46903">
                    <a:schemeClr val="tx1"/>
                  </a:gs>
                  <a:gs pos="83000">
                    <a:schemeClr val="tx1"/>
                  </a:gs>
                </a:gsLst>
                <a:lin ang="5400000" scaled="1"/>
              </a:gradFill>
            </a:endParaRPr>
          </a:p>
        </p:txBody>
      </p:sp>
      <p:pic>
        <p:nvPicPr>
          <p:cNvPr id="6" name="Picture 5"/>
          <p:cNvPicPr>
            <a:picLocks noChangeAspect="1"/>
          </p:cNvPicPr>
          <p:nvPr/>
        </p:nvPicPr>
        <p:blipFill>
          <a:blip r:embed="rId3"/>
          <a:stretch>
            <a:fillRect/>
          </a:stretch>
        </p:blipFill>
        <p:spPr>
          <a:xfrm>
            <a:off x="465137" y="1439862"/>
            <a:ext cx="4761900" cy="4604914"/>
          </a:xfrm>
          <a:prstGeom prst="rect">
            <a:avLst/>
          </a:prstGeom>
        </p:spPr>
      </p:pic>
      <p:cxnSp>
        <p:nvCxnSpPr>
          <p:cNvPr id="5" name="Straight Connector 4"/>
          <p:cNvCxnSpPr/>
          <p:nvPr/>
        </p:nvCxnSpPr>
        <p:spPr>
          <a:xfrm>
            <a:off x="5743174" y="1212849"/>
            <a:ext cx="0" cy="5138420"/>
          </a:xfrm>
          <a:prstGeom prst="line">
            <a:avLst/>
          </a:prstGeom>
          <a:ln>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583088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Thank You </a:t>
            </a:r>
            <a:endParaRPr lang="en-US" b="1" dirty="0"/>
          </a:p>
        </p:txBody>
      </p:sp>
      <p:sp>
        <p:nvSpPr>
          <p:cNvPr id="3" name="TextBox 2"/>
          <p:cNvSpPr txBox="1"/>
          <p:nvPr/>
        </p:nvSpPr>
        <p:spPr>
          <a:xfrm>
            <a:off x="4530243" y="3933533"/>
            <a:ext cx="3375989" cy="738664"/>
          </a:xfrm>
          <a:prstGeom prst="rect">
            <a:avLst/>
          </a:prstGeom>
          <a:noFill/>
        </p:spPr>
        <p:txBody>
          <a:bodyPr wrap="none" lIns="182880" tIns="146304" rIns="182880" bIns="146304" rtlCol="0">
            <a:spAutoFit/>
          </a:bodyPr>
          <a:lstStyle/>
          <a:p>
            <a:pPr algn="ctr">
              <a:lnSpc>
                <a:spcPct val="90000"/>
              </a:lnSpc>
              <a:spcAft>
                <a:spcPts val="600"/>
              </a:spcAft>
            </a:pPr>
            <a:r>
              <a:rPr lang="en-US" sz="3200" dirty="0" smtClean="0">
                <a:gradFill>
                  <a:gsLst>
                    <a:gs pos="2917">
                      <a:schemeClr val="tx1"/>
                    </a:gs>
                    <a:gs pos="30000">
                      <a:schemeClr val="tx1"/>
                    </a:gs>
                  </a:gsLst>
                  <a:lin ang="5400000" scaled="0"/>
                </a:gradFill>
              </a:rPr>
              <a:t>Office.com/store</a:t>
            </a:r>
          </a:p>
        </p:txBody>
      </p:sp>
    </p:spTree>
    <p:extLst>
      <p:ext uri="{BB962C8B-B14F-4D97-AF65-F5344CB8AC3E}">
        <p14:creationId xmlns:p14="http://schemas.microsoft.com/office/powerpoint/2010/main" val="139487445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89643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4364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3900" b="1" dirty="0" smtClean="0"/>
              <a:t>?</a:t>
            </a:r>
            <a:endParaRPr lang="en-US" sz="23900" dirty="0"/>
          </a:p>
        </p:txBody>
      </p:sp>
    </p:spTree>
    <p:extLst>
      <p:ext uri="{BB962C8B-B14F-4D97-AF65-F5344CB8AC3E}">
        <p14:creationId xmlns:p14="http://schemas.microsoft.com/office/powerpoint/2010/main" val="80503886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8849" r="1815" b="8319"/>
          <a:stretch/>
        </p:blipFill>
        <p:spPr>
          <a:xfrm>
            <a:off x="-1" y="-1"/>
            <a:ext cx="12438744" cy="6995887"/>
          </a:xfrm>
          <a:prstGeom prst="rect">
            <a:avLst/>
          </a:prstGeom>
        </p:spPr>
      </p:pic>
      <p:sp>
        <p:nvSpPr>
          <p:cNvPr id="2" name="Rectangle 1"/>
          <p:cNvSpPr/>
          <p:nvPr/>
        </p:nvSpPr>
        <p:spPr bwMode="auto">
          <a:xfrm rot="16200000">
            <a:off x="953974" y="-1687627"/>
            <a:ext cx="7729541" cy="9637483"/>
          </a:xfrm>
          <a:prstGeom prst="rect">
            <a:avLst/>
          </a:prstGeom>
          <a:gradFill>
            <a:gsLst>
              <a:gs pos="26000">
                <a:srgbClr val="FFFFFF"/>
              </a:gs>
              <a:gs pos="100000">
                <a:srgbClr val="FFFFFF">
                  <a:alpha val="0"/>
                </a:srgbClr>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sz="8000" spc="-102" dirty="0">
                <a:solidFill>
                  <a:schemeClr val="bg1">
                    <a:lumMod val="75000"/>
                    <a:lumOff val="25000"/>
                  </a:schemeClr>
                </a:solidFill>
              </a:rPr>
              <a:t>Store Overview</a:t>
            </a:r>
          </a:p>
        </p:txBody>
      </p:sp>
    </p:spTree>
    <p:extLst>
      <p:ext uri="{BB962C8B-B14F-4D97-AF65-F5344CB8AC3E}">
        <p14:creationId xmlns:p14="http://schemas.microsoft.com/office/powerpoint/2010/main" val="2851491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35" presetClass="path" presetSubtype="0" decel="100000" fill="hold" grpId="0" nodeType="withEffect">
                                  <p:stCondLst>
                                    <p:cond delay="0"/>
                                  </p:stCondLst>
                                  <p:childTnLst>
                                    <p:animMotion origin="layout" path="M 0 -1.55243E-6 L -0.05412 -1.55243E-6 " pathEditMode="relative" rAng="0" ptsTypes="AA">
                                      <p:cBhvr>
                                        <p:cTn id="9" dur="1000" spd="-100000" fill="hold"/>
                                        <p:tgtEl>
                                          <p:spTgt spid="3"/>
                                        </p:tgtEl>
                                        <p:attrNameLst>
                                          <p:attrName>ppt_x</p:attrName>
                                          <p:attrName>ppt_y</p:attrName>
                                        </p:attrNameLst>
                                      </p:cBhvr>
                                      <p:rCtr x="-270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014437" y="2125662"/>
            <a:ext cx="3575401" cy="4572000"/>
            <a:chOff x="-111801" y="2125662"/>
            <a:chExt cx="3575401" cy="4572000"/>
          </a:xfrm>
        </p:grpSpPr>
        <p:grpSp>
          <p:nvGrpSpPr>
            <p:cNvPr id="50" name="Group 49"/>
            <p:cNvGrpSpPr/>
            <p:nvPr/>
          </p:nvGrpSpPr>
          <p:grpSpPr>
            <a:xfrm>
              <a:off x="-111801" y="2125662"/>
              <a:ext cx="3575401" cy="4572000"/>
              <a:chOff x="4014437" y="2125663"/>
              <a:chExt cx="3575401" cy="4572000"/>
            </a:xfrm>
          </p:grpSpPr>
          <p:sp>
            <p:nvSpPr>
              <p:cNvPr id="54" name="Rectangle 53"/>
              <p:cNvSpPr/>
              <p:nvPr/>
            </p:nvSpPr>
            <p:spPr>
              <a:xfrm>
                <a:off x="4014437" y="2125663"/>
                <a:ext cx="3575401" cy="4572000"/>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932559"/>
                <a:endParaRPr lang="en-US" sz="1836">
                  <a:solidFill>
                    <a:prstClr val="white"/>
                  </a:solidFill>
                </a:endParaRPr>
              </a:p>
            </p:txBody>
          </p:sp>
          <p:grpSp>
            <p:nvGrpSpPr>
              <p:cNvPr id="55" name="Group 54"/>
              <p:cNvGrpSpPr/>
              <p:nvPr/>
            </p:nvGrpSpPr>
            <p:grpSpPr>
              <a:xfrm>
                <a:off x="4195165" y="2419806"/>
                <a:ext cx="3015846" cy="2935068"/>
                <a:chOff x="4474232" y="2386600"/>
                <a:chExt cx="2466544" cy="2400479"/>
              </a:xfrm>
            </p:grpSpPr>
            <p:sp>
              <p:nvSpPr>
                <p:cNvPr id="56" name="Freeform 13"/>
                <p:cNvSpPr>
                  <a:spLocks noEditPoints="1"/>
                </p:cNvSpPr>
                <p:nvPr/>
              </p:nvSpPr>
              <p:spPr bwMode="auto">
                <a:xfrm>
                  <a:off x="4474232" y="3032234"/>
                  <a:ext cx="1425283" cy="519220"/>
                </a:xfrm>
                <a:custGeom>
                  <a:avLst/>
                  <a:gdLst>
                    <a:gd name="T0" fmla="*/ 168 w 936"/>
                    <a:gd name="T1" fmla="*/ 331 h 339"/>
                    <a:gd name="T2" fmla="*/ 3 w 936"/>
                    <a:gd name="T3" fmla="*/ 302 h 339"/>
                    <a:gd name="T4" fmla="*/ 5 w 936"/>
                    <a:gd name="T5" fmla="*/ 35 h 339"/>
                    <a:gd name="T6" fmla="*/ 202 w 936"/>
                    <a:gd name="T7" fmla="*/ 6 h 339"/>
                    <a:gd name="T8" fmla="*/ 535 w 936"/>
                    <a:gd name="T9" fmla="*/ 334 h 339"/>
                    <a:gd name="T10" fmla="*/ 646 w 936"/>
                    <a:gd name="T11" fmla="*/ 178 h 339"/>
                    <a:gd name="T12" fmla="*/ 633 w 936"/>
                    <a:gd name="T13" fmla="*/ 150 h 339"/>
                    <a:gd name="T14" fmla="*/ 576 w 936"/>
                    <a:gd name="T15" fmla="*/ 182 h 339"/>
                    <a:gd name="T16" fmla="*/ 538 w 936"/>
                    <a:gd name="T17" fmla="*/ 147 h 339"/>
                    <a:gd name="T18" fmla="*/ 575 w 936"/>
                    <a:gd name="T19" fmla="*/ 296 h 339"/>
                    <a:gd name="T20" fmla="*/ 289 w 936"/>
                    <a:gd name="T21" fmla="*/ 94 h 339"/>
                    <a:gd name="T22" fmla="*/ 335 w 936"/>
                    <a:gd name="T23" fmla="*/ 174 h 339"/>
                    <a:gd name="T24" fmla="*/ 268 w 936"/>
                    <a:gd name="T25" fmla="*/ 230 h 339"/>
                    <a:gd name="T26" fmla="*/ 327 w 936"/>
                    <a:gd name="T27" fmla="*/ 249 h 339"/>
                    <a:gd name="T28" fmla="*/ 371 w 936"/>
                    <a:gd name="T29" fmla="*/ 164 h 339"/>
                    <a:gd name="T30" fmla="*/ 779 w 936"/>
                    <a:gd name="T31" fmla="*/ 270 h 339"/>
                    <a:gd name="T32" fmla="*/ 803 w 936"/>
                    <a:gd name="T33" fmla="*/ 175 h 339"/>
                    <a:gd name="T34" fmla="*/ 706 w 936"/>
                    <a:gd name="T35" fmla="*/ 147 h 339"/>
                    <a:gd name="T36" fmla="*/ 683 w 936"/>
                    <a:gd name="T37" fmla="*/ 131 h 339"/>
                    <a:gd name="T38" fmla="*/ 706 w 936"/>
                    <a:gd name="T39" fmla="*/ 186 h 339"/>
                    <a:gd name="T40" fmla="*/ 441 w 936"/>
                    <a:gd name="T41" fmla="*/ 270 h 339"/>
                    <a:gd name="T42" fmla="*/ 537 w 936"/>
                    <a:gd name="T43" fmla="*/ 248 h 339"/>
                    <a:gd name="T44" fmla="*/ 461 w 936"/>
                    <a:gd name="T45" fmla="*/ 88 h 339"/>
                    <a:gd name="T46" fmla="*/ 437 w 936"/>
                    <a:gd name="T47" fmla="*/ 73 h 339"/>
                    <a:gd name="T48" fmla="*/ 827 w 936"/>
                    <a:gd name="T49" fmla="*/ 205 h 339"/>
                    <a:gd name="T50" fmla="*/ 932 w 936"/>
                    <a:gd name="T51" fmla="*/ 266 h 339"/>
                    <a:gd name="T52" fmla="*/ 854 w 936"/>
                    <a:gd name="T53" fmla="*/ 221 h 339"/>
                    <a:gd name="T54" fmla="*/ 936 w 936"/>
                    <a:gd name="T55" fmla="*/ 134 h 339"/>
                    <a:gd name="T56" fmla="*/ 827 w 936"/>
                    <a:gd name="T57" fmla="*/ 197 h 339"/>
                    <a:gd name="T58" fmla="*/ 255 w 936"/>
                    <a:gd name="T59" fmla="*/ 127 h 339"/>
                    <a:gd name="T60" fmla="*/ 254 w 936"/>
                    <a:gd name="T61" fmla="*/ 65 h 339"/>
                    <a:gd name="T62" fmla="*/ 232 w 936"/>
                    <a:gd name="T63" fmla="*/ 94 h 339"/>
                    <a:gd name="T64" fmla="*/ 221 w 936"/>
                    <a:gd name="T65" fmla="*/ 189 h 339"/>
                    <a:gd name="T66" fmla="*/ 238 w 936"/>
                    <a:gd name="T67" fmla="*/ 207 h 339"/>
                    <a:gd name="T68" fmla="*/ 803 w 936"/>
                    <a:gd name="T69" fmla="*/ 265 h 339"/>
                    <a:gd name="T70" fmla="*/ 803 w 936"/>
                    <a:gd name="T71" fmla="*/ 266 h 339"/>
                    <a:gd name="T72" fmla="*/ 442 w 936"/>
                    <a:gd name="T73" fmla="*/ 271 h 339"/>
                    <a:gd name="T74" fmla="*/ 441 w 936"/>
                    <a:gd name="T75" fmla="*/ 270 h 339"/>
                    <a:gd name="T76" fmla="*/ 462 w 936"/>
                    <a:gd name="T77" fmla="*/ 248 h 339"/>
                    <a:gd name="T78" fmla="*/ 537 w 936"/>
                    <a:gd name="T79" fmla="*/ 248 h 339"/>
                    <a:gd name="T80" fmla="*/ 222 w 936"/>
                    <a:gd name="T81" fmla="*/ 230 h 339"/>
                    <a:gd name="T82" fmla="*/ 221 w 936"/>
                    <a:gd name="T83" fmla="*/ 147 h 339"/>
                    <a:gd name="T84" fmla="*/ 221 w 936"/>
                    <a:gd name="T85" fmla="*/ 147 h 339"/>
                    <a:gd name="T86" fmla="*/ 260 w 936"/>
                    <a:gd name="T87" fmla="*/ 127 h 339"/>
                    <a:gd name="T88" fmla="*/ 702 w 936"/>
                    <a:gd name="T89" fmla="*/ 271 h 339"/>
                    <a:gd name="T90" fmla="*/ 751 w 936"/>
                    <a:gd name="T91" fmla="*/ 143 h 339"/>
                    <a:gd name="T92" fmla="*/ 827 w 936"/>
                    <a:gd name="T93" fmla="*/ 197 h 339"/>
                    <a:gd name="T94" fmla="*/ 544 w 936"/>
                    <a:gd name="T95" fmla="*/ 317 h 339"/>
                    <a:gd name="T96" fmla="*/ 371 w 936"/>
                    <a:gd name="T97" fmla="*/ 164 h 339"/>
                    <a:gd name="T98" fmla="*/ 61 w 936"/>
                    <a:gd name="T99" fmla="*/ 232 h 339"/>
                    <a:gd name="T100" fmla="*/ 145 w 936"/>
                    <a:gd name="T101" fmla="*/ 216 h 339"/>
                    <a:gd name="T102" fmla="*/ 89 w 936"/>
                    <a:gd name="T103" fmla="*/ 120 h 339"/>
                    <a:gd name="T104" fmla="*/ 61 w 936"/>
                    <a:gd name="T105" fmla="*/ 9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6" h="339">
                      <a:moveTo>
                        <a:pt x="202" y="168"/>
                      </a:moveTo>
                      <a:cubicBezTo>
                        <a:pt x="202" y="223"/>
                        <a:pt x="202" y="278"/>
                        <a:pt x="202" y="332"/>
                      </a:cubicBezTo>
                      <a:cubicBezTo>
                        <a:pt x="202" y="337"/>
                        <a:pt x="201" y="338"/>
                        <a:pt x="197" y="337"/>
                      </a:cubicBezTo>
                      <a:cubicBezTo>
                        <a:pt x="187" y="335"/>
                        <a:pt x="178" y="333"/>
                        <a:pt x="168" y="331"/>
                      </a:cubicBezTo>
                      <a:cubicBezTo>
                        <a:pt x="158" y="329"/>
                        <a:pt x="147" y="327"/>
                        <a:pt x="137" y="326"/>
                      </a:cubicBezTo>
                      <a:cubicBezTo>
                        <a:pt x="119" y="323"/>
                        <a:pt x="101" y="320"/>
                        <a:pt x="84" y="316"/>
                      </a:cubicBezTo>
                      <a:cubicBezTo>
                        <a:pt x="68" y="314"/>
                        <a:pt x="53" y="311"/>
                        <a:pt x="38" y="308"/>
                      </a:cubicBezTo>
                      <a:cubicBezTo>
                        <a:pt x="26" y="306"/>
                        <a:pt x="15" y="304"/>
                        <a:pt x="3" y="302"/>
                      </a:cubicBezTo>
                      <a:cubicBezTo>
                        <a:pt x="0" y="302"/>
                        <a:pt x="0" y="301"/>
                        <a:pt x="0" y="299"/>
                      </a:cubicBezTo>
                      <a:cubicBezTo>
                        <a:pt x="0" y="298"/>
                        <a:pt x="0" y="297"/>
                        <a:pt x="0" y="296"/>
                      </a:cubicBezTo>
                      <a:cubicBezTo>
                        <a:pt x="0" y="211"/>
                        <a:pt x="0" y="126"/>
                        <a:pt x="0" y="41"/>
                      </a:cubicBezTo>
                      <a:cubicBezTo>
                        <a:pt x="0" y="37"/>
                        <a:pt x="1" y="36"/>
                        <a:pt x="5" y="35"/>
                      </a:cubicBezTo>
                      <a:cubicBezTo>
                        <a:pt x="62" y="25"/>
                        <a:pt x="118" y="15"/>
                        <a:pt x="174" y="5"/>
                      </a:cubicBezTo>
                      <a:cubicBezTo>
                        <a:pt x="183" y="4"/>
                        <a:pt x="191" y="2"/>
                        <a:pt x="200" y="1"/>
                      </a:cubicBezTo>
                      <a:cubicBezTo>
                        <a:pt x="202" y="0"/>
                        <a:pt x="203" y="1"/>
                        <a:pt x="202" y="3"/>
                      </a:cubicBezTo>
                      <a:cubicBezTo>
                        <a:pt x="202" y="4"/>
                        <a:pt x="202" y="5"/>
                        <a:pt x="202" y="6"/>
                      </a:cubicBezTo>
                      <a:cubicBezTo>
                        <a:pt x="202" y="60"/>
                        <a:pt x="202" y="114"/>
                        <a:pt x="202" y="168"/>
                      </a:cubicBezTo>
                      <a:close/>
                      <a:moveTo>
                        <a:pt x="544" y="317"/>
                      </a:moveTo>
                      <a:cubicBezTo>
                        <a:pt x="541" y="317"/>
                        <a:pt x="538" y="315"/>
                        <a:pt x="535" y="316"/>
                      </a:cubicBezTo>
                      <a:cubicBezTo>
                        <a:pt x="535" y="322"/>
                        <a:pt x="535" y="328"/>
                        <a:pt x="535" y="334"/>
                      </a:cubicBezTo>
                      <a:cubicBezTo>
                        <a:pt x="535" y="335"/>
                        <a:pt x="535" y="336"/>
                        <a:pt x="537" y="337"/>
                      </a:cubicBezTo>
                      <a:cubicBezTo>
                        <a:pt x="547" y="338"/>
                        <a:pt x="557" y="339"/>
                        <a:pt x="566" y="334"/>
                      </a:cubicBezTo>
                      <a:cubicBezTo>
                        <a:pt x="583" y="327"/>
                        <a:pt x="592" y="313"/>
                        <a:pt x="598" y="298"/>
                      </a:cubicBezTo>
                      <a:cubicBezTo>
                        <a:pt x="614" y="258"/>
                        <a:pt x="630" y="218"/>
                        <a:pt x="646" y="178"/>
                      </a:cubicBezTo>
                      <a:cubicBezTo>
                        <a:pt x="652" y="161"/>
                        <a:pt x="659" y="143"/>
                        <a:pt x="666" y="126"/>
                      </a:cubicBezTo>
                      <a:cubicBezTo>
                        <a:pt x="659" y="126"/>
                        <a:pt x="651" y="126"/>
                        <a:pt x="644" y="126"/>
                      </a:cubicBezTo>
                      <a:cubicBezTo>
                        <a:pt x="643" y="126"/>
                        <a:pt x="642" y="126"/>
                        <a:pt x="641" y="128"/>
                      </a:cubicBezTo>
                      <a:cubicBezTo>
                        <a:pt x="638" y="135"/>
                        <a:pt x="636" y="142"/>
                        <a:pt x="633" y="150"/>
                      </a:cubicBezTo>
                      <a:cubicBezTo>
                        <a:pt x="627" y="164"/>
                        <a:pt x="623" y="179"/>
                        <a:pt x="617" y="193"/>
                      </a:cubicBezTo>
                      <a:cubicBezTo>
                        <a:pt x="611" y="209"/>
                        <a:pt x="605" y="226"/>
                        <a:pt x="599" y="242"/>
                      </a:cubicBezTo>
                      <a:cubicBezTo>
                        <a:pt x="599" y="244"/>
                        <a:pt x="599" y="245"/>
                        <a:pt x="597" y="245"/>
                      </a:cubicBezTo>
                      <a:cubicBezTo>
                        <a:pt x="591" y="224"/>
                        <a:pt x="583" y="203"/>
                        <a:pt x="576" y="182"/>
                      </a:cubicBezTo>
                      <a:cubicBezTo>
                        <a:pt x="570" y="164"/>
                        <a:pt x="563" y="147"/>
                        <a:pt x="557" y="128"/>
                      </a:cubicBezTo>
                      <a:cubicBezTo>
                        <a:pt x="556" y="127"/>
                        <a:pt x="556" y="126"/>
                        <a:pt x="554" y="126"/>
                      </a:cubicBezTo>
                      <a:cubicBezTo>
                        <a:pt x="546" y="126"/>
                        <a:pt x="538" y="126"/>
                        <a:pt x="530" y="126"/>
                      </a:cubicBezTo>
                      <a:cubicBezTo>
                        <a:pt x="533" y="133"/>
                        <a:pt x="535" y="140"/>
                        <a:pt x="538" y="147"/>
                      </a:cubicBezTo>
                      <a:cubicBezTo>
                        <a:pt x="545" y="166"/>
                        <a:pt x="553" y="185"/>
                        <a:pt x="560" y="204"/>
                      </a:cubicBezTo>
                      <a:cubicBezTo>
                        <a:pt x="568" y="225"/>
                        <a:pt x="576" y="245"/>
                        <a:pt x="585" y="265"/>
                      </a:cubicBezTo>
                      <a:cubicBezTo>
                        <a:pt x="586" y="268"/>
                        <a:pt x="586" y="271"/>
                        <a:pt x="584" y="274"/>
                      </a:cubicBezTo>
                      <a:cubicBezTo>
                        <a:pt x="581" y="281"/>
                        <a:pt x="578" y="289"/>
                        <a:pt x="575" y="296"/>
                      </a:cubicBezTo>
                      <a:cubicBezTo>
                        <a:pt x="570" y="306"/>
                        <a:pt x="565" y="315"/>
                        <a:pt x="553" y="317"/>
                      </a:cubicBezTo>
                      <a:cubicBezTo>
                        <a:pt x="550" y="317"/>
                        <a:pt x="547" y="317"/>
                        <a:pt x="544" y="317"/>
                      </a:cubicBezTo>
                      <a:close/>
                      <a:moveTo>
                        <a:pt x="371" y="164"/>
                      </a:moveTo>
                      <a:cubicBezTo>
                        <a:pt x="367" y="118"/>
                        <a:pt x="329" y="90"/>
                        <a:pt x="289" y="94"/>
                      </a:cubicBezTo>
                      <a:cubicBezTo>
                        <a:pt x="289" y="95"/>
                        <a:pt x="290" y="96"/>
                        <a:pt x="291" y="98"/>
                      </a:cubicBezTo>
                      <a:cubicBezTo>
                        <a:pt x="295" y="102"/>
                        <a:pt x="298" y="106"/>
                        <a:pt x="301" y="110"/>
                      </a:cubicBezTo>
                      <a:cubicBezTo>
                        <a:pt x="309" y="119"/>
                        <a:pt x="316" y="129"/>
                        <a:pt x="324" y="138"/>
                      </a:cubicBezTo>
                      <a:cubicBezTo>
                        <a:pt x="333" y="149"/>
                        <a:pt x="337" y="160"/>
                        <a:pt x="335" y="174"/>
                      </a:cubicBezTo>
                      <a:cubicBezTo>
                        <a:pt x="332" y="193"/>
                        <a:pt x="313" y="208"/>
                        <a:pt x="296" y="208"/>
                      </a:cubicBezTo>
                      <a:cubicBezTo>
                        <a:pt x="283" y="207"/>
                        <a:pt x="270" y="208"/>
                        <a:pt x="257" y="208"/>
                      </a:cubicBezTo>
                      <a:cubicBezTo>
                        <a:pt x="255" y="208"/>
                        <a:pt x="253" y="207"/>
                        <a:pt x="251" y="209"/>
                      </a:cubicBezTo>
                      <a:cubicBezTo>
                        <a:pt x="257" y="216"/>
                        <a:pt x="262" y="223"/>
                        <a:pt x="268" y="230"/>
                      </a:cubicBezTo>
                      <a:cubicBezTo>
                        <a:pt x="277" y="241"/>
                        <a:pt x="286" y="253"/>
                        <a:pt x="295" y="264"/>
                      </a:cubicBezTo>
                      <a:cubicBezTo>
                        <a:pt x="297" y="267"/>
                        <a:pt x="299" y="272"/>
                        <a:pt x="303" y="274"/>
                      </a:cubicBezTo>
                      <a:cubicBezTo>
                        <a:pt x="312" y="280"/>
                        <a:pt x="322" y="277"/>
                        <a:pt x="327" y="272"/>
                      </a:cubicBezTo>
                      <a:cubicBezTo>
                        <a:pt x="333" y="265"/>
                        <a:pt x="333" y="256"/>
                        <a:pt x="327" y="249"/>
                      </a:cubicBezTo>
                      <a:cubicBezTo>
                        <a:pt x="324" y="245"/>
                        <a:pt x="322" y="242"/>
                        <a:pt x="319" y="238"/>
                      </a:cubicBezTo>
                      <a:cubicBezTo>
                        <a:pt x="331" y="234"/>
                        <a:pt x="342" y="228"/>
                        <a:pt x="350" y="219"/>
                      </a:cubicBezTo>
                      <a:cubicBezTo>
                        <a:pt x="363" y="206"/>
                        <a:pt x="369" y="189"/>
                        <a:pt x="371" y="171"/>
                      </a:cubicBezTo>
                      <a:cubicBezTo>
                        <a:pt x="371" y="169"/>
                        <a:pt x="371" y="166"/>
                        <a:pt x="371" y="164"/>
                      </a:cubicBezTo>
                      <a:close/>
                      <a:moveTo>
                        <a:pt x="751" y="143"/>
                      </a:moveTo>
                      <a:cubicBezTo>
                        <a:pt x="761" y="144"/>
                        <a:pt x="769" y="149"/>
                        <a:pt x="774" y="159"/>
                      </a:cubicBezTo>
                      <a:cubicBezTo>
                        <a:pt x="778" y="168"/>
                        <a:pt x="779" y="177"/>
                        <a:pt x="779" y="187"/>
                      </a:cubicBezTo>
                      <a:cubicBezTo>
                        <a:pt x="780" y="215"/>
                        <a:pt x="779" y="242"/>
                        <a:pt x="779" y="270"/>
                      </a:cubicBezTo>
                      <a:cubicBezTo>
                        <a:pt x="786" y="271"/>
                        <a:pt x="792" y="270"/>
                        <a:pt x="798" y="270"/>
                      </a:cubicBezTo>
                      <a:cubicBezTo>
                        <a:pt x="802" y="270"/>
                        <a:pt x="803" y="269"/>
                        <a:pt x="803" y="266"/>
                      </a:cubicBezTo>
                      <a:cubicBezTo>
                        <a:pt x="803" y="244"/>
                        <a:pt x="803" y="222"/>
                        <a:pt x="803" y="201"/>
                      </a:cubicBezTo>
                      <a:cubicBezTo>
                        <a:pt x="803" y="192"/>
                        <a:pt x="803" y="183"/>
                        <a:pt x="803" y="175"/>
                      </a:cubicBezTo>
                      <a:cubicBezTo>
                        <a:pt x="802" y="172"/>
                        <a:pt x="802" y="169"/>
                        <a:pt x="801" y="166"/>
                      </a:cubicBezTo>
                      <a:cubicBezTo>
                        <a:pt x="798" y="143"/>
                        <a:pt x="786" y="124"/>
                        <a:pt x="758" y="122"/>
                      </a:cubicBezTo>
                      <a:cubicBezTo>
                        <a:pt x="739" y="121"/>
                        <a:pt x="722" y="126"/>
                        <a:pt x="711" y="143"/>
                      </a:cubicBezTo>
                      <a:cubicBezTo>
                        <a:pt x="710" y="144"/>
                        <a:pt x="709" y="147"/>
                        <a:pt x="706" y="147"/>
                      </a:cubicBezTo>
                      <a:cubicBezTo>
                        <a:pt x="706" y="141"/>
                        <a:pt x="706" y="135"/>
                        <a:pt x="706" y="129"/>
                      </a:cubicBezTo>
                      <a:cubicBezTo>
                        <a:pt x="706" y="127"/>
                        <a:pt x="706" y="125"/>
                        <a:pt x="703" y="126"/>
                      </a:cubicBezTo>
                      <a:cubicBezTo>
                        <a:pt x="698" y="126"/>
                        <a:pt x="693" y="126"/>
                        <a:pt x="688" y="126"/>
                      </a:cubicBezTo>
                      <a:cubicBezTo>
                        <a:pt x="684" y="125"/>
                        <a:pt x="683" y="127"/>
                        <a:pt x="683" y="131"/>
                      </a:cubicBezTo>
                      <a:cubicBezTo>
                        <a:pt x="683" y="175"/>
                        <a:pt x="683" y="219"/>
                        <a:pt x="683" y="263"/>
                      </a:cubicBezTo>
                      <a:cubicBezTo>
                        <a:pt x="683" y="265"/>
                        <a:pt x="683" y="267"/>
                        <a:pt x="682" y="269"/>
                      </a:cubicBezTo>
                      <a:cubicBezTo>
                        <a:pt x="690" y="271"/>
                        <a:pt x="698" y="270"/>
                        <a:pt x="706" y="269"/>
                      </a:cubicBezTo>
                      <a:cubicBezTo>
                        <a:pt x="706" y="242"/>
                        <a:pt x="706" y="214"/>
                        <a:pt x="706" y="186"/>
                      </a:cubicBezTo>
                      <a:cubicBezTo>
                        <a:pt x="706" y="180"/>
                        <a:pt x="707" y="175"/>
                        <a:pt x="709" y="169"/>
                      </a:cubicBezTo>
                      <a:cubicBezTo>
                        <a:pt x="715" y="154"/>
                        <a:pt x="728" y="143"/>
                        <a:pt x="741" y="143"/>
                      </a:cubicBezTo>
                      <a:cubicBezTo>
                        <a:pt x="745" y="142"/>
                        <a:pt x="748" y="142"/>
                        <a:pt x="751" y="143"/>
                      </a:cubicBezTo>
                      <a:close/>
                      <a:moveTo>
                        <a:pt x="441" y="270"/>
                      </a:moveTo>
                      <a:cubicBezTo>
                        <a:pt x="473" y="270"/>
                        <a:pt x="506" y="270"/>
                        <a:pt x="538" y="270"/>
                      </a:cubicBezTo>
                      <a:cubicBezTo>
                        <a:pt x="540" y="270"/>
                        <a:pt x="541" y="271"/>
                        <a:pt x="542" y="269"/>
                      </a:cubicBezTo>
                      <a:cubicBezTo>
                        <a:pt x="542" y="263"/>
                        <a:pt x="542" y="256"/>
                        <a:pt x="542" y="249"/>
                      </a:cubicBezTo>
                      <a:cubicBezTo>
                        <a:pt x="541" y="247"/>
                        <a:pt x="539" y="248"/>
                        <a:pt x="537" y="248"/>
                      </a:cubicBezTo>
                      <a:cubicBezTo>
                        <a:pt x="514" y="248"/>
                        <a:pt x="490" y="248"/>
                        <a:pt x="467" y="248"/>
                      </a:cubicBezTo>
                      <a:cubicBezTo>
                        <a:pt x="465" y="248"/>
                        <a:pt x="463" y="249"/>
                        <a:pt x="462" y="248"/>
                      </a:cubicBezTo>
                      <a:cubicBezTo>
                        <a:pt x="461" y="246"/>
                        <a:pt x="461" y="244"/>
                        <a:pt x="461" y="242"/>
                      </a:cubicBezTo>
                      <a:cubicBezTo>
                        <a:pt x="461" y="191"/>
                        <a:pt x="461" y="139"/>
                        <a:pt x="461" y="88"/>
                      </a:cubicBezTo>
                      <a:cubicBezTo>
                        <a:pt x="461" y="83"/>
                        <a:pt x="461" y="77"/>
                        <a:pt x="461" y="72"/>
                      </a:cubicBezTo>
                      <a:cubicBezTo>
                        <a:pt x="461" y="69"/>
                        <a:pt x="461" y="68"/>
                        <a:pt x="457" y="68"/>
                      </a:cubicBezTo>
                      <a:cubicBezTo>
                        <a:pt x="452" y="68"/>
                        <a:pt x="447" y="68"/>
                        <a:pt x="442" y="68"/>
                      </a:cubicBezTo>
                      <a:cubicBezTo>
                        <a:pt x="438" y="68"/>
                        <a:pt x="437" y="69"/>
                        <a:pt x="437" y="73"/>
                      </a:cubicBezTo>
                      <a:cubicBezTo>
                        <a:pt x="437" y="137"/>
                        <a:pt x="437" y="200"/>
                        <a:pt x="437" y="263"/>
                      </a:cubicBezTo>
                      <a:cubicBezTo>
                        <a:pt x="437" y="265"/>
                        <a:pt x="437" y="267"/>
                        <a:pt x="437" y="269"/>
                      </a:cubicBezTo>
                      <a:cubicBezTo>
                        <a:pt x="438" y="271"/>
                        <a:pt x="440" y="270"/>
                        <a:pt x="441" y="270"/>
                      </a:cubicBezTo>
                      <a:close/>
                      <a:moveTo>
                        <a:pt x="827" y="205"/>
                      </a:moveTo>
                      <a:cubicBezTo>
                        <a:pt x="827" y="214"/>
                        <a:pt x="829" y="223"/>
                        <a:pt x="832" y="231"/>
                      </a:cubicBezTo>
                      <a:cubicBezTo>
                        <a:pt x="836" y="241"/>
                        <a:pt x="841" y="249"/>
                        <a:pt x="848" y="256"/>
                      </a:cubicBezTo>
                      <a:cubicBezTo>
                        <a:pt x="860" y="267"/>
                        <a:pt x="875" y="273"/>
                        <a:pt x="892" y="274"/>
                      </a:cubicBezTo>
                      <a:cubicBezTo>
                        <a:pt x="906" y="274"/>
                        <a:pt x="919" y="272"/>
                        <a:pt x="932" y="266"/>
                      </a:cubicBezTo>
                      <a:cubicBezTo>
                        <a:pt x="933" y="265"/>
                        <a:pt x="935" y="264"/>
                        <a:pt x="935" y="261"/>
                      </a:cubicBezTo>
                      <a:cubicBezTo>
                        <a:pt x="935" y="255"/>
                        <a:pt x="935" y="249"/>
                        <a:pt x="935" y="241"/>
                      </a:cubicBezTo>
                      <a:cubicBezTo>
                        <a:pt x="929" y="245"/>
                        <a:pt x="923" y="249"/>
                        <a:pt x="917" y="251"/>
                      </a:cubicBezTo>
                      <a:cubicBezTo>
                        <a:pt x="889" y="260"/>
                        <a:pt x="863" y="247"/>
                        <a:pt x="854" y="221"/>
                      </a:cubicBezTo>
                      <a:cubicBezTo>
                        <a:pt x="850" y="206"/>
                        <a:pt x="850" y="191"/>
                        <a:pt x="855" y="176"/>
                      </a:cubicBezTo>
                      <a:cubicBezTo>
                        <a:pt x="862" y="154"/>
                        <a:pt x="880" y="141"/>
                        <a:pt x="903" y="142"/>
                      </a:cubicBezTo>
                      <a:cubicBezTo>
                        <a:pt x="915" y="143"/>
                        <a:pt x="926" y="147"/>
                        <a:pt x="936" y="154"/>
                      </a:cubicBezTo>
                      <a:cubicBezTo>
                        <a:pt x="936" y="147"/>
                        <a:pt x="935" y="141"/>
                        <a:pt x="936" y="134"/>
                      </a:cubicBezTo>
                      <a:cubicBezTo>
                        <a:pt x="936" y="131"/>
                        <a:pt x="935" y="129"/>
                        <a:pt x="931" y="127"/>
                      </a:cubicBezTo>
                      <a:cubicBezTo>
                        <a:pt x="918" y="122"/>
                        <a:pt x="905" y="121"/>
                        <a:pt x="891" y="123"/>
                      </a:cubicBezTo>
                      <a:cubicBezTo>
                        <a:pt x="867" y="126"/>
                        <a:pt x="849" y="137"/>
                        <a:pt x="837" y="158"/>
                      </a:cubicBezTo>
                      <a:cubicBezTo>
                        <a:pt x="830" y="170"/>
                        <a:pt x="828" y="183"/>
                        <a:pt x="827" y="197"/>
                      </a:cubicBezTo>
                      <a:cubicBezTo>
                        <a:pt x="827" y="200"/>
                        <a:pt x="827" y="202"/>
                        <a:pt x="827" y="205"/>
                      </a:cubicBezTo>
                      <a:close/>
                      <a:moveTo>
                        <a:pt x="221" y="146"/>
                      </a:moveTo>
                      <a:cubicBezTo>
                        <a:pt x="221" y="147"/>
                        <a:pt x="221" y="148"/>
                        <a:pt x="223" y="148"/>
                      </a:cubicBezTo>
                      <a:cubicBezTo>
                        <a:pt x="230" y="135"/>
                        <a:pt x="240" y="128"/>
                        <a:pt x="255" y="127"/>
                      </a:cubicBezTo>
                      <a:cubicBezTo>
                        <a:pt x="256" y="127"/>
                        <a:pt x="258" y="127"/>
                        <a:pt x="260" y="127"/>
                      </a:cubicBezTo>
                      <a:cubicBezTo>
                        <a:pt x="273" y="127"/>
                        <a:pt x="285" y="127"/>
                        <a:pt x="298" y="127"/>
                      </a:cubicBezTo>
                      <a:cubicBezTo>
                        <a:pt x="299" y="127"/>
                        <a:pt x="301" y="128"/>
                        <a:pt x="302" y="126"/>
                      </a:cubicBezTo>
                      <a:cubicBezTo>
                        <a:pt x="286" y="106"/>
                        <a:pt x="270" y="86"/>
                        <a:pt x="254" y="65"/>
                      </a:cubicBezTo>
                      <a:cubicBezTo>
                        <a:pt x="249" y="59"/>
                        <a:pt x="243" y="57"/>
                        <a:pt x="236" y="58"/>
                      </a:cubicBezTo>
                      <a:cubicBezTo>
                        <a:pt x="228" y="59"/>
                        <a:pt x="224" y="64"/>
                        <a:pt x="222" y="71"/>
                      </a:cubicBezTo>
                      <a:cubicBezTo>
                        <a:pt x="222" y="73"/>
                        <a:pt x="222" y="75"/>
                        <a:pt x="222" y="78"/>
                      </a:cubicBezTo>
                      <a:cubicBezTo>
                        <a:pt x="223" y="84"/>
                        <a:pt x="228" y="89"/>
                        <a:pt x="232" y="94"/>
                      </a:cubicBezTo>
                      <a:cubicBezTo>
                        <a:pt x="234" y="96"/>
                        <a:pt x="234" y="96"/>
                        <a:pt x="231" y="97"/>
                      </a:cubicBezTo>
                      <a:cubicBezTo>
                        <a:pt x="228" y="99"/>
                        <a:pt x="224" y="99"/>
                        <a:pt x="221" y="102"/>
                      </a:cubicBezTo>
                      <a:cubicBezTo>
                        <a:pt x="221" y="116"/>
                        <a:pt x="221" y="131"/>
                        <a:pt x="221" y="146"/>
                      </a:cubicBezTo>
                      <a:close/>
                      <a:moveTo>
                        <a:pt x="221" y="189"/>
                      </a:moveTo>
                      <a:cubicBezTo>
                        <a:pt x="221" y="203"/>
                        <a:pt x="221" y="217"/>
                        <a:pt x="221" y="231"/>
                      </a:cubicBezTo>
                      <a:cubicBezTo>
                        <a:pt x="221" y="232"/>
                        <a:pt x="221" y="233"/>
                        <a:pt x="222" y="233"/>
                      </a:cubicBezTo>
                      <a:cubicBezTo>
                        <a:pt x="235" y="240"/>
                        <a:pt x="249" y="242"/>
                        <a:pt x="265" y="241"/>
                      </a:cubicBezTo>
                      <a:cubicBezTo>
                        <a:pt x="255" y="230"/>
                        <a:pt x="246" y="219"/>
                        <a:pt x="238" y="207"/>
                      </a:cubicBezTo>
                      <a:cubicBezTo>
                        <a:pt x="232" y="201"/>
                        <a:pt x="226" y="195"/>
                        <a:pt x="223" y="187"/>
                      </a:cubicBezTo>
                      <a:cubicBezTo>
                        <a:pt x="220" y="186"/>
                        <a:pt x="221" y="188"/>
                        <a:pt x="221" y="189"/>
                      </a:cubicBezTo>
                      <a:close/>
                      <a:moveTo>
                        <a:pt x="798" y="271"/>
                      </a:moveTo>
                      <a:cubicBezTo>
                        <a:pt x="803" y="271"/>
                        <a:pt x="804" y="269"/>
                        <a:pt x="803" y="265"/>
                      </a:cubicBezTo>
                      <a:cubicBezTo>
                        <a:pt x="803" y="237"/>
                        <a:pt x="803" y="208"/>
                        <a:pt x="803" y="179"/>
                      </a:cubicBezTo>
                      <a:cubicBezTo>
                        <a:pt x="803" y="178"/>
                        <a:pt x="804" y="176"/>
                        <a:pt x="803" y="175"/>
                      </a:cubicBezTo>
                      <a:cubicBezTo>
                        <a:pt x="803" y="175"/>
                        <a:pt x="803" y="176"/>
                        <a:pt x="803" y="177"/>
                      </a:cubicBezTo>
                      <a:cubicBezTo>
                        <a:pt x="803" y="207"/>
                        <a:pt x="803" y="236"/>
                        <a:pt x="803" y="266"/>
                      </a:cubicBezTo>
                      <a:cubicBezTo>
                        <a:pt x="803" y="269"/>
                        <a:pt x="802" y="270"/>
                        <a:pt x="799" y="270"/>
                      </a:cubicBezTo>
                      <a:cubicBezTo>
                        <a:pt x="792" y="270"/>
                        <a:pt x="786" y="270"/>
                        <a:pt x="779" y="270"/>
                      </a:cubicBezTo>
                      <a:cubicBezTo>
                        <a:pt x="786" y="272"/>
                        <a:pt x="792" y="270"/>
                        <a:pt x="798" y="271"/>
                      </a:cubicBezTo>
                      <a:close/>
                      <a:moveTo>
                        <a:pt x="442" y="271"/>
                      </a:moveTo>
                      <a:cubicBezTo>
                        <a:pt x="474" y="271"/>
                        <a:pt x="506" y="271"/>
                        <a:pt x="537" y="271"/>
                      </a:cubicBezTo>
                      <a:cubicBezTo>
                        <a:pt x="539" y="271"/>
                        <a:pt x="541" y="271"/>
                        <a:pt x="542" y="269"/>
                      </a:cubicBezTo>
                      <a:cubicBezTo>
                        <a:pt x="541" y="270"/>
                        <a:pt x="540" y="270"/>
                        <a:pt x="539" y="270"/>
                      </a:cubicBezTo>
                      <a:cubicBezTo>
                        <a:pt x="506" y="270"/>
                        <a:pt x="474" y="270"/>
                        <a:pt x="441" y="270"/>
                      </a:cubicBezTo>
                      <a:cubicBezTo>
                        <a:pt x="439" y="270"/>
                        <a:pt x="438" y="270"/>
                        <a:pt x="437" y="269"/>
                      </a:cubicBezTo>
                      <a:cubicBezTo>
                        <a:pt x="438" y="272"/>
                        <a:pt x="440" y="271"/>
                        <a:pt x="442" y="271"/>
                      </a:cubicBezTo>
                      <a:close/>
                      <a:moveTo>
                        <a:pt x="537" y="248"/>
                      </a:moveTo>
                      <a:cubicBezTo>
                        <a:pt x="512" y="248"/>
                        <a:pt x="487" y="248"/>
                        <a:pt x="462" y="248"/>
                      </a:cubicBezTo>
                      <a:cubicBezTo>
                        <a:pt x="463" y="249"/>
                        <a:pt x="465" y="248"/>
                        <a:pt x="467" y="248"/>
                      </a:cubicBezTo>
                      <a:cubicBezTo>
                        <a:pt x="488" y="248"/>
                        <a:pt x="509" y="248"/>
                        <a:pt x="531" y="248"/>
                      </a:cubicBezTo>
                      <a:cubicBezTo>
                        <a:pt x="535" y="248"/>
                        <a:pt x="538" y="249"/>
                        <a:pt x="542" y="249"/>
                      </a:cubicBezTo>
                      <a:cubicBezTo>
                        <a:pt x="541" y="247"/>
                        <a:pt x="539" y="248"/>
                        <a:pt x="537" y="248"/>
                      </a:cubicBezTo>
                      <a:close/>
                      <a:moveTo>
                        <a:pt x="221" y="189"/>
                      </a:moveTo>
                      <a:cubicBezTo>
                        <a:pt x="221" y="202"/>
                        <a:pt x="221" y="216"/>
                        <a:pt x="221" y="230"/>
                      </a:cubicBezTo>
                      <a:cubicBezTo>
                        <a:pt x="221" y="231"/>
                        <a:pt x="221" y="233"/>
                        <a:pt x="222" y="233"/>
                      </a:cubicBezTo>
                      <a:cubicBezTo>
                        <a:pt x="222" y="232"/>
                        <a:pt x="222" y="231"/>
                        <a:pt x="222" y="230"/>
                      </a:cubicBezTo>
                      <a:cubicBezTo>
                        <a:pt x="221" y="217"/>
                        <a:pt x="221" y="203"/>
                        <a:pt x="221" y="189"/>
                      </a:cubicBezTo>
                      <a:cubicBezTo>
                        <a:pt x="221" y="188"/>
                        <a:pt x="221" y="187"/>
                        <a:pt x="223" y="187"/>
                      </a:cubicBezTo>
                      <a:cubicBezTo>
                        <a:pt x="220" y="185"/>
                        <a:pt x="221" y="188"/>
                        <a:pt x="221" y="189"/>
                      </a:cubicBezTo>
                      <a:close/>
                      <a:moveTo>
                        <a:pt x="221" y="147"/>
                      </a:moveTo>
                      <a:cubicBezTo>
                        <a:pt x="221" y="148"/>
                        <a:pt x="222" y="149"/>
                        <a:pt x="223" y="148"/>
                      </a:cubicBezTo>
                      <a:cubicBezTo>
                        <a:pt x="220" y="147"/>
                        <a:pt x="222" y="145"/>
                        <a:pt x="222" y="143"/>
                      </a:cubicBezTo>
                      <a:cubicBezTo>
                        <a:pt x="221" y="129"/>
                        <a:pt x="221" y="116"/>
                        <a:pt x="221" y="102"/>
                      </a:cubicBezTo>
                      <a:cubicBezTo>
                        <a:pt x="220" y="117"/>
                        <a:pt x="221" y="132"/>
                        <a:pt x="221" y="147"/>
                      </a:cubicBezTo>
                      <a:close/>
                      <a:moveTo>
                        <a:pt x="298" y="128"/>
                      </a:moveTo>
                      <a:cubicBezTo>
                        <a:pt x="300" y="128"/>
                        <a:pt x="301" y="128"/>
                        <a:pt x="302" y="126"/>
                      </a:cubicBezTo>
                      <a:cubicBezTo>
                        <a:pt x="301" y="127"/>
                        <a:pt x="299" y="127"/>
                        <a:pt x="297" y="127"/>
                      </a:cubicBezTo>
                      <a:cubicBezTo>
                        <a:pt x="285" y="127"/>
                        <a:pt x="272" y="127"/>
                        <a:pt x="260" y="127"/>
                      </a:cubicBezTo>
                      <a:cubicBezTo>
                        <a:pt x="258" y="127"/>
                        <a:pt x="256" y="126"/>
                        <a:pt x="255" y="127"/>
                      </a:cubicBezTo>
                      <a:cubicBezTo>
                        <a:pt x="269" y="128"/>
                        <a:pt x="284" y="128"/>
                        <a:pt x="298" y="128"/>
                      </a:cubicBezTo>
                      <a:close/>
                      <a:moveTo>
                        <a:pt x="687" y="271"/>
                      </a:moveTo>
                      <a:cubicBezTo>
                        <a:pt x="692" y="271"/>
                        <a:pt x="697" y="271"/>
                        <a:pt x="702" y="271"/>
                      </a:cubicBezTo>
                      <a:cubicBezTo>
                        <a:pt x="704" y="271"/>
                        <a:pt x="705" y="271"/>
                        <a:pt x="706" y="269"/>
                      </a:cubicBezTo>
                      <a:cubicBezTo>
                        <a:pt x="698" y="270"/>
                        <a:pt x="690" y="270"/>
                        <a:pt x="682" y="269"/>
                      </a:cubicBezTo>
                      <a:cubicBezTo>
                        <a:pt x="683" y="271"/>
                        <a:pt x="685" y="271"/>
                        <a:pt x="687" y="271"/>
                      </a:cubicBezTo>
                      <a:close/>
                      <a:moveTo>
                        <a:pt x="751" y="143"/>
                      </a:moveTo>
                      <a:cubicBezTo>
                        <a:pt x="748" y="142"/>
                        <a:pt x="745" y="142"/>
                        <a:pt x="741" y="143"/>
                      </a:cubicBezTo>
                      <a:cubicBezTo>
                        <a:pt x="745" y="143"/>
                        <a:pt x="748" y="143"/>
                        <a:pt x="751" y="143"/>
                      </a:cubicBezTo>
                      <a:close/>
                      <a:moveTo>
                        <a:pt x="827" y="205"/>
                      </a:moveTo>
                      <a:cubicBezTo>
                        <a:pt x="827" y="202"/>
                        <a:pt x="827" y="200"/>
                        <a:pt x="827" y="197"/>
                      </a:cubicBezTo>
                      <a:cubicBezTo>
                        <a:pt x="826" y="200"/>
                        <a:pt x="826" y="202"/>
                        <a:pt x="827" y="205"/>
                      </a:cubicBezTo>
                      <a:close/>
                      <a:moveTo>
                        <a:pt x="544" y="317"/>
                      </a:moveTo>
                      <a:cubicBezTo>
                        <a:pt x="547" y="318"/>
                        <a:pt x="550" y="318"/>
                        <a:pt x="553" y="317"/>
                      </a:cubicBezTo>
                      <a:cubicBezTo>
                        <a:pt x="550" y="317"/>
                        <a:pt x="547" y="317"/>
                        <a:pt x="544" y="317"/>
                      </a:cubicBezTo>
                      <a:close/>
                      <a:moveTo>
                        <a:pt x="222" y="78"/>
                      </a:moveTo>
                      <a:cubicBezTo>
                        <a:pt x="222" y="75"/>
                        <a:pt x="222" y="73"/>
                        <a:pt x="222" y="71"/>
                      </a:cubicBezTo>
                      <a:cubicBezTo>
                        <a:pt x="221" y="73"/>
                        <a:pt x="221" y="75"/>
                        <a:pt x="222" y="78"/>
                      </a:cubicBezTo>
                      <a:close/>
                      <a:moveTo>
                        <a:pt x="371" y="164"/>
                      </a:moveTo>
                      <a:cubicBezTo>
                        <a:pt x="371" y="166"/>
                        <a:pt x="371" y="169"/>
                        <a:pt x="371" y="171"/>
                      </a:cubicBezTo>
                      <a:cubicBezTo>
                        <a:pt x="372" y="169"/>
                        <a:pt x="372" y="166"/>
                        <a:pt x="371" y="164"/>
                      </a:cubicBezTo>
                      <a:close/>
                      <a:moveTo>
                        <a:pt x="61" y="164"/>
                      </a:moveTo>
                      <a:cubicBezTo>
                        <a:pt x="61" y="186"/>
                        <a:pt x="61" y="209"/>
                        <a:pt x="61" y="232"/>
                      </a:cubicBezTo>
                      <a:cubicBezTo>
                        <a:pt x="61" y="235"/>
                        <a:pt x="62" y="236"/>
                        <a:pt x="66" y="237"/>
                      </a:cubicBezTo>
                      <a:cubicBezTo>
                        <a:pt x="91" y="238"/>
                        <a:pt x="116" y="239"/>
                        <a:pt x="142" y="241"/>
                      </a:cubicBezTo>
                      <a:cubicBezTo>
                        <a:pt x="144" y="241"/>
                        <a:pt x="145" y="240"/>
                        <a:pt x="145" y="238"/>
                      </a:cubicBezTo>
                      <a:cubicBezTo>
                        <a:pt x="145" y="230"/>
                        <a:pt x="145" y="223"/>
                        <a:pt x="145" y="216"/>
                      </a:cubicBezTo>
                      <a:cubicBezTo>
                        <a:pt x="145" y="213"/>
                        <a:pt x="144" y="213"/>
                        <a:pt x="141" y="213"/>
                      </a:cubicBezTo>
                      <a:cubicBezTo>
                        <a:pt x="126" y="212"/>
                        <a:pt x="110" y="211"/>
                        <a:pt x="95" y="211"/>
                      </a:cubicBezTo>
                      <a:cubicBezTo>
                        <a:pt x="91" y="211"/>
                        <a:pt x="90" y="210"/>
                        <a:pt x="90" y="206"/>
                      </a:cubicBezTo>
                      <a:cubicBezTo>
                        <a:pt x="90" y="178"/>
                        <a:pt x="90" y="149"/>
                        <a:pt x="89" y="120"/>
                      </a:cubicBezTo>
                      <a:cubicBezTo>
                        <a:pt x="89" y="111"/>
                        <a:pt x="89" y="102"/>
                        <a:pt x="89" y="93"/>
                      </a:cubicBezTo>
                      <a:cubicBezTo>
                        <a:pt x="89" y="91"/>
                        <a:pt x="89" y="89"/>
                        <a:pt x="86" y="90"/>
                      </a:cubicBezTo>
                      <a:cubicBezTo>
                        <a:pt x="79" y="90"/>
                        <a:pt x="72" y="91"/>
                        <a:pt x="66" y="91"/>
                      </a:cubicBezTo>
                      <a:cubicBezTo>
                        <a:pt x="62" y="91"/>
                        <a:pt x="61" y="92"/>
                        <a:pt x="61" y="95"/>
                      </a:cubicBezTo>
                      <a:cubicBezTo>
                        <a:pt x="61" y="118"/>
                        <a:pt x="61" y="141"/>
                        <a:pt x="61" y="164"/>
                      </a:cubicBezTo>
                      <a:cubicBezTo>
                        <a:pt x="61" y="164"/>
                        <a:pt x="61" y="164"/>
                        <a:pt x="61" y="164"/>
                      </a:cubicBezTo>
                      <a:close/>
                    </a:path>
                  </a:pathLst>
                </a:custGeom>
                <a:solidFill>
                  <a:srgbClr val="0072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7" name="Freeform 17"/>
                <p:cNvSpPr>
                  <a:spLocks noEditPoints="1"/>
                </p:cNvSpPr>
                <p:nvPr/>
              </p:nvSpPr>
              <p:spPr bwMode="auto">
                <a:xfrm>
                  <a:off x="4474232" y="3680704"/>
                  <a:ext cx="2183570" cy="481591"/>
                </a:xfrm>
                <a:custGeom>
                  <a:avLst/>
                  <a:gdLst>
                    <a:gd name="T0" fmla="*/ 0 w 1546"/>
                    <a:gd name="T1" fmla="*/ 35 h 339"/>
                    <a:gd name="T2" fmla="*/ 133 w 1546"/>
                    <a:gd name="T3" fmla="*/ 113 h 339"/>
                    <a:gd name="T4" fmla="*/ 125 w 1546"/>
                    <a:gd name="T5" fmla="*/ 174 h 339"/>
                    <a:gd name="T6" fmla="*/ 131 w 1546"/>
                    <a:gd name="T7" fmla="*/ 239 h 339"/>
                    <a:gd name="T8" fmla="*/ 219 w 1546"/>
                    <a:gd name="T9" fmla="*/ 68 h 339"/>
                    <a:gd name="T10" fmla="*/ 241 w 1546"/>
                    <a:gd name="T11" fmla="*/ 110 h 339"/>
                    <a:gd name="T12" fmla="*/ 214 w 1546"/>
                    <a:gd name="T13" fmla="*/ 114 h 339"/>
                    <a:gd name="T14" fmla="*/ 236 w 1546"/>
                    <a:gd name="T15" fmla="*/ 183 h 339"/>
                    <a:gd name="T16" fmla="*/ 222 w 1546"/>
                    <a:gd name="T17" fmla="*/ 221 h 339"/>
                    <a:gd name="T18" fmla="*/ 262 w 1546"/>
                    <a:gd name="T19" fmla="*/ 191 h 339"/>
                    <a:gd name="T20" fmla="*/ 220 w 1546"/>
                    <a:gd name="T21" fmla="*/ 270 h 339"/>
                    <a:gd name="T22" fmla="*/ 332 w 1546"/>
                    <a:gd name="T23" fmla="*/ 68 h 339"/>
                    <a:gd name="T24" fmla="*/ 272 w 1546"/>
                    <a:gd name="T25" fmla="*/ 97 h 339"/>
                    <a:gd name="T26" fmla="*/ 325 w 1546"/>
                    <a:gd name="T27" fmla="*/ 120 h 339"/>
                    <a:gd name="T28" fmla="*/ 303 w 1546"/>
                    <a:gd name="T29" fmla="*/ 161 h 339"/>
                    <a:gd name="T30" fmla="*/ 301 w 1546"/>
                    <a:gd name="T31" fmla="*/ 114 h 339"/>
                    <a:gd name="T32" fmla="*/ 325 w 1546"/>
                    <a:gd name="T33" fmla="*/ 238 h 339"/>
                    <a:gd name="T34" fmla="*/ 273 w 1546"/>
                    <a:gd name="T35" fmla="*/ 243 h 339"/>
                    <a:gd name="T36" fmla="*/ 278 w 1546"/>
                    <a:gd name="T37" fmla="*/ 224 h 339"/>
                    <a:gd name="T38" fmla="*/ 292 w 1546"/>
                    <a:gd name="T39" fmla="*/ 187 h 339"/>
                    <a:gd name="T40" fmla="*/ 321 w 1546"/>
                    <a:gd name="T41" fmla="*/ 192 h 339"/>
                    <a:gd name="T42" fmla="*/ 1369 w 1546"/>
                    <a:gd name="T43" fmla="*/ 126 h 339"/>
                    <a:gd name="T44" fmla="*/ 1279 w 1546"/>
                    <a:gd name="T45" fmla="*/ 141 h 339"/>
                    <a:gd name="T46" fmla="*/ 1368 w 1546"/>
                    <a:gd name="T47" fmla="*/ 275 h 339"/>
                    <a:gd name="T48" fmla="*/ 1269 w 1546"/>
                    <a:gd name="T49" fmla="*/ 323 h 339"/>
                    <a:gd name="T50" fmla="*/ 1392 w 1546"/>
                    <a:gd name="T51" fmla="*/ 267 h 339"/>
                    <a:gd name="T52" fmla="*/ 1324 w 1546"/>
                    <a:gd name="T53" fmla="*/ 253 h 339"/>
                    <a:gd name="T54" fmla="*/ 1369 w 1546"/>
                    <a:gd name="T55" fmla="*/ 183 h 339"/>
                    <a:gd name="T56" fmla="*/ 544 w 1546"/>
                    <a:gd name="T57" fmla="*/ 248 h 339"/>
                    <a:gd name="T58" fmla="*/ 539 w 1546"/>
                    <a:gd name="T59" fmla="*/ 68 h 339"/>
                    <a:gd name="T60" fmla="*/ 533 w 1546"/>
                    <a:gd name="T61" fmla="*/ 156 h 339"/>
                    <a:gd name="T62" fmla="*/ 942 w 1546"/>
                    <a:gd name="T63" fmla="*/ 179 h 339"/>
                    <a:gd name="T64" fmla="*/ 919 w 1546"/>
                    <a:gd name="T65" fmla="*/ 264 h 339"/>
                    <a:gd name="T66" fmla="*/ 846 w 1546"/>
                    <a:gd name="T67" fmla="*/ 187 h 339"/>
                    <a:gd name="T68" fmla="*/ 822 w 1546"/>
                    <a:gd name="T69" fmla="*/ 57 h 339"/>
                    <a:gd name="T70" fmla="*/ 915 w 1546"/>
                    <a:gd name="T71" fmla="*/ 126 h 339"/>
                    <a:gd name="T72" fmla="*/ 1485 w 1546"/>
                    <a:gd name="T73" fmla="*/ 253 h 339"/>
                    <a:gd name="T74" fmla="*/ 1522 w 1546"/>
                    <a:gd name="T75" fmla="*/ 133 h 339"/>
                    <a:gd name="T76" fmla="*/ 1474 w 1546"/>
                    <a:gd name="T77" fmla="*/ 273 h 339"/>
                    <a:gd name="T78" fmla="*/ 1531 w 1546"/>
                    <a:gd name="T79" fmla="*/ 241 h 339"/>
                    <a:gd name="T80" fmla="*/ 1445 w 1546"/>
                    <a:gd name="T81" fmla="*/ 184 h 339"/>
                    <a:gd name="T82" fmla="*/ 982 w 1546"/>
                    <a:gd name="T83" fmla="*/ 134 h 339"/>
                    <a:gd name="T84" fmla="*/ 1055 w 1546"/>
                    <a:gd name="T85" fmla="*/ 179 h 339"/>
                    <a:gd name="T86" fmla="*/ 984 w 1546"/>
                    <a:gd name="T87" fmla="*/ 267 h 339"/>
                    <a:gd name="T88" fmla="*/ 1056 w 1546"/>
                    <a:gd name="T89" fmla="*/ 270 h 339"/>
                    <a:gd name="T90" fmla="*/ 1046 w 1546"/>
                    <a:gd name="T91" fmla="*/ 240 h 339"/>
                    <a:gd name="T92" fmla="*/ 1039 w 1546"/>
                    <a:gd name="T93" fmla="*/ 200 h 339"/>
                    <a:gd name="T94" fmla="*/ 1235 w 1546"/>
                    <a:gd name="T95" fmla="*/ 264 h 339"/>
                    <a:gd name="T96" fmla="*/ 1211 w 1546"/>
                    <a:gd name="T97" fmla="*/ 188 h 339"/>
                    <a:gd name="T98" fmla="*/ 1138 w 1546"/>
                    <a:gd name="T99" fmla="*/ 264 h 339"/>
                    <a:gd name="T100" fmla="*/ 1138 w 1546"/>
                    <a:gd name="T101" fmla="*/ 126 h 339"/>
                    <a:gd name="T102" fmla="*/ 1233 w 1546"/>
                    <a:gd name="T103" fmla="*/ 165 h 339"/>
                    <a:gd name="T104" fmla="*/ 675 w 1546"/>
                    <a:gd name="T105" fmla="*/ 265 h 339"/>
                    <a:gd name="T106" fmla="*/ 618 w 1546"/>
                    <a:gd name="T107" fmla="*/ 215 h 339"/>
                    <a:gd name="T108" fmla="*/ 576 w 1546"/>
                    <a:gd name="T109" fmla="*/ 270 h 339"/>
                    <a:gd name="T110" fmla="*/ 582 w 1546"/>
                    <a:gd name="T111" fmla="*/ 126 h 339"/>
                    <a:gd name="T112" fmla="*/ 636 w 1546"/>
                    <a:gd name="T113" fmla="*/ 154 h 339"/>
                    <a:gd name="T114" fmla="*/ 676 w 1546"/>
                    <a:gd name="T115" fmla="*/ 130 h 339"/>
                    <a:gd name="T116" fmla="*/ 784 w 1546"/>
                    <a:gd name="T117" fmla="*/ 147 h 339"/>
                    <a:gd name="T118" fmla="*/ 795 w 1546"/>
                    <a:gd name="T119" fmla="*/ 243 h 339"/>
                    <a:gd name="T120" fmla="*/ 692 w 1546"/>
                    <a:gd name="T121" fmla="*/ 1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46" h="339">
                      <a:moveTo>
                        <a:pt x="0" y="302"/>
                      </a:moveTo>
                      <a:cubicBezTo>
                        <a:pt x="65" y="313"/>
                        <a:pt x="131" y="325"/>
                        <a:pt x="196" y="337"/>
                      </a:cubicBezTo>
                      <a:cubicBezTo>
                        <a:pt x="196" y="224"/>
                        <a:pt x="196" y="112"/>
                        <a:pt x="196" y="0"/>
                      </a:cubicBezTo>
                      <a:cubicBezTo>
                        <a:pt x="130" y="12"/>
                        <a:pt x="65" y="23"/>
                        <a:pt x="0" y="35"/>
                      </a:cubicBezTo>
                      <a:cubicBezTo>
                        <a:pt x="0" y="124"/>
                        <a:pt x="0" y="213"/>
                        <a:pt x="0" y="302"/>
                      </a:cubicBezTo>
                      <a:close/>
                      <a:moveTo>
                        <a:pt x="58" y="90"/>
                      </a:moveTo>
                      <a:cubicBezTo>
                        <a:pt x="83" y="89"/>
                        <a:pt x="108" y="87"/>
                        <a:pt x="133" y="85"/>
                      </a:cubicBezTo>
                      <a:cubicBezTo>
                        <a:pt x="133" y="95"/>
                        <a:pt x="133" y="104"/>
                        <a:pt x="133" y="113"/>
                      </a:cubicBezTo>
                      <a:cubicBezTo>
                        <a:pt x="118" y="113"/>
                        <a:pt x="103" y="113"/>
                        <a:pt x="87" y="113"/>
                      </a:cubicBezTo>
                      <a:cubicBezTo>
                        <a:pt x="87" y="124"/>
                        <a:pt x="87" y="135"/>
                        <a:pt x="87" y="146"/>
                      </a:cubicBezTo>
                      <a:cubicBezTo>
                        <a:pt x="100" y="146"/>
                        <a:pt x="113" y="146"/>
                        <a:pt x="125" y="146"/>
                      </a:cubicBezTo>
                      <a:cubicBezTo>
                        <a:pt x="125" y="156"/>
                        <a:pt x="125" y="165"/>
                        <a:pt x="125" y="174"/>
                      </a:cubicBezTo>
                      <a:cubicBezTo>
                        <a:pt x="113" y="174"/>
                        <a:pt x="100" y="174"/>
                        <a:pt x="87" y="174"/>
                      </a:cubicBezTo>
                      <a:cubicBezTo>
                        <a:pt x="87" y="185"/>
                        <a:pt x="87" y="195"/>
                        <a:pt x="87" y="206"/>
                      </a:cubicBezTo>
                      <a:cubicBezTo>
                        <a:pt x="102" y="207"/>
                        <a:pt x="116" y="208"/>
                        <a:pt x="131" y="210"/>
                      </a:cubicBezTo>
                      <a:cubicBezTo>
                        <a:pt x="131" y="219"/>
                        <a:pt x="131" y="229"/>
                        <a:pt x="131" y="239"/>
                      </a:cubicBezTo>
                      <a:cubicBezTo>
                        <a:pt x="107" y="237"/>
                        <a:pt x="82" y="234"/>
                        <a:pt x="58" y="231"/>
                      </a:cubicBezTo>
                      <a:cubicBezTo>
                        <a:pt x="58" y="184"/>
                        <a:pt x="58" y="138"/>
                        <a:pt x="58" y="90"/>
                      </a:cubicBezTo>
                      <a:close/>
                      <a:moveTo>
                        <a:pt x="332" y="68"/>
                      </a:moveTo>
                      <a:cubicBezTo>
                        <a:pt x="295" y="68"/>
                        <a:pt x="257" y="68"/>
                        <a:pt x="219" y="68"/>
                      </a:cubicBezTo>
                      <a:cubicBezTo>
                        <a:pt x="218" y="68"/>
                        <a:pt x="216" y="68"/>
                        <a:pt x="214" y="68"/>
                      </a:cubicBezTo>
                      <a:cubicBezTo>
                        <a:pt x="214" y="77"/>
                        <a:pt x="214" y="85"/>
                        <a:pt x="214" y="92"/>
                      </a:cubicBezTo>
                      <a:cubicBezTo>
                        <a:pt x="218" y="93"/>
                        <a:pt x="222" y="93"/>
                        <a:pt x="224" y="95"/>
                      </a:cubicBezTo>
                      <a:cubicBezTo>
                        <a:pt x="230" y="99"/>
                        <a:pt x="235" y="105"/>
                        <a:pt x="241" y="110"/>
                      </a:cubicBezTo>
                      <a:cubicBezTo>
                        <a:pt x="241" y="111"/>
                        <a:pt x="242" y="113"/>
                        <a:pt x="242" y="114"/>
                      </a:cubicBezTo>
                      <a:cubicBezTo>
                        <a:pt x="239" y="117"/>
                        <a:pt x="237" y="120"/>
                        <a:pt x="233" y="125"/>
                      </a:cubicBezTo>
                      <a:cubicBezTo>
                        <a:pt x="230" y="121"/>
                        <a:pt x="228" y="118"/>
                        <a:pt x="225" y="116"/>
                      </a:cubicBezTo>
                      <a:cubicBezTo>
                        <a:pt x="222" y="114"/>
                        <a:pt x="218" y="114"/>
                        <a:pt x="214" y="114"/>
                      </a:cubicBezTo>
                      <a:cubicBezTo>
                        <a:pt x="214" y="129"/>
                        <a:pt x="214" y="143"/>
                        <a:pt x="214" y="157"/>
                      </a:cubicBezTo>
                      <a:cubicBezTo>
                        <a:pt x="214" y="158"/>
                        <a:pt x="215" y="160"/>
                        <a:pt x="216" y="161"/>
                      </a:cubicBezTo>
                      <a:cubicBezTo>
                        <a:pt x="222" y="167"/>
                        <a:pt x="228" y="172"/>
                        <a:pt x="234" y="178"/>
                      </a:cubicBezTo>
                      <a:cubicBezTo>
                        <a:pt x="235" y="180"/>
                        <a:pt x="236" y="182"/>
                        <a:pt x="236" y="183"/>
                      </a:cubicBezTo>
                      <a:cubicBezTo>
                        <a:pt x="234" y="186"/>
                        <a:pt x="232" y="185"/>
                        <a:pt x="230" y="184"/>
                      </a:cubicBezTo>
                      <a:cubicBezTo>
                        <a:pt x="225" y="181"/>
                        <a:pt x="220" y="178"/>
                        <a:pt x="214" y="175"/>
                      </a:cubicBezTo>
                      <a:cubicBezTo>
                        <a:pt x="214" y="192"/>
                        <a:pt x="214" y="208"/>
                        <a:pt x="214" y="226"/>
                      </a:cubicBezTo>
                      <a:cubicBezTo>
                        <a:pt x="217" y="224"/>
                        <a:pt x="220" y="223"/>
                        <a:pt x="222" y="221"/>
                      </a:cubicBezTo>
                      <a:cubicBezTo>
                        <a:pt x="235" y="209"/>
                        <a:pt x="247" y="197"/>
                        <a:pt x="259" y="185"/>
                      </a:cubicBezTo>
                      <a:cubicBezTo>
                        <a:pt x="260" y="183"/>
                        <a:pt x="262" y="184"/>
                        <a:pt x="263" y="183"/>
                      </a:cubicBezTo>
                      <a:cubicBezTo>
                        <a:pt x="264" y="185"/>
                        <a:pt x="264" y="186"/>
                        <a:pt x="264" y="188"/>
                      </a:cubicBezTo>
                      <a:cubicBezTo>
                        <a:pt x="264" y="189"/>
                        <a:pt x="263" y="190"/>
                        <a:pt x="262" y="191"/>
                      </a:cubicBezTo>
                      <a:cubicBezTo>
                        <a:pt x="251" y="207"/>
                        <a:pt x="241" y="222"/>
                        <a:pt x="230" y="237"/>
                      </a:cubicBezTo>
                      <a:cubicBezTo>
                        <a:pt x="226" y="242"/>
                        <a:pt x="222" y="247"/>
                        <a:pt x="214" y="245"/>
                      </a:cubicBezTo>
                      <a:cubicBezTo>
                        <a:pt x="214" y="254"/>
                        <a:pt x="214" y="262"/>
                        <a:pt x="214" y="270"/>
                      </a:cubicBezTo>
                      <a:cubicBezTo>
                        <a:pt x="216" y="270"/>
                        <a:pt x="218" y="270"/>
                        <a:pt x="220" y="270"/>
                      </a:cubicBezTo>
                      <a:cubicBezTo>
                        <a:pt x="257" y="270"/>
                        <a:pt x="294" y="270"/>
                        <a:pt x="332" y="270"/>
                      </a:cubicBezTo>
                      <a:cubicBezTo>
                        <a:pt x="345" y="270"/>
                        <a:pt x="350" y="265"/>
                        <a:pt x="350" y="252"/>
                      </a:cubicBezTo>
                      <a:cubicBezTo>
                        <a:pt x="350" y="197"/>
                        <a:pt x="350" y="142"/>
                        <a:pt x="350" y="86"/>
                      </a:cubicBezTo>
                      <a:cubicBezTo>
                        <a:pt x="350" y="73"/>
                        <a:pt x="345" y="68"/>
                        <a:pt x="332" y="68"/>
                      </a:cubicBezTo>
                      <a:close/>
                      <a:moveTo>
                        <a:pt x="240" y="154"/>
                      </a:moveTo>
                      <a:cubicBezTo>
                        <a:pt x="239" y="155"/>
                        <a:pt x="237" y="155"/>
                        <a:pt x="235" y="156"/>
                      </a:cubicBezTo>
                      <a:cubicBezTo>
                        <a:pt x="235" y="154"/>
                        <a:pt x="234" y="152"/>
                        <a:pt x="235" y="151"/>
                      </a:cubicBezTo>
                      <a:cubicBezTo>
                        <a:pt x="245" y="131"/>
                        <a:pt x="258" y="114"/>
                        <a:pt x="272" y="97"/>
                      </a:cubicBezTo>
                      <a:cubicBezTo>
                        <a:pt x="275" y="95"/>
                        <a:pt x="279" y="94"/>
                        <a:pt x="282" y="93"/>
                      </a:cubicBezTo>
                      <a:cubicBezTo>
                        <a:pt x="294" y="93"/>
                        <a:pt x="306" y="93"/>
                        <a:pt x="318" y="93"/>
                      </a:cubicBezTo>
                      <a:cubicBezTo>
                        <a:pt x="324" y="93"/>
                        <a:pt x="325" y="95"/>
                        <a:pt x="325" y="101"/>
                      </a:cubicBezTo>
                      <a:cubicBezTo>
                        <a:pt x="326" y="107"/>
                        <a:pt x="325" y="113"/>
                        <a:pt x="325" y="120"/>
                      </a:cubicBezTo>
                      <a:cubicBezTo>
                        <a:pt x="325" y="126"/>
                        <a:pt x="326" y="133"/>
                        <a:pt x="325" y="139"/>
                      </a:cubicBezTo>
                      <a:cubicBezTo>
                        <a:pt x="325" y="142"/>
                        <a:pt x="324" y="144"/>
                        <a:pt x="323" y="146"/>
                      </a:cubicBezTo>
                      <a:cubicBezTo>
                        <a:pt x="318" y="151"/>
                        <a:pt x="314" y="155"/>
                        <a:pt x="310" y="160"/>
                      </a:cubicBezTo>
                      <a:cubicBezTo>
                        <a:pt x="308" y="162"/>
                        <a:pt x="306" y="163"/>
                        <a:pt x="303" y="161"/>
                      </a:cubicBezTo>
                      <a:cubicBezTo>
                        <a:pt x="294" y="155"/>
                        <a:pt x="294" y="155"/>
                        <a:pt x="301" y="147"/>
                      </a:cubicBezTo>
                      <a:cubicBezTo>
                        <a:pt x="303" y="145"/>
                        <a:pt x="304" y="143"/>
                        <a:pt x="304" y="140"/>
                      </a:cubicBezTo>
                      <a:cubicBezTo>
                        <a:pt x="305" y="133"/>
                        <a:pt x="304" y="126"/>
                        <a:pt x="304" y="118"/>
                      </a:cubicBezTo>
                      <a:cubicBezTo>
                        <a:pt x="304" y="115"/>
                        <a:pt x="304" y="114"/>
                        <a:pt x="301" y="114"/>
                      </a:cubicBezTo>
                      <a:cubicBezTo>
                        <a:pt x="300" y="114"/>
                        <a:pt x="300" y="114"/>
                        <a:pt x="299" y="114"/>
                      </a:cubicBezTo>
                      <a:cubicBezTo>
                        <a:pt x="285" y="112"/>
                        <a:pt x="275" y="117"/>
                        <a:pt x="266" y="128"/>
                      </a:cubicBezTo>
                      <a:cubicBezTo>
                        <a:pt x="258" y="137"/>
                        <a:pt x="249" y="145"/>
                        <a:pt x="240" y="154"/>
                      </a:cubicBezTo>
                      <a:close/>
                      <a:moveTo>
                        <a:pt x="325" y="238"/>
                      </a:moveTo>
                      <a:cubicBezTo>
                        <a:pt x="325" y="244"/>
                        <a:pt x="324" y="246"/>
                        <a:pt x="318" y="246"/>
                      </a:cubicBezTo>
                      <a:cubicBezTo>
                        <a:pt x="311" y="246"/>
                        <a:pt x="305" y="246"/>
                        <a:pt x="299" y="246"/>
                      </a:cubicBezTo>
                      <a:cubicBezTo>
                        <a:pt x="292" y="246"/>
                        <a:pt x="286" y="246"/>
                        <a:pt x="279" y="246"/>
                      </a:cubicBezTo>
                      <a:cubicBezTo>
                        <a:pt x="277" y="245"/>
                        <a:pt x="275" y="245"/>
                        <a:pt x="273" y="243"/>
                      </a:cubicBezTo>
                      <a:cubicBezTo>
                        <a:pt x="268" y="239"/>
                        <a:pt x="263" y="234"/>
                        <a:pt x="258" y="230"/>
                      </a:cubicBezTo>
                      <a:cubicBezTo>
                        <a:pt x="256" y="228"/>
                        <a:pt x="256" y="226"/>
                        <a:pt x="258" y="224"/>
                      </a:cubicBezTo>
                      <a:cubicBezTo>
                        <a:pt x="266" y="213"/>
                        <a:pt x="263" y="214"/>
                        <a:pt x="272" y="222"/>
                      </a:cubicBezTo>
                      <a:cubicBezTo>
                        <a:pt x="274" y="223"/>
                        <a:pt x="276" y="224"/>
                        <a:pt x="278" y="224"/>
                      </a:cubicBezTo>
                      <a:cubicBezTo>
                        <a:pt x="286" y="225"/>
                        <a:pt x="293" y="224"/>
                        <a:pt x="300" y="225"/>
                      </a:cubicBezTo>
                      <a:cubicBezTo>
                        <a:pt x="304" y="225"/>
                        <a:pt x="305" y="223"/>
                        <a:pt x="304" y="220"/>
                      </a:cubicBezTo>
                      <a:cubicBezTo>
                        <a:pt x="304" y="219"/>
                        <a:pt x="304" y="217"/>
                        <a:pt x="304" y="215"/>
                      </a:cubicBezTo>
                      <a:cubicBezTo>
                        <a:pt x="304" y="199"/>
                        <a:pt x="304" y="199"/>
                        <a:pt x="292" y="187"/>
                      </a:cubicBezTo>
                      <a:cubicBezTo>
                        <a:pt x="283" y="178"/>
                        <a:pt x="274" y="169"/>
                        <a:pt x="264" y="160"/>
                      </a:cubicBezTo>
                      <a:cubicBezTo>
                        <a:pt x="263" y="159"/>
                        <a:pt x="263" y="157"/>
                        <a:pt x="263" y="155"/>
                      </a:cubicBezTo>
                      <a:cubicBezTo>
                        <a:pt x="265" y="155"/>
                        <a:pt x="267" y="154"/>
                        <a:pt x="268" y="155"/>
                      </a:cubicBezTo>
                      <a:cubicBezTo>
                        <a:pt x="287" y="165"/>
                        <a:pt x="305" y="178"/>
                        <a:pt x="321" y="192"/>
                      </a:cubicBezTo>
                      <a:cubicBezTo>
                        <a:pt x="324" y="195"/>
                        <a:pt x="326" y="198"/>
                        <a:pt x="326" y="203"/>
                      </a:cubicBezTo>
                      <a:cubicBezTo>
                        <a:pt x="325" y="214"/>
                        <a:pt x="326" y="226"/>
                        <a:pt x="325" y="238"/>
                      </a:cubicBezTo>
                      <a:close/>
                      <a:moveTo>
                        <a:pt x="1392" y="126"/>
                      </a:moveTo>
                      <a:cubicBezTo>
                        <a:pt x="1384" y="126"/>
                        <a:pt x="1377" y="126"/>
                        <a:pt x="1369" y="126"/>
                      </a:cubicBezTo>
                      <a:cubicBezTo>
                        <a:pt x="1369" y="132"/>
                        <a:pt x="1369" y="138"/>
                        <a:pt x="1369" y="145"/>
                      </a:cubicBezTo>
                      <a:cubicBezTo>
                        <a:pt x="1365" y="141"/>
                        <a:pt x="1363" y="138"/>
                        <a:pt x="1360" y="135"/>
                      </a:cubicBezTo>
                      <a:cubicBezTo>
                        <a:pt x="1356" y="132"/>
                        <a:pt x="1353" y="129"/>
                        <a:pt x="1349" y="127"/>
                      </a:cubicBezTo>
                      <a:cubicBezTo>
                        <a:pt x="1327" y="117"/>
                        <a:pt x="1296" y="123"/>
                        <a:pt x="1279" y="141"/>
                      </a:cubicBezTo>
                      <a:cubicBezTo>
                        <a:pt x="1256" y="166"/>
                        <a:pt x="1255" y="215"/>
                        <a:pt x="1267" y="241"/>
                      </a:cubicBezTo>
                      <a:cubicBezTo>
                        <a:pt x="1286" y="282"/>
                        <a:pt x="1345" y="284"/>
                        <a:pt x="1367" y="249"/>
                      </a:cubicBezTo>
                      <a:cubicBezTo>
                        <a:pt x="1367" y="248"/>
                        <a:pt x="1368" y="247"/>
                        <a:pt x="1369" y="246"/>
                      </a:cubicBezTo>
                      <a:cubicBezTo>
                        <a:pt x="1369" y="256"/>
                        <a:pt x="1369" y="266"/>
                        <a:pt x="1368" y="275"/>
                      </a:cubicBezTo>
                      <a:cubicBezTo>
                        <a:pt x="1365" y="299"/>
                        <a:pt x="1351" y="313"/>
                        <a:pt x="1327" y="317"/>
                      </a:cubicBezTo>
                      <a:cubicBezTo>
                        <a:pt x="1308" y="320"/>
                        <a:pt x="1291" y="315"/>
                        <a:pt x="1274" y="307"/>
                      </a:cubicBezTo>
                      <a:cubicBezTo>
                        <a:pt x="1273" y="306"/>
                        <a:pt x="1271" y="305"/>
                        <a:pt x="1269" y="305"/>
                      </a:cubicBezTo>
                      <a:cubicBezTo>
                        <a:pt x="1269" y="311"/>
                        <a:pt x="1269" y="317"/>
                        <a:pt x="1269" y="323"/>
                      </a:cubicBezTo>
                      <a:cubicBezTo>
                        <a:pt x="1269" y="327"/>
                        <a:pt x="1271" y="329"/>
                        <a:pt x="1274" y="330"/>
                      </a:cubicBezTo>
                      <a:cubicBezTo>
                        <a:pt x="1293" y="338"/>
                        <a:pt x="1313" y="339"/>
                        <a:pt x="1333" y="336"/>
                      </a:cubicBezTo>
                      <a:cubicBezTo>
                        <a:pt x="1349" y="334"/>
                        <a:pt x="1363" y="329"/>
                        <a:pt x="1374" y="317"/>
                      </a:cubicBezTo>
                      <a:cubicBezTo>
                        <a:pt x="1387" y="303"/>
                        <a:pt x="1392" y="285"/>
                        <a:pt x="1392" y="267"/>
                      </a:cubicBezTo>
                      <a:cubicBezTo>
                        <a:pt x="1392" y="221"/>
                        <a:pt x="1392" y="175"/>
                        <a:pt x="1392" y="129"/>
                      </a:cubicBezTo>
                      <a:cubicBezTo>
                        <a:pt x="1392" y="128"/>
                        <a:pt x="1392" y="127"/>
                        <a:pt x="1392" y="126"/>
                      </a:cubicBezTo>
                      <a:close/>
                      <a:moveTo>
                        <a:pt x="1363" y="230"/>
                      </a:moveTo>
                      <a:cubicBezTo>
                        <a:pt x="1355" y="246"/>
                        <a:pt x="1342" y="254"/>
                        <a:pt x="1324" y="253"/>
                      </a:cubicBezTo>
                      <a:cubicBezTo>
                        <a:pt x="1307" y="253"/>
                        <a:pt x="1295" y="245"/>
                        <a:pt x="1289" y="229"/>
                      </a:cubicBezTo>
                      <a:cubicBezTo>
                        <a:pt x="1279" y="207"/>
                        <a:pt x="1280" y="183"/>
                        <a:pt x="1293" y="162"/>
                      </a:cubicBezTo>
                      <a:cubicBezTo>
                        <a:pt x="1302" y="145"/>
                        <a:pt x="1321" y="139"/>
                        <a:pt x="1339" y="144"/>
                      </a:cubicBezTo>
                      <a:cubicBezTo>
                        <a:pt x="1356" y="148"/>
                        <a:pt x="1369" y="164"/>
                        <a:pt x="1369" y="183"/>
                      </a:cubicBezTo>
                      <a:cubicBezTo>
                        <a:pt x="1369" y="187"/>
                        <a:pt x="1369" y="191"/>
                        <a:pt x="1369" y="195"/>
                      </a:cubicBezTo>
                      <a:cubicBezTo>
                        <a:pt x="1369" y="207"/>
                        <a:pt x="1369" y="219"/>
                        <a:pt x="1363" y="230"/>
                      </a:cubicBezTo>
                      <a:close/>
                      <a:moveTo>
                        <a:pt x="462" y="248"/>
                      </a:moveTo>
                      <a:cubicBezTo>
                        <a:pt x="489" y="248"/>
                        <a:pt x="516" y="248"/>
                        <a:pt x="544" y="248"/>
                      </a:cubicBezTo>
                      <a:cubicBezTo>
                        <a:pt x="544" y="256"/>
                        <a:pt x="544" y="262"/>
                        <a:pt x="544" y="269"/>
                      </a:cubicBezTo>
                      <a:cubicBezTo>
                        <a:pt x="509" y="269"/>
                        <a:pt x="473" y="269"/>
                        <a:pt x="437" y="269"/>
                      </a:cubicBezTo>
                      <a:cubicBezTo>
                        <a:pt x="437" y="203"/>
                        <a:pt x="437" y="136"/>
                        <a:pt x="437" y="68"/>
                      </a:cubicBezTo>
                      <a:cubicBezTo>
                        <a:pt x="472" y="68"/>
                        <a:pt x="505" y="68"/>
                        <a:pt x="539" y="68"/>
                      </a:cubicBezTo>
                      <a:cubicBezTo>
                        <a:pt x="539" y="75"/>
                        <a:pt x="539" y="82"/>
                        <a:pt x="539" y="90"/>
                      </a:cubicBezTo>
                      <a:cubicBezTo>
                        <a:pt x="513" y="90"/>
                        <a:pt x="488" y="90"/>
                        <a:pt x="461" y="90"/>
                      </a:cubicBezTo>
                      <a:cubicBezTo>
                        <a:pt x="461" y="112"/>
                        <a:pt x="461" y="134"/>
                        <a:pt x="461" y="156"/>
                      </a:cubicBezTo>
                      <a:cubicBezTo>
                        <a:pt x="485" y="156"/>
                        <a:pt x="509" y="156"/>
                        <a:pt x="533" y="156"/>
                      </a:cubicBezTo>
                      <a:cubicBezTo>
                        <a:pt x="533" y="164"/>
                        <a:pt x="533" y="171"/>
                        <a:pt x="533" y="178"/>
                      </a:cubicBezTo>
                      <a:cubicBezTo>
                        <a:pt x="510" y="178"/>
                        <a:pt x="486" y="178"/>
                        <a:pt x="462" y="178"/>
                      </a:cubicBezTo>
                      <a:cubicBezTo>
                        <a:pt x="462" y="202"/>
                        <a:pt x="462" y="225"/>
                        <a:pt x="462" y="248"/>
                      </a:cubicBezTo>
                      <a:close/>
                      <a:moveTo>
                        <a:pt x="942" y="179"/>
                      </a:moveTo>
                      <a:cubicBezTo>
                        <a:pt x="942" y="208"/>
                        <a:pt x="942" y="237"/>
                        <a:pt x="942" y="266"/>
                      </a:cubicBezTo>
                      <a:cubicBezTo>
                        <a:pt x="942" y="267"/>
                        <a:pt x="942" y="268"/>
                        <a:pt x="942" y="269"/>
                      </a:cubicBezTo>
                      <a:cubicBezTo>
                        <a:pt x="934" y="269"/>
                        <a:pt x="927" y="269"/>
                        <a:pt x="919" y="269"/>
                      </a:cubicBezTo>
                      <a:cubicBezTo>
                        <a:pt x="919" y="268"/>
                        <a:pt x="919" y="266"/>
                        <a:pt x="919" y="264"/>
                      </a:cubicBezTo>
                      <a:cubicBezTo>
                        <a:pt x="919" y="237"/>
                        <a:pt x="919" y="210"/>
                        <a:pt x="918" y="182"/>
                      </a:cubicBezTo>
                      <a:cubicBezTo>
                        <a:pt x="918" y="177"/>
                        <a:pt x="918" y="172"/>
                        <a:pt x="916" y="168"/>
                      </a:cubicBezTo>
                      <a:cubicBezTo>
                        <a:pt x="911" y="143"/>
                        <a:pt x="882" y="133"/>
                        <a:pt x="862" y="150"/>
                      </a:cubicBezTo>
                      <a:cubicBezTo>
                        <a:pt x="851" y="159"/>
                        <a:pt x="846" y="172"/>
                        <a:pt x="846" y="187"/>
                      </a:cubicBezTo>
                      <a:cubicBezTo>
                        <a:pt x="845" y="212"/>
                        <a:pt x="845" y="238"/>
                        <a:pt x="845" y="264"/>
                      </a:cubicBezTo>
                      <a:cubicBezTo>
                        <a:pt x="845" y="266"/>
                        <a:pt x="845" y="267"/>
                        <a:pt x="845" y="270"/>
                      </a:cubicBezTo>
                      <a:cubicBezTo>
                        <a:pt x="837" y="270"/>
                        <a:pt x="830" y="270"/>
                        <a:pt x="822" y="270"/>
                      </a:cubicBezTo>
                      <a:cubicBezTo>
                        <a:pt x="822" y="199"/>
                        <a:pt x="822" y="128"/>
                        <a:pt x="822" y="57"/>
                      </a:cubicBezTo>
                      <a:cubicBezTo>
                        <a:pt x="830" y="57"/>
                        <a:pt x="837" y="57"/>
                        <a:pt x="845" y="57"/>
                      </a:cubicBezTo>
                      <a:cubicBezTo>
                        <a:pt x="845" y="87"/>
                        <a:pt x="845" y="118"/>
                        <a:pt x="845" y="149"/>
                      </a:cubicBezTo>
                      <a:cubicBezTo>
                        <a:pt x="847" y="147"/>
                        <a:pt x="848" y="146"/>
                        <a:pt x="849" y="144"/>
                      </a:cubicBezTo>
                      <a:cubicBezTo>
                        <a:pt x="867" y="119"/>
                        <a:pt x="896" y="119"/>
                        <a:pt x="915" y="126"/>
                      </a:cubicBezTo>
                      <a:cubicBezTo>
                        <a:pt x="930" y="132"/>
                        <a:pt x="937" y="144"/>
                        <a:pt x="940" y="159"/>
                      </a:cubicBezTo>
                      <a:cubicBezTo>
                        <a:pt x="941" y="166"/>
                        <a:pt x="942" y="173"/>
                        <a:pt x="942" y="179"/>
                      </a:cubicBezTo>
                      <a:close/>
                      <a:moveTo>
                        <a:pt x="1531" y="241"/>
                      </a:moveTo>
                      <a:cubicBezTo>
                        <a:pt x="1517" y="250"/>
                        <a:pt x="1502" y="255"/>
                        <a:pt x="1485" y="253"/>
                      </a:cubicBezTo>
                      <a:cubicBezTo>
                        <a:pt x="1460" y="252"/>
                        <a:pt x="1443" y="232"/>
                        <a:pt x="1445" y="204"/>
                      </a:cubicBezTo>
                      <a:cubicBezTo>
                        <a:pt x="1478" y="204"/>
                        <a:pt x="1512" y="204"/>
                        <a:pt x="1546" y="204"/>
                      </a:cubicBezTo>
                      <a:cubicBezTo>
                        <a:pt x="1546" y="193"/>
                        <a:pt x="1546" y="184"/>
                        <a:pt x="1544" y="174"/>
                      </a:cubicBezTo>
                      <a:cubicBezTo>
                        <a:pt x="1542" y="158"/>
                        <a:pt x="1536" y="143"/>
                        <a:pt x="1522" y="133"/>
                      </a:cubicBezTo>
                      <a:cubicBezTo>
                        <a:pt x="1494" y="112"/>
                        <a:pt x="1451" y="122"/>
                        <a:pt x="1432" y="153"/>
                      </a:cubicBezTo>
                      <a:cubicBezTo>
                        <a:pt x="1420" y="172"/>
                        <a:pt x="1417" y="194"/>
                        <a:pt x="1421" y="217"/>
                      </a:cubicBezTo>
                      <a:cubicBezTo>
                        <a:pt x="1423" y="225"/>
                        <a:pt x="1426" y="234"/>
                        <a:pt x="1429" y="242"/>
                      </a:cubicBezTo>
                      <a:cubicBezTo>
                        <a:pt x="1438" y="260"/>
                        <a:pt x="1454" y="270"/>
                        <a:pt x="1474" y="273"/>
                      </a:cubicBezTo>
                      <a:cubicBezTo>
                        <a:pt x="1494" y="275"/>
                        <a:pt x="1514" y="273"/>
                        <a:pt x="1531" y="262"/>
                      </a:cubicBezTo>
                      <a:cubicBezTo>
                        <a:pt x="1533" y="261"/>
                        <a:pt x="1535" y="260"/>
                        <a:pt x="1535" y="258"/>
                      </a:cubicBezTo>
                      <a:cubicBezTo>
                        <a:pt x="1536" y="252"/>
                        <a:pt x="1535" y="245"/>
                        <a:pt x="1535" y="238"/>
                      </a:cubicBezTo>
                      <a:cubicBezTo>
                        <a:pt x="1533" y="239"/>
                        <a:pt x="1532" y="240"/>
                        <a:pt x="1531" y="241"/>
                      </a:cubicBezTo>
                      <a:close/>
                      <a:moveTo>
                        <a:pt x="1446" y="177"/>
                      </a:moveTo>
                      <a:cubicBezTo>
                        <a:pt x="1450" y="162"/>
                        <a:pt x="1458" y="149"/>
                        <a:pt x="1474" y="144"/>
                      </a:cubicBezTo>
                      <a:cubicBezTo>
                        <a:pt x="1501" y="136"/>
                        <a:pt x="1523" y="153"/>
                        <a:pt x="1521" y="184"/>
                      </a:cubicBezTo>
                      <a:cubicBezTo>
                        <a:pt x="1496" y="184"/>
                        <a:pt x="1470" y="184"/>
                        <a:pt x="1445" y="184"/>
                      </a:cubicBezTo>
                      <a:cubicBezTo>
                        <a:pt x="1445" y="182"/>
                        <a:pt x="1445" y="179"/>
                        <a:pt x="1446" y="177"/>
                      </a:cubicBezTo>
                      <a:close/>
                      <a:moveTo>
                        <a:pt x="1079" y="166"/>
                      </a:moveTo>
                      <a:cubicBezTo>
                        <a:pt x="1078" y="144"/>
                        <a:pt x="1066" y="129"/>
                        <a:pt x="1047" y="124"/>
                      </a:cubicBezTo>
                      <a:cubicBezTo>
                        <a:pt x="1024" y="119"/>
                        <a:pt x="1003" y="124"/>
                        <a:pt x="982" y="134"/>
                      </a:cubicBezTo>
                      <a:cubicBezTo>
                        <a:pt x="981" y="135"/>
                        <a:pt x="980" y="136"/>
                        <a:pt x="980" y="137"/>
                      </a:cubicBezTo>
                      <a:cubicBezTo>
                        <a:pt x="980" y="144"/>
                        <a:pt x="980" y="151"/>
                        <a:pt x="980" y="160"/>
                      </a:cubicBezTo>
                      <a:cubicBezTo>
                        <a:pt x="992" y="149"/>
                        <a:pt x="1006" y="144"/>
                        <a:pt x="1021" y="142"/>
                      </a:cubicBezTo>
                      <a:cubicBezTo>
                        <a:pt x="1044" y="140"/>
                        <a:pt x="1060" y="156"/>
                        <a:pt x="1055" y="179"/>
                      </a:cubicBezTo>
                      <a:cubicBezTo>
                        <a:pt x="1046" y="180"/>
                        <a:pt x="1037" y="181"/>
                        <a:pt x="1028" y="182"/>
                      </a:cubicBezTo>
                      <a:cubicBezTo>
                        <a:pt x="1016" y="184"/>
                        <a:pt x="1002" y="185"/>
                        <a:pt x="990" y="191"/>
                      </a:cubicBezTo>
                      <a:cubicBezTo>
                        <a:pt x="975" y="198"/>
                        <a:pt x="967" y="210"/>
                        <a:pt x="966" y="226"/>
                      </a:cubicBezTo>
                      <a:cubicBezTo>
                        <a:pt x="964" y="243"/>
                        <a:pt x="969" y="257"/>
                        <a:pt x="984" y="267"/>
                      </a:cubicBezTo>
                      <a:cubicBezTo>
                        <a:pt x="1006" y="280"/>
                        <a:pt x="1037" y="274"/>
                        <a:pt x="1052" y="253"/>
                      </a:cubicBezTo>
                      <a:cubicBezTo>
                        <a:pt x="1053" y="252"/>
                        <a:pt x="1054" y="250"/>
                        <a:pt x="1055" y="249"/>
                      </a:cubicBezTo>
                      <a:cubicBezTo>
                        <a:pt x="1056" y="249"/>
                        <a:pt x="1056" y="249"/>
                        <a:pt x="1056" y="249"/>
                      </a:cubicBezTo>
                      <a:cubicBezTo>
                        <a:pt x="1056" y="256"/>
                        <a:pt x="1056" y="263"/>
                        <a:pt x="1056" y="270"/>
                      </a:cubicBezTo>
                      <a:cubicBezTo>
                        <a:pt x="1064" y="270"/>
                        <a:pt x="1071" y="270"/>
                        <a:pt x="1079" y="270"/>
                      </a:cubicBezTo>
                      <a:cubicBezTo>
                        <a:pt x="1079" y="258"/>
                        <a:pt x="1079" y="248"/>
                        <a:pt x="1079" y="237"/>
                      </a:cubicBezTo>
                      <a:cubicBezTo>
                        <a:pt x="1079" y="213"/>
                        <a:pt x="1080" y="190"/>
                        <a:pt x="1079" y="166"/>
                      </a:cubicBezTo>
                      <a:close/>
                      <a:moveTo>
                        <a:pt x="1046" y="240"/>
                      </a:moveTo>
                      <a:cubicBezTo>
                        <a:pt x="1035" y="252"/>
                        <a:pt x="1023" y="256"/>
                        <a:pt x="1008" y="252"/>
                      </a:cubicBezTo>
                      <a:cubicBezTo>
                        <a:pt x="997" y="250"/>
                        <a:pt x="990" y="242"/>
                        <a:pt x="989" y="232"/>
                      </a:cubicBezTo>
                      <a:cubicBezTo>
                        <a:pt x="989" y="218"/>
                        <a:pt x="993" y="210"/>
                        <a:pt x="1005" y="206"/>
                      </a:cubicBezTo>
                      <a:cubicBezTo>
                        <a:pt x="1016" y="203"/>
                        <a:pt x="1028" y="202"/>
                        <a:pt x="1039" y="200"/>
                      </a:cubicBezTo>
                      <a:cubicBezTo>
                        <a:pt x="1044" y="199"/>
                        <a:pt x="1050" y="198"/>
                        <a:pt x="1056" y="197"/>
                      </a:cubicBezTo>
                      <a:cubicBezTo>
                        <a:pt x="1057" y="213"/>
                        <a:pt x="1057" y="228"/>
                        <a:pt x="1046" y="240"/>
                      </a:cubicBezTo>
                      <a:close/>
                      <a:moveTo>
                        <a:pt x="1235" y="183"/>
                      </a:moveTo>
                      <a:cubicBezTo>
                        <a:pt x="1235" y="210"/>
                        <a:pt x="1235" y="237"/>
                        <a:pt x="1235" y="264"/>
                      </a:cubicBezTo>
                      <a:cubicBezTo>
                        <a:pt x="1235" y="266"/>
                        <a:pt x="1235" y="267"/>
                        <a:pt x="1235" y="270"/>
                      </a:cubicBezTo>
                      <a:cubicBezTo>
                        <a:pt x="1227" y="270"/>
                        <a:pt x="1219" y="270"/>
                        <a:pt x="1211" y="270"/>
                      </a:cubicBezTo>
                      <a:cubicBezTo>
                        <a:pt x="1211" y="268"/>
                        <a:pt x="1211" y="266"/>
                        <a:pt x="1211" y="264"/>
                      </a:cubicBezTo>
                      <a:cubicBezTo>
                        <a:pt x="1211" y="239"/>
                        <a:pt x="1212" y="214"/>
                        <a:pt x="1211" y="188"/>
                      </a:cubicBezTo>
                      <a:cubicBezTo>
                        <a:pt x="1211" y="182"/>
                        <a:pt x="1211" y="176"/>
                        <a:pt x="1209" y="170"/>
                      </a:cubicBezTo>
                      <a:cubicBezTo>
                        <a:pt x="1204" y="143"/>
                        <a:pt x="1175" y="133"/>
                        <a:pt x="1154" y="151"/>
                      </a:cubicBezTo>
                      <a:cubicBezTo>
                        <a:pt x="1143" y="160"/>
                        <a:pt x="1138" y="172"/>
                        <a:pt x="1138" y="187"/>
                      </a:cubicBezTo>
                      <a:cubicBezTo>
                        <a:pt x="1138" y="213"/>
                        <a:pt x="1138" y="238"/>
                        <a:pt x="1138" y="264"/>
                      </a:cubicBezTo>
                      <a:cubicBezTo>
                        <a:pt x="1138" y="266"/>
                        <a:pt x="1138" y="267"/>
                        <a:pt x="1138" y="270"/>
                      </a:cubicBezTo>
                      <a:cubicBezTo>
                        <a:pt x="1130" y="270"/>
                        <a:pt x="1123" y="270"/>
                        <a:pt x="1115" y="270"/>
                      </a:cubicBezTo>
                      <a:cubicBezTo>
                        <a:pt x="1115" y="222"/>
                        <a:pt x="1115" y="174"/>
                        <a:pt x="1115" y="126"/>
                      </a:cubicBezTo>
                      <a:cubicBezTo>
                        <a:pt x="1123" y="126"/>
                        <a:pt x="1130" y="126"/>
                        <a:pt x="1138" y="126"/>
                      </a:cubicBezTo>
                      <a:cubicBezTo>
                        <a:pt x="1138" y="133"/>
                        <a:pt x="1138" y="141"/>
                        <a:pt x="1138" y="149"/>
                      </a:cubicBezTo>
                      <a:cubicBezTo>
                        <a:pt x="1141" y="145"/>
                        <a:pt x="1143" y="143"/>
                        <a:pt x="1146" y="140"/>
                      </a:cubicBezTo>
                      <a:cubicBezTo>
                        <a:pt x="1163" y="119"/>
                        <a:pt x="1193" y="119"/>
                        <a:pt x="1209" y="127"/>
                      </a:cubicBezTo>
                      <a:cubicBezTo>
                        <a:pt x="1225" y="135"/>
                        <a:pt x="1231" y="149"/>
                        <a:pt x="1233" y="165"/>
                      </a:cubicBezTo>
                      <a:cubicBezTo>
                        <a:pt x="1234" y="171"/>
                        <a:pt x="1235" y="177"/>
                        <a:pt x="1235" y="183"/>
                      </a:cubicBezTo>
                      <a:close/>
                      <a:moveTo>
                        <a:pt x="633" y="195"/>
                      </a:moveTo>
                      <a:cubicBezTo>
                        <a:pt x="631" y="198"/>
                        <a:pt x="631" y="200"/>
                        <a:pt x="633" y="203"/>
                      </a:cubicBezTo>
                      <a:cubicBezTo>
                        <a:pt x="647" y="223"/>
                        <a:pt x="661" y="244"/>
                        <a:pt x="675" y="265"/>
                      </a:cubicBezTo>
                      <a:cubicBezTo>
                        <a:pt x="676" y="266"/>
                        <a:pt x="676" y="268"/>
                        <a:pt x="678" y="270"/>
                      </a:cubicBezTo>
                      <a:cubicBezTo>
                        <a:pt x="669" y="270"/>
                        <a:pt x="661" y="270"/>
                        <a:pt x="653" y="270"/>
                      </a:cubicBezTo>
                      <a:cubicBezTo>
                        <a:pt x="652" y="270"/>
                        <a:pt x="650" y="268"/>
                        <a:pt x="649" y="266"/>
                      </a:cubicBezTo>
                      <a:cubicBezTo>
                        <a:pt x="639" y="249"/>
                        <a:pt x="628" y="232"/>
                        <a:pt x="618" y="215"/>
                      </a:cubicBezTo>
                      <a:cubicBezTo>
                        <a:pt x="618" y="215"/>
                        <a:pt x="617" y="214"/>
                        <a:pt x="616" y="212"/>
                      </a:cubicBezTo>
                      <a:cubicBezTo>
                        <a:pt x="615" y="214"/>
                        <a:pt x="614" y="216"/>
                        <a:pt x="613" y="217"/>
                      </a:cubicBezTo>
                      <a:cubicBezTo>
                        <a:pt x="603" y="233"/>
                        <a:pt x="593" y="250"/>
                        <a:pt x="583" y="266"/>
                      </a:cubicBezTo>
                      <a:cubicBezTo>
                        <a:pt x="581" y="269"/>
                        <a:pt x="579" y="270"/>
                        <a:pt x="576" y="270"/>
                      </a:cubicBezTo>
                      <a:cubicBezTo>
                        <a:pt x="569" y="270"/>
                        <a:pt x="562" y="270"/>
                        <a:pt x="554" y="270"/>
                      </a:cubicBezTo>
                      <a:cubicBezTo>
                        <a:pt x="571" y="246"/>
                        <a:pt x="587" y="223"/>
                        <a:pt x="603" y="199"/>
                      </a:cubicBezTo>
                      <a:cubicBezTo>
                        <a:pt x="587" y="175"/>
                        <a:pt x="572" y="151"/>
                        <a:pt x="556" y="126"/>
                      </a:cubicBezTo>
                      <a:cubicBezTo>
                        <a:pt x="565" y="126"/>
                        <a:pt x="573" y="126"/>
                        <a:pt x="582" y="126"/>
                      </a:cubicBezTo>
                      <a:cubicBezTo>
                        <a:pt x="583" y="126"/>
                        <a:pt x="584" y="128"/>
                        <a:pt x="585" y="129"/>
                      </a:cubicBezTo>
                      <a:cubicBezTo>
                        <a:pt x="595" y="147"/>
                        <a:pt x="604" y="164"/>
                        <a:pt x="614" y="181"/>
                      </a:cubicBezTo>
                      <a:cubicBezTo>
                        <a:pt x="615" y="183"/>
                        <a:pt x="616" y="184"/>
                        <a:pt x="617" y="186"/>
                      </a:cubicBezTo>
                      <a:cubicBezTo>
                        <a:pt x="624" y="175"/>
                        <a:pt x="630" y="165"/>
                        <a:pt x="636" y="154"/>
                      </a:cubicBezTo>
                      <a:cubicBezTo>
                        <a:pt x="641" y="146"/>
                        <a:pt x="646" y="137"/>
                        <a:pt x="651" y="129"/>
                      </a:cubicBezTo>
                      <a:cubicBezTo>
                        <a:pt x="653" y="127"/>
                        <a:pt x="654" y="126"/>
                        <a:pt x="657" y="126"/>
                      </a:cubicBezTo>
                      <a:cubicBezTo>
                        <a:pt x="664" y="126"/>
                        <a:pt x="671" y="126"/>
                        <a:pt x="679" y="126"/>
                      </a:cubicBezTo>
                      <a:cubicBezTo>
                        <a:pt x="678" y="127"/>
                        <a:pt x="677" y="129"/>
                        <a:pt x="676" y="130"/>
                      </a:cubicBezTo>
                      <a:cubicBezTo>
                        <a:pt x="662" y="152"/>
                        <a:pt x="648" y="173"/>
                        <a:pt x="633" y="195"/>
                      </a:cubicBezTo>
                      <a:close/>
                      <a:moveTo>
                        <a:pt x="796" y="134"/>
                      </a:moveTo>
                      <a:cubicBezTo>
                        <a:pt x="795" y="140"/>
                        <a:pt x="796" y="146"/>
                        <a:pt x="796" y="153"/>
                      </a:cubicBezTo>
                      <a:cubicBezTo>
                        <a:pt x="791" y="151"/>
                        <a:pt x="788" y="149"/>
                        <a:pt x="784" y="147"/>
                      </a:cubicBezTo>
                      <a:cubicBezTo>
                        <a:pt x="749" y="132"/>
                        <a:pt x="714" y="153"/>
                        <a:pt x="711" y="191"/>
                      </a:cubicBezTo>
                      <a:cubicBezTo>
                        <a:pt x="711" y="199"/>
                        <a:pt x="711" y="208"/>
                        <a:pt x="713" y="216"/>
                      </a:cubicBezTo>
                      <a:cubicBezTo>
                        <a:pt x="719" y="244"/>
                        <a:pt x="744" y="259"/>
                        <a:pt x="773" y="252"/>
                      </a:cubicBezTo>
                      <a:cubicBezTo>
                        <a:pt x="780" y="250"/>
                        <a:pt x="787" y="246"/>
                        <a:pt x="795" y="243"/>
                      </a:cubicBezTo>
                      <a:cubicBezTo>
                        <a:pt x="795" y="249"/>
                        <a:pt x="795" y="256"/>
                        <a:pt x="795" y="262"/>
                      </a:cubicBezTo>
                      <a:cubicBezTo>
                        <a:pt x="795" y="263"/>
                        <a:pt x="793" y="264"/>
                        <a:pt x="792" y="265"/>
                      </a:cubicBezTo>
                      <a:cubicBezTo>
                        <a:pt x="752" y="285"/>
                        <a:pt x="691" y="271"/>
                        <a:pt x="687" y="207"/>
                      </a:cubicBezTo>
                      <a:cubicBezTo>
                        <a:pt x="686" y="194"/>
                        <a:pt x="688" y="182"/>
                        <a:pt x="692" y="170"/>
                      </a:cubicBezTo>
                      <a:cubicBezTo>
                        <a:pt x="702" y="141"/>
                        <a:pt x="727" y="123"/>
                        <a:pt x="759" y="122"/>
                      </a:cubicBezTo>
                      <a:cubicBezTo>
                        <a:pt x="770" y="122"/>
                        <a:pt x="781" y="123"/>
                        <a:pt x="792" y="128"/>
                      </a:cubicBezTo>
                      <a:cubicBezTo>
                        <a:pt x="794" y="129"/>
                        <a:pt x="796" y="130"/>
                        <a:pt x="796" y="134"/>
                      </a:cubicBezTo>
                      <a:close/>
                    </a:path>
                  </a:pathLst>
                </a:custGeom>
                <a:solidFill>
                  <a:srgbClr val="0474C6"/>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a:p>
                  <a:endParaRPr lang="en-US" dirty="0">
                    <a:solidFill>
                      <a:prstClr val="black"/>
                    </a:solidFill>
                  </a:endParaRPr>
                </a:p>
              </p:txBody>
            </p:sp>
            <p:sp>
              <p:nvSpPr>
                <p:cNvPr id="58" name="Freeform 57"/>
                <p:cNvSpPr>
                  <a:spLocks noEditPoints="1"/>
                </p:cNvSpPr>
                <p:nvPr/>
              </p:nvSpPr>
              <p:spPr bwMode="auto">
                <a:xfrm>
                  <a:off x="4474232" y="2386600"/>
                  <a:ext cx="1630072" cy="516384"/>
                </a:xfrm>
                <a:custGeom>
                  <a:avLst/>
                  <a:gdLst>
                    <a:gd name="T0" fmla="*/ 0 w 1922"/>
                    <a:gd name="T1" fmla="*/ 122 h 606"/>
                    <a:gd name="T2" fmla="*/ 324 w 1922"/>
                    <a:gd name="T3" fmla="*/ 0 h 606"/>
                    <a:gd name="T4" fmla="*/ 502 w 1922"/>
                    <a:gd name="T5" fmla="*/ 51 h 606"/>
                    <a:gd name="T6" fmla="*/ 503 w 1922"/>
                    <a:gd name="T7" fmla="*/ 557 h 606"/>
                    <a:gd name="T8" fmla="*/ 17 w 1922"/>
                    <a:gd name="T9" fmla="*/ 492 h 606"/>
                    <a:gd name="T10" fmla="*/ 22 w 1922"/>
                    <a:gd name="T11" fmla="*/ 489 h 606"/>
                    <a:gd name="T12" fmla="*/ 244 w 1922"/>
                    <a:gd name="T13" fmla="*/ 520 h 606"/>
                    <a:gd name="T14" fmla="*/ 325 w 1922"/>
                    <a:gd name="T15" fmla="*/ 99 h 606"/>
                    <a:gd name="T16" fmla="*/ 299 w 1922"/>
                    <a:gd name="T17" fmla="*/ 101 h 606"/>
                    <a:gd name="T18" fmla="*/ 111 w 1922"/>
                    <a:gd name="T19" fmla="*/ 439 h 606"/>
                    <a:gd name="T20" fmla="*/ 2 w 1922"/>
                    <a:gd name="T21" fmla="*/ 486 h 606"/>
                    <a:gd name="T22" fmla="*/ 1356 w 1922"/>
                    <a:gd name="T23" fmla="*/ 99 h 606"/>
                    <a:gd name="T24" fmla="*/ 1246 w 1922"/>
                    <a:gd name="T25" fmla="*/ 178 h 606"/>
                    <a:gd name="T26" fmla="*/ 1148 w 1922"/>
                    <a:gd name="T27" fmla="*/ 225 h 606"/>
                    <a:gd name="T28" fmla="*/ 1147 w 1922"/>
                    <a:gd name="T29" fmla="*/ 164 h 606"/>
                    <a:gd name="T30" fmla="*/ 1216 w 1922"/>
                    <a:gd name="T31" fmla="*/ 135 h 606"/>
                    <a:gd name="T32" fmla="*/ 1192 w 1922"/>
                    <a:gd name="T33" fmla="*/ 95 h 606"/>
                    <a:gd name="T34" fmla="*/ 1103 w 1922"/>
                    <a:gd name="T35" fmla="*/ 222 h 606"/>
                    <a:gd name="T36" fmla="*/ 1059 w 1922"/>
                    <a:gd name="T37" fmla="*/ 228 h 606"/>
                    <a:gd name="T38" fmla="*/ 1099 w 1922"/>
                    <a:gd name="T39" fmla="*/ 261 h 606"/>
                    <a:gd name="T40" fmla="*/ 1106 w 1922"/>
                    <a:gd name="T41" fmla="*/ 485 h 606"/>
                    <a:gd name="T42" fmla="*/ 1145 w 1922"/>
                    <a:gd name="T43" fmla="*/ 265 h 606"/>
                    <a:gd name="T44" fmla="*/ 1246 w 1922"/>
                    <a:gd name="T45" fmla="*/ 265 h 606"/>
                    <a:gd name="T46" fmla="*/ 1284 w 1922"/>
                    <a:gd name="T47" fmla="*/ 485 h 606"/>
                    <a:gd name="T48" fmla="*/ 1291 w 1922"/>
                    <a:gd name="T49" fmla="*/ 261 h 606"/>
                    <a:gd name="T50" fmla="*/ 1349 w 1922"/>
                    <a:gd name="T51" fmla="*/ 229 h 606"/>
                    <a:gd name="T52" fmla="*/ 1287 w 1922"/>
                    <a:gd name="T53" fmla="*/ 222 h 606"/>
                    <a:gd name="T54" fmla="*/ 1335 w 1922"/>
                    <a:gd name="T55" fmla="*/ 131 h 606"/>
                    <a:gd name="T56" fmla="*/ 688 w 1922"/>
                    <a:gd name="T57" fmla="*/ 319 h 606"/>
                    <a:gd name="T58" fmla="*/ 908 w 1922"/>
                    <a:gd name="T59" fmla="*/ 485 h 606"/>
                    <a:gd name="T60" fmla="*/ 1032 w 1922"/>
                    <a:gd name="T61" fmla="*/ 287 h 606"/>
                    <a:gd name="T62" fmla="*/ 826 w 1922"/>
                    <a:gd name="T63" fmla="*/ 119 h 606"/>
                    <a:gd name="T64" fmla="*/ 688 w 1922"/>
                    <a:gd name="T65" fmla="*/ 307 h 606"/>
                    <a:gd name="T66" fmla="*/ 887 w 1922"/>
                    <a:gd name="T67" fmla="*/ 450 h 606"/>
                    <a:gd name="T68" fmla="*/ 750 w 1922"/>
                    <a:gd name="T69" fmla="*/ 224 h 606"/>
                    <a:gd name="T70" fmla="*/ 977 w 1922"/>
                    <a:gd name="T71" fmla="*/ 236 h 606"/>
                    <a:gd name="T72" fmla="*/ 974 w 1922"/>
                    <a:gd name="T73" fmla="*/ 380 h 606"/>
                    <a:gd name="T74" fmla="*/ 1751 w 1922"/>
                    <a:gd name="T75" fmla="*/ 417 h 606"/>
                    <a:gd name="T76" fmla="*/ 1919 w 1922"/>
                    <a:gd name="T77" fmla="*/ 366 h 606"/>
                    <a:gd name="T78" fmla="*/ 1915 w 1922"/>
                    <a:gd name="T79" fmla="*/ 291 h 606"/>
                    <a:gd name="T80" fmla="*/ 1710 w 1922"/>
                    <a:gd name="T81" fmla="*/ 289 h 606"/>
                    <a:gd name="T82" fmla="*/ 1787 w 1922"/>
                    <a:gd name="T83" fmla="*/ 489 h 606"/>
                    <a:gd name="T84" fmla="*/ 1904 w 1922"/>
                    <a:gd name="T85" fmla="*/ 465 h 606"/>
                    <a:gd name="T86" fmla="*/ 1742 w 1922"/>
                    <a:gd name="T87" fmla="*/ 330 h 606"/>
                    <a:gd name="T88" fmla="*/ 1847 w 1922"/>
                    <a:gd name="T89" fmla="*/ 262 h 606"/>
                    <a:gd name="T90" fmla="*/ 1876 w 1922"/>
                    <a:gd name="T91" fmla="*/ 330 h 606"/>
                    <a:gd name="T92" fmla="*/ 1667 w 1922"/>
                    <a:gd name="T93" fmla="*/ 234 h 606"/>
                    <a:gd name="T94" fmla="*/ 1576 w 1922"/>
                    <a:gd name="T95" fmla="*/ 222 h 606"/>
                    <a:gd name="T96" fmla="*/ 1550 w 1922"/>
                    <a:gd name="T97" fmla="*/ 484 h 606"/>
                    <a:gd name="T98" fmla="*/ 1666 w 1922"/>
                    <a:gd name="T99" fmla="*/ 470 h 606"/>
                    <a:gd name="T100" fmla="*/ 1663 w 1922"/>
                    <a:gd name="T101" fmla="*/ 436 h 606"/>
                    <a:gd name="T102" fmla="*/ 1518 w 1922"/>
                    <a:gd name="T103" fmla="*/ 323 h 606"/>
                    <a:gd name="T104" fmla="*/ 1667 w 1922"/>
                    <a:gd name="T105" fmla="*/ 275 h 606"/>
                    <a:gd name="T106" fmla="*/ 1391 w 1922"/>
                    <a:gd name="T107" fmla="*/ 485 h 606"/>
                    <a:gd name="T108" fmla="*/ 1429 w 1922"/>
                    <a:gd name="T109" fmla="*/ 385 h 606"/>
                    <a:gd name="T110" fmla="*/ 1391 w 1922"/>
                    <a:gd name="T111" fmla="*/ 225 h 606"/>
                    <a:gd name="T112" fmla="*/ 1387 w 1922"/>
                    <a:gd name="T113" fmla="*/ 481 h 606"/>
                    <a:gd name="T114" fmla="*/ 1381 w 1922"/>
                    <a:gd name="T115" fmla="*/ 133 h 606"/>
                    <a:gd name="T116" fmla="*/ 1 w 1922"/>
                    <a:gd name="T117" fmla="*/ 486 h 606"/>
                    <a:gd name="T118" fmla="*/ 2 w 1922"/>
                    <a:gd name="T119" fmla="*/ 48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2" h="606">
                      <a:moveTo>
                        <a:pt x="1" y="486"/>
                      </a:moveTo>
                      <a:cubicBezTo>
                        <a:pt x="1" y="486"/>
                        <a:pt x="0" y="486"/>
                        <a:pt x="0" y="486"/>
                      </a:cubicBezTo>
                      <a:cubicBezTo>
                        <a:pt x="0" y="365"/>
                        <a:pt x="0" y="243"/>
                        <a:pt x="0" y="122"/>
                      </a:cubicBezTo>
                      <a:cubicBezTo>
                        <a:pt x="1" y="121"/>
                        <a:pt x="2" y="121"/>
                        <a:pt x="3" y="121"/>
                      </a:cubicBezTo>
                      <a:cubicBezTo>
                        <a:pt x="98" y="85"/>
                        <a:pt x="194" y="49"/>
                        <a:pt x="289" y="13"/>
                      </a:cubicBezTo>
                      <a:cubicBezTo>
                        <a:pt x="301" y="9"/>
                        <a:pt x="313" y="4"/>
                        <a:pt x="324" y="0"/>
                      </a:cubicBezTo>
                      <a:cubicBezTo>
                        <a:pt x="325" y="0"/>
                        <a:pt x="326" y="0"/>
                        <a:pt x="327" y="0"/>
                      </a:cubicBezTo>
                      <a:cubicBezTo>
                        <a:pt x="335" y="3"/>
                        <a:pt x="343" y="5"/>
                        <a:pt x="351" y="7"/>
                      </a:cubicBezTo>
                      <a:cubicBezTo>
                        <a:pt x="402" y="22"/>
                        <a:pt x="452" y="36"/>
                        <a:pt x="502" y="51"/>
                      </a:cubicBezTo>
                      <a:cubicBezTo>
                        <a:pt x="505" y="51"/>
                        <a:pt x="506" y="52"/>
                        <a:pt x="506" y="55"/>
                      </a:cubicBezTo>
                      <a:cubicBezTo>
                        <a:pt x="506" y="221"/>
                        <a:pt x="506" y="387"/>
                        <a:pt x="506" y="553"/>
                      </a:cubicBezTo>
                      <a:cubicBezTo>
                        <a:pt x="506" y="556"/>
                        <a:pt x="505" y="557"/>
                        <a:pt x="503" y="557"/>
                      </a:cubicBezTo>
                      <a:cubicBezTo>
                        <a:pt x="444" y="573"/>
                        <a:pt x="386" y="590"/>
                        <a:pt x="327" y="606"/>
                      </a:cubicBezTo>
                      <a:cubicBezTo>
                        <a:pt x="326" y="606"/>
                        <a:pt x="324" y="606"/>
                        <a:pt x="323" y="605"/>
                      </a:cubicBezTo>
                      <a:cubicBezTo>
                        <a:pt x="221" y="568"/>
                        <a:pt x="119" y="530"/>
                        <a:pt x="17" y="492"/>
                      </a:cubicBezTo>
                      <a:cubicBezTo>
                        <a:pt x="12" y="490"/>
                        <a:pt x="6" y="488"/>
                        <a:pt x="1" y="486"/>
                      </a:cubicBezTo>
                      <a:cubicBezTo>
                        <a:pt x="1" y="486"/>
                        <a:pt x="1" y="486"/>
                        <a:pt x="2" y="486"/>
                      </a:cubicBezTo>
                      <a:cubicBezTo>
                        <a:pt x="8" y="487"/>
                        <a:pt x="15" y="488"/>
                        <a:pt x="22" y="489"/>
                      </a:cubicBezTo>
                      <a:cubicBezTo>
                        <a:pt x="46" y="492"/>
                        <a:pt x="70" y="496"/>
                        <a:pt x="94" y="499"/>
                      </a:cubicBezTo>
                      <a:cubicBezTo>
                        <a:pt x="119" y="502"/>
                        <a:pt x="144" y="506"/>
                        <a:pt x="168" y="509"/>
                      </a:cubicBezTo>
                      <a:cubicBezTo>
                        <a:pt x="194" y="513"/>
                        <a:pt x="219" y="516"/>
                        <a:pt x="244" y="520"/>
                      </a:cubicBezTo>
                      <a:cubicBezTo>
                        <a:pt x="270" y="523"/>
                        <a:pt x="295" y="527"/>
                        <a:pt x="321" y="530"/>
                      </a:cubicBezTo>
                      <a:cubicBezTo>
                        <a:pt x="325" y="531"/>
                        <a:pt x="325" y="530"/>
                        <a:pt x="325" y="527"/>
                      </a:cubicBezTo>
                      <a:cubicBezTo>
                        <a:pt x="325" y="384"/>
                        <a:pt x="325" y="242"/>
                        <a:pt x="325" y="99"/>
                      </a:cubicBezTo>
                      <a:cubicBezTo>
                        <a:pt x="325" y="99"/>
                        <a:pt x="325" y="98"/>
                        <a:pt x="325" y="98"/>
                      </a:cubicBezTo>
                      <a:cubicBezTo>
                        <a:pt x="325" y="96"/>
                        <a:pt x="325" y="95"/>
                        <a:pt x="322" y="96"/>
                      </a:cubicBezTo>
                      <a:cubicBezTo>
                        <a:pt x="314" y="98"/>
                        <a:pt x="306" y="99"/>
                        <a:pt x="299" y="101"/>
                      </a:cubicBezTo>
                      <a:cubicBezTo>
                        <a:pt x="237" y="116"/>
                        <a:pt x="176" y="131"/>
                        <a:pt x="114" y="145"/>
                      </a:cubicBezTo>
                      <a:cubicBezTo>
                        <a:pt x="111" y="146"/>
                        <a:pt x="111" y="147"/>
                        <a:pt x="111" y="150"/>
                      </a:cubicBezTo>
                      <a:cubicBezTo>
                        <a:pt x="111" y="247"/>
                        <a:pt x="111" y="343"/>
                        <a:pt x="111" y="439"/>
                      </a:cubicBezTo>
                      <a:cubicBezTo>
                        <a:pt x="111" y="442"/>
                        <a:pt x="110" y="443"/>
                        <a:pt x="107" y="444"/>
                      </a:cubicBezTo>
                      <a:cubicBezTo>
                        <a:pt x="79" y="455"/>
                        <a:pt x="50" y="467"/>
                        <a:pt x="21" y="478"/>
                      </a:cubicBezTo>
                      <a:cubicBezTo>
                        <a:pt x="15" y="480"/>
                        <a:pt x="8" y="482"/>
                        <a:pt x="2" y="486"/>
                      </a:cubicBezTo>
                      <a:cubicBezTo>
                        <a:pt x="1" y="486"/>
                        <a:pt x="1" y="486"/>
                        <a:pt x="1" y="486"/>
                      </a:cubicBezTo>
                      <a:close/>
                      <a:moveTo>
                        <a:pt x="1359" y="102"/>
                      </a:moveTo>
                      <a:cubicBezTo>
                        <a:pt x="1359" y="100"/>
                        <a:pt x="1358" y="99"/>
                        <a:pt x="1356" y="99"/>
                      </a:cubicBezTo>
                      <a:cubicBezTo>
                        <a:pt x="1349" y="96"/>
                        <a:pt x="1342" y="95"/>
                        <a:pt x="1334" y="95"/>
                      </a:cubicBezTo>
                      <a:cubicBezTo>
                        <a:pt x="1318" y="95"/>
                        <a:pt x="1302" y="97"/>
                        <a:pt x="1287" y="105"/>
                      </a:cubicBezTo>
                      <a:cubicBezTo>
                        <a:pt x="1260" y="122"/>
                        <a:pt x="1247" y="147"/>
                        <a:pt x="1246" y="178"/>
                      </a:cubicBezTo>
                      <a:cubicBezTo>
                        <a:pt x="1245" y="193"/>
                        <a:pt x="1246" y="207"/>
                        <a:pt x="1246" y="222"/>
                      </a:cubicBezTo>
                      <a:cubicBezTo>
                        <a:pt x="1246" y="224"/>
                        <a:pt x="1246" y="225"/>
                        <a:pt x="1243" y="225"/>
                      </a:cubicBezTo>
                      <a:cubicBezTo>
                        <a:pt x="1211" y="225"/>
                        <a:pt x="1179" y="225"/>
                        <a:pt x="1148" y="225"/>
                      </a:cubicBezTo>
                      <a:cubicBezTo>
                        <a:pt x="1145" y="225"/>
                        <a:pt x="1145" y="225"/>
                        <a:pt x="1145" y="222"/>
                      </a:cubicBezTo>
                      <a:cubicBezTo>
                        <a:pt x="1145" y="210"/>
                        <a:pt x="1145" y="197"/>
                        <a:pt x="1145" y="185"/>
                      </a:cubicBezTo>
                      <a:cubicBezTo>
                        <a:pt x="1145" y="178"/>
                        <a:pt x="1145" y="171"/>
                        <a:pt x="1147" y="164"/>
                      </a:cubicBezTo>
                      <a:cubicBezTo>
                        <a:pt x="1151" y="145"/>
                        <a:pt x="1162" y="134"/>
                        <a:pt x="1179" y="131"/>
                      </a:cubicBezTo>
                      <a:cubicBezTo>
                        <a:pt x="1191" y="129"/>
                        <a:pt x="1203" y="131"/>
                        <a:pt x="1213" y="136"/>
                      </a:cubicBezTo>
                      <a:cubicBezTo>
                        <a:pt x="1215" y="137"/>
                        <a:pt x="1216" y="137"/>
                        <a:pt x="1216" y="135"/>
                      </a:cubicBezTo>
                      <a:cubicBezTo>
                        <a:pt x="1216" y="124"/>
                        <a:pt x="1216" y="113"/>
                        <a:pt x="1216" y="102"/>
                      </a:cubicBezTo>
                      <a:cubicBezTo>
                        <a:pt x="1216" y="100"/>
                        <a:pt x="1215" y="99"/>
                        <a:pt x="1214" y="99"/>
                      </a:cubicBezTo>
                      <a:cubicBezTo>
                        <a:pt x="1207" y="96"/>
                        <a:pt x="1199" y="96"/>
                        <a:pt x="1192" y="95"/>
                      </a:cubicBezTo>
                      <a:cubicBezTo>
                        <a:pt x="1176" y="95"/>
                        <a:pt x="1161" y="96"/>
                        <a:pt x="1147" y="104"/>
                      </a:cubicBezTo>
                      <a:cubicBezTo>
                        <a:pt x="1118" y="120"/>
                        <a:pt x="1104" y="145"/>
                        <a:pt x="1103" y="178"/>
                      </a:cubicBezTo>
                      <a:cubicBezTo>
                        <a:pt x="1103" y="192"/>
                        <a:pt x="1103" y="207"/>
                        <a:pt x="1103" y="222"/>
                      </a:cubicBezTo>
                      <a:cubicBezTo>
                        <a:pt x="1103" y="225"/>
                        <a:pt x="1102" y="225"/>
                        <a:pt x="1100" y="225"/>
                      </a:cubicBezTo>
                      <a:cubicBezTo>
                        <a:pt x="1087" y="225"/>
                        <a:pt x="1074" y="225"/>
                        <a:pt x="1062" y="225"/>
                      </a:cubicBezTo>
                      <a:cubicBezTo>
                        <a:pt x="1060" y="225"/>
                        <a:pt x="1059" y="226"/>
                        <a:pt x="1059" y="228"/>
                      </a:cubicBezTo>
                      <a:cubicBezTo>
                        <a:pt x="1059" y="238"/>
                        <a:pt x="1059" y="248"/>
                        <a:pt x="1059" y="258"/>
                      </a:cubicBezTo>
                      <a:cubicBezTo>
                        <a:pt x="1059" y="260"/>
                        <a:pt x="1059" y="261"/>
                        <a:pt x="1062" y="261"/>
                      </a:cubicBezTo>
                      <a:cubicBezTo>
                        <a:pt x="1074" y="261"/>
                        <a:pt x="1086" y="261"/>
                        <a:pt x="1099" y="261"/>
                      </a:cubicBezTo>
                      <a:cubicBezTo>
                        <a:pt x="1102" y="261"/>
                        <a:pt x="1103" y="262"/>
                        <a:pt x="1103" y="265"/>
                      </a:cubicBezTo>
                      <a:cubicBezTo>
                        <a:pt x="1103" y="337"/>
                        <a:pt x="1103" y="409"/>
                        <a:pt x="1103" y="482"/>
                      </a:cubicBezTo>
                      <a:cubicBezTo>
                        <a:pt x="1103" y="484"/>
                        <a:pt x="1103" y="485"/>
                        <a:pt x="1106" y="485"/>
                      </a:cubicBezTo>
                      <a:cubicBezTo>
                        <a:pt x="1118" y="485"/>
                        <a:pt x="1129" y="485"/>
                        <a:pt x="1140" y="485"/>
                      </a:cubicBezTo>
                      <a:cubicBezTo>
                        <a:pt x="1145" y="485"/>
                        <a:pt x="1145" y="486"/>
                        <a:pt x="1145" y="481"/>
                      </a:cubicBezTo>
                      <a:cubicBezTo>
                        <a:pt x="1145" y="409"/>
                        <a:pt x="1145" y="337"/>
                        <a:pt x="1145" y="265"/>
                      </a:cubicBezTo>
                      <a:cubicBezTo>
                        <a:pt x="1145" y="261"/>
                        <a:pt x="1146" y="261"/>
                        <a:pt x="1149" y="261"/>
                      </a:cubicBezTo>
                      <a:cubicBezTo>
                        <a:pt x="1180" y="261"/>
                        <a:pt x="1211" y="261"/>
                        <a:pt x="1242" y="261"/>
                      </a:cubicBezTo>
                      <a:cubicBezTo>
                        <a:pt x="1245" y="261"/>
                        <a:pt x="1246" y="262"/>
                        <a:pt x="1246" y="265"/>
                      </a:cubicBezTo>
                      <a:cubicBezTo>
                        <a:pt x="1246" y="337"/>
                        <a:pt x="1246" y="410"/>
                        <a:pt x="1246" y="482"/>
                      </a:cubicBezTo>
                      <a:cubicBezTo>
                        <a:pt x="1246" y="484"/>
                        <a:pt x="1246" y="485"/>
                        <a:pt x="1249" y="485"/>
                      </a:cubicBezTo>
                      <a:cubicBezTo>
                        <a:pt x="1261" y="485"/>
                        <a:pt x="1272" y="485"/>
                        <a:pt x="1284" y="485"/>
                      </a:cubicBezTo>
                      <a:cubicBezTo>
                        <a:pt x="1287" y="485"/>
                        <a:pt x="1288" y="484"/>
                        <a:pt x="1288" y="481"/>
                      </a:cubicBezTo>
                      <a:cubicBezTo>
                        <a:pt x="1287" y="409"/>
                        <a:pt x="1288" y="337"/>
                        <a:pt x="1287" y="264"/>
                      </a:cubicBezTo>
                      <a:cubicBezTo>
                        <a:pt x="1287" y="262"/>
                        <a:pt x="1288" y="261"/>
                        <a:pt x="1291" y="261"/>
                      </a:cubicBezTo>
                      <a:cubicBezTo>
                        <a:pt x="1309" y="261"/>
                        <a:pt x="1327" y="261"/>
                        <a:pt x="1346" y="261"/>
                      </a:cubicBezTo>
                      <a:cubicBezTo>
                        <a:pt x="1348" y="261"/>
                        <a:pt x="1349" y="260"/>
                        <a:pt x="1349" y="258"/>
                      </a:cubicBezTo>
                      <a:cubicBezTo>
                        <a:pt x="1348" y="248"/>
                        <a:pt x="1348" y="239"/>
                        <a:pt x="1349" y="229"/>
                      </a:cubicBezTo>
                      <a:cubicBezTo>
                        <a:pt x="1349" y="226"/>
                        <a:pt x="1348" y="225"/>
                        <a:pt x="1345" y="225"/>
                      </a:cubicBezTo>
                      <a:cubicBezTo>
                        <a:pt x="1327" y="225"/>
                        <a:pt x="1309" y="225"/>
                        <a:pt x="1291" y="225"/>
                      </a:cubicBezTo>
                      <a:cubicBezTo>
                        <a:pt x="1288" y="225"/>
                        <a:pt x="1287" y="225"/>
                        <a:pt x="1287" y="222"/>
                      </a:cubicBezTo>
                      <a:cubicBezTo>
                        <a:pt x="1288" y="210"/>
                        <a:pt x="1287" y="198"/>
                        <a:pt x="1288" y="186"/>
                      </a:cubicBezTo>
                      <a:cubicBezTo>
                        <a:pt x="1288" y="179"/>
                        <a:pt x="1288" y="171"/>
                        <a:pt x="1290" y="164"/>
                      </a:cubicBezTo>
                      <a:cubicBezTo>
                        <a:pt x="1294" y="141"/>
                        <a:pt x="1311" y="129"/>
                        <a:pt x="1335" y="131"/>
                      </a:cubicBezTo>
                      <a:cubicBezTo>
                        <a:pt x="1343" y="131"/>
                        <a:pt x="1351" y="133"/>
                        <a:pt x="1359" y="137"/>
                      </a:cubicBezTo>
                      <a:cubicBezTo>
                        <a:pt x="1359" y="125"/>
                        <a:pt x="1359" y="113"/>
                        <a:pt x="1359" y="102"/>
                      </a:cubicBezTo>
                      <a:close/>
                      <a:moveTo>
                        <a:pt x="688" y="319"/>
                      </a:moveTo>
                      <a:cubicBezTo>
                        <a:pt x="689" y="341"/>
                        <a:pt x="693" y="363"/>
                        <a:pt x="700" y="383"/>
                      </a:cubicBezTo>
                      <a:cubicBezTo>
                        <a:pt x="717" y="428"/>
                        <a:pt x="746" y="461"/>
                        <a:pt x="791" y="479"/>
                      </a:cubicBezTo>
                      <a:cubicBezTo>
                        <a:pt x="829" y="494"/>
                        <a:pt x="869" y="495"/>
                        <a:pt x="908" y="485"/>
                      </a:cubicBezTo>
                      <a:cubicBezTo>
                        <a:pt x="937" y="478"/>
                        <a:pt x="962" y="464"/>
                        <a:pt x="983" y="442"/>
                      </a:cubicBezTo>
                      <a:cubicBezTo>
                        <a:pt x="1002" y="422"/>
                        <a:pt x="1014" y="398"/>
                        <a:pt x="1022" y="371"/>
                      </a:cubicBezTo>
                      <a:cubicBezTo>
                        <a:pt x="1030" y="344"/>
                        <a:pt x="1033" y="316"/>
                        <a:pt x="1032" y="287"/>
                      </a:cubicBezTo>
                      <a:cubicBezTo>
                        <a:pt x="1031" y="261"/>
                        <a:pt x="1026" y="236"/>
                        <a:pt x="1015" y="211"/>
                      </a:cubicBezTo>
                      <a:cubicBezTo>
                        <a:pt x="994" y="165"/>
                        <a:pt x="960" y="135"/>
                        <a:pt x="911" y="121"/>
                      </a:cubicBezTo>
                      <a:cubicBezTo>
                        <a:pt x="883" y="113"/>
                        <a:pt x="854" y="114"/>
                        <a:pt x="826" y="119"/>
                      </a:cubicBezTo>
                      <a:cubicBezTo>
                        <a:pt x="789" y="126"/>
                        <a:pt x="758" y="142"/>
                        <a:pt x="734" y="170"/>
                      </a:cubicBezTo>
                      <a:cubicBezTo>
                        <a:pt x="712" y="194"/>
                        <a:pt x="700" y="223"/>
                        <a:pt x="693" y="255"/>
                      </a:cubicBezTo>
                      <a:cubicBezTo>
                        <a:pt x="689" y="272"/>
                        <a:pt x="688" y="289"/>
                        <a:pt x="688" y="307"/>
                      </a:cubicBezTo>
                      <a:cubicBezTo>
                        <a:pt x="688" y="311"/>
                        <a:pt x="688" y="315"/>
                        <a:pt x="688" y="319"/>
                      </a:cubicBezTo>
                      <a:close/>
                      <a:moveTo>
                        <a:pt x="974" y="380"/>
                      </a:moveTo>
                      <a:cubicBezTo>
                        <a:pt x="957" y="418"/>
                        <a:pt x="928" y="443"/>
                        <a:pt x="887" y="450"/>
                      </a:cubicBezTo>
                      <a:cubicBezTo>
                        <a:pt x="854" y="456"/>
                        <a:pt x="823" y="453"/>
                        <a:pt x="794" y="435"/>
                      </a:cubicBezTo>
                      <a:cubicBezTo>
                        <a:pt x="769" y="419"/>
                        <a:pt x="752" y="396"/>
                        <a:pt x="743" y="367"/>
                      </a:cubicBezTo>
                      <a:cubicBezTo>
                        <a:pt x="727" y="319"/>
                        <a:pt x="728" y="271"/>
                        <a:pt x="750" y="224"/>
                      </a:cubicBezTo>
                      <a:cubicBezTo>
                        <a:pt x="768" y="186"/>
                        <a:pt x="798" y="162"/>
                        <a:pt x="840" y="156"/>
                      </a:cubicBezTo>
                      <a:cubicBezTo>
                        <a:pt x="873" y="150"/>
                        <a:pt x="904" y="155"/>
                        <a:pt x="932" y="174"/>
                      </a:cubicBezTo>
                      <a:cubicBezTo>
                        <a:pt x="955" y="189"/>
                        <a:pt x="968" y="211"/>
                        <a:pt x="977" y="236"/>
                      </a:cubicBezTo>
                      <a:cubicBezTo>
                        <a:pt x="983" y="254"/>
                        <a:pt x="986" y="273"/>
                        <a:pt x="987" y="292"/>
                      </a:cubicBezTo>
                      <a:cubicBezTo>
                        <a:pt x="987" y="296"/>
                        <a:pt x="987" y="300"/>
                        <a:pt x="987" y="304"/>
                      </a:cubicBezTo>
                      <a:cubicBezTo>
                        <a:pt x="987" y="330"/>
                        <a:pt x="984" y="356"/>
                        <a:pt x="974" y="380"/>
                      </a:cubicBezTo>
                      <a:close/>
                      <a:moveTo>
                        <a:pt x="1901" y="429"/>
                      </a:moveTo>
                      <a:cubicBezTo>
                        <a:pt x="1873" y="450"/>
                        <a:pt x="1842" y="459"/>
                        <a:pt x="1807" y="455"/>
                      </a:cubicBezTo>
                      <a:cubicBezTo>
                        <a:pt x="1782" y="451"/>
                        <a:pt x="1763" y="439"/>
                        <a:pt x="1751" y="417"/>
                      </a:cubicBezTo>
                      <a:cubicBezTo>
                        <a:pt x="1743" y="402"/>
                        <a:pt x="1740" y="386"/>
                        <a:pt x="1739" y="370"/>
                      </a:cubicBezTo>
                      <a:cubicBezTo>
                        <a:pt x="1739" y="366"/>
                        <a:pt x="1739" y="366"/>
                        <a:pt x="1743" y="366"/>
                      </a:cubicBezTo>
                      <a:cubicBezTo>
                        <a:pt x="1801" y="366"/>
                        <a:pt x="1860" y="366"/>
                        <a:pt x="1919" y="366"/>
                      </a:cubicBezTo>
                      <a:cubicBezTo>
                        <a:pt x="1921" y="366"/>
                        <a:pt x="1922" y="365"/>
                        <a:pt x="1922" y="363"/>
                      </a:cubicBezTo>
                      <a:cubicBezTo>
                        <a:pt x="1922" y="355"/>
                        <a:pt x="1922" y="347"/>
                        <a:pt x="1922" y="339"/>
                      </a:cubicBezTo>
                      <a:cubicBezTo>
                        <a:pt x="1922" y="322"/>
                        <a:pt x="1920" y="306"/>
                        <a:pt x="1915" y="291"/>
                      </a:cubicBezTo>
                      <a:cubicBezTo>
                        <a:pt x="1907" y="267"/>
                        <a:pt x="1894" y="246"/>
                        <a:pt x="1872" y="234"/>
                      </a:cubicBezTo>
                      <a:cubicBezTo>
                        <a:pt x="1842" y="216"/>
                        <a:pt x="1809" y="215"/>
                        <a:pt x="1777" y="226"/>
                      </a:cubicBezTo>
                      <a:cubicBezTo>
                        <a:pt x="1745" y="236"/>
                        <a:pt x="1724" y="259"/>
                        <a:pt x="1710" y="289"/>
                      </a:cubicBezTo>
                      <a:cubicBezTo>
                        <a:pt x="1699" y="311"/>
                        <a:pt x="1695" y="335"/>
                        <a:pt x="1695" y="359"/>
                      </a:cubicBezTo>
                      <a:cubicBezTo>
                        <a:pt x="1696" y="381"/>
                        <a:pt x="1698" y="403"/>
                        <a:pt x="1707" y="423"/>
                      </a:cubicBezTo>
                      <a:cubicBezTo>
                        <a:pt x="1722" y="459"/>
                        <a:pt x="1748" y="482"/>
                        <a:pt x="1787" y="489"/>
                      </a:cubicBezTo>
                      <a:cubicBezTo>
                        <a:pt x="1810" y="494"/>
                        <a:pt x="1833" y="492"/>
                        <a:pt x="1856" y="487"/>
                      </a:cubicBezTo>
                      <a:cubicBezTo>
                        <a:pt x="1873" y="484"/>
                        <a:pt x="1888" y="478"/>
                        <a:pt x="1902" y="468"/>
                      </a:cubicBezTo>
                      <a:cubicBezTo>
                        <a:pt x="1903" y="467"/>
                        <a:pt x="1904" y="467"/>
                        <a:pt x="1904" y="465"/>
                      </a:cubicBezTo>
                      <a:cubicBezTo>
                        <a:pt x="1904" y="453"/>
                        <a:pt x="1904" y="441"/>
                        <a:pt x="1904" y="428"/>
                      </a:cubicBezTo>
                      <a:cubicBezTo>
                        <a:pt x="1903" y="428"/>
                        <a:pt x="1902" y="429"/>
                        <a:pt x="1901" y="429"/>
                      </a:cubicBezTo>
                      <a:close/>
                      <a:moveTo>
                        <a:pt x="1742" y="330"/>
                      </a:moveTo>
                      <a:cubicBezTo>
                        <a:pt x="1740" y="330"/>
                        <a:pt x="1739" y="330"/>
                        <a:pt x="1740" y="327"/>
                      </a:cubicBezTo>
                      <a:cubicBezTo>
                        <a:pt x="1744" y="304"/>
                        <a:pt x="1754" y="284"/>
                        <a:pt x="1773" y="269"/>
                      </a:cubicBezTo>
                      <a:cubicBezTo>
                        <a:pt x="1793" y="253"/>
                        <a:pt x="1825" y="250"/>
                        <a:pt x="1847" y="262"/>
                      </a:cubicBezTo>
                      <a:cubicBezTo>
                        <a:pt x="1863" y="271"/>
                        <a:pt x="1871" y="285"/>
                        <a:pt x="1876" y="302"/>
                      </a:cubicBezTo>
                      <a:cubicBezTo>
                        <a:pt x="1878" y="310"/>
                        <a:pt x="1879" y="319"/>
                        <a:pt x="1879" y="327"/>
                      </a:cubicBezTo>
                      <a:cubicBezTo>
                        <a:pt x="1879" y="330"/>
                        <a:pt x="1879" y="330"/>
                        <a:pt x="1876" y="330"/>
                      </a:cubicBezTo>
                      <a:cubicBezTo>
                        <a:pt x="1854" y="330"/>
                        <a:pt x="1832" y="330"/>
                        <a:pt x="1809" y="330"/>
                      </a:cubicBezTo>
                      <a:cubicBezTo>
                        <a:pt x="1787" y="330"/>
                        <a:pt x="1765" y="330"/>
                        <a:pt x="1742" y="330"/>
                      </a:cubicBezTo>
                      <a:close/>
                      <a:moveTo>
                        <a:pt x="1667" y="234"/>
                      </a:moveTo>
                      <a:cubicBezTo>
                        <a:pt x="1667" y="233"/>
                        <a:pt x="1666" y="232"/>
                        <a:pt x="1665" y="231"/>
                      </a:cubicBezTo>
                      <a:cubicBezTo>
                        <a:pt x="1660" y="229"/>
                        <a:pt x="1655" y="227"/>
                        <a:pt x="1649" y="225"/>
                      </a:cubicBezTo>
                      <a:cubicBezTo>
                        <a:pt x="1625" y="218"/>
                        <a:pt x="1600" y="217"/>
                        <a:pt x="1576" y="222"/>
                      </a:cubicBezTo>
                      <a:cubicBezTo>
                        <a:pt x="1535" y="229"/>
                        <a:pt x="1504" y="252"/>
                        <a:pt x="1486" y="290"/>
                      </a:cubicBezTo>
                      <a:cubicBezTo>
                        <a:pt x="1469" y="325"/>
                        <a:pt x="1466" y="362"/>
                        <a:pt x="1476" y="400"/>
                      </a:cubicBezTo>
                      <a:cubicBezTo>
                        <a:pt x="1486" y="440"/>
                        <a:pt x="1510" y="469"/>
                        <a:pt x="1550" y="484"/>
                      </a:cubicBezTo>
                      <a:cubicBezTo>
                        <a:pt x="1569" y="491"/>
                        <a:pt x="1589" y="493"/>
                        <a:pt x="1609" y="491"/>
                      </a:cubicBezTo>
                      <a:cubicBezTo>
                        <a:pt x="1629" y="489"/>
                        <a:pt x="1647" y="484"/>
                        <a:pt x="1663" y="475"/>
                      </a:cubicBezTo>
                      <a:cubicBezTo>
                        <a:pt x="1665" y="474"/>
                        <a:pt x="1666" y="473"/>
                        <a:pt x="1666" y="470"/>
                      </a:cubicBezTo>
                      <a:cubicBezTo>
                        <a:pt x="1666" y="459"/>
                        <a:pt x="1666" y="448"/>
                        <a:pt x="1666" y="437"/>
                      </a:cubicBezTo>
                      <a:cubicBezTo>
                        <a:pt x="1666" y="436"/>
                        <a:pt x="1666" y="435"/>
                        <a:pt x="1665" y="434"/>
                      </a:cubicBezTo>
                      <a:cubicBezTo>
                        <a:pt x="1665" y="435"/>
                        <a:pt x="1664" y="435"/>
                        <a:pt x="1663" y="436"/>
                      </a:cubicBezTo>
                      <a:cubicBezTo>
                        <a:pt x="1642" y="450"/>
                        <a:pt x="1619" y="458"/>
                        <a:pt x="1593" y="456"/>
                      </a:cubicBezTo>
                      <a:cubicBezTo>
                        <a:pt x="1558" y="453"/>
                        <a:pt x="1534" y="435"/>
                        <a:pt x="1521" y="402"/>
                      </a:cubicBezTo>
                      <a:cubicBezTo>
                        <a:pt x="1511" y="376"/>
                        <a:pt x="1511" y="349"/>
                        <a:pt x="1518" y="323"/>
                      </a:cubicBezTo>
                      <a:cubicBezTo>
                        <a:pt x="1524" y="301"/>
                        <a:pt x="1535" y="284"/>
                        <a:pt x="1553" y="271"/>
                      </a:cubicBezTo>
                      <a:cubicBezTo>
                        <a:pt x="1576" y="254"/>
                        <a:pt x="1602" y="252"/>
                        <a:pt x="1630" y="258"/>
                      </a:cubicBezTo>
                      <a:cubicBezTo>
                        <a:pt x="1643" y="261"/>
                        <a:pt x="1655" y="267"/>
                        <a:pt x="1667" y="275"/>
                      </a:cubicBezTo>
                      <a:cubicBezTo>
                        <a:pt x="1667" y="261"/>
                        <a:pt x="1666" y="247"/>
                        <a:pt x="1667" y="234"/>
                      </a:cubicBezTo>
                      <a:close/>
                      <a:moveTo>
                        <a:pt x="1387" y="481"/>
                      </a:moveTo>
                      <a:cubicBezTo>
                        <a:pt x="1387" y="484"/>
                        <a:pt x="1387" y="485"/>
                        <a:pt x="1391" y="485"/>
                      </a:cubicBezTo>
                      <a:cubicBezTo>
                        <a:pt x="1402" y="485"/>
                        <a:pt x="1413" y="485"/>
                        <a:pt x="1425" y="485"/>
                      </a:cubicBezTo>
                      <a:cubicBezTo>
                        <a:pt x="1428" y="485"/>
                        <a:pt x="1429" y="485"/>
                        <a:pt x="1429" y="481"/>
                      </a:cubicBezTo>
                      <a:cubicBezTo>
                        <a:pt x="1428" y="449"/>
                        <a:pt x="1429" y="417"/>
                        <a:pt x="1429" y="385"/>
                      </a:cubicBezTo>
                      <a:cubicBezTo>
                        <a:pt x="1429" y="333"/>
                        <a:pt x="1429" y="281"/>
                        <a:pt x="1429" y="230"/>
                      </a:cubicBezTo>
                      <a:cubicBezTo>
                        <a:pt x="1429" y="225"/>
                        <a:pt x="1429" y="225"/>
                        <a:pt x="1424" y="225"/>
                      </a:cubicBezTo>
                      <a:cubicBezTo>
                        <a:pt x="1413" y="225"/>
                        <a:pt x="1402" y="225"/>
                        <a:pt x="1391" y="225"/>
                      </a:cubicBezTo>
                      <a:cubicBezTo>
                        <a:pt x="1388" y="225"/>
                        <a:pt x="1387" y="226"/>
                        <a:pt x="1387" y="229"/>
                      </a:cubicBezTo>
                      <a:cubicBezTo>
                        <a:pt x="1387" y="271"/>
                        <a:pt x="1387" y="313"/>
                        <a:pt x="1387" y="355"/>
                      </a:cubicBezTo>
                      <a:cubicBezTo>
                        <a:pt x="1387" y="397"/>
                        <a:pt x="1387" y="439"/>
                        <a:pt x="1387" y="481"/>
                      </a:cubicBezTo>
                      <a:close/>
                      <a:moveTo>
                        <a:pt x="1436" y="132"/>
                      </a:moveTo>
                      <a:cubicBezTo>
                        <a:pt x="1436" y="117"/>
                        <a:pt x="1424" y="105"/>
                        <a:pt x="1408" y="105"/>
                      </a:cubicBezTo>
                      <a:cubicBezTo>
                        <a:pt x="1393" y="105"/>
                        <a:pt x="1381" y="117"/>
                        <a:pt x="1381" y="133"/>
                      </a:cubicBezTo>
                      <a:cubicBezTo>
                        <a:pt x="1381" y="148"/>
                        <a:pt x="1392" y="160"/>
                        <a:pt x="1408" y="160"/>
                      </a:cubicBezTo>
                      <a:cubicBezTo>
                        <a:pt x="1424" y="160"/>
                        <a:pt x="1436" y="148"/>
                        <a:pt x="1436" y="132"/>
                      </a:cubicBezTo>
                      <a:close/>
                      <a:moveTo>
                        <a:pt x="1" y="486"/>
                      </a:moveTo>
                      <a:cubicBezTo>
                        <a:pt x="1" y="486"/>
                        <a:pt x="1" y="486"/>
                        <a:pt x="1" y="486"/>
                      </a:cubicBezTo>
                      <a:cubicBezTo>
                        <a:pt x="1" y="486"/>
                        <a:pt x="1" y="486"/>
                        <a:pt x="2" y="486"/>
                      </a:cubicBezTo>
                      <a:cubicBezTo>
                        <a:pt x="2" y="486"/>
                        <a:pt x="2" y="486"/>
                        <a:pt x="2" y="486"/>
                      </a:cubicBezTo>
                      <a:cubicBezTo>
                        <a:pt x="1" y="486"/>
                        <a:pt x="1" y="486"/>
                        <a:pt x="1" y="48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9" name="Freeform 5"/>
                <p:cNvSpPr>
                  <a:spLocks noEditPoints="1"/>
                </p:cNvSpPr>
                <p:nvPr/>
              </p:nvSpPr>
              <p:spPr bwMode="auto">
                <a:xfrm>
                  <a:off x="4474232" y="4291546"/>
                  <a:ext cx="2466544" cy="495533"/>
                </a:xfrm>
                <a:custGeom>
                  <a:avLst/>
                  <a:gdLst>
                    <a:gd name="T0" fmla="*/ 271 w 1687"/>
                    <a:gd name="T1" fmla="*/ 82 h 337"/>
                    <a:gd name="T2" fmla="*/ 348 w 1687"/>
                    <a:gd name="T3" fmla="*/ 192 h 337"/>
                    <a:gd name="T4" fmla="*/ 238 w 1687"/>
                    <a:gd name="T5" fmla="*/ 291 h 337"/>
                    <a:gd name="T6" fmla="*/ 260 w 1687"/>
                    <a:gd name="T7" fmla="*/ 232 h 337"/>
                    <a:gd name="T8" fmla="*/ 301 w 1687"/>
                    <a:gd name="T9" fmla="*/ 141 h 337"/>
                    <a:gd name="T10" fmla="*/ 215 w 1687"/>
                    <a:gd name="T11" fmla="*/ 80 h 337"/>
                    <a:gd name="T12" fmla="*/ 579 w 1687"/>
                    <a:gd name="T13" fmla="*/ 62 h 337"/>
                    <a:gd name="T14" fmla="*/ 602 w 1687"/>
                    <a:gd name="T15" fmla="*/ 265 h 337"/>
                    <a:gd name="T16" fmla="*/ 676 w 1687"/>
                    <a:gd name="T17" fmla="*/ 191 h 337"/>
                    <a:gd name="T18" fmla="*/ 699 w 1687"/>
                    <a:gd name="T19" fmla="*/ 181 h 337"/>
                    <a:gd name="T20" fmla="*/ 602 w 1687"/>
                    <a:gd name="T21" fmla="*/ 143 h 337"/>
                    <a:gd name="T22" fmla="*/ 453 w 1687"/>
                    <a:gd name="T23" fmla="*/ 156 h 337"/>
                    <a:gd name="T24" fmla="*/ 469 w 1687"/>
                    <a:gd name="T25" fmla="*/ 250 h 337"/>
                    <a:gd name="T26" fmla="*/ 549 w 1687"/>
                    <a:gd name="T27" fmla="*/ 231 h 337"/>
                    <a:gd name="T28" fmla="*/ 496 w 1687"/>
                    <a:gd name="T29" fmla="*/ 86 h 337"/>
                    <a:gd name="T30" fmla="*/ 1468 w 1687"/>
                    <a:gd name="T31" fmla="*/ 126 h 337"/>
                    <a:gd name="T32" fmla="*/ 1488 w 1687"/>
                    <a:gd name="T33" fmla="*/ 265 h 337"/>
                    <a:gd name="T34" fmla="*/ 1561 w 1687"/>
                    <a:gd name="T35" fmla="*/ 265 h 337"/>
                    <a:gd name="T36" fmla="*/ 1583 w 1687"/>
                    <a:gd name="T37" fmla="*/ 164 h 337"/>
                    <a:gd name="T38" fmla="*/ 1651 w 1687"/>
                    <a:gd name="T39" fmla="*/ 237 h 337"/>
                    <a:gd name="T40" fmla="*/ 1687 w 1687"/>
                    <a:gd name="T41" fmla="*/ 142 h 337"/>
                    <a:gd name="T42" fmla="*/ 1651 w 1687"/>
                    <a:gd name="T43" fmla="*/ 87 h 337"/>
                    <a:gd name="T44" fmla="*/ 1624 w 1687"/>
                    <a:gd name="T45" fmla="*/ 126 h 337"/>
                    <a:gd name="T46" fmla="*/ 1623 w 1687"/>
                    <a:gd name="T47" fmla="*/ 146 h 337"/>
                    <a:gd name="T48" fmla="*/ 1687 w 1687"/>
                    <a:gd name="T49" fmla="*/ 266 h 337"/>
                    <a:gd name="T50" fmla="*/ 898 w 1687"/>
                    <a:gd name="T51" fmla="*/ 149 h 337"/>
                    <a:gd name="T52" fmla="*/ 872 w 1687"/>
                    <a:gd name="T53" fmla="*/ 129 h 337"/>
                    <a:gd name="T54" fmla="*/ 895 w 1687"/>
                    <a:gd name="T55" fmla="*/ 263 h 337"/>
                    <a:gd name="T56" fmla="*/ 947 w 1687"/>
                    <a:gd name="T57" fmla="*/ 130 h 337"/>
                    <a:gd name="T58" fmla="*/ 1403 w 1687"/>
                    <a:gd name="T59" fmla="*/ 192 h 337"/>
                    <a:gd name="T60" fmla="*/ 1426 w 1687"/>
                    <a:gd name="T61" fmla="*/ 198 h 337"/>
                    <a:gd name="T62" fmla="*/ 1415 w 1687"/>
                    <a:gd name="T63" fmla="*/ 89 h 337"/>
                    <a:gd name="T64" fmla="*/ 0 w 1687"/>
                    <a:gd name="T65" fmla="*/ 298 h 337"/>
                    <a:gd name="T66" fmla="*/ 197 w 1687"/>
                    <a:gd name="T67" fmla="*/ 169 h 337"/>
                    <a:gd name="T68" fmla="*/ 100 w 1687"/>
                    <a:gd name="T69" fmla="*/ 122 h 337"/>
                    <a:gd name="T70" fmla="*/ 64 w 1687"/>
                    <a:gd name="T71" fmla="*/ 166 h 337"/>
                    <a:gd name="T72" fmla="*/ 75 w 1687"/>
                    <a:gd name="T73" fmla="*/ 214 h 337"/>
                    <a:gd name="T74" fmla="*/ 123 w 1687"/>
                    <a:gd name="T75" fmla="*/ 213 h 337"/>
                    <a:gd name="T76" fmla="*/ 1128 w 1687"/>
                    <a:gd name="T77" fmla="*/ 265 h 337"/>
                    <a:gd name="T78" fmla="*/ 1104 w 1687"/>
                    <a:gd name="T79" fmla="*/ 169 h 337"/>
                    <a:gd name="T80" fmla="*/ 1228 w 1687"/>
                    <a:gd name="T81" fmla="*/ 123 h 337"/>
                    <a:gd name="T82" fmla="*/ 1128 w 1687"/>
                    <a:gd name="T83" fmla="*/ 131 h 337"/>
                    <a:gd name="T84" fmla="*/ 1170 w 1687"/>
                    <a:gd name="T85" fmla="*/ 91 h 337"/>
                    <a:gd name="T86" fmla="*/ 989 w 1687"/>
                    <a:gd name="T87" fmla="*/ 243 h 337"/>
                    <a:gd name="T88" fmla="*/ 1004 w 1687"/>
                    <a:gd name="T89" fmla="*/ 273 h 337"/>
                    <a:gd name="T90" fmla="*/ 1073 w 1687"/>
                    <a:gd name="T91" fmla="*/ 169 h 337"/>
                    <a:gd name="T92" fmla="*/ 978 w 1687"/>
                    <a:gd name="T93" fmla="*/ 184 h 337"/>
                    <a:gd name="T94" fmla="*/ 1366 w 1687"/>
                    <a:gd name="T95" fmla="*/ 238 h 337"/>
                    <a:gd name="T96" fmla="*/ 1343 w 1687"/>
                    <a:gd name="T97" fmla="*/ 131 h 337"/>
                    <a:gd name="T98" fmla="*/ 1309 w 1687"/>
                    <a:gd name="T99" fmla="*/ 142 h 337"/>
                    <a:gd name="T100" fmla="*/ 1351 w 1687"/>
                    <a:gd name="T101" fmla="*/ 197 h 337"/>
                    <a:gd name="T102" fmla="*/ 813 w 1687"/>
                    <a:gd name="T103" fmla="*/ 247 h 337"/>
                    <a:gd name="T104" fmla="*/ 807 w 1687"/>
                    <a:gd name="T105" fmla="*/ 179 h 337"/>
                    <a:gd name="T106" fmla="*/ 736 w 1687"/>
                    <a:gd name="T107" fmla="*/ 159 h 337"/>
                    <a:gd name="T108" fmla="*/ 836 w 1687"/>
                    <a:gd name="T109" fmla="*/ 174 h 337"/>
                    <a:gd name="T110" fmla="*/ 747 w 1687"/>
                    <a:gd name="T111" fmla="*/ 224 h 337"/>
                    <a:gd name="T112" fmla="*/ 809 w 1687"/>
                    <a:gd name="T113" fmla="*/ 1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87" h="337">
                      <a:moveTo>
                        <a:pt x="215" y="80"/>
                      </a:moveTo>
                      <a:cubicBezTo>
                        <a:pt x="215" y="73"/>
                        <a:pt x="216" y="67"/>
                        <a:pt x="215" y="60"/>
                      </a:cubicBezTo>
                      <a:cubicBezTo>
                        <a:pt x="215" y="58"/>
                        <a:pt x="216" y="56"/>
                        <a:pt x="218" y="55"/>
                      </a:cubicBezTo>
                      <a:cubicBezTo>
                        <a:pt x="228" y="46"/>
                        <a:pt x="242" y="44"/>
                        <a:pt x="253" y="50"/>
                      </a:cubicBezTo>
                      <a:cubicBezTo>
                        <a:pt x="265" y="57"/>
                        <a:pt x="271" y="68"/>
                        <a:pt x="271" y="82"/>
                      </a:cubicBezTo>
                      <a:cubicBezTo>
                        <a:pt x="271" y="85"/>
                        <a:pt x="272" y="87"/>
                        <a:pt x="275" y="88"/>
                      </a:cubicBezTo>
                      <a:cubicBezTo>
                        <a:pt x="294" y="98"/>
                        <a:pt x="308" y="113"/>
                        <a:pt x="317" y="132"/>
                      </a:cubicBezTo>
                      <a:cubicBezTo>
                        <a:pt x="318" y="134"/>
                        <a:pt x="318" y="136"/>
                        <a:pt x="321" y="136"/>
                      </a:cubicBezTo>
                      <a:cubicBezTo>
                        <a:pt x="336" y="134"/>
                        <a:pt x="348" y="142"/>
                        <a:pt x="354" y="154"/>
                      </a:cubicBezTo>
                      <a:cubicBezTo>
                        <a:pt x="360" y="167"/>
                        <a:pt x="357" y="182"/>
                        <a:pt x="348" y="192"/>
                      </a:cubicBezTo>
                      <a:cubicBezTo>
                        <a:pt x="340" y="200"/>
                        <a:pt x="332" y="203"/>
                        <a:pt x="321" y="202"/>
                      </a:cubicBezTo>
                      <a:cubicBezTo>
                        <a:pt x="319" y="202"/>
                        <a:pt x="318" y="202"/>
                        <a:pt x="317" y="204"/>
                      </a:cubicBezTo>
                      <a:cubicBezTo>
                        <a:pt x="308" y="225"/>
                        <a:pt x="294" y="241"/>
                        <a:pt x="273" y="250"/>
                      </a:cubicBezTo>
                      <a:cubicBezTo>
                        <a:pt x="270" y="251"/>
                        <a:pt x="271" y="253"/>
                        <a:pt x="271" y="255"/>
                      </a:cubicBezTo>
                      <a:cubicBezTo>
                        <a:pt x="272" y="275"/>
                        <a:pt x="257" y="291"/>
                        <a:pt x="238" y="291"/>
                      </a:cubicBezTo>
                      <a:cubicBezTo>
                        <a:pt x="234" y="291"/>
                        <a:pt x="230" y="290"/>
                        <a:pt x="226" y="288"/>
                      </a:cubicBezTo>
                      <a:cubicBezTo>
                        <a:pt x="219" y="285"/>
                        <a:pt x="215" y="281"/>
                        <a:pt x="215" y="272"/>
                      </a:cubicBezTo>
                      <a:cubicBezTo>
                        <a:pt x="216" y="261"/>
                        <a:pt x="216" y="249"/>
                        <a:pt x="215" y="238"/>
                      </a:cubicBezTo>
                      <a:cubicBezTo>
                        <a:pt x="215" y="235"/>
                        <a:pt x="216" y="233"/>
                        <a:pt x="219" y="231"/>
                      </a:cubicBezTo>
                      <a:cubicBezTo>
                        <a:pt x="231" y="221"/>
                        <a:pt x="248" y="222"/>
                        <a:pt x="260" y="232"/>
                      </a:cubicBezTo>
                      <a:cubicBezTo>
                        <a:pt x="262" y="234"/>
                        <a:pt x="264" y="234"/>
                        <a:pt x="267" y="233"/>
                      </a:cubicBezTo>
                      <a:cubicBezTo>
                        <a:pt x="283" y="225"/>
                        <a:pt x="294" y="213"/>
                        <a:pt x="301" y="197"/>
                      </a:cubicBezTo>
                      <a:cubicBezTo>
                        <a:pt x="302" y="195"/>
                        <a:pt x="302" y="193"/>
                        <a:pt x="301" y="191"/>
                      </a:cubicBezTo>
                      <a:cubicBezTo>
                        <a:pt x="289" y="177"/>
                        <a:pt x="289" y="161"/>
                        <a:pt x="300" y="147"/>
                      </a:cubicBezTo>
                      <a:cubicBezTo>
                        <a:pt x="302" y="145"/>
                        <a:pt x="303" y="143"/>
                        <a:pt x="301" y="141"/>
                      </a:cubicBezTo>
                      <a:cubicBezTo>
                        <a:pt x="294" y="124"/>
                        <a:pt x="282" y="112"/>
                        <a:pt x="266" y="104"/>
                      </a:cubicBezTo>
                      <a:cubicBezTo>
                        <a:pt x="264" y="103"/>
                        <a:pt x="262" y="103"/>
                        <a:pt x="260" y="105"/>
                      </a:cubicBezTo>
                      <a:cubicBezTo>
                        <a:pt x="248" y="116"/>
                        <a:pt x="231" y="117"/>
                        <a:pt x="218" y="106"/>
                      </a:cubicBezTo>
                      <a:cubicBezTo>
                        <a:pt x="216" y="105"/>
                        <a:pt x="215" y="103"/>
                        <a:pt x="215" y="100"/>
                      </a:cubicBezTo>
                      <a:cubicBezTo>
                        <a:pt x="216" y="93"/>
                        <a:pt x="215" y="87"/>
                        <a:pt x="215" y="80"/>
                      </a:cubicBezTo>
                      <a:close/>
                      <a:moveTo>
                        <a:pt x="602" y="143"/>
                      </a:moveTo>
                      <a:cubicBezTo>
                        <a:pt x="602" y="116"/>
                        <a:pt x="602" y="88"/>
                        <a:pt x="602" y="61"/>
                      </a:cubicBezTo>
                      <a:cubicBezTo>
                        <a:pt x="602" y="58"/>
                        <a:pt x="602" y="56"/>
                        <a:pt x="598" y="56"/>
                      </a:cubicBezTo>
                      <a:cubicBezTo>
                        <a:pt x="593" y="57"/>
                        <a:pt x="589" y="57"/>
                        <a:pt x="584" y="56"/>
                      </a:cubicBezTo>
                      <a:cubicBezTo>
                        <a:pt x="580" y="56"/>
                        <a:pt x="579" y="58"/>
                        <a:pt x="579" y="62"/>
                      </a:cubicBezTo>
                      <a:cubicBezTo>
                        <a:pt x="579" y="126"/>
                        <a:pt x="579" y="190"/>
                        <a:pt x="579" y="254"/>
                      </a:cubicBezTo>
                      <a:cubicBezTo>
                        <a:pt x="579" y="258"/>
                        <a:pt x="579" y="262"/>
                        <a:pt x="579" y="266"/>
                      </a:cubicBezTo>
                      <a:cubicBezTo>
                        <a:pt x="579" y="269"/>
                        <a:pt x="580" y="270"/>
                        <a:pt x="583" y="270"/>
                      </a:cubicBezTo>
                      <a:cubicBezTo>
                        <a:pt x="588" y="270"/>
                        <a:pt x="593" y="270"/>
                        <a:pt x="598" y="270"/>
                      </a:cubicBezTo>
                      <a:cubicBezTo>
                        <a:pt x="601" y="270"/>
                        <a:pt x="602" y="269"/>
                        <a:pt x="602" y="265"/>
                      </a:cubicBezTo>
                      <a:cubicBezTo>
                        <a:pt x="602" y="239"/>
                        <a:pt x="602" y="213"/>
                        <a:pt x="602" y="187"/>
                      </a:cubicBezTo>
                      <a:cubicBezTo>
                        <a:pt x="602" y="175"/>
                        <a:pt x="606" y="164"/>
                        <a:pt x="614" y="154"/>
                      </a:cubicBezTo>
                      <a:cubicBezTo>
                        <a:pt x="625" y="143"/>
                        <a:pt x="637" y="140"/>
                        <a:pt x="652" y="143"/>
                      </a:cubicBezTo>
                      <a:cubicBezTo>
                        <a:pt x="666" y="147"/>
                        <a:pt x="671" y="157"/>
                        <a:pt x="674" y="170"/>
                      </a:cubicBezTo>
                      <a:cubicBezTo>
                        <a:pt x="675" y="177"/>
                        <a:pt x="676" y="184"/>
                        <a:pt x="676" y="191"/>
                      </a:cubicBezTo>
                      <a:cubicBezTo>
                        <a:pt x="676" y="215"/>
                        <a:pt x="676" y="240"/>
                        <a:pt x="675" y="265"/>
                      </a:cubicBezTo>
                      <a:cubicBezTo>
                        <a:pt x="675" y="269"/>
                        <a:pt x="677" y="270"/>
                        <a:pt x="681" y="270"/>
                      </a:cubicBezTo>
                      <a:cubicBezTo>
                        <a:pt x="686" y="270"/>
                        <a:pt x="690" y="270"/>
                        <a:pt x="695" y="270"/>
                      </a:cubicBezTo>
                      <a:cubicBezTo>
                        <a:pt x="698" y="270"/>
                        <a:pt x="699" y="269"/>
                        <a:pt x="699" y="265"/>
                      </a:cubicBezTo>
                      <a:cubicBezTo>
                        <a:pt x="699" y="237"/>
                        <a:pt x="699" y="209"/>
                        <a:pt x="699" y="181"/>
                      </a:cubicBezTo>
                      <a:cubicBezTo>
                        <a:pt x="699" y="174"/>
                        <a:pt x="698" y="167"/>
                        <a:pt x="697" y="160"/>
                      </a:cubicBezTo>
                      <a:cubicBezTo>
                        <a:pt x="694" y="147"/>
                        <a:pt x="688" y="135"/>
                        <a:pt x="675" y="128"/>
                      </a:cubicBezTo>
                      <a:cubicBezTo>
                        <a:pt x="656" y="117"/>
                        <a:pt x="628" y="122"/>
                        <a:pt x="612" y="137"/>
                      </a:cubicBezTo>
                      <a:cubicBezTo>
                        <a:pt x="609" y="141"/>
                        <a:pt x="606" y="145"/>
                        <a:pt x="602" y="149"/>
                      </a:cubicBezTo>
                      <a:cubicBezTo>
                        <a:pt x="602" y="147"/>
                        <a:pt x="602" y="145"/>
                        <a:pt x="602" y="143"/>
                      </a:cubicBezTo>
                      <a:close/>
                      <a:moveTo>
                        <a:pt x="541" y="75"/>
                      </a:moveTo>
                      <a:cubicBezTo>
                        <a:pt x="541" y="72"/>
                        <a:pt x="541" y="71"/>
                        <a:pt x="538" y="70"/>
                      </a:cubicBezTo>
                      <a:cubicBezTo>
                        <a:pt x="532" y="68"/>
                        <a:pt x="526" y="66"/>
                        <a:pt x="520" y="66"/>
                      </a:cubicBezTo>
                      <a:cubicBezTo>
                        <a:pt x="503" y="64"/>
                        <a:pt x="485" y="64"/>
                        <a:pt x="469" y="71"/>
                      </a:cubicBezTo>
                      <a:cubicBezTo>
                        <a:pt x="429" y="89"/>
                        <a:pt x="430" y="136"/>
                        <a:pt x="453" y="156"/>
                      </a:cubicBezTo>
                      <a:cubicBezTo>
                        <a:pt x="463" y="165"/>
                        <a:pt x="474" y="172"/>
                        <a:pt x="485" y="178"/>
                      </a:cubicBezTo>
                      <a:cubicBezTo>
                        <a:pt x="496" y="184"/>
                        <a:pt x="507" y="191"/>
                        <a:pt x="516" y="200"/>
                      </a:cubicBezTo>
                      <a:cubicBezTo>
                        <a:pt x="525" y="209"/>
                        <a:pt x="527" y="220"/>
                        <a:pt x="523" y="232"/>
                      </a:cubicBezTo>
                      <a:cubicBezTo>
                        <a:pt x="520" y="243"/>
                        <a:pt x="511" y="248"/>
                        <a:pt x="500" y="251"/>
                      </a:cubicBezTo>
                      <a:cubicBezTo>
                        <a:pt x="490" y="253"/>
                        <a:pt x="480" y="252"/>
                        <a:pt x="469" y="250"/>
                      </a:cubicBezTo>
                      <a:cubicBezTo>
                        <a:pt x="458" y="247"/>
                        <a:pt x="447" y="242"/>
                        <a:pt x="437" y="234"/>
                      </a:cubicBezTo>
                      <a:cubicBezTo>
                        <a:pt x="437" y="242"/>
                        <a:pt x="438" y="250"/>
                        <a:pt x="437" y="257"/>
                      </a:cubicBezTo>
                      <a:cubicBezTo>
                        <a:pt x="437" y="261"/>
                        <a:pt x="438" y="263"/>
                        <a:pt x="442" y="265"/>
                      </a:cubicBezTo>
                      <a:cubicBezTo>
                        <a:pt x="464" y="273"/>
                        <a:pt x="486" y="277"/>
                        <a:pt x="509" y="270"/>
                      </a:cubicBezTo>
                      <a:cubicBezTo>
                        <a:pt x="529" y="265"/>
                        <a:pt x="544" y="253"/>
                        <a:pt x="549" y="231"/>
                      </a:cubicBezTo>
                      <a:cubicBezTo>
                        <a:pt x="553" y="209"/>
                        <a:pt x="546" y="191"/>
                        <a:pt x="528" y="178"/>
                      </a:cubicBezTo>
                      <a:cubicBezTo>
                        <a:pt x="517" y="169"/>
                        <a:pt x="505" y="162"/>
                        <a:pt x="493" y="155"/>
                      </a:cubicBezTo>
                      <a:cubicBezTo>
                        <a:pt x="485" y="151"/>
                        <a:pt x="477" y="146"/>
                        <a:pt x="471" y="139"/>
                      </a:cubicBezTo>
                      <a:cubicBezTo>
                        <a:pt x="456" y="124"/>
                        <a:pt x="461" y="100"/>
                        <a:pt x="480" y="90"/>
                      </a:cubicBezTo>
                      <a:cubicBezTo>
                        <a:pt x="485" y="88"/>
                        <a:pt x="490" y="87"/>
                        <a:pt x="496" y="86"/>
                      </a:cubicBezTo>
                      <a:cubicBezTo>
                        <a:pt x="512" y="86"/>
                        <a:pt x="527" y="88"/>
                        <a:pt x="541" y="99"/>
                      </a:cubicBezTo>
                      <a:cubicBezTo>
                        <a:pt x="541" y="90"/>
                        <a:pt x="541" y="82"/>
                        <a:pt x="541" y="75"/>
                      </a:cubicBezTo>
                      <a:close/>
                      <a:moveTo>
                        <a:pt x="1488" y="129"/>
                      </a:moveTo>
                      <a:cubicBezTo>
                        <a:pt x="1488" y="127"/>
                        <a:pt x="1488" y="125"/>
                        <a:pt x="1484" y="126"/>
                      </a:cubicBezTo>
                      <a:cubicBezTo>
                        <a:pt x="1479" y="126"/>
                        <a:pt x="1474" y="126"/>
                        <a:pt x="1468" y="126"/>
                      </a:cubicBezTo>
                      <a:cubicBezTo>
                        <a:pt x="1465" y="126"/>
                        <a:pt x="1465" y="127"/>
                        <a:pt x="1465" y="129"/>
                      </a:cubicBezTo>
                      <a:cubicBezTo>
                        <a:pt x="1465" y="175"/>
                        <a:pt x="1465" y="220"/>
                        <a:pt x="1465" y="266"/>
                      </a:cubicBezTo>
                      <a:cubicBezTo>
                        <a:pt x="1465" y="269"/>
                        <a:pt x="1466" y="270"/>
                        <a:pt x="1469" y="270"/>
                      </a:cubicBezTo>
                      <a:cubicBezTo>
                        <a:pt x="1474" y="270"/>
                        <a:pt x="1478" y="270"/>
                        <a:pt x="1483" y="270"/>
                      </a:cubicBezTo>
                      <a:cubicBezTo>
                        <a:pt x="1487" y="270"/>
                        <a:pt x="1488" y="269"/>
                        <a:pt x="1488" y="265"/>
                      </a:cubicBezTo>
                      <a:cubicBezTo>
                        <a:pt x="1488" y="239"/>
                        <a:pt x="1488" y="212"/>
                        <a:pt x="1488" y="186"/>
                      </a:cubicBezTo>
                      <a:cubicBezTo>
                        <a:pt x="1488" y="172"/>
                        <a:pt x="1493" y="160"/>
                        <a:pt x="1504" y="151"/>
                      </a:cubicBezTo>
                      <a:cubicBezTo>
                        <a:pt x="1525" y="133"/>
                        <a:pt x="1553" y="142"/>
                        <a:pt x="1559" y="169"/>
                      </a:cubicBezTo>
                      <a:cubicBezTo>
                        <a:pt x="1561" y="175"/>
                        <a:pt x="1561" y="182"/>
                        <a:pt x="1561" y="188"/>
                      </a:cubicBezTo>
                      <a:cubicBezTo>
                        <a:pt x="1561" y="214"/>
                        <a:pt x="1561" y="239"/>
                        <a:pt x="1561" y="265"/>
                      </a:cubicBezTo>
                      <a:cubicBezTo>
                        <a:pt x="1561" y="269"/>
                        <a:pt x="1562" y="270"/>
                        <a:pt x="1566" y="270"/>
                      </a:cubicBezTo>
                      <a:cubicBezTo>
                        <a:pt x="1571" y="270"/>
                        <a:pt x="1575" y="270"/>
                        <a:pt x="1580" y="270"/>
                      </a:cubicBezTo>
                      <a:cubicBezTo>
                        <a:pt x="1584" y="270"/>
                        <a:pt x="1584" y="269"/>
                        <a:pt x="1584" y="265"/>
                      </a:cubicBezTo>
                      <a:cubicBezTo>
                        <a:pt x="1584" y="237"/>
                        <a:pt x="1584" y="209"/>
                        <a:pt x="1584" y="180"/>
                      </a:cubicBezTo>
                      <a:cubicBezTo>
                        <a:pt x="1584" y="175"/>
                        <a:pt x="1584" y="169"/>
                        <a:pt x="1583" y="164"/>
                      </a:cubicBezTo>
                      <a:cubicBezTo>
                        <a:pt x="1577" y="131"/>
                        <a:pt x="1555" y="118"/>
                        <a:pt x="1524" y="123"/>
                      </a:cubicBezTo>
                      <a:cubicBezTo>
                        <a:pt x="1508" y="126"/>
                        <a:pt x="1497" y="135"/>
                        <a:pt x="1488" y="149"/>
                      </a:cubicBezTo>
                      <a:cubicBezTo>
                        <a:pt x="1488" y="142"/>
                        <a:pt x="1488" y="136"/>
                        <a:pt x="1488" y="129"/>
                      </a:cubicBezTo>
                      <a:close/>
                      <a:moveTo>
                        <a:pt x="1681" y="252"/>
                      </a:moveTo>
                      <a:cubicBezTo>
                        <a:pt x="1667" y="257"/>
                        <a:pt x="1654" y="251"/>
                        <a:pt x="1651" y="237"/>
                      </a:cubicBezTo>
                      <a:cubicBezTo>
                        <a:pt x="1651" y="234"/>
                        <a:pt x="1651" y="232"/>
                        <a:pt x="1651" y="229"/>
                      </a:cubicBezTo>
                      <a:cubicBezTo>
                        <a:pt x="1651" y="203"/>
                        <a:pt x="1651" y="176"/>
                        <a:pt x="1651" y="150"/>
                      </a:cubicBezTo>
                      <a:cubicBezTo>
                        <a:pt x="1651" y="147"/>
                        <a:pt x="1651" y="146"/>
                        <a:pt x="1655" y="146"/>
                      </a:cubicBezTo>
                      <a:cubicBezTo>
                        <a:pt x="1664" y="146"/>
                        <a:pt x="1674" y="146"/>
                        <a:pt x="1683" y="146"/>
                      </a:cubicBezTo>
                      <a:cubicBezTo>
                        <a:pt x="1686" y="146"/>
                        <a:pt x="1687" y="145"/>
                        <a:pt x="1687" y="142"/>
                      </a:cubicBezTo>
                      <a:cubicBezTo>
                        <a:pt x="1687" y="138"/>
                        <a:pt x="1687" y="134"/>
                        <a:pt x="1687" y="129"/>
                      </a:cubicBezTo>
                      <a:cubicBezTo>
                        <a:pt x="1687" y="126"/>
                        <a:pt x="1686" y="126"/>
                        <a:pt x="1683" y="126"/>
                      </a:cubicBezTo>
                      <a:cubicBezTo>
                        <a:pt x="1674" y="126"/>
                        <a:pt x="1664" y="126"/>
                        <a:pt x="1655" y="126"/>
                      </a:cubicBezTo>
                      <a:cubicBezTo>
                        <a:pt x="1651" y="126"/>
                        <a:pt x="1650" y="125"/>
                        <a:pt x="1651" y="121"/>
                      </a:cubicBezTo>
                      <a:cubicBezTo>
                        <a:pt x="1651" y="110"/>
                        <a:pt x="1651" y="99"/>
                        <a:pt x="1651" y="87"/>
                      </a:cubicBezTo>
                      <a:cubicBezTo>
                        <a:pt x="1651" y="85"/>
                        <a:pt x="1651" y="83"/>
                        <a:pt x="1647" y="84"/>
                      </a:cubicBezTo>
                      <a:cubicBezTo>
                        <a:pt x="1641" y="86"/>
                        <a:pt x="1636" y="88"/>
                        <a:pt x="1630" y="90"/>
                      </a:cubicBezTo>
                      <a:cubicBezTo>
                        <a:pt x="1628" y="90"/>
                        <a:pt x="1627" y="91"/>
                        <a:pt x="1627" y="94"/>
                      </a:cubicBezTo>
                      <a:cubicBezTo>
                        <a:pt x="1627" y="103"/>
                        <a:pt x="1627" y="113"/>
                        <a:pt x="1627" y="122"/>
                      </a:cubicBezTo>
                      <a:cubicBezTo>
                        <a:pt x="1627" y="125"/>
                        <a:pt x="1627" y="126"/>
                        <a:pt x="1624" y="126"/>
                      </a:cubicBezTo>
                      <a:cubicBezTo>
                        <a:pt x="1618" y="126"/>
                        <a:pt x="1612" y="126"/>
                        <a:pt x="1606" y="126"/>
                      </a:cubicBezTo>
                      <a:cubicBezTo>
                        <a:pt x="1603" y="126"/>
                        <a:pt x="1602" y="126"/>
                        <a:pt x="1602" y="129"/>
                      </a:cubicBezTo>
                      <a:cubicBezTo>
                        <a:pt x="1602" y="133"/>
                        <a:pt x="1602" y="138"/>
                        <a:pt x="1602" y="143"/>
                      </a:cubicBezTo>
                      <a:cubicBezTo>
                        <a:pt x="1602" y="145"/>
                        <a:pt x="1603" y="146"/>
                        <a:pt x="1605" y="146"/>
                      </a:cubicBezTo>
                      <a:cubicBezTo>
                        <a:pt x="1611" y="146"/>
                        <a:pt x="1617" y="146"/>
                        <a:pt x="1623" y="146"/>
                      </a:cubicBezTo>
                      <a:cubicBezTo>
                        <a:pt x="1626" y="145"/>
                        <a:pt x="1627" y="146"/>
                        <a:pt x="1627" y="150"/>
                      </a:cubicBezTo>
                      <a:cubicBezTo>
                        <a:pt x="1627" y="178"/>
                        <a:pt x="1627" y="206"/>
                        <a:pt x="1627" y="233"/>
                      </a:cubicBezTo>
                      <a:cubicBezTo>
                        <a:pt x="1627" y="244"/>
                        <a:pt x="1630" y="254"/>
                        <a:pt x="1637" y="263"/>
                      </a:cubicBezTo>
                      <a:cubicBezTo>
                        <a:pt x="1648" y="276"/>
                        <a:pt x="1673" y="275"/>
                        <a:pt x="1685" y="270"/>
                      </a:cubicBezTo>
                      <a:cubicBezTo>
                        <a:pt x="1686" y="269"/>
                        <a:pt x="1687" y="268"/>
                        <a:pt x="1687" y="266"/>
                      </a:cubicBezTo>
                      <a:cubicBezTo>
                        <a:pt x="1687" y="261"/>
                        <a:pt x="1687" y="255"/>
                        <a:pt x="1687" y="249"/>
                      </a:cubicBezTo>
                      <a:cubicBezTo>
                        <a:pt x="1685" y="250"/>
                        <a:pt x="1683" y="251"/>
                        <a:pt x="1681" y="252"/>
                      </a:cubicBezTo>
                      <a:close/>
                      <a:moveTo>
                        <a:pt x="947" y="130"/>
                      </a:moveTo>
                      <a:cubicBezTo>
                        <a:pt x="948" y="125"/>
                        <a:pt x="945" y="124"/>
                        <a:pt x="941" y="124"/>
                      </a:cubicBezTo>
                      <a:cubicBezTo>
                        <a:pt x="921" y="121"/>
                        <a:pt x="906" y="130"/>
                        <a:pt x="898" y="149"/>
                      </a:cubicBezTo>
                      <a:cubicBezTo>
                        <a:pt x="897" y="151"/>
                        <a:pt x="897" y="153"/>
                        <a:pt x="895" y="154"/>
                      </a:cubicBezTo>
                      <a:cubicBezTo>
                        <a:pt x="895" y="145"/>
                        <a:pt x="895" y="137"/>
                        <a:pt x="895" y="129"/>
                      </a:cubicBezTo>
                      <a:cubicBezTo>
                        <a:pt x="895" y="127"/>
                        <a:pt x="895" y="126"/>
                        <a:pt x="892" y="126"/>
                      </a:cubicBezTo>
                      <a:cubicBezTo>
                        <a:pt x="886" y="126"/>
                        <a:pt x="880" y="126"/>
                        <a:pt x="875" y="126"/>
                      </a:cubicBezTo>
                      <a:cubicBezTo>
                        <a:pt x="872" y="126"/>
                        <a:pt x="872" y="127"/>
                        <a:pt x="872" y="129"/>
                      </a:cubicBezTo>
                      <a:cubicBezTo>
                        <a:pt x="872" y="134"/>
                        <a:pt x="872" y="140"/>
                        <a:pt x="872" y="146"/>
                      </a:cubicBezTo>
                      <a:cubicBezTo>
                        <a:pt x="872" y="185"/>
                        <a:pt x="872" y="225"/>
                        <a:pt x="872" y="265"/>
                      </a:cubicBezTo>
                      <a:cubicBezTo>
                        <a:pt x="872" y="269"/>
                        <a:pt x="872" y="270"/>
                        <a:pt x="876" y="270"/>
                      </a:cubicBezTo>
                      <a:cubicBezTo>
                        <a:pt x="880" y="270"/>
                        <a:pt x="884" y="270"/>
                        <a:pt x="888" y="270"/>
                      </a:cubicBezTo>
                      <a:cubicBezTo>
                        <a:pt x="895" y="270"/>
                        <a:pt x="895" y="270"/>
                        <a:pt x="895" y="263"/>
                      </a:cubicBezTo>
                      <a:cubicBezTo>
                        <a:pt x="895" y="241"/>
                        <a:pt x="895" y="218"/>
                        <a:pt x="895" y="195"/>
                      </a:cubicBezTo>
                      <a:cubicBezTo>
                        <a:pt x="895" y="185"/>
                        <a:pt x="897" y="175"/>
                        <a:pt x="901" y="165"/>
                      </a:cubicBezTo>
                      <a:cubicBezTo>
                        <a:pt x="906" y="156"/>
                        <a:pt x="912" y="147"/>
                        <a:pt x="924" y="145"/>
                      </a:cubicBezTo>
                      <a:cubicBezTo>
                        <a:pt x="932" y="144"/>
                        <a:pt x="939" y="145"/>
                        <a:pt x="947" y="149"/>
                      </a:cubicBezTo>
                      <a:cubicBezTo>
                        <a:pt x="947" y="142"/>
                        <a:pt x="947" y="136"/>
                        <a:pt x="947" y="130"/>
                      </a:cubicBezTo>
                      <a:close/>
                      <a:moveTo>
                        <a:pt x="1426" y="131"/>
                      </a:moveTo>
                      <a:cubicBezTo>
                        <a:pt x="1426" y="126"/>
                        <a:pt x="1425" y="125"/>
                        <a:pt x="1421" y="126"/>
                      </a:cubicBezTo>
                      <a:cubicBezTo>
                        <a:pt x="1416" y="126"/>
                        <a:pt x="1412" y="126"/>
                        <a:pt x="1408" y="126"/>
                      </a:cubicBezTo>
                      <a:cubicBezTo>
                        <a:pt x="1404" y="125"/>
                        <a:pt x="1402" y="126"/>
                        <a:pt x="1403" y="130"/>
                      </a:cubicBezTo>
                      <a:cubicBezTo>
                        <a:pt x="1403" y="151"/>
                        <a:pt x="1403" y="171"/>
                        <a:pt x="1403" y="192"/>
                      </a:cubicBezTo>
                      <a:cubicBezTo>
                        <a:pt x="1403" y="216"/>
                        <a:pt x="1403" y="240"/>
                        <a:pt x="1403" y="265"/>
                      </a:cubicBezTo>
                      <a:cubicBezTo>
                        <a:pt x="1402" y="269"/>
                        <a:pt x="1404" y="270"/>
                        <a:pt x="1408" y="270"/>
                      </a:cubicBezTo>
                      <a:cubicBezTo>
                        <a:pt x="1412" y="270"/>
                        <a:pt x="1417" y="270"/>
                        <a:pt x="1421" y="270"/>
                      </a:cubicBezTo>
                      <a:cubicBezTo>
                        <a:pt x="1425" y="270"/>
                        <a:pt x="1426" y="269"/>
                        <a:pt x="1426" y="265"/>
                      </a:cubicBezTo>
                      <a:cubicBezTo>
                        <a:pt x="1426" y="243"/>
                        <a:pt x="1426" y="220"/>
                        <a:pt x="1426" y="198"/>
                      </a:cubicBezTo>
                      <a:cubicBezTo>
                        <a:pt x="1426" y="176"/>
                        <a:pt x="1426" y="153"/>
                        <a:pt x="1426" y="131"/>
                      </a:cubicBezTo>
                      <a:close/>
                      <a:moveTo>
                        <a:pt x="1430" y="74"/>
                      </a:moveTo>
                      <a:cubicBezTo>
                        <a:pt x="1430" y="66"/>
                        <a:pt x="1423" y="59"/>
                        <a:pt x="1415" y="59"/>
                      </a:cubicBezTo>
                      <a:cubicBezTo>
                        <a:pt x="1406" y="59"/>
                        <a:pt x="1399" y="66"/>
                        <a:pt x="1399" y="74"/>
                      </a:cubicBezTo>
                      <a:cubicBezTo>
                        <a:pt x="1399" y="83"/>
                        <a:pt x="1406" y="89"/>
                        <a:pt x="1415" y="89"/>
                      </a:cubicBezTo>
                      <a:cubicBezTo>
                        <a:pt x="1423" y="89"/>
                        <a:pt x="1430" y="83"/>
                        <a:pt x="1430" y="74"/>
                      </a:cubicBezTo>
                      <a:close/>
                      <a:moveTo>
                        <a:pt x="197" y="332"/>
                      </a:moveTo>
                      <a:cubicBezTo>
                        <a:pt x="197" y="336"/>
                        <a:pt x="196" y="337"/>
                        <a:pt x="192" y="336"/>
                      </a:cubicBezTo>
                      <a:cubicBezTo>
                        <a:pt x="129" y="325"/>
                        <a:pt x="66" y="314"/>
                        <a:pt x="4" y="303"/>
                      </a:cubicBezTo>
                      <a:cubicBezTo>
                        <a:pt x="0" y="302"/>
                        <a:pt x="0" y="301"/>
                        <a:pt x="0" y="298"/>
                      </a:cubicBezTo>
                      <a:cubicBezTo>
                        <a:pt x="0" y="212"/>
                        <a:pt x="0" y="126"/>
                        <a:pt x="0" y="39"/>
                      </a:cubicBezTo>
                      <a:cubicBezTo>
                        <a:pt x="0" y="36"/>
                        <a:pt x="1" y="35"/>
                        <a:pt x="4" y="35"/>
                      </a:cubicBezTo>
                      <a:cubicBezTo>
                        <a:pt x="67" y="23"/>
                        <a:pt x="129" y="12"/>
                        <a:pt x="191" y="1"/>
                      </a:cubicBezTo>
                      <a:cubicBezTo>
                        <a:pt x="196" y="0"/>
                        <a:pt x="197" y="1"/>
                        <a:pt x="197" y="6"/>
                      </a:cubicBezTo>
                      <a:cubicBezTo>
                        <a:pt x="197" y="60"/>
                        <a:pt x="197" y="114"/>
                        <a:pt x="197" y="169"/>
                      </a:cubicBezTo>
                      <a:cubicBezTo>
                        <a:pt x="197" y="223"/>
                        <a:pt x="197" y="278"/>
                        <a:pt x="197" y="332"/>
                      </a:cubicBezTo>
                      <a:close/>
                      <a:moveTo>
                        <a:pt x="106" y="164"/>
                      </a:moveTo>
                      <a:cubicBezTo>
                        <a:pt x="100" y="160"/>
                        <a:pt x="94" y="156"/>
                        <a:pt x="87" y="151"/>
                      </a:cubicBezTo>
                      <a:cubicBezTo>
                        <a:pt x="80" y="146"/>
                        <a:pt x="78" y="138"/>
                        <a:pt x="81" y="131"/>
                      </a:cubicBezTo>
                      <a:cubicBezTo>
                        <a:pt x="84" y="124"/>
                        <a:pt x="91" y="121"/>
                        <a:pt x="100" y="122"/>
                      </a:cubicBezTo>
                      <a:cubicBezTo>
                        <a:pt x="107" y="123"/>
                        <a:pt x="114" y="126"/>
                        <a:pt x="120" y="130"/>
                      </a:cubicBezTo>
                      <a:cubicBezTo>
                        <a:pt x="120" y="121"/>
                        <a:pt x="120" y="113"/>
                        <a:pt x="120" y="104"/>
                      </a:cubicBezTo>
                      <a:cubicBezTo>
                        <a:pt x="120" y="102"/>
                        <a:pt x="119" y="101"/>
                        <a:pt x="117" y="101"/>
                      </a:cubicBezTo>
                      <a:cubicBezTo>
                        <a:pt x="105" y="97"/>
                        <a:pt x="93" y="97"/>
                        <a:pt x="82" y="101"/>
                      </a:cubicBezTo>
                      <a:cubicBezTo>
                        <a:pt x="56" y="109"/>
                        <a:pt x="47" y="143"/>
                        <a:pt x="64" y="166"/>
                      </a:cubicBezTo>
                      <a:cubicBezTo>
                        <a:pt x="69" y="172"/>
                        <a:pt x="75" y="176"/>
                        <a:pt x="81" y="180"/>
                      </a:cubicBezTo>
                      <a:cubicBezTo>
                        <a:pt x="87" y="184"/>
                        <a:pt x="93" y="187"/>
                        <a:pt x="96" y="193"/>
                      </a:cubicBezTo>
                      <a:cubicBezTo>
                        <a:pt x="99" y="198"/>
                        <a:pt x="100" y="203"/>
                        <a:pt x="97" y="209"/>
                      </a:cubicBezTo>
                      <a:cubicBezTo>
                        <a:pt x="95" y="214"/>
                        <a:pt x="90" y="215"/>
                        <a:pt x="84" y="215"/>
                      </a:cubicBezTo>
                      <a:cubicBezTo>
                        <a:pt x="81" y="215"/>
                        <a:pt x="78" y="215"/>
                        <a:pt x="75" y="214"/>
                      </a:cubicBezTo>
                      <a:cubicBezTo>
                        <a:pt x="68" y="212"/>
                        <a:pt x="62" y="207"/>
                        <a:pt x="56" y="201"/>
                      </a:cubicBezTo>
                      <a:cubicBezTo>
                        <a:pt x="56" y="210"/>
                        <a:pt x="57" y="218"/>
                        <a:pt x="56" y="226"/>
                      </a:cubicBezTo>
                      <a:cubicBezTo>
                        <a:pt x="56" y="229"/>
                        <a:pt x="57" y="231"/>
                        <a:pt x="60" y="233"/>
                      </a:cubicBezTo>
                      <a:cubicBezTo>
                        <a:pt x="68" y="237"/>
                        <a:pt x="77" y="239"/>
                        <a:pt x="86" y="239"/>
                      </a:cubicBezTo>
                      <a:cubicBezTo>
                        <a:pt x="105" y="240"/>
                        <a:pt x="119" y="230"/>
                        <a:pt x="123" y="213"/>
                      </a:cubicBezTo>
                      <a:cubicBezTo>
                        <a:pt x="128" y="193"/>
                        <a:pt x="123" y="176"/>
                        <a:pt x="106" y="164"/>
                      </a:cubicBezTo>
                      <a:close/>
                      <a:moveTo>
                        <a:pt x="1167" y="193"/>
                      </a:moveTo>
                      <a:cubicBezTo>
                        <a:pt x="1155" y="194"/>
                        <a:pt x="1144" y="194"/>
                        <a:pt x="1132" y="194"/>
                      </a:cubicBezTo>
                      <a:cubicBezTo>
                        <a:pt x="1129" y="194"/>
                        <a:pt x="1128" y="194"/>
                        <a:pt x="1128" y="198"/>
                      </a:cubicBezTo>
                      <a:cubicBezTo>
                        <a:pt x="1128" y="220"/>
                        <a:pt x="1128" y="243"/>
                        <a:pt x="1128" y="265"/>
                      </a:cubicBezTo>
                      <a:cubicBezTo>
                        <a:pt x="1128" y="269"/>
                        <a:pt x="1127" y="270"/>
                        <a:pt x="1123" y="270"/>
                      </a:cubicBezTo>
                      <a:cubicBezTo>
                        <a:pt x="1118" y="270"/>
                        <a:pt x="1113" y="270"/>
                        <a:pt x="1108" y="270"/>
                      </a:cubicBezTo>
                      <a:cubicBezTo>
                        <a:pt x="1104" y="270"/>
                        <a:pt x="1104" y="268"/>
                        <a:pt x="1104" y="265"/>
                      </a:cubicBezTo>
                      <a:cubicBezTo>
                        <a:pt x="1104" y="235"/>
                        <a:pt x="1104" y="206"/>
                        <a:pt x="1104" y="176"/>
                      </a:cubicBezTo>
                      <a:cubicBezTo>
                        <a:pt x="1104" y="173"/>
                        <a:pt x="1104" y="171"/>
                        <a:pt x="1104" y="169"/>
                      </a:cubicBezTo>
                      <a:cubicBezTo>
                        <a:pt x="1104" y="137"/>
                        <a:pt x="1104" y="105"/>
                        <a:pt x="1104" y="73"/>
                      </a:cubicBezTo>
                      <a:cubicBezTo>
                        <a:pt x="1104" y="69"/>
                        <a:pt x="1105" y="68"/>
                        <a:pt x="1109" y="68"/>
                      </a:cubicBezTo>
                      <a:cubicBezTo>
                        <a:pt x="1127" y="68"/>
                        <a:pt x="1144" y="68"/>
                        <a:pt x="1162" y="68"/>
                      </a:cubicBezTo>
                      <a:cubicBezTo>
                        <a:pt x="1179" y="68"/>
                        <a:pt x="1196" y="72"/>
                        <a:pt x="1209" y="83"/>
                      </a:cubicBezTo>
                      <a:cubicBezTo>
                        <a:pt x="1222" y="94"/>
                        <a:pt x="1227" y="108"/>
                        <a:pt x="1228" y="123"/>
                      </a:cubicBezTo>
                      <a:cubicBezTo>
                        <a:pt x="1230" y="161"/>
                        <a:pt x="1205" y="189"/>
                        <a:pt x="1167" y="193"/>
                      </a:cubicBezTo>
                      <a:close/>
                      <a:moveTo>
                        <a:pt x="1170" y="91"/>
                      </a:moveTo>
                      <a:cubicBezTo>
                        <a:pt x="1158" y="89"/>
                        <a:pt x="1145" y="90"/>
                        <a:pt x="1132" y="90"/>
                      </a:cubicBezTo>
                      <a:cubicBezTo>
                        <a:pt x="1129" y="90"/>
                        <a:pt x="1128" y="90"/>
                        <a:pt x="1128" y="94"/>
                      </a:cubicBezTo>
                      <a:cubicBezTo>
                        <a:pt x="1128" y="106"/>
                        <a:pt x="1128" y="119"/>
                        <a:pt x="1128" y="131"/>
                      </a:cubicBezTo>
                      <a:cubicBezTo>
                        <a:pt x="1128" y="143"/>
                        <a:pt x="1128" y="156"/>
                        <a:pt x="1128" y="168"/>
                      </a:cubicBezTo>
                      <a:cubicBezTo>
                        <a:pt x="1128" y="171"/>
                        <a:pt x="1129" y="172"/>
                        <a:pt x="1132" y="172"/>
                      </a:cubicBezTo>
                      <a:cubicBezTo>
                        <a:pt x="1141" y="172"/>
                        <a:pt x="1151" y="172"/>
                        <a:pt x="1161" y="172"/>
                      </a:cubicBezTo>
                      <a:cubicBezTo>
                        <a:pt x="1185" y="170"/>
                        <a:pt x="1200" y="158"/>
                        <a:pt x="1202" y="136"/>
                      </a:cubicBezTo>
                      <a:cubicBezTo>
                        <a:pt x="1205" y="113"/>
                        <a:pt x="1196" y="95"/>
                        <a:pt x="1170" y="91"/>
                      </a:cubicBezTo>
                      <a:close/>
                      <a:moveTo>
                        <a:pt x="1075" y="201"/>
                      </a:moveTo>
                      <a:cubicBezTo>
                        <a:pt x="1075" y="205"/>
                        <a:pt x="1073" y="204"/>
                        <a:pt x="1071" y="204"/>
                      </a:cubicBezTo>
                      <a:cubicBezTo>
                        <a:pt x="1040" y="204"/>
                        <a:pt x="1010" y="204"/>
                        <a:pt x="980" y="204"/>
                      </a:cubicBezTo>
                      <a:cubicBezTo>
                        <a:pt x="973" y="204"/>
                        <a:pt x="974" y="204"/>
                        <a:pt x="974" y="210"/>
                      </a:cubicBezTo>
                      <a:cubicBezTo>
                        <a:pt x="975" y="223"/>
                        <a:pt x="979" y="234"/>
                        <a:pt x="989" y="243"/>
                      </a:cubicBezTo>
                      <a:cubicBezTo>
                        <a:pt x="1001" y="253"/>
                        <a:pt x="1015" y="255"/>
                        <a:pt x="1030" y="253"/>
                      </a:cubicBezTo>
                      <a:cubicBezTo>
                        <a:pt x="1043" y="251"/>
                        <a:pt x="1054" y="246"/>
                        <a:pt x="1065" y="238"/>
                      </a:cubicBezTo>
                      <a:cubicBezTo>
                        <a:pt x="1065" y="245"/>
                        <a:pt x="1065" y="251"/>
                        <a:pt x="1065" y="257"/>
                      </a:cubicBezTo>
                      <a:cubicBezTo>
                        <a:pt x="1065" y="260"/>
                        <a:pt x="1063" y="261"/>
                        <a:pt x="1061" y="262"/>
                      </a:cubicBezTo>
                      <a:cubicBezTo>
                        <a:pt x="1044" y="273"/>
                        <a:pt x="1024" y="275"/>
                        <a:pt x="1004" y="273"/>
                      </a:cubicBezTo>
                      <a:cubicBezTo>
                        <a:pt x="986" y="271"/>
                        <a:pt x="972" y="262"/>
                        <a:pt x="962" y="247"/>
                      </a:cubicBezTo>
                      <a:cubicBezTo>
                        <a:pt x="956" y="237"/>
                        <a:pt x="952" y="227"/>
                        <a:pt x="951" y="216"/>
                      </a:cubicBezTo>
                      <a:cubicBezTo>
                        <a:pt x="948" y="195"/>
                        <a:pt x="950" y="175"/>
                        <a:pt x="960" y="156"/>
                      </a:cubicBezTo>
                      <a:cubicBezTo>
                        <a:pt x="980" y="119"/>
                        <a:pt x="1020" y="116"/>
                        <a:pt x="1045" y="129"/>
                      </a:cubicBezTo>
                      <a:cubicBezTo>
                        <a:pt x="1061" y="137"/>
                        <a:pt x="1069" y="152"/>
                        <a:pt x="1073" y="169"/>
                      </a:cubicBezTo>
                      <a:cubicBezTo>
                        <a:pt x="1075" y="180"/>
                        <a:pt x="1075" y="190"/>
                        <a:pt x="1075" y="201"/>
                      </a:cubicBezTo>
                      <a:close/>
                      <a:moveTo>
                        <a:pt x="1051" y="181"/>
                      </a:moveTo>
                      <a:cubicBezTo>
                        <a:pt x="1051" y="152"/>
                        <a:pt x="1031" y="137"/>
                        <a:pt x="1006" y="143"/>
                      </a:cubicBezTo>
                      <a:cubicBezTo>
                        <a:pt x="989" y="147"/>
                        <a:pt x="978" y="163"/>
                        <a:pt x="974" y="181"/>
                      </a:cubicBezTo>
                      <a:cubicBezTo>
                        <a:pt x="974" y="185"/>
                        <a:pt x="976" y="184"/>
                        <a:pt x="978" y="184"/>
                      </a:cubicBezTo>
                      <a:cubicBezTo>
                        <a:pt x="989" y="184"/>
                        <a:pt x="1001" y="184"/>
                        <a:pt x="1012" y="184"/>
                      </a:cubicBezTo>
                      <a:cubicBezTo>
                        <a:pt x="1024" y="184"/>
                        <a:pt x="1036" y="184"/>
                        <a:pt x="1047" y="184"/>
                      </a:cubicBezTo>
                      <a:cubicBezTo>
                        <a:pt x="1049" y="184"/>
                        <a:pt x="1051" y="185"/>
                        <a:pt x="1051" y="181"/>
                      </a:cubicBezTo>
                      <a:close/>
                      <a:moveTo>
                        <a:pt x="1375" y="196"/>
                      </a:moveTo>
                      <a:cubicBezTo>
                        <a:pt x="1375" y="212"/>
                        <a:pt x="1373" y="225"/>
                        <a:pt x="1366" y="238"/>
                      </a:cubicBezTo>
                      <a:cubicBezTo>
                        <a:pt x="1351" y="264"/>
                        <a:pt x="1328" y="274"/>
                        <a:pt x="1299" y="273"/>
                      </a:cubicBezTo>
                      <a:cubicBezTo>
                        <a:pt x="1261" y="272"/>
                        <a:pt x="1235" y="245"/>
                        <a:pt x="1233" y="205"/>
                      </a:cubicBezTo>
                      <a:cubicBezTo>
                        <a:pt x="1233" y="192"/>
                        <a:pt x="1234" y="179"/>
                        <a:pt x="1238" y="167"/>
                      </a:cubicBezTo>
                      <a:cubicBezTo>
                        <a:pt x="1248" y="139"/>
                        <a:pt x="1272" y="123"/>
                        <a:pt x="1303" y="122"/>
                      </a:cubicBezTo>
                      <a:cubicBezTo>
                        <a:pt x="1317" y="122"/>
                        <a:pt x="1330" y="124"/>
                        <a:pt x="1343" y="131"/>
                      </a:cubicBezTo>
                      <a:cubicBezTo>
                        <a:pt x="1361" y="142"/>
                        <a:pt x="1370" y="159"/>
                        <a:pt x="1374" y="180"/>
                      </a:cubicBezTo>
                      <a:cubicBezTo>
                        <a:pt x="1375" y="186"/>
                        <a:pt x="1375" y="191"/>
                        <a:pt x="1375" y="196"/>
                      </a:cubicBezTo>
                      <a:close/>
                      <a:moveTo>
                        <a:pt x="1351" y="197"/>
                      </a:moveTo>
                      <a:cubicBezTo>
                        <a:pt x="1351" y="191"/>
                        <a:pt x="1350" y="184"/>
                        <a:pt x="1349" y="177"/>
                      </a:cubicBezTo>
                      <a:cubicBezTo>
                        <a:pt x="1344" y="156"/>
                        <a:pt x="1330" y="144"/>
                        <a:pt x="1309" y="142"/>
                      </a:cubicBezTo>
                      <a:cubicBezTo>
                        <a:pt x="1287" y="141"/>
                        <a:pt x="1269" y="151"/>
                        <a:pt x="1261" y="171"/>
                      </a:cubicBezTo>
                      <a:cubicBezTo>
                        <a:pt x="1257" y="183"/>
                        <a:pt x="1256" y="195"/>
                        <a:pt x="1257" y="208"/>
                      </a:cubicBezTo>
                      <a:cubicBezTo>
                        <a:pt x="1260" y="238"/>
                        <a:pt x="1280" y="255"/>
                        <a:pt x="1310" y="253"/>
                      </a:cubicBezTo>
                      <a:cubicBezTo>
                        <a:pt x="1326" y="252"/>
                        <a:pt x="1338" y="245"/>
                        <a:pt x="1345" y="230"/>
                      </a:cubicBezTo>
                      <a:cubicBezTo>
                        <a:pt x="1350" y="220"/>
                        <a:pt x="1351" y="209"/>
                        <a:pt x="1351" y="197"/>
                      </a:cubicBezTo>
                      <a:close/>
                      <a:moveTo>
                        <a:pt x="836" y="265"/>
                      </a:moveTo>
                      <a:cubicBezTo>
                        <a:pt x="836" y="269"/>
                        <a:pt x="836" y="270"/>
                        <a:pt x="832" y="270"/>
                      </a:cubicBezTo>
                      <a:cubicBezTo>
                        <a:pt x="827" y="270"/>
                        <a:pt x="822" y="270"/>
                        <a:pt x="817" y="270"/>
                      </a:cubicBezTo>
                      <a:cubicBezTo>
                        <a:pt x="814" y="270"/>
                        <a:pt x="813" y="269"/>
                        <a:pt x="813" y="266"/>
                      </a:cubicBezTo>
                      <a:cubicBezTo>
                        <a:pt x="813" y="260"/>
                        <a:pt x="813" y="254"/>
                        <a:pt x="813" y="247"/>
                      </a:cubicBezTo>
                      <a:cubicBezTo>
                        <a:pt x="812" y="249"/>
                        <a:pt x="812" y="249"/>
                        <a:pt x="811" y="250"/>
                      </a:cubicBezTo>
                      <a:cubicBezTo>
                        <a:pt x="797" y="271"/>
                        <a:pt x="775" y="279"/>
                        <a:pt x="751" y="271"/>
                      </a:cubicBezTo>
                      <a:cubicBezTo>
                        <a:pt x="732" y="265"/>
                        <a:pt x="721" y="249"/>
                        <a:pt x="722" y="228"/>
                      </a:cubicBezTo>
                      <a:cubicBezTo>
                        <a:pt x="724" y="205"/>
                        <a:pt x="737" y="191"/>
                        <a:pt x="761" y="186"/>
                      </a:cubicBezTo>
                      <a:cubicBezTo>
                        <a:pt x="776" y="183"/>
                        <a:pt x="792" y="182"/>
                        <a:pt x="807" y="179"/>
                      </a:cubicBezTo>
                      <a:cubicBezTo>
                        <a:pt x="813" y="178"/>
                        <a:pt x="813" y="179"/>
                        <a:pt x="813" y="172"/>
                      </a:cubicBezTo>
                      <a:cubicBezTo>
                        <a:pt x="813" y="170"/>
                        <a:pt x="812" y="167"/>
                        <a:pt x="812" y="165"/>
                      </a:cubicBezTo>
                      <a:cubicBezTo>
                        <a:pt x="808" y="148"/>
                        <a:pt x="796" y="140"/>
                        <a:pt x="777" y="142"/>
                      </a:cubicBezTo>
                      <a:cubicBezTo>
                        <a:pt x="763" y="144"/>
                        <a:pt x="751" y="149"/>
                        <a:pt x="740" y="157"/>
                      </a:cubicBezTo>
                      <a:cubicBezTo>
                        <a:pt x="739" y="158"/>
                        <a:pt x="738" y="159"/>
                        <a:pt x="736" y="159"/>
                      </a:cubicBezTo>
                      <a:cubicBezTo>
                        <a:pt x="736" y="152"/>
                        <a:pt x="737" y="145"/>
                        <a:pt x="736" y="139"/>
                      </a:cubicBezTo>
                      <a:cubicBezTo>
                        <a:pt x="736" y="136"/>
                        <a:pt x="737" y="135"/>
                        <a:pt x="739" y="134"/>
                      </a:cubicBezTo>
                      <a:cubicBezTo>
                        <a:pt x="759" y="124"/>
                        <a:pt x="780" y="119"/>
                        <a:pt x="803" y="124"/>
                      </a:cubicBezTo>
                      <a:cubicBezTo>
                        <a:pt x="822" y="128"/>
                        <a:pt x="832" y="142"/>
                        <a:pt x="835" y="160"/>
                      </a:cubicBezTo>
                      <a:cubicBezTo>
                        <a:pt x="836" y="164"/>
                        <a:pt x="836" y="169"/>
                        <a:pt x="836" y="174"/>
                      </a:cubicBezTo>
                      <a:cubicBezTo>
                        <a:pt x="836" y="204"/>
                        <a:pt x="836" y="235"/>
                        <a:pt x="836" y="265"/>
                      </a:cubicBezTo>
                      <a:close/>
                      <a:moveTo>
                        <a:pt x="809" y="198"/>
                      </a:moveTo>
                      <a:cubicBezTo>
                        <a:pt x="804" y="198"/>
                        <a:pt x="800" y="199"/>
                        <a:pt x="795" y="200"/>
                      </a:cubicBezTo>
                      <a:cubicBezTo>
                        <a:pt x="784" y="202"/>
                        <a:pt x="772" y="202"/>
                        <a:pt x="761" y="206"/>
                      </a:cubicBezTo>
                      <a:cubicBezTo>
                        <a:pt x="752" y="210"/>
                        <a:pt x="748" y="215"/>
                        <a:pt x="747" y="224"/>
                      </a:cubicBezTo>
                      <a:cubicBezTo>
                        <a:pt x="745" y="234"/>
                        <a:pt x="747" y="242"/>
                        <a:pt x="756" y="248"/>
                      </a:cubicBezTo>
                      <a:cubicBezTo>
                        <a:pt x="767" y="256"/>
                        <a:pt x="786" y="255"/>
                        <a:pt x="798" y="245"/>
                      </a:cubicBezTo>
                      <a:cubicBezTo>
                        <a:pt x="809" y="236"/>
                        <a:pt x="814" y="223"/>
                        <a:pt x="813" y="208"/>
                      </a:cubicBezTo>
                      <a:cubicBezTo>
                        <a:pt x="813" y="206"/>
                        <a:pt x="813" y="203"/>
                        <a:pt x="813" y="201"/>
                      </a:cubicBezTo>
                      <a:cubicBezTo>
                        <a:pt x="814" y="198"/>
                        <a:pt x="812" y="197"/>
                        <a:pt x="809" y="198"/>
                      </a:cubicBezTo>
                      <a:close/>
                    </a:path>
                  </a:pathLst>
                </a:custGeom>
                <a:solidFill>
                  <a:srgbClr val="0072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84" y="5558343"/>
              <a:ext cx="579058" cy="580645"/>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328" y="5618038"/>
              <a:ext cx="1448222" cy="509613"/>
            </a:xfrm>
            <a:prstGeom prst="rect">
              <a:avLst/>
            </a:prstGeom>
          </p:spPr>
        </p:pic>
      </p:grpSp>
      <p:grpSp>
        <p:nvGrpSpPr>
          <p:cNvPr id="18" name="Group 17"/>
          <p:cNvGrpSpPr/>
          <p:nvPr/>
        </p:nvGrpSpPr>
        <p:grpSpPr>
          <a:xfrm>
            <a:off x="270580" y="2125663"/>
            <a:ext cx="3661658" cy="4572000"/>
            <a:chOff x="270580" y="2125663"/>
            <a:chExt cx="3661658" cy="4572000"/>
          </a:xfrm>
        </p:grpSpPr>
        <p:sp>
          <p:nvSpPr>
            <p:cNvPr id="64" name="Rectangle 63"/>
            <p:cNvSpPr/>
            <p:nvPr/>
          </p:nvSpPr>
          <p:spPr>
            <a:xfrm>
              <a:off x="270580" y="2125663"/>
              <a:ext cx="3661658" cy="4572000"/>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defTabSz="932559"/>
              <a:endParaRPr lang="en-US" sz="1836">
                <a:solidFill>
                  <a:prstClr val="white"/>
                </a:solidFill>
              </a:endParaRPr>
            </a:p>
          </p:txBody>
        </p:sp>
        <p:grpSp>
          <p:nvGrpSpPr>
            <p:cNvPr id="17" name="Group 16"/>
            <p:cNvGrpSpPr/>
            <p:nvPr/>
          </p:nvGrpSpPr>
          <p:grpSpPr>
            <a:xfrm>
              <a:off x="642679" y="2602412"/>
              <a:ext cx="2908558" cy="2571250"/>
              <a:chOff x="529766" y="2556615"/>
              <a:chExt cx="3111138" cy="2750337"/>
            </a:xfrm>
          </p:grpSpPr>
          <p:pic>
            <p:nvPicPr>
              <p:cNvPr id="3" name="Picture 2"/>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29766" y="2556615"/>
                <a:ext cx="1390895" cy="1489616"/>
              </a:xfrm>
              <a:prstGeom prst="rect">
                <a:avLst/>
              </a:prstGeom>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2167992" y="3863506"/>
                <a:ext cx="1432568" cy="1443446"/>
              </a:xfrm>
              <a:prstGeom prst="rect">
                <a:avLst/>
              </a:prstGeom>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35440" y="3870988"/>
                <a:ext cx="1379550" cy="1435964"/>
              </a:xfrm>
              <a:prstGeom prst="rect">
                <a:avLst/>
              </a:prstGeom>
            </p:spPr>
          </p:pic>
          <p:pic>
            <p:nvPicPr>
              <p:cNvPr id="13" name="Picture 12"/>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168554" y="2556615"/>
                <a:ext cx="1472350" cy="1443446"/>
              </a:xfrm>
              <a:prstGeom prst="rect">
                <a:avLst/>
              </a:prstGeom>
            </p:spPr>
          </p:pic>
        </p:grpSp>
      </p:grpSp>
      <p:grpSp>
        <p:nvGrpSpPr>
          <p:cNvPr id="15" name="Group 14"/>
          <p:cNvGrpSpPr/>
          <p:nvPr/>
        </p:nvGrpSpPr>
        <p:grpSpPr>
          <a:xfrm>
            <a:off x="7668210" y="2125663"/>
            <a:ext cx="3579228" cy="4572000"/>
            <a:chOff x="7668210" y="2125663"/>
            <a:chExt cx="3579228" cy="4572000"/>
          </a:xfrm>
        </p:grpSpPr>
        <p:sp>
          <p:nvSpPr>
            <p:cNvPr id="46" name="Rectangle 45"/>
            <p:cNvSpPr/>
            <p:nvPr/>
          </p:nvSpPr>
          <p:spPr>
            <a:xfrm>
              <a:off x="7668210" y="2125663"/>
              <a:ext cx="3579228" cy="4572000"/>
            </a:xfrm>
            <a:prstGeom prst="rect">
              <a:avLst/>
            </a:prstGeom>
            <a:solidFill>
              <a:schemeClr val="bg1">
                <a:lumMod val="95000"/>
              </a:schemeClr>
            </a:solidFill>
            <a:ln>
              <a:noFill/>
            </a:ln>
          </p:spPr>
          <p:style>
            <a:lnRef idx="1">
              <a:schemeClr val="accent5"/>
            </a:lnRef>
            <a:fillRef idx="3">
              <a:schemeClr val="accent5"/>
            </a:fillRef>
            <a:effectRef idx="2">
              <a:schemeClr val="accent5"/>
            </a:effectRef>
            <a:fontRef idx="minor">
              <a:schemeClr val="lt1"/>
            </a:fontRef>
          </p:style>
          <p:txBody>
            <a:bodyPr lIns="77657" tIns="38834" rIns="77657" bIns="38834" rtlCol="0" anchor="ctr"/>
            <a:lstStyle/>
            <a:p>
              <a:pPr algn="ctr" defTabSz="932559"/>
              <a:endParaRPr lang="en-US" sz="1836">
                <a:solidFill>
                  <a:prstClr val="white"/>
                </a:solidFill>
              </a:endParaRPr>
            </a:p>
          </p:txBody>
        </p:sp>
        <p:grpSp>
          <p:nvGrpSpPr>
            <p:cNvPr id="7" name="Group 6"/>
            <p:cNvGrpSpPr/>
            <p:nvPr/>
          </p:nvGrpSpPr>
          <p:grpSpPr>
            <a:xfrm>
              <a:off x="7742237" y="2582862"/>
              <a:ext cx="3429000" cy="2975481"/>
              <a:chOff x="7742237" y="2582862"/>
              <a:chExt cx="3429000" cy="2975481"/>
            </a:xfrm>
          </p:grpSpPr>
          <p:grpSp>
            <p:nvGrpSpPr>
              <p:cNvPr id="28" name="Group 27"/>
              <p:cNvGrpSpPr/>
              <p:nvPr/>
            </p:nvGrpSpPr>
            <p:grpSpPr>
              <a:xfrm>
                <a:off x="7784684" y="2582862"/>
                <a:ext cx="3386553" cy="1744358"/>
                <a:chOff x="8002002" y="2431543"/>
                <a:chExt cx="3105500" cy="1599592"/>
              </a:xfrm>
            </p:grpSpPr>
            <p:sp>
              <p:nvSpPr>
                <p:cNvPr id="48" name="Freeform 5"/>
                <p:cNvSpPr>
                  <a:spLocks/>
                </p:cNvSpPr>
                <p:nvPr/>
              </p:nvSpPr>
              <p:spPr bwMode="auto">
                <a:xfrm>
                  <a:off x="8002002" y="2431543"/>
                  <a:ext cx="2447132" cy="1355072"/>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solidFill>
                  <a:schemeClr val="bg1">
                    <a:lumMod val="65000"/>
                  </a:schemeClr>
                </a:solidFill>
                <a:ln w="3810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4" name="Freeform 5"/>
                <p:cNvSpPr>
                  <a:spLocks/>
                </p:cNvSpPr>
                <p:nvPr/>
              </p:nvSpPr>
              <p:spPr bwMode="auto">
                <a:xfrm flipH="1">
                  <a:off x="9225569" y="2989036"/>
                  <a:ext cx="1881933" cy="1042099"/>
                </a:xfrm>
                <a:custGeom>
                  <a:avLst/>
                  <a:gdLst>
                    <a:gd name="T0" fmla="*/ 1662 w 2136"/>
                    <a:gd name="T1" fmla="*/ 1181 h 1181"/>
                    <a:gd name="T2" fmla="*/ 239 w 2136"/>
                    <a:gd name="T3" fmla="*/ 1181 h 1181"/>
                    <a:gd name="T4" fmla="*/ 0 w 2136"/>
                    <a:gd name="T5" fmla="*/ 937 h 1181"/>
                    <a:gd name="T6" fmla="*/ 181 w 2136"/>
                    <a:gd name="T7" fmla="*/ 706 h 1181"/>
                    <a:gd name="T8" fmla="*/ 462 w 2136"/>
                    <a:gd name="T9" fmla="*/ 487 h 1181"/>
                    <a:gd name="T10" fmla="*/ 974 w 2136"/>
                    <a:gd name="T11" fmla="*/ 0 h 1181"/>
                    <a:gd name="T12" fmla="*/ 1440 w 2136"/>
                    <a:gd name="T13" fmla="*/ 294 h 1181"/>
                    <a:gd name="T14" fmla="*/ 1662 w 2136"/>
                    <a:gd name="T15" fmla="*/ 235 h 1181"/>
                    <a:gd name="T16" fmla="*/ 2136 w 2136"/>
                    <a:gd name="T17" fmla="*/ 710 h 1181"/>
                    <a:gd name="T18" fmla="*/ 1662 w 2136"/>
                    <a:gd name="T19" fmla="*/ 118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6" h="1181">
                      <a:moveTo>
                        <a:pt x="1662" y="1181"/>
                      </a:moveTo>
                      <a:cubicBezTo>
                        <a:pt x="239" y="1181"/>
                        <a:pt x="239" y="1181"/>
                        <a:pt x="239" y="1181"/>
                      </a:cubicBezTo>
                      <a:cubicBezTo>
                        <a:pt x="109" y="1181"/>
                        <a:pt x="0" y="1071"/>
                        <a:pt x="0" y="937"/>
                      </a:cubicBezTo>
                      <a:cubicBezTo>
                        <a:pt x="0" y="823"/>
                        <a:pt x="76" y="731"/>
                        <a:pt x="181" y="706"/>
                      </a:cubicBezTo>
                      <a:cubicBezTo>
                        <a:pt x="231" y="588"/>
                        <a:pt x="336" y="504"/>
                        <a:pt x="462" y="487"/>
                      </a:cubicBezTo>
                      <a:cubicBezTo>
                        <a:pt x="474" y="218"/>
                        <a:pt x="701" y="0"/>
                        <a:pt x="974" y="0"/>
                      </a:cubicBezTo>
                      <a:cubicBezTo>
                        <a:pt x="1175" y="0"/>
                        <a:pt x="1356" y="118"/>
                        <a:pt x="1440" y="294"/>
                      </a:cubicBezTo>
                      <a:cubicBezTo>
                        <a:pt x="1507" y="256"/>
                        <a:pt x="1582" y="235"/>
                        <a:pt x="1662" y="235"/>
                      </a:cubicBezTo>
                      <a:cubicBezTo>
                        <a:pt x="1922" y="235"/>
                        <a:pt x="2136" y="449"/>
                        <a:pt x="2136" y="710"/>
                      </a:cubicBezTo>
                      <a:cubicBezTo>
                        <a:pt x="2136" y="966"/>
                        <a:pt x="1922" y="1181"/>
                        <a:pt x="1662" y="1181"/>
                      </a:cubicBezTo>
                      <a:close/>
                    </a:path>
                  </a:pathLst>
                </a:custGeom>
                <a:solidFill>
                  <a:schemeClr val="bg2"/>
                </a:solidFill>
                <a:ln w="19050">
                  <a:solidFill>
                    <a:schemeClr val="bg1">
                      <a:lumMod val="95000"/>
                    </a:schemeClr>
                  </a:solid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pic>
            <p:nvPicPr>
              <p:cNvPr id="9" name="Picture 8"/>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7742237" y="3340362"/>
                <a:ext cx="1929127" cy="1166448"/>
              </a:xfrm>
              <a:prstGeom prst="rect">
                <a:avLst/>
              </a:prstGeom>
            </p:spPr>
          </p:pic>
          <p:pic>
            <p:nvPicPr>
              <p:cNvPr id="2" name="Picture 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182956" y="4020164"/>
                <a:ext cx="607380" cy="1122010"/>
              </a:xfrm>
              <a:prstGeom prst="rect">
                <a:avLst/>
              </a:prstGeom>
            </p:spPr>
          </p:pic>
          <p:pic>
            <p:nvPicPr>
              <p:cNvPr id="6" name="Picture 5"/>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8371948" y="3523332"/>
                <a:ext cx="2762863" cy="2035011"/>
              </a:xfrm>
              <a:prstGeom prst="rect">
                <a:avLst/>
              </a:prstGeom>
            </p:spPr>
          </p:pic>
        </p:grpSp>
      </p:grpSp>
      <p:sp>
        <p:nvSpPr>
          <p:cNvPr id="67" name="Rectangle 66"/>
          <p:cNvSpPr/>
          <p:nvPr/>
        </p:nvSpPr>
        <p:spPr>
          <a:xfrm>
            <a:off x="1032819" y="1651764"/>
            <a:ext cx="2610609" cy="320182"/>
          </a:xfrm>
          <a:prstGeom prst="rect">
            <a:avLst/>
          </a:prstGeom>
          <a:noFill/>
        </p:spPr>
        <p:txBody>
          <a:bodyPr wrap="square" lIns="0" tIns="0" rIns="0" bIns="0" rtlCol="0">
            <a:spAutoFit/>
          </a:bodyPr>
          <a:lstStyle/>
          <a:p>
            <a:pPr algn="ctr" defTabSz="932559"/>
            <a:endParaRPr lang="en-US" sz="2040" b="1" dirty="0">
              <a:solidFill>
                <a:prstClr val="black">
                  <a:lumMod val="50000"/>
                  <a:lumOff val="50000"/>
                </a:prstClr>
              </a:solidFill>
              <a:latin typeface="Segoe UI Light" pitchFamily="34" charset="0"/>
            </a:endParaRPr>
          </a:p>
        </p:txBody>
      </p:sp>
      <p:sp useBgFill="1">
        <p:nvSpPr>
          <p:cNvPr id="14" name="Rectangle 13"/>
          <p:cNvSpPr/>
          <p:nvPr/>
        </p:nvSpPr>
        <p:spPr bwMode="auto">
          <a:xfrm>
            <a:off x="0" y="0"/>
            <a:ext cx="12436475" cy="2125662"/>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000" dirty="0" smtClean="0">
              <a:gradFill>
                <a:gsLst>
                  <a:gs pos="0">
                    <a:srgbClr val="FFFFFF"/>
                  </a:gs>
                  <a:gs pos="100000">
                    <a:srgbClr val="FFFFFF"/>
                  </a:gs>
                </a:gsLst>
                <a:lin ang="5400000" scaled="0"/>
              </a:gradFill>
            </a:endParaRPr>
          </a:p>
        </p:txBody>
      </p:sp>
      <p:sp>
        <p:nvSpPr>
          <p:cNvPr id="19" name="Pentagon 18"/>
          <p:cNvSpPr/>
          <p:nvPr/>
        </p:nvSpPr>
        <p:spPr bwMode="auto">
          <a:xfrm>
            <a:off x="274638" y="1214472"/>
            <a:ext cx="11429999" cy="911190"/>
          </a:xfrm>
          <a:prstGeom prst="homePlat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0" name="Freeform 5"/>
          <p:cNvSpPr>
            <a:spLocks noEditPoints="1"/>
          </p:cNvSpPr>
          <p:nvPr/>
        </p:nvSpPr>
        <p:spPr bwMode="auto">
          <a:xfrm>
            <a:off x="7894637" y="1425315"/>
            <a:ext cx="2474545" cy="547947"/>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gradFill>
                <a:gsLst>
                  <a:gs pos="2917">
                    <a:srgbClr val="FFFFFF"/>
                  </a:gs>
                  <a:gs pos="91000">
                    <a:srgbClr val="FFFFFF"/>
                  </a:gs>
                </a:gsLst>
                <a:lin ang="5400000" scaled="0"/>
              </a:gradFill>
            </a:endParaRPr>
          </a:p>
        </p:txBody>
      </p:sp>
      <p:sp>
        <p:nvSpPr>
          <p:cNvPr id="12" name="TextBox 11"/>
          <p:cNvSpPr txBox="1"/>
          <p:nvPr/>
        </p:nvSpPr>
        <p:spPr>
          <a:xfrm>
            <a:off x="274638" y="1366198"/>
            <a:ext cx="3657600"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rgbClr val="FFFFFF"/>
                    </a:gs>
                    <a:gs pos="91000">
                      <a:srgbClr val="FFFFFF"/>
                    </a:gs>
                  </a:gsLst>
                  <a:lin ang="5400000" scaled="0"/>
                </a:gradFill>
              </a:rPr>
              <a:t>Applications</a:t>
            </a:r>
          </a:p>
        </p:txBody>
      </p:sp>
      <p:sp>
        <p:nvSpPr>
          <p:cNvPr id="34" name="TextBox 33"/>
          <p:cNvSpPr txBox="1"/>
          <p:nvPr/>
        </p:nvSpPr>
        <p:spPr>
          <a:xfrm>
            <a:off x="4014437" y="1354922"/>
            <a:ext cx="3657600" cy="683264"/>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gradFill>
                  <a:gsLst>
                    <a:gs pos="2917">
                      <a:srgbClr val="FFFFFF"/>
                    </a:gs>
                    <a:gs pos="91000">
                      <a:srgbClr val="FFFFFF"/>
                    </a:gs>
                  </a:gsLst>
                  <a:lin ang="5400000" scaled="0"/>
                </a:gradFill>
              </a:rPr>
              <a:t>Suites &amp; services</a:t>
            </a:r>
          </a:p>
        </p:txBody>
      </p:sp>
      <p:sp>
        <p:nvSpPr>
          <p:cNvPr id="20" name="Rectangle 19"/>
          <p:cNvSpPr/>
          <p:nvPr/>
        </p:nvSpPr>
        <p:spPr bwMode="auto">
          <a:xfrm>
            <a:off x="3932238" y="1211262"/>
            <a:ext cx="82199" cy="556259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Rectangle 38"/>
          <p:cNvSpPr/>
          <p:nvPr/>
        </p:nvSpPr>
        <p:spPr bwMode="auto">
          <a:xfrm>
            <a:off x="7589838" y="1195790"/>
            <a:ext cx="82199" cy="5578071"/>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z="4800" dirty="0" smtClean="0"/>
              <a:t>New Class </a:t>
            </a:r>
            <a:r>
              <a:rPr lang="en-US" sz="4800" dirty="0"/>
              <a:t>O</a:t>
            </a:r>
            <a:r>
              <a:rPr lang="en-US" sz="4800" dirty="0" smtClean="0"/>
              <a:t>f Solutions</a:t>
            </a:r>
            <a:endParaRPr lang="en-US" sz="4800" dirty="0"/>
          </a:p>
        </p:txBody>
      </p:sp>
    </p:spTree>
    <p:extLst>
      <p:ext uri="{BB962C8B-B14F-4D97-AF65-F5344CB8AC3E}">
        <p14:creationId xmlns:p14="http://schemas.microsoft.com/office/powerpoint/2010/main" val="171503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10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400" fill="hold"/>
                                        <p:tgtEl>
                                          <p:spTgt spid="20"/>
                                        </p:tgtEl>
                                        <p:attrNameLst>
                                          <p:attrName>ppt_x</p:attrName>
                                        </p:attrNameLst>
                                      </p:cBhvr>
                                      <p:tavLst>
                                        <p:tav tm="0">
                                          <p:val>
                                            <p:strVal val="#ppt_x"/>
                                          </p:val>
                                        </p:tav>
                                        <p:tav tm="100000">
                                          <p:val>
                                            <p:strVal val="#ppt_x"/>
                                          </p:val>
                                        </p:tav>
                                      </p:tavLst>
                                    </p:anim>
                                    <p:anim calcmode="lin" valueType="num">
                                      <p:cBhvr additive="base">
                                        <p:cTn id="12" dur="400" fill="hold"/>
                                        <p:tgtEl>
                                          <p:spTgt spid="2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10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400" fill="hold"/>
                                        <p:tgtEl>
                                          <p:spTgt spid="39"/>
                                        </p:tgtEl>
                                        <p:attrNameLst>
                                          <p:attrName>ppt_x</p:attrName>
                                        </p:attrNameLst>
                                      </p:cBhvr>
                                      <p:tavLst>
                                        <p:tav tm="0">
                                          <p:val>
                                            <p:strVal val="#ppt_x"/>
                                          </p:val>
                                        </p:tav>
                                        <p:tav tm="100000">
                                          <p:val>
                                            <p:strVal val="#ppt_x"/>
                                          </p:val>
                                        </p:tav>
                                      </p:tavLst>
                                    </p:anim>
                                    <p:anim calcmode="lin" valueType="num">
                                      <p:cBhvr additive="base">
                                        <p:cTn id="16" dur="400" fill="hold"/>
                                        <p:tgtEl>
                                          <p:spTgt spid="39"/>
                                        </p:tgtEl>
                                        <p:attrNameLst>
                                          <p:attrName>ppt_y</p:attrName>
                                        </p:attrNameLst>
                                      </p:cBhvr>
                                      <p:tavLst>
                                        <p:tav tm="0">
                                          <p:val>
                                            <p:strVal val="0-#ppt_h/2"/>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childTnLst>
                                </p:cTn>
                              </p:par>
                            </p:childTnLst>
                          </p:cTn>
                        </p:par>
                        <p:par>
                          <p:cTn id="26" fill="hold">
                            <p:stCondLst>
                              <p:cond delay="1500"/>
                            </p:stCondLst>
                            <p:childTnLst>
                              <p:par>
                                <p:cTn id="27" presetID="2" presetClass="entr" presetSubtype="1"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fill="hold"/>
                                        <p:tgtEl>
                                          <p:spTgt spid="18"/>
                                        </p:tgtEl>
                                        <p:attrNameLst>
                                          <p:attrName>ppt_x</p:attrName>
                                        </p:attrNameLst>
                                      </p:cBhvr>
                                      <p:tavLst>
                                        <p:tav tm="0">
                                          <p:val>
                                            <p:strVal val="#ppt_x"/>
                                          </p:val>
                                        </p:tav>
                                        <p:tav tm="100000">
                                          <p:val>
                                            <p:strVal val="#ppt_x"/>
                                          </p:val>
                                        </p:tav>
                                      </p:tavLst>
                                    </p:anim>
                                    <p:anim calcmode="lin" valueType="num">
                                      <p:cBhvr additive="base">
                                        <p:cTn id="30" dur="750" fill="hold"/>
                                        <p:tgtEl>
                                          <p:spTgt spid="18"/>
                                        </p:tgtEl>
                                        <p:attrNameLst>
                                          <p:attrName>ppt_y</p:attrName>
                                        </p:attrNameLst>
                                      </p:cBhvr>
                                      <p:tavLst>
                                        <p:tav tm="0">
                                          <p:val>
                                            <p:strVal val="0-#ppt_h/2"/>
                                          </p:val>
                                        </p:tav>
                                        <p:tav tm="100000">
                                          <p:val>
                                            <p:strVal val="#ppt_y"/>
                                          </p:val>
                                        </p:tav>
                                      </p:tavLst>
                                    </p:anim>
                                  </p:childTnLst>
                                </p:cTn>
                              </p:par>
                              <p:par>
                                <p:cTn id="31" presetID="2" presetClass="entr" presetSubtype="1" decel="100000" fill="hold" nodeType="withEffect">
                                  <p:stCondLst>
                                    <p:cond delay="10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750" fill="hold"/>
                                        <p:tgtEl>
                                          <p:spTgt spid="16"/>
                                        </p:tgtEl>
                                        <p:attrNameLst>
                                          <p:attrName>ppt_x</p:attrName>
                                        </p:attrNameLst>
                                      </p:cBhvr>
                                      <p:tavLst>
                                        <p:tav tm="0">
                                          <p:val>
                                            <p:strVal val="#ppt_x"/>
                                          </p:val>
                                        </p:tav>
                                        <p:tav tm="100000">
                                          <p:val>
                                            <p:strVal val="#ppt_x"/>
                                          </p:val>
                                        </p:tav>
                                      </p:tavLst>
                                    </p:anim>
                                    <p:anim calcmode="lin" valueType="num">
                                      <p:cBhvr additive="base">
                                        <p:cTn id="34" dur="75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decel="100000" fill="hold" nodeType="withEffect">
                                  <p:stCondLst>
                                    <p:cond delay="20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750" fill="hold"/>
                                        <p:tgtEl>
                                          <p:spTgt spid="15"/>
                                        </p:tgtEl>
                                        <p:attrNameLst>
                                          <p:attrName>ppt_x</p:attrName>
                                        </p:attrNameLst>
                                      </p:cBhvr>
                                      <p:tavLst>
                                        <p:tav tm="0">
                                          <p:val>
                                            <p:strVal val="#ppt_x"/>
                                          </p:val>
                                        </p:tav>
                                        <p:tav tm="100000">
                                          <p:val>
                                            <p:strVal val="#ppt_x"/>
                                          </p:val>
                                        </p:tav>
                                      </p:tavLst>
                                    </p:anim>
                                    <p:anim calcmode="lin" valueType="num">
                                      <p:cBhvr additive="base">
                                        <p:cTn id="38" dur="7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0" grpId="0" animBg="1"/>
      <p:bldP spid="12" grpId="0"/>
      <p:bldP spid="34" grpId="0"/>
      <p:bldP spid="20"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5845"/>
          <a:stretch/>
        </p:blipFill>
        <p:spPr>
          <a:xfrm>
            <a:off x="0" y="0"/>
            <a:ext cx="12458273" cy="6994526"/>
          </a:xfrm>
          <a:prstGeom prst="rect">
            <a:avLst/>
          </a:prstGeom>
        </p:spPr>
      </p:pic>
      <p:sp>
        <p:nvSpPr>
          <p:cNvPr id="3" name="Title 2"/>
          <p:cNvSpPr>
            <a:spLocks noGrp="1"/>
          </p:cNvSpPr>
          <p:nvPr>
            <p:ph type="title"/>
          </p:nvPr>
        </p:nvSpPr>
        <p:spPr/>
        <p:txBody>
          <a:bodyPr/>
          <a:lstStyle/>
          <a:p>
            <a:r>
              <a:rPr lang="en-US" dirty="0">
                <a:solidFill>
                  <a:schemeClr val="accent6">
                    <a:lumMod val="50000"/>
                  </a:schemeClr>
                </a:solidFill>
              </a:rPr>
              <a:t>Office Store</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83711" y="4593092"/>
            <a:ext cx="4285668" cy="285917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83711" y="1211263"/>
            <a:ext cx="4285668" cy="2859179"/>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98043" y="7132600"/>
            <a:ext cx="4285668" cy="2859179"/>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4756" y="7132600"/>
            <a:ext cx="4285668" cy="2859179"/>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8531" y="7132600"/>
            <a:ext cx="4285668" cy="2859179"/>
          </a:xfrm>
          <a:prstGeom prst="rect">
            <a:avLst/>
          </a:prstGeom>
        </p:spPr>
      </p:pic>
    </p:spTree>
    <p:extLst>
      <p:ext uri="{BB962C8B-B14F-4D97-AF65-F5344CB8AC3E}">
        <p14:creationId xmlns:p14="http://schemas.microsoft.com/office/powerpoint/2010/main" val="241575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35" presetClass="path" presetSubtype="0" decel="100000" fill="hold" grpId="0" nodeType="withEffect">
                                  <p:stCondLst>
                                    <p:cond delay="0"/>
                                  </p:stCondLst>
                                  <p:childTnLst>
                                    <p:animMotion origin="layout" path="M 0 -1.55243E-6 L -0.05412 -1.55243E-6 " pathEditMode="relative" rAng="0" ptsTypes="AA">
                                      <p:cBhvr>
                                        <p:cTn id="9" dur="1000" spd="-100000" fill="hold"/>
                                        <p:tgtEl>
                                          <p:spTgt spid="3"/>
                                        </p:tgtEl>
                                        <p:attrNameLst>
                                          <p:attrName>ppt_x</p:attrName>
                                          <p:attrName>ppt_y</p:attrName>
                                        </p:attrNameLst>
                                      </p:cBhvr>
                                      <p:rCtr x="-270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Store Momentum</a:t>
            </a:r>
            <a:endParaRPr lang="en-US" dirty="0"/>
          </a:p>
        </p:txBody>
      </p:sp>
      <p:grpSp>
        <p:nvGrpSpPr>
          <p:cNvPr id="28" name="Group 27"/>
          <p:cNvGrpSpPr/>
          <p:nvPr/>
        </p:nvGrpSpPr>
        <p:grpSpPr>
          <a:xfrm>
            <a:off x="6681789" y="1199695"/>
            <a:ext cx="5486400" cy="5497968"/>
            <a:chOff x="6681789" y="1199695"/>
            <a:chExt cx="5486400" cy="5497968"/>
          </a:xfrm>
        </p:grpSpPr>
        <p:sp>
          <p:nvSpPr>
            <p:cNvPr id="14" name="Rectangle 13"/>
            <p:cNvSpPr/>
            <p:nvPr/>
          </p:nvSpPr>
          <p:spPr bwMode="auto">
            <a:xfrm>
              <a:off x="6681789" y="1199695"/>
              <a:ext cx="5486400" cy="549796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91" tIns="274320" rIns="0" bIns="0" numCol="1" spcCol="0" rtlCol="0" fromWordArt="0" anchor="b" anchorCtr="0" forceAA="0" compatLnSpc="1">
              <a:prstTxWarp prst="textNoShape">
                <a:avLst/>
              </a:prstTxWarp>
              <a:noAutofit/>
            </a:bodyPr>
            <a:lstStyle/>
            <a:p>
              <a:pPr defTabSz="932088" fontAlgn="base">
                <a:spcBef>
                  <a:spcPct val="0"/>
                </a:spcBef>
                <a:spcAft>
                  <a:spcPct val="0"/>
                </a:spcAft>
              </a:pPr>
              <a:endParaRPr lang="en-US" sz="2800" b="1" dirty="0" smtClean="0">
                <a:solidFill>
                  <a:srgbClr val="FFFFFF"/>
                </a:solidFill>
                <a:ea typeface="Segoe UI" pitchFamily="34" charset="0"/>
                <a:cs typeface="Segoe UI" pitchFamily="34" charset="0"/>
              </a:endParaRPr>
            </a:p>
            <a:p>
              <a:pPr defTabSz="932088" fontAlgn="base">
                <a:spcBef>
                  <a:spcPct val="0"/>
                </a:spcBef>
                <a:spcAft>
                  <a:spcPct val="0"/>
                </a:spcAft>
              </a:pPr>
              <a:endParaRPr lang="en-US" sz="2800" b="1" dirty="0">
                <a:solidFill>
                  <a:srgbClr val="FFFFFF"/>
                </a:solidFill>
                <a:ea typeface="Segoe UI" pitchFamily="34" charset="0"/>
                <a:cs typeface="Segoe UI" pitchFamily="34" charset="0"/>
              </a:endParaRPr>
            </a:p>
            <a:p>
              <a:pPr defTabSz="932088" fontAlgn="base">
                <a:spcBef>
                  <a:spcPct val="0"/>
                </a:spcBef>
                <a:spcAft>
                  <a:spcPct val="0"/>
                </a:spcAft>
              </a:pPr>
              <a:endParaRPr lang="en-US" sz="2800" b="1" dirty="0" smtClean="0">
                <a:solidFill>
                  <a:srgbClr val="FFFFFF"/>
                </a:solidFill>
                <a:ea typeface="Segoe UI" pitchFamily="34" charset="0"/>
                <a:cs typeface="Segoe UI" pitchFamily="34" charset="0"/>
              </a:endParaRPr>
            </a:p>
            <a:p>
              <a:pPr defTabSz="932088" fontAlgn="base">
                <a:spcBef>
                  <a:spcPct val="0"/>
                </a:spcBef>
                <a:spcAft>
                  <a:spcPct val="0"/>
                </a:spcAft>
              </a:pPr>
              <a:endParaRPr lang="en-US" sz="2800" b="1" dirty="0" smtClean="0">
                <a:solidFill>
                  <a:srgbClr val="FFFFFF"/>
                </a:solidFill>
                <a:ea typeface="Segoe UI" pitchFamily="34" charset="0"/>
                <a:cs typeface="Segoe UI" pitchFamily="34" charset="0"/>
              </a:endParaRPr>
            </a:p>
            <a:p>
              <a:pPr defTabSz="932088" fontAlgn="base">
                <a:spcBef>
                  <a:spcPct val="0"/>
                </a:spcBef>
                <a:spcAft>
                  <a:spcPct val="0"/>
                </a:spcAft>
              </a:pPr>
              <a:endParaRPr lang="en-US" sz="2800" b="1" dirty="0">
                <a:solidFill>
                  <a:srgbClr val="FFFFFF"/>
                </a:solidFill>
                <a:ea typeface="Segoe UI" pitchFamily="34" charset="0"/>
                <a:cs typeface="Segoe UI" pitchFamily="34" charset="0"/>
              </a:endParaRPr>
            </a:p>
            <a:p>
              <a:pPr defTabSz="932088" fontAlgn="base">
                <a:spcBef>
                  <a:spcPct val="0"/>
                </a:spcBef>
                <a:spcAft>
                  <a:spcPct val="0"/>
                </a:spcAft>
              </a:pPr>
              <a:endParaRPr lang="en-US" sz="2800" b="1" dirty="0" smtClean="0">
                <a:solidFill>
                  <a:srgbClr val="FFFFFF"/>
                </a:solidFill>
                <a:ea typeface="Segoe UI" pitchFamily="34" charset="0"/>
                <a:cs typeface="Segoe UI" pitchFamily="34" charset="0"/>
              </a:endParaRPr>
            </a:p>
            <a:p>
              <a:pPr defTabSz="932088" fontAlgn="base">
                <a:spcBef>
                  <a:spcPct val="0"/>
                </a:spcBef>
                <a:spcAft>
                  <a:spcPct val="0"/>
                </a:spcAft>
              </a:pPr>
              <a:endParaRPr lang="en-US" sz="2800" b="1" dirty="0">
                <a:solidFill>
                  <a:srgbClr val="FFFFFF"/>
                </a:solidFill>
                <a:ea typeface="Segoe UI" pitchFamily="34" charset="0"/>
                <a:cs typeface="Segoe UI" pitchFamily="34" charset="0"/>
              </a:endParaRPr>
            </a:p>
            <a:p>
              <a:pPr algn="ctr" defTabSz="932088" fontAlgn="base">
                <a:spcBef>
                  <a:spcPct val="0"/>
                </a:spcBef>
                <a:spcAft>
                  <a:spcPct val="0"/>
                </a:spcAft>
              </a:pPr>
              <a:endParaRPr lang="en-US" sz="3200" dirty="0" smtClean="0">
                <a:solidFill>
                  <a:srgbClr val="FFFFFF"/>
                </a:solidFill>
                <a:ea typeface="Segoe UI" pitchFamily="34" charset="0"/>
                <a:cs typeface="Segoe UI" pitchFamily="34" charset="0"/>
              </a:endParaRPr>
            </a:p>
            <a:p>
              <a:pPr algn="ctr" defTabSz="932088" fontAlgn="base">
                <a:spcBef>
                  <a:spcPct val="0"/>
                </a:spcBef>
                <a:spcAft>
                  <a:spcPct val="0"/>
                </a:spcAft>
              </a:pPr>
              <a:endParaRPr lang="en-US" sz="3200" dirty="0">
                <a:solidFill>
                  <a:srgbClr val="FFFFFF"/>
                </a:solidFill>
                <a:ea typeface="Segoe UI" pitchFamily="34" charset="0"/>
                <a:cs typeface="Segoe UI" pitchFamily="34" charset="0"/>
              </a:endParaRPr>
            </a:p>
            <a:p>
              <a:pPr algn="ctr" defTabSz="932088" fontAlgn="base">
                <a:spcBef>
                  <a:spcPct val="0"/>
                </a:spcBef>
                <a:spcAft>
                  <a:spcPct val="0"/>
                </a:spcAft>
              </a:pPr>
              <a:r>
                <a:rPr lang="en-US" sz="3600" dirty="0" smtClean="0">
                  <a:solidFill>
                    <a:srgbClr val="FFFFFF"/>
                  </a:solidFill>
                  <a:latin typeface="Segoe UI Light"/>
                  <a:ea typeface="Segoe UI" pitchFamily="34" charset="0"/>
                  <a:cs typeface="Segoe UI" pitchFamily="34" charset="0"/>
                </a:rPr>
                <a:t>International Expansion</a:t>
              </a:r>
              <a:r>
                <a:rPr lang="en-US" sz="2800" b="1" dirty="0">
                  <a:solidFill>
                    <a:srgbClr val="FFFFFF"/>
                  </a:solidFill>
                  <a:ea typeface="Segoe UI" pitchFamily="34" charset="0"/>
                  <a:cs typeface="Segoe UI" pitchFamily="34" charset="0"/>
                </a:rPr>
                <a:t/>
              </a:r>
              <a:br>
                <a:rPr lang="en-US" sz="2800" b="1" dirty="0">
                  <a:solidFill>
                    <a:srgbClr val="FFFFFF"/>
                  </a:solidFill>
                  <a:ea typeface="Segoe UI" pitchFamily="34" charset="0"/>
                  <a:cs typeface="Segoe UI" pitchFamily="34" charset="0"/>
                </a:rPr>
              </a:b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1982" y="1779464"/>
              <a:ext cx="3166013" cy="3798319"/>
            </a:xfrm>
            <a:prstGeom prst="rect">
              <a:avLst/>
            </a:prstGeom>
          </p:spPr>
        </p:pic>
      </p:grpSp>
      <p:grpSp>
        <p:nvGrpSpPr>
          <p:cNvPr id="30" name="Group 29"/>
          <p:cNvGrpSpPr/>
          <p:nvPr/>
        </p:nvGrpSpPr>
        <p:grpSpPr>
          <a:xfrm>
            <a:off x="274639" y="3072108"/>
            <a:ext cx="6334338" cy="1753144"/>
            <a:chOff x="274639" y="3072108"/>
            <a:chExt cx="6334338" cy="1753144"/>
          </a:xfrm>
        </p:grpSpPr>
        <p:sp>
          <p:nvSpPr>
            <p:cNvPr id="34" name="Rectangle 33"/>
            <p:cNvSpPr/>
            <p:nvPr/>
          </p:nvSpPr>
          <p:spPr bwMode="auto">
            <a:xfrm>
              <a:off x="274639" y="3072108"/>
              <a:ext cx="6334338" cy="17531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11680" tIns="146304" rIns="0" bIns="139891" numCol="1" spcCol="0" rtlCol="0" fromWordArt="0" anchor="ctr" anchorCtr="0" forceAA="0" compatLnSpc="1">
              <a:prstTxWarp prst="textNoShape">
                <a:avLst/>
              </a:prstTxWarp>
              <a:noAutofit/>
            </a:bodyPr>
            <a:lstStyle/>
            <a:p>
              <a:pPr defTabSz="932088" fontAlgn="base">
                <a:spcBef>
                  <a:spcPct val="0"/>
                </a:spcBef>
                <a:spcAft>
                  <a:spcPct val="0"/>
                </a:spcAft>
              </a:pPr>
              <a:r>
                <a:rPr lang="en-US" sz="2800" b="1" dirty="0" smtClean="0">
                  <a:gradFill>
                    <a:gsLst>
                      <a:gs pos="0">
                        <a:srgbClr val="0072C6"/>
                      </a:gs>
                      <a:gs pos="100000">
                        <a:srgbClr val="0072C6"/>
                      </a:gs>
                    </a:gsLst>
                    <a:lin ang="5400000" scaled="0"/>
                  </a:gradFill>
                  <a:ea typeface="Segoe UI" pitchFamily="34" charset="0"/>
                  <a:cs typeface="Segoe UI" pitchFamily="34" charset="0"/>
                </a:rPr>
                <a:t>Hundreds </a:t>
              </a:r>
              <a:br>
                <a:rPr lang="en-US" sz="2800" b="1" dirty="0" smtClean="0">
                  <a:gradFill>
                    <a:gsLst>
                      <a:gs pos="0">
                        <a:srgbClr val="0072C6"/>
                      </a:gs>
                      <a:gs pos="100000">
                        <a:srgbClr val="0072C6"/>
                      </a:gs>
                    </a:gsLst>
                    <a:lin ang="5400000" scaled="0"/>
                  </a:gradFill>
                  <a:ea typeface="Segoe UI" pitchFamily="34" charset="0"/>
                  <a:cs typeface="Segoe UI" pitchFamily="34" charset="0"/>
                </a:rPr>
              </a:br>
              <a: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t>Of </a:t>
              </a:r>
              <a:r>
                <a:rPr lang="en-US" sz="2800" dirty="0">
                  <a:gradFill>
                    <a:gsLst>
                      <a:gs pos="0">
                        <a:srgbClr val="0072C6"/>
                      </a:gs>
                      <a:gs pos="100000">
                        <a:srgbClr val="0072C6"/>
                      </a:gs>
                    </a:gsLst>
                    <a:lin ang="5400000" scaled="0"/>
                  </a:gradFill>
                  <a:latin typeface="Segoe UI Light"/>
                  <a:ea typeface="Segoe UI" pitchFamily="34" charset="0"/>
                  <a:cs typeface="Segoe UI" pitchFamily="34" charset="0"/>
                </a:rPr>
                <a:t>B</a:t>
              </a:r>
              <a: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t>usiness </a:t>
              </a:r>
              <a:r>
                <a:rPr lang="en-US" sz="2800" dirty="0">
                  <a:gradFill>
                    <a:gsLst>
                      <a:gs pos="0">
                        <a:srgbClr val="0072C6"/>
                      </a:gs>
                      <a:gs pos="100000">
                        <a:srgbClr val="0072C6"/>
                      </a:gs>
                    </a:gsLst>
                    <a:lin ang="5400000" scaled="0"/>
                  </a:gradFill>
                  <a:latin typeface="Segoe UI Light"/>
                  <a:ea typeface="Segoe UI" pitchFamily="34" charset="0"/>
                  <a:cs typeface="Segoe UI" pitchFamily="34" charset="0"/>
                </a:rPr>
                <a:t>A</a:t>
              </a:r>
              <a: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t>pps</a:t>
              </a:r>
              <a:endParaRPr lang="en-US" sz="2800" dirty="0">
                <a:gradFill>
                  <a:gsLst>
                    <a:gs pos="0">
                      <a:srgbClr val="0072C6"/>
                    </a:gs>
                    <a:gs pos="100000">
                      <a:srgbClr val="0072C6"/>
                    </a:gs>
                  </a:gsLst>
                  <a:lin ang="5400000" scaled="0"/>
                </a:gradFill>
                <a:latin typeface="Segoe UI Light"/>
                <a:ea typeface="Segoe UI" pitchFamily="34" charset="0"/>
                <a:cs typeface="Segoe UI" pitchFamily="34" charset="0"/>
              </a:endParaRPr>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812" y="3370732"/>
              <a:ext cx="1063738" cy="1454520"/>
            </a:xfrm>
            <a:prstGeom prst="rect">
              <a:avLst/>
            </a:prstGeom>
          </p:spPr>
        </p:pic>
      </p:grpSp>
      <p:grpSp>
        <p:nvGrpSpPr>
          <p:cNvPr id="29" name="Group 28"/>
          <p:cNvGrpSpPr/>
          <p:nvPr/>
        </p:nvGrpSpPr>
        <p:grpSpPr>
          <a:xfrm>
            <a:off x="274639" y="1199695"/>
            <a:ext cx="6334338" cy="1753143"/>
            <a:chOff x="274639" y="1199695"/>
            <a:chExt cx="6334338" cy="1753143"/>
          </a:xfrm>
        </p:grpSpPr>
        <p:sp>
          <p:nvSpPr>
            <p:cNvPr id="33" name="Rectangle 32"/>
            <p:cNvSpPr/>
            <p:nvPr/>
          </p:nvSpPr>
          <p:spPr bwMode="auto">
            <a:xfrm>
              <a:off x="274639" y="1199695"/>
              <a:ext cx="6334338" cy="17531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11680" tIns="146304" rIns="0" bIns="139891" numCol="1" spcCol="0" rtlCol="0" fromWordArt="0" anchor="ctr" anchorCtr="0" forceAA="0" compatLnSpc="1">
              <a:prstTxWarp prst="textNoShape">
                <a:avLst/>
              </a:prstTxWarp>
              <a:noAutofit/>
            </a:bodyPr>
            <a:lstStyle/>
            <a:p>
              <a:pPr defTabSz="932088" fontAlgn="base">
                <a:spcBef>
                  <a:spcPct val="0"/>
                </a:spcBef>
                <a:spcAft>
                  <a:spcPct val="0"/>
                </a:spcAft>
              </a:pPr>
              <a:r>
                <a:rPr lang="en-US" sz="2800" b="1" dirty="0" smtClean="0">
                  <a:gradFill>
                    <a:gsLst>
                      <a:gs pos="0">
                        <a:srgbClr val="0072C6"/>
                      </a:gs>
                      <a:gs pos="100000">
                        <a:srgbClr val="0072C6"/>
                      </a:gs>
                    </a:gsLst>
                    <a:lin ang="5400000" scaled="0"/>
                  </a:gradFill>
                  <a:ea typeface="Segoe UI" pitchFamily="34" charset="0"/>
                  <a:cs typeface="Segoe UI" pitchFamily="34" charset="0"/>
                </a:rPr>
                <a:t>Exponential </a:t>
              </a:r>
              <a:r>
                <a:rPr lang="en-US" sz="2800" dirty="0">
                  <a:gradFill>
                    <a:gsLst>
                      <a:gs pos="0">
                        <a:srgbClr val="0072C6"/>
                      </a:gs>
                      <a:gs pos="100000">
                        <a:srgbClr val="0072C6"/>
                      </a:gs>
                    </a:gsLst>
                    <a:lin ang="5400000" scaled="0"/>
                  </a:gradFill>
                  <a:latin typeface="Segoe UI Light"/>
                  <a:ea typeface="Segoe UI" pitchFamily="34" charset="0"/>
                  <a:cs typeface="Segoe UI" pitchFamily="34" charset="0"/>
                </a:rPr>
                <a:t>Growth </a:t>
              </a:r>
              <a: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t/>
              </a:r>
              <a:b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br>
              <a: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t>In </a:t>
              </a:r>
              <a:r>
                <a:rPr lang="en-US" sz="2800" dirty="0">
                  <a:gradFill>
                    <a:gsLst>
                      <a:gs pos="0">
                        <a:srgbClr val="0072C6"/>
                      </a:gs>
                      <a:gs pos="100000">
                        <a:srgbClr val="0072C6"/>
                      </a:gs>
                    </a:gsLst>
                    <a:lin ang="5400000" scaled="0"/>
                  </a:gradFill>
                  <a:latin typeface="Segoe UI Light"/>
                  <a:ea typeface="Segoe UI" pitchFamily="34" charset="0"/>
                  <a:cs typeface="Segoe UI" pitchFamily="34" charset="0"/>
                </a:rPr>
                <a:t>Store Visits</a:t>
              </a:r>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57" y="1408959"/>
              <a:ext cx="1602402" cy="1543879"/>
            </a:xfrm>
            <a:prstGeom prst="rect">
              <a:avLst/>
            </a:prstGeom>
          </p:spPr>
        </p:pic>
      </p:grpSp>
      <p:grpSp>
        <p:nvGrpSpPr>
          <p:cNvPr id="31" name="Group 30"/>
          <p:cNvGrpSpPr/>
          <p:nvPr/>
        </p:nvGrpSpPr>
        <p:grpSpPr>
          <a:xfrm>
            <a:off x="274639" y="4944520"/>
            <a:ext cx="6334338" cy="1927892"/>
            <a:chOff x="274639" y="4944520"/>
            <a:chExt cx="6334338" cy="1927892"/>
          </a:xfrm>
        </p:grpSpPr>
        <p:sp>
          <p:nvSpPr>
            <p:cNvPr id="35" name="Rectangle 34"/>
            <p:cNvSpPr/>
            <p:nvPr/>
          </p:nvSpPr>
          <p:spPr bwMode="auto">
            <a:xfrm>
              <a:off x="274639" y="4944520"/>
              <a:ext cx="6334338" cy="175314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11680" tIns="146304" rIns="0" bIns="139891" numCol="1" spcCol="0" rtlCol="0" fromWordArt="0" anchor="ctr" anchorCtr="0" forceAA="0" compatLnSpc="1">
              <a:prstTxWarp prst="textNoShape">
                <a:avLst/>
              </a:prstTxWarp>
              <a:noAutofit/>
            </a:bodyPr>
            <a:lstStyle/>
            <a:p>
              <a:pPr defTabSz="932088" fontAlgn="base">
                <a:spcBef>
                  <a:spcPct val="0"/>
                </a:spcBef>
                <a:spcAft>
                  <a:spcPct val="0"/>
                </a:spcAft>
              </a:pPr>
              <a:r>
                <a:rPr lang="en-US" sz="2800" dirty="0">
                  <a:gradFill>
                    <a:gsLst>
                      <a:gs pos="0">
                        <a:srgbClr val="0072C6"/>
                      </a:gs>
                      <a:gs pos="100000">
                        <a:srgbClr val="0072C6"/>
                      </a:gs>
                    </a:gsLst>
                    <a:lin ang="5400000" scaled="0"/>
                  </a:gradFill>
                  <a:latin typeface="Segoe UI Light"/>
                  <a:ea typeface="Segoe UI" pitchFamily="34" charset="0"/>
                  <a:cs typeface="Segoe UI" pitchFamily="34" charset="0"/>
                </a:rPr>
                <a:t>Available In </a:t>
              </a:r>
              <a: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t/>
              </a:r>
              <a:b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br>
              <a:r>
                <a:rPr lang="en-US" sz="2800" b="1" dirty="0" smtClean="0">
                  <a:gradFill>
                    <a:gsLst>
                      <a:gs pos="0">
                        <a:srgbClr val="0072C6"/>
                      </a:gs>
                      <a:gs pos="100000">
                        <a:srgbClr val="0072C6"/>
                      </a:gs>
                    </a:gsLst>
                    <a:lin ang="5400000" scaled="0"/>
                  </a:gradFill>
                  <a:ea typeface="Segoe UI" pitchFamily="34" charset="0"/>
                  <a:cs typeface="Segoe UI" pitchFamily="34" charset="0"/>
                </a:rPr>
                <a:t>142 </a:t>
              </a:r>
              <a:r>
                <a:rPr lang="en-US" sz="2800" dirty="0" smtClean="0">
                  <a:gradFill>
                    <a:gsLst>
                      <a:gs pos="0">
                        <a:srgbClr val="0072C6"/>
                      </a:gs>
                      <a:gs pos="100000">
                        <a:srgbClr val="0072C6"/>
                      </a:gs>
                    </a:gsLst>
                    <a:lin ang="5400000" scaled="0"/>
                  </a:gradFill>
                  <a:latin typeface="Segoe UI Light"/>
                  <a:ea typeface="Segoe UI" pitchFamily="34" charset="0"/>
                  <a:cs typeface="Segoe UI" pitchFamily="34" charset="0"/>
                </a:rPr>
                <a:t>Markets</a:t>
              </a:r>
              <a:endParaRPr lang="en-US" sz="2800" dirty="0">
                <a:gradFill>
                  <a:gsLst>
                    <a:gs pos="0">
                      <a:srgbClr val="0072C6"/>
                    </a:gs>
                    <a:gs pos="100000">
                      <a:srgbClr val="0072C6"/>
                    </a:gs>
                  </a:gsLst>
                  <a:lin ang="5400000" scaled="0"/>
                </a:gradFill>
                <a:latin typeface="Segoe UI Light"/>
                <a:ea typeface="Segoe UI" pitchFamily="34" charset="0"/>
                <a:cs typeface="Segoe UI" pitchFamily="34" charset="0"/>
              </a:endParaRPr>
            </a:p>
          </p:txBody>
        </p:sp>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4996" y="5093966"/>
              <a:ext cx="1233369" cy="1778446"/>
            </a:xfrm>
            <a:prstGeom prst="rect">
              <a:avLst/>
            </a:prstGeom>
          </p:spPr>
        </p:pic>
      </p:grpSp>
    </p:spTree>
    <p:extLst>
      <p:ext uri="{BB962C8B-B14F-4D97-AF65-F5344CB8AC3E}">
        <p14:creationId xmlns:p14="http://schemas.microsoft.com/office/powerpoint/2010/main" val="33095217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1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2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30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274638" y="1897062"/>
            <a:ext cx="5854298" cy="4800601"/>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82" name="Group 81"/>
          <p:cNvGrpSpPr/>
          <p:nvPr/>
        </p:nvGrpSpPr>
        <p:grpSpPr>
          <a:xfrm>
            <a:off x="6090407" y="1897062"/>
            <a:ext cx="6073477" cy="4800601"/>
            <a:chOff x="6090407" y="1897062"/>
            <a:chExt cx="6073477" cy="4800601"/>
          </a:xfrm>
        </p:grpSpPr>
        <p:sp>
          <p:nvSpPr>
            <p:cNvPr id="60" name="Rectangle 59"/>
            <p:cNvSpPr/>
            <p:nvPr/>
          </p:nvSpPr>
          <p:spPr bwMode="auto">
            <a:xfrm>
              <a:off x="6309586" y="1897062"/>
              <a:ext cx="5854298" cy="4800601"/>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Freeform 5"/>
            <p:cNvSpPr>
              <a:spLocks noEditPoints="1"/>
            </p:cNvSpPr>
            <p:nvPr/>
          </p:nvSpPr>
          <p:spPr bwMode="auto">
            <a:xfrm>
              <a:off x="6090407" y="3252064"/>
              <a:ext cx="5816768" cy="3229370"/>
            </a:xfrm>
            <a:custGeom>
              <a:avLst/>
              <a:gdLst>
                <a:gd name="T0" fmla="*/ 1315 w 2268"/>
                <a:gd name="T1" fmla="*/ 82 h 1258"/>
                <a:gd name="T2" fmla="*/ 1390 w 2268"/>
                <a:gd name="T3" fmla="*/ 196 h 1258"/>
                <a:gd name="T4" fmla="*/ 1768 w 2268"/>
                <a:gd name="T5" fmla="*/ 61 h 1258"/>
                <a:gd name="T6" fmla="*/ 1549 w 2268"/>
                <a:gd name="T7" fmla="*/ 74 h 1258"/>
                <a:gd name="T8" fmla="*/ 1198 w 2268"/>
                <a:gd name="T9" fmla="*/ 144 h 1258"/>
                <a:gd name="T10" fmla="*/ 1970 w 2268"/>
                <a:gd name="T11" fmla="*/ 558 h 1258"/>
                <a:gd name="T12" fmla="*/ 2130 w 2268"/>
                <a:gd name="T13" fmla="*/ 846 h 1258"/>
                <a:gd name="T14" fmla="*/ 2064 w 2268"/>
                <a:gd name="T15" fmla="*/ 814 h 1258"/>
                <a:gd name="T16" fmla="*/ 1908 w 2268"/>
                <a:gd name="T17" fmla="*/ 705 h 1258"/>
                <a:gd name="T18" fmla="*/ 1930 w 2268"/>
                <a:gd name="T19" fmla="*/ 858 h 1258"/>
                <a:gd name="T20" fmla="*/ 1907 w 2268"/>
                <a:gd name="T21" fmla="*/ 807 h 1258"/>
                <a:gd name="T22" fmla="*/ 1698 w 2268"/>
                <a:gd name="T23" fmla="*/ 651 h 1258"/>
                <a:gd name="T24" fmla="*/ 1343 w 2268"/>
                <a:gd name="T25" fmla="*/ 614 h 1258"/>
                <a:gd name="T26" fmla="*/ 1063 w 2268"/>
                <a:gd name="T27" fmla="*/ 754 h 1258"/>
                <a:gd name="T28" fmla="*/ 1333 w 2268"/>
                <a:gd name="T29" fmla="*/ 483 h 1258"/>
                <a:gd name="T30" fmla="*/ 1110 w 2268"/>
                <a:gd name="T31" fmla="*/ 467 h 1258"/>
                <a:gd name="T32" fmla="*/ 1226 w 2268"/>
                <a:gd name="T33" fmla="*/ 390 h 1258"/>
                <a:gd name="T34" fmla="*/ 1262 w 2268"/>
                <a:gd name="T35" fmla="*/ 245 h 1258"/>
                <a:gd name="T36" fmla="*/ 1478 w 2268"/>
                <a:gd name="T37" fmla="*/ 198 h 1258"/>
                <a:gd name="T38" fmla="*/ 1612 w 2268"/>
                <a:gd name="T39" fmla="*/ 86 h 1258"/>
                <a:gd name="T40" fmla="*/ 1975 w 2268"/>
                <a:gd name="T41" fmla="*/ 106 h 1258"/>
                <a:gd name="T42" fmla="*/ 2046 w 2268"/>
                <a:gd name="T43" fmla="*/ 354 h 1258"/>
                <a:gd name="T44" fmla="*/ 1908 w 2268"/>
                <a:gd name="T45" fmla="*/ 537 h 1258"/>
                <a:gd name="T46" fmla="*/ 1764 w 2268"/>
                <a:gd name="T47" fmla="*/ 729 h 1258"/>
                <a:gd name="T48" fmla="*/ 1705 w 2268"/>
                <a:gd name="T49" fmla="*/ 652 h 1258"/>
                <a:gd name="T50" fmla="*/ 1256 w 2268"/>
                <a:gd name="T51" fmla="*/ 384 h 1258"/>
                <a:gd name="T52" fmla="*/ 1110 w 2268"/>
                <a:gd name="T53" fmla="*/ 450 h 1258"/>
                <a:gd name="T54" fmla="*/ 1282 w 2268"/>
                <a:gd name="T55" fmla="*/ 565 h 1258"/>
                <a:gd name="T56" fmla="*/ 1996 w 2268"/>
                <a:gd name="T57" fmla="*/ 896 h 1258"/>
                <a:gd name="T58" fmla="*/ 1898 w 2268"/>
                <a:gd name="T59" fmla="*/ 926 h 1258"/>
                <a:gd name="T60" fmla="*/ 2220 w 2268"/>
                <a:gd name="T61" fmla="*/ 1110 h 1258"/>
                <a:gd name="T62" fmla="*/ 575 w 2268"/>
                <a:gd name="T63" fmla="*/ 805 h 1258"/>
                <a:gd name="T64" fmla="*/ 948 w 2268"/>
                <a:gd name="T65" fmla="*/ 301 h 1258"/>
                <a:gd name="T66" fmla="*/ 895 w 2268"/>
                <a:gd name="T67" fmla="*/ 356 h 1258"/>
                <a:gd name="T68" fmla="*/ 871 w 2268"/>
                <a:gd name="T69" fmla="*/ 219 h 1258"/>
                <a:gd name="T70" fmla="*/ 968 w 2268"/>
                <a:gd name="T71" fmla="*/ 55 h 1258"/>
                <a:gd name="T72" fmla="*/ 1057 w 2268"/>
                <a:gd name="T73" fmla="*/ 121 h 1258"/>
                <a:gd name="T74" fmla="*/ 1023 w 2268"/>
                <a:gd name="T75" fmla="*/ 258 h 1258"/>
                <a:gd name="T76" fmla="*/ 310 w 2268"/>
                <a:gd name="T77" fmla="*/ 266 h 1258"/>
                <a:gd name="T78" fmla="*/ 687 w 2268"/>
                <a:gd name="T79" fmla="*/ 664 h 1258"/>
                <a:gd name="T80" fmla="*/ 589 w 2268"/>
                <a:gd name="T81" fmla="*/ 226 h 1258"/>
                <a:gd name="T82" fmla="*/ 657 w 2268"/>
                <a:gd name="T83" fmla="*/ 213 h 1258"/>
                <a:gd name="T84" fmla="*/ 766 w 2268"/>
                <a:gd name="T85" fmla="*/ 239 h 1258"/>
                <a:gd name="T86" fmla="*/ 796 w 2268"/>
                <a:gd name="T87" fmla="*/ 220 h 1258"/>
                <a:gd name="T88" fmla="*/ 763 w 2268"/>
                <a:gd name="T89" fmla="*/ 42 h 1258"/>
                <a:gd name="T90" fmla="*/ 399 w 2268"/>
                <a:gd name="T91" fmla="*/ 410 h 1258"/>
                <a:gd name="T92" fmla="*/ 798 w 2268"/>
                <a:gd name="T93" fmla="*/ 20 h 1258"/>
                <a:gd name="T94" fmla="*/ 798 w 2268"/>
                <a:gd name="T95" fmla="*/ 125 h 1258"/>
                <a:gd name="T96" fmla="*/ 679 w 2268"/>
                <a:gd name="T97" fmla="*/ 409 h 1258"/>
                <a:gd name="T98" fmla="*/ 731 w 2268"/>
                <a:gd name="T99" fmla="*/ 88 h 1258"/>
                <a:gd name="T100" fmla="*/ 653 w 2268"/>
                <a:gd name="T101" fmla="*/ 95 h 1258"/>
                <a:gd name="T102" fmla="*/ 668 w 2268"/>
                <a:gd name="T103" fmla="*/ 60 h 1258"/>
                <a:gd name="T104" fmla="*/ 732 w 2268"/>
                <a:gd name="T105" fmla="*/ 1190 h 1258"/>
                <a:gd name="T106" fmla="*/ 616 w 2268"/>
                <a:gd name="T107" fmla="*/ 741 h 1258"/>
                <a:gd name="T108" fmla="*/ 408 w 2268"/>
                <a:gd name="T109" fmla="*/ 403 h 1258"/>
                <a:gd name="T110" fmla="*/ 255 w 2268"/>
                <a:gd name="T111" fmla="*/ 307 h 1258"/>
                <a:gd name="T112" fmla="*/ 390 w 2268"/>
                <a:gd name="T113" fmla="*/ 110 h 1258"/>
                <a:gd name="T114" fmla="*/ 653 w 2268"/>
                <a:gd name="T115" fmla="*/ 246 h 1258"/>
                <a:gd name="T116" fmla="*/ 675 w 2268"/>
                <a:gd name="T117" fmla="*/ 400 h 1258"/>
                <a:gd name="T118" fmla="*/ 767 w 2268"/>
                <a:gd name="T119" fmla="*/ 455 h 1258"/>
                <a:gd name="T120" fmla="*/ 548 w 2268"/>
                <a:gd name="T121" fmla="*/ 678 h 1258"/>
                <a:gd name="T122" fmla="*/ 827 w 2268"/>
                <a:gd name="T123" fmla="*/ 796 h 1258"/>
                <a:gd name="T124" fmla="*/ 704 w 2268"/>
                <a:gd name="T125" fmla="*/ 1121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68" h="1258">
                  <a:moveTo>
                    <a:pt x="1420" y="880"/>
                  </a:moveTo>
                  <a:cubicBezTo>
                    <a:pt x="1421" y="881"/>
                    <a:pt x="1421" y="881"/>
                    <a:pt x="1421" y="881"/>
                  </a:cubicBezTo>
                  <a:cubicBezTo>
                    <a:pt x="1420" y="883"/>
                    <a:pt x="1420" y="883"/>
                    <a:pt x="1420" y="883"/>
                  </a:cubicBezTo>
                  <a:cubicBezTo>
                    <a:pt x="1420" y="882"/>
                    <a:pt x="1420" y="882"/>
                    <a:pt x="1420" y="882"/>
                  </a:cubicBezTo>
                  <a:cubicBezTo>
                    <a:pt x="1420" y="881"/>
                    <a:pt x="1420" y="881"/>
                    <a:pt x="1420" y="881"/>
                  </a:cubicBezTo>
                  <a:cubicBezTo>
                    <a:pt x="1420" y="880"/>
                    <a:pt x="1420" y="880"/>
                    <a:pt x="1420" y="880"/>
                  </a:cubicBezTo>
                  <a:close/>
                  <a:moveTo>
                    <a:pt x="1417" y="878"/>
                  </a:moveTo>
                  <a:cubicBezTo>
                    <a:pt x="1416" y="876"/>
                    <a:pt x="1416" y="876"/>
                    <a:pt x="1416" y="876"/>
                  </a:cubicBezTo>
                  <a:cubicBezTo>
                    <a:pt x="1416" y="877"/>
                    <a:pt x="1416" y="877"/>
                    <a:pt x="1416" y="877"/>
                  </a:cubicBezTo>
                  <a:cubicBezTo>
                    <a:pt x="1415" y="877"/>
                    <a:pt x="1415" y="877"/>
                    <a:pt x="1415" y="877"/>
                  </a:cubicBezTo>
                  <a:cubicBezTo>
                    <a:pt x="1416" y="878"/>
                    <a:pt x="1416" y="878"/>
                    <a:pt x="1416" y="878"/>
                  </a:cubicBezTo>
                  <a:cubicBezTo>
                    <a:pt x="1417" y="878"/>
                    <a:pt x="1417" y="878"/>
                    <a:pt x="1417" y="878"/>
                  </a:cubicBezTo>
                  <a:close/>
                  <a:moveTo>
                    <a:pt x="1409" y="871"/>
                  </a:moveTo>
                  <a:cubicBezTo>
                    <a:pt x="1408" y="871"/>
                    <a:pt x="1408" y="871"/>
                    <a:pt x="1408" y="871"/>
                  </a:cubicBezTo>
                  <a:cubicBezTo>
                    <a:pt x="1407" y="873"/>
                    <a:pt x="1407" y="873"/>
                    <a:pt x="1407" y="873"/>
                  </a:cubicBezTo>
                  <a:cubicBezTo>
                    <a:pt x="1408" y="874"/>
                    <a:pt x="1408" y="874"/>
                    <a:pt x="1408" y="874"/>
                  </a:cubicBezTo>
                  <a:cubicBezTo>
                    <a:pt x="1408" y="875"/>
                    <a:pt x="1408" y="875"/>
                    <a:pt x="1408" y="875"/>
                  </a:cubicBezTo>
                  <a:cubicBezTo>
                    <a:pt x="1409" y="875"/>
                    <a:pt x="1409" y="875"/>
                    <a:pt x="1409" y="875"/>
                  </a:cubicBezTo>
                  <a:cubicBezTo>
                    <a:pt x="1410" y="874"/>
                    <a:pt x="1410" y="874"/>
                    <a:pt x="1410" y="874"/>
                  </a:cubicBezTo>
                  <a:cubicBezTo>
                    <a:pt x="1409" y="873"/>
                    <a:pt x="1409" y="873"/>
                    <a:pt x="1409" y="873"/>
                  </a:cubicBezTo>
                  <a:cubicBezTo>
                    <a:pt x="1410" y="873"/>
                    <a:pt x="1410" y="873"/>
                    <a:pt x="1410" y="873"/>
                  </a:cubicBezTo>
                  <a:cubicBezTo>
                    <a:pt x="1409" y="871"/>
                    <a:pt x="1409" y="871"/>
                    <a:pt x="1409" y="871"/>
                  </a:cubicBezTo>
                  <a:close/>
                  <a:moveTo>
                    <a:pt x="1430" y="862"/>
                  </a:moveTo>
                  <a:cubicBezTo>
                    <a:pt x="1430" y="861"/>
                    <a:pt x="1430" y="861"/>
                    <a:pt x="1430" y="861"/>
                  </a:cubicBezTo>
                  <a:cubicBezTo>
                    <a:pt x="1429" y="861"/>
                    <a:pt x="1429" y="861"/>
                    <a:pt x="1429" y="861"/>
                  </a:cubicBezTo>
                  <a:cubicBezTo>
                    <a:pt x="1430" y="862"/>
                    <a:pt x="1430" y="862"/>
                    <a:pt x="1430" y="862"/>
                  </a:cubicBezTo>
                  <a:close/>
                  <a:moveTo>
                    <a:pt x="1486" y="829"/>
                  </a:moveTo>
                  <a:cubicBezTo>
                    <a:pt x="1486" y="830"/>
                    <a:pt x="1486" y="830"/>
                    <a:pt x="1486" y="830"/>
                  </a:cubicBezTo>
                  <a:cubicBezTo>
                    <a:pt x="1486" y="831"/>
                    <a:pt x="1486" y="831"/>
                    <a:pt x="1486" y="831"/>
                  </a:cubicBezTo>
                  <a:cubicBezTo>
                    <a:pt x="1488" y="830"/>
                    <a:pt x="1488" y="830"/>
                    <a:pt x="1488" y="830"/>
                  </a:cubicBezTo>
                  <a:cubicBezTo>
                    <a:pt x="1487" y="830"/>
                    <a:pt x="1487" y="830"/>
                    <a:pt x="1487" y="830"/>
                  </a:cubicBezTo>
                  <a:cubicBezTo>
                    <a:pt x="1486" y="829"/>
                    <a:pt x="1486" y="829"/>
                    <a:pt x="1486" y="829"/>
                  </a:cubicBezTo>
                  <a:close/>
                  <a:moveTo>
                    <a:pt x="1429" y="858"/>
                  </a:moveTo>
                  <a:cubicBezTo>
                    <a:pt x="1428" y="859"/>
                    <a:pt x="1428" y="859"/>
                    <a:pt x="1428" y="859"/>
                  </a:cubicBezTo>
                  <a:cubicBezTo>
                    <a:pt x="1429" y="859"/>
                    <a:pt x="1429" y="859"/>
                    <a:pt x="1429" y="859"/>
                  </a:cubicBezTo>
                  <a:cubicBezTo>
                    <a:pt x="1430" y="859"/>
                    <a:pt x="1430" y="859"/>
                    <a:pt x="1430" y="859"/>
                  </a:cubicBezTo>
                  <a:cubicBezTo>
                    <a:pt x="1429" y="858"/>
                    <a:pt x="1429" y="858"/>
                    <a:pt x="1429" y="858"/>
                  </a:cubicBezTo>
                  <a:close/>
                  <a:moveTo>
                    <a:pt x="1723" y="741"/>
                  </a:moveTo>
                  <a:cubicBezTo>
                    <a:pt x="1723" y="740"/>
                    <a:pt x="1723" y="740"/>
                    <a:pt x="1723" y="740"/>
                  </a:cubicBezTo>
                  <a:cubicBezTo>
                    <a:pt x="1722" y="741"/>
                    <a:pt x="1722" y="741"/>
                    <a:pt x="1722" y="741"/>
                  </a:cubicBezTo>
                  <a:cubicBezTo>
                    <a:pt x="1723" y="741"/>
                    <a:pt x="1723" y="741"/>
                    <a:pt x="1723" y="741"/>
                  </a:cubicBezTo>
                  <a:close/>
                  <a:moveTo>
                    <a:pt x="1721" y="727"/>
                  </a:moveTo>
                  <a:cubicBezTo>
                    <a:pt x="1721" y="725"/>
                    <a:pt x="1721" y="725"/>
                    <a:pt x="1721" y="725"/>
                  </a:cubicBezTo>
                  <a:cubicBezTo>
                    <a:pt x="1720" y="726"/>
                    <a:pt x="1720" y="726"/>
                    <a:pt x="1720" y="726"/>
                  </a:cubicBezTo>
                  <a:cubicBezTo>
                    <a:pt x="1721" y="727"/>
                    <a:pt x="1721" y="727"/>
                    <a:pt x="1721" y="727"/>
                  </a:cubicBezTo>
                  <a:close/>
                  <a:moveTo>
                    <a:pt x="1722" y="720"/>
                  </a:moveTo>
                  <a:cubicBezTo>
                    <a:pt x="1720" y="721"/>
                    <a:pt x="1720" y="721"/>
                    <a:pt x="1720" y="721"/>
                  </a:cubicBezTo>
                  <a:cubicBezTo>
                    <a:pt x="1720" y="723"/>
                    <a:pt x="1720" y="723"/>
                    <a:pt x="1720" y="723"/>
                  </a:cubicBezTo>
                  <a:cubicBezTo>
                    <a:pt x="1720" y="724"/>
                    <a:pt x="1720" y="724"/>
                    <a:pt x="1720" y="724"/>
                  </a:cubicBezTo>
                  <a:cubicBezTo>
                    <a:pt x="1721" y="725"/>
                    <a:pt x="1721" y="725"/>
                    <a:pt x="1721" y="725"/>
                  </a:cubicBezTo>
                  <a:cubicBezTo>
                    <a:pt x="1721" y="724"/>
                    <a:pt x="1721" y="724"/>
                    <a:pt x="1721" y="724"/>
                  </a:cubicBezTo>
                  <a:cubicBezTo>
                    <a:pt x="1721" y="723"/>
                    <a:pt x="1721" y="723"/>
                    <a:pt x="1721" y="723"/>
                  </a:cubicBezTo>
                  <a:cubicBezTo>
                    <a:pt x="1721" y="722"/>
                    <a:pt x="1721" y="722"/>
                    <a:pt x="1721" y="722"/>
                  </a:cubicBezTo>
                  <a:cubicBezTo>
                    <a:pt x="1722" y="721"/>
                    <a:pt x="1722" y="721"/>
                    <a:pt x="1722" y="721"/>
                  </a:cubicBezTo>
                  <a:cubicBezTo>
                    <a:pt x="1722" y="720"/>
                    <a:pt x="1722" y="720"/>
                    <a:pt x="1722" y="720"/>
                  </a:cubicBezTo>
                  <a:close/>
                  <a:moveTo>
                    <a:pt x="1718" y="725"/>
                  </a:moveTo>
                  <a:cubicBezTo>
                    <a:pt x="1717" y="726"/>
                    <a:pt x="1717" y="726"/>
                    <a:pt x="1717" y="726"/>
                  </a:cubicBezTo>
                  <a:cubicBezTo>
                    <a:pt x="1719" y="726"/>
                    <a:pt x="1719" y="726"/>
                    <a:pt x="1719" y="726"/>
                  </a:cubicBezTo>
                  <a:cubicBezTo>
                    <a:pt x="1718" y="725"/>
                    <a:pt x="1718" y="725"/>
                    <a:pt x="1718" y="725"/>
                  </a:cubicBezTo>
                  <a:close/>
                  <a:moveTo>
                    <a:pt x="1722" y="711"/>
                  </a:moveTo>
                  <a:cubicBezTo>
                    <a:pt x="1721" y="713"/>
                    <a:pt x="1721" y="713"/>
                    <a:pt x="1721" y="713"/>
                  </a:cubicBezTo>
                  <a:cubicBezTo>
                    <a:pt x="1721" y="715"/>
                    <a:pt x="1721" y="715"/>
                    <a:pt x="1721" y="715"/>
                  </a:cubicBezTo>
                  <a:cubicBezTo>
                    <a:pt x="1721" y="716"/>
                    <a:pt x="1721" y="716"/>
                    <a:pt x="1721" y="716"/>
                  </a:cubicBezTo>
                  <a:cubicBezTo>
                    <a:pt x="1721" y="719"/>
                    <a:pt x="1721" y="719"/>
                    <a:pt x="1721" y="719"/>
                  </a:cubicBezTo>
                  <a:cubicBezTo>
                    <a:pt x="1721" y="720"/>
                    <a:pt x="1721" y="720"/>
                    <a:pt x="1721" y="720"/>
                  </a:cubicBezTo>
                  <a:cubicBezTo>
                    <a:pt x="1723" y="719"/>
                    <a:pt x="1723" y="719"/>
                    <a:pt x="1723" y="719"/>
                  </a:cubicBezTo>
                  <a:cubicBezTo>
                    <a:pt x="1723" y="717"/>
                    <a:pt x="1723" y="717"/>
                    <a:pt x="1723" y="717"/>
                  </a:cubicBezTo>
                  <a:cubicBezTo>
                    <a:pt x="1722" y="716"/>
                    <a:pt x="1722" y="716"/>
                    <a:pt x="1722" y="716"/>
                  </a:cubicBezTo>
                  <a:cubicBezTo>
                    <a:pt x="1723" y="715"/>
                    <a:pt x="1723" y="715"/>
                    <a:pt x="1723" y="715"/>
                  </a:cubicBezTo>
                  <a:cubicBezTo>
                    <a:pt x="1723" y="714"/>
                    <a:pt x="1723" y="714"/>
                    <a:pt x="1723" y="714"/>
                  </a:cubicBezTo>
                  <a:cubicBezTo>
                    <a:pt x="1722" y="713"/>
                    <a:pt x="1722" y="713"/>
                    <a:pt x="1722" y="713"/>
                  </a:cubicBezTo>
                  <a:cubicBezTo>
                    <a:pt x="1723" y="712"/>
                    <a:pt x="1723" y="712"/>
                    <a:pt x="1723" y="712"/>
                  </a:cubicBezTo>
                  <a:cubicBezTo>
                    <a:pt x="1722" y="711"/>
                    <a:pt x="1722" y="711"/>
                    <a:pt x="1722" y="711"/>
                  </a:cubicBezTo>
                  <a:close/>
                  <a:moveTo>
                    <a:pt x="1730" y="752"/>
                  </a:moveTo>
                  <a:cubicBezTo>
                    <a:pt x="1729" y="752"/>
                    <a:pt x="1729" y="752"/>
                    <a:pt x="1729" y="752"/>
                  </a:cubicBezTo>
                  <a:cubicBezTo>
                    <a:pt x="1728" y="752"/>
                    <a:pt x="1728" y="752"/>
                    <a:pt x="1728" y="752"/>
                  </a:cubicBezTo>
                  <a:cubicBezTo>
                    <a:pt x="1729" y="753"/>
                    <a:pt x="1729" y="753"/>
                    <a:pt x="1729" y="753"/>
                  </a:cubicBezTo>
                  <a:cubicBezTo>
                    <a:pt x="1730" y="752"/>
                    <a:pt x="1730" y="752"/>
                    <a:pt x="1730" y="752"/>
                  </a:cubicBezTo>
                  <a:close/>
                  <a:moveTo>
                    <a:pt x="1719" y="732"/>
                  </a:moveTo>
                  <a:cubicBezTo>
                    <a:pt x="1719" y="733"/>
                    <a:pt x="1719" y="733"/>
                    <a:pt x="1719" y="733"/>
                  </a:cubicBezTo>
                  <a:cubicBezTo>
                    <a:pt x="1721" y="733"/>
                    <a:pt x="1721" y="733"/>
                    <a:pt x="1721" y="733"/>
                  </a:cubicBezTo>
                  <a:cubicBezTo>
                    <a:pt x="1721" y="731"/>
                    <a:pt x="1721" y="731"/>
                    <a:pt x="1721" y="731"/>
                  </a:cubicBezTo>
                  <a:cubicBezTo>
                    <a:pt x="1721" y="730"/>
                    <a:pt x="1721" y="730"/>
                    <a:pt x="1721" y="730"/>
                  </a:cubicBezTo>
                  <a:cubicBezTo>
                    <a:pt x="1720" y="730"/>
                    <a:pt x="1720" y="730"/>
                    <a:pt x="1720" y="730"/>
                  </a:cubicBezTo>
                  <a:cubicBezTo>
                    <a:pt x="1719" y="732"/>
                    <a:pt x="1719" y="732"/>
                    <a:pt x="1719" y="732"/>
                  </a:cubicBezTo>
                  <a:close/>
                  <a:moveTo>
                    <a:pt x="1728" y="747"/>
                  </a:moveTo>
                  <a:cubicBezTo>
                    <a:pt x="1728" y="746"/>
                    <a:pt x="1728" y="746"/>
                    <a:pt x="1728" y="746"/>
                  </a:cubicBezTo>
                  <a:cubicBezTo>
                    <a:pt x="1727" y="747"/>
                    <a:pt x="1727" y="747"/>
                    <a:pt x="1727" y="747"/>
                  </a:cubicBezTo>
                  <a:cubicBezTo>
                    <a:pt x="1728" y="748"/>
                    <a:pt x="1728" y="748"/>
                    <a:pt x="1728" y="748"/>
                  </a:cubicBezTo>
                  <a:cubicBezTo>
                    <a:pt x="1728" y="747"/>
                    <a:pt x="1728" y="747"/>
                    <a:pt x="1728" y="747"/>
                  </a:cubicBezTo>
                  <a:close/>
                  <a:moveTo>
                    <a:pt x="1727" y="748"/>
                  </a:moveTo>
                  <a:cubicBezTo>
                    <a:pt x="1726" y="749"/>
                    <a:pt x="1726" y="749"/>
                    <a:pt x="1726" y="749"/>
                  </a:cubicBezTo>
                  <a:cubicBezTo>
                    <a:pt x="1726" y="750"/>
                    <a:pt x="1726" y="750"/>
                    <a:pt x="1726" y="750"/>
                  </a:cubicBezTo>
                  <a:cubicBezTo>
                    <a:pt x="1727" y="750"/>
                    <a:pt x="1727" y="750"/>
                    <a:pt x="1727" y="750"/>
                  </a:cubicBezTo>
                  <a:cubicBezTo>
                    <a:pt x="1728" y="750"/>
                    <a:pt x="1728" y="750"/>
                    <a:pt x="1728" y="750"/>
                  </a:cubicBezTo>
                  <a:cubicBezTo>
                    <a:pt x="1727" y="748"/>
                    <a:pt x="1727" y="748"/>
                    <a:pt x="1727" y="748"/>
                  </a:cubicBezTo>
                  <a:close/>
                  <a:moveTo>
                    <a:pt x="1730" y="754"/>
                  </a:moveTo>
                  <a:cubicBezTo>
                    <a:pt x="1730" y="753"/>
                    <a:pt x="1730" y="753"/>
                    <a:pt x="1730" y="753"/>
                  </a:cubicBezTo>
                  <a:cubicBezTo>
                    <a:pt x="1729" y="754"/>
                    <a:pt x="1729" y="754"/>
                    <a:pt x="1729" y="754"/>
                  </a:cubicBezTo>
                  <a:cubicBezTo>
                    <a:pt x="1729" y="755"/>
                    <a:pt x="1729" y="755"/>
                    <a:pt x="1729" y="755"/>
                  </a:cubicBezTo>
                  <a:cubicBezTo>
                    <a:pt x="1729" y="755"/>
                    <a:pt x="1729" y="755"/>
                    <a:pt x="1729" y="756"/>
                  </a:cubicBezTo>
                  <a:cubicBezTo>
                    <a:pt x="1730" y="757"/>
                    <a:pt x="1730" y="757"/>
                    <a:pt x="1730" y="757"/>
                  </a:cubicBezTo>
                  <a:cubicBezTo>
                    <a:pt x="1731" y="756"/>
                    <a:pt x="1731" y="756"/>
                    <a:pt x="1731" y="756"/>
                  </a:cubicBezTo>
                  <a:cubicBezTo>
                    <a:pt x="1730" y="755"/>
                    <a:pt x="1730" y="755"/>
                    <a:pt x="1730" y="755"/>
                  </a:cubicBezTo>
                  <a:cubicBezTo>
                    <a:pt x="1730" y="754"/>
                    <a:pt x="1730" y="754"/>
                    <a:pt x="1730" y="754"/>
                  </a:cubicBezTo>
                  <a:close/>
                  <a:moveTo>
                    <a:pt x="2048" y="713"/>
                  </a:moveTo>
                  <a:cubicBezTo>
                    <a:pt x="2049" y="711"/>
                    <a:pt x="2049" y="711"/>
                    <a:pt x="2049" y="711"/>
                  </a:cubicBezTo>
                  <a:cubicBezTo>
                    <a:pt x="2048" y="710"/>
                    <a:pt x="2048" y="710"/>
                    <a:pt x="2048" y="710"/>
                  </a:cubicBezTo>
                  <a:cubicBezTo>
                    <a:pt x="2047" y="711"/>
                    <a:pt x="2047" y="711"/>
                    <a:pt x="2047" y="711"/>
                  </a:cubicBezTo>
                  <a:cubicBezTo>
                    <a:pt x="2047" y="712"/>
                    <a:pt x="2047" y="712"/>
                    <a:pt x="2047" y="712"/>
                  </a:cubicBezTo>
                  <a:cubicBezTo>
                    <a:pt x="2046" y="712"/>
                    <a:pt x="2046" y="712"/>
                    <a:pt x="2046" y="712"/>
                  </a:cubicBezTo>
                  <a:cubicBezTo>
                    <a:pt x="2047" y="713"/>
                    <a:pt x="2047" y="713"/>
                    <a:pt x="2047" y="713"/>
                  </a:cubicBezTo>
                  <a:cubicBezTo>
                    <a:pt x="2048" y="713"/>
                    <a:pt x="2048" y="713"/>
                    <a:pt x="2048" y="713"/>
                  </a:cubicBezTo>
                  <a:close/>
                  <a:moveTo>
                    <a:pt x="2054" y="698"/>
                  </a:moveTo>
                  <a:cubicBezTo>
                    <a:pt x="2052" y="699"/>
                    <a:pt x="2052" y="699"/>
                    <a:pt x="2052" y="699"/>
                  </a:cubicBezTo>
                  <a:cubicBezTo>
                    <a:pt x="2053" y="701"/>
                    <a:pt x="2053" y="701"/>
                    <a:pt x="2053" y="701"/>
                  </a:cubicBezTo>
                  <a:cubicBezTo>
                    <a:pt x="2053" y="699"/>
                    <a:pt x="2053" y="699"/>
                    <a:pt x="2053" y="699"/>
                  </a:cubicBezTo>
                  <a:cubicBezTo>
                    <a:pt x="2054" y="698"/>
                    <a:pt x="2054" y="698"/>
                    <a:pt x="2054" y="698"/>
                  </a:cubicBezTo>
                  <a:close/>
                  <a:moveTo>
                    <a:pt x="2052" y="707"/>
                  </a:moveTo>
                  <a:cubicBezTo>
                    <a:pt x="2051" y="706"/>
                    <a:pt x="2051" y="706"/>
                    <a:pt x="2051" y="706"/>
                  </a:cubicBezTo>
                  <a:cubicBezTo>
                    <a:pt x="2050" y="707"/>
                    <a:pt x="2050" y="707"/>
                    <a:pt x="2050" y="707"/>
                  </a:cubicBezTo>
                  <a:cubicBezTo>
                    <a:pt x="2051" y="707"/>
                    <a:pt x="2051" y="707"/>
                    <a:pt x="2051" y="707"/>
                  </a:cubicBezTo>
                  <a:cubicBezTo>
                    <a:pt x="2052" y="707"/>
                    <a:pt x="2052" y="707"/>
                    <a:pt x="2052" y="707"/>
                  </a:cubicBezTo>
                  <a:close/>
                  <a:moveTo>
                    <a:pt x="2017" y="233"/>
                  </a:moveTo>
                  <a:cubicBezTo>
                    <a:pt x="2016" y="232"/>
                    <a:pt x="2016" y="232"/>
                    <a:pt x="2016" y="232"/>
                  </a:cubicBezTo>
                  <a:cubicBezTo>
                    <a:pt x="2015" y="232"/>
                    <a:pt x="2015" y="232"/>
                    <a:pt x="2015" y="232"/>
                  </a:cubicBezTo>
                  <a:cubicBezTo>
                    <a:pt x="2015" y="233"/>
                    <a:pt x="2015" y="233"/>
                    <a:pt x="2015" y="233"/>
                  </a:cubicBezTo>
                  <a:cubicBezTo>
                    <a:pt x="2016" y="234"/>
                    <a:pt x="2016" y="234"/>
                    <a:pt x="2016" y="234"/>
                  </a:cubicBezTo>
                  <a:cubicBezTo>
                    <a:pt x="2017" y="234"/>
                    <a:pt x="2017" y="234"/>
                    <a:pt x="2017" y="234"/>
                  </a:cubicBezTo>
                  <a:cubicBezTo>
                    <a:pt x="2017" y="233"/>
                    <a:pt x="2017" y="233"/>
                    <a:pt x="2017" y="233"/>
                  </a:cubicBezTo>
                  <a:close/>
                  <a:moveTo>
                    <a:pt x="1693" y="134"/>
                  </a:moveTo>
                  <a:cubicBezTo>
                    <a:pt x="1694" y="134"/>
                    <a:pt x="1694" y="134"/>
                    <a:pt x="1694" y="134"/>
                  </a:cubicBezTo>
                  <a:cubicBezTo>
                    <a:pt x="1695" y="134"/>
                    <a:pt x="1695" y="134"/>
                    <a:pt x="1695" y="134"/>
                  </a:cubicBezTo>
                  <a:cubicBezTo>
                    <a:pt x="1694" y="133"/>
                    <a:pt x="1694" y="133"/>
                    <a:pt x="1694" y="133"/>
                  </a:cubicBezTo>
                  <a:cubicBezTo>
                    <a:pt x="1693" y="132"/>
                    <a:pt x="1693" y="132"/>
                    <a:pt x="1693" y="132"/>
                  </a:cubicBezTo>
                  <a:cubicBezTo>
                    <a:pt x="1692" y="132"/>
                    <a:pt x="1692" y="132"/>
                    <a:pt x="1692" y="132"/>
                  </a:cubicBezTo>
                  <a:cubicBezTo>
                    <a:pt x="1692" y="133"/>
                    <a:pt x="1692" y="133"/>
                    <a:pt x="1692" y="133"/>
                  </a:cubicBezTo>
                  <a:cubicBezTo>
                    <a:pt x="1693" y="133"/>
                    <a:pt x="1693" y="133"/>
                    <a:pt x="1693" y="133"/>
                  </a:cubicBezTo>
                  <a:lnTo>
                    <a:pt x="1693" y="134"/>
                  </a:lnTo>
                  <a:close/>
                  <a:moveTo>
                    <a:pt x="2041" y="275"/>
                  </a:moveTo>
                  <a:cubicBezTo>
                    <a:pt x="2041" y="274"/>
                    <a:pt x="2041" y="274"/>
                    <a:pt x="2041" y="274"/>
                  </a:cubicBezTo>
                  <a:cubicBezTo>
                    <a:pt x="2042" y="273"/>
                    <a:pt x="2042" y="273"/>
                    <a:pt x="2042" y="273"/>
                  </a:cubicBezTo>
                  <a:cubicBezTo>
                    <a:pt x="2043" y="272"/>
                    <a:pt x="2043" y="272"/>
                    <a:pt x="2043" y="272"/>
                  </a:cubicBezTo>
                  <a:cubicBezTo>
                    <a:pt x="2044" y="271"/>
                    <a:pt x="2044" y="271"/>
                    <a:pt x="2044" y="271"/>
                  </a:cubicBezTo>
                  <a:cubicBezTo>
                    <a:pt x="2045" y="270"/>
                    <a:pt x="2045" y="270"/>
                    <a:pt x="2045" y="270"/>
                  </a:cubicBezTo>
                  <a:cubicBezTo>
                    <a:pt x="2045" y="269"/>
                    <a:pt x="2045" y="269"/>
                    <a:pt x="2045" y="269"/>
                  </a:cubicBezTo>
                  <a:cubicBezTo>
                    <a:pt x="2044" y="267"/>
                    <a:pt x="2044" y="267"/>
                    <a:pt x="2044" y="267"/>
                  </a:cubicBezTo>
                  <a:cubicBezTo>
                    <a:pt x="2042" y="266"/>
                    <a:pt x="2042" y="266"/>
                    <a:pt x="2042" y="266"/>
                  </a:cubicBezTo>
                  <a:cubicBezTo>
                    <a:pt x="2042" y="265"/>
                    <a:pt x="2042" y="265"/>
                    <a:pt x="2042" y="265"/>
                  </a:cubicBezTo>
                  <a:cubicBezTo>
                    <a:pt x="2041" y="266"/>
                    <a:pt x="2041" y="266"/>
                    <a:pt x="2041" y="266"/>
                  </a:cubicBezTo>
                  <a:cubicBezTo>
                    <a:pt x="2041" y="267"/>
                    <a:pt x="2041" y="267"/>
                    <a:pt x="2041" y="267"/>
                  </a:cubicBezTo>
                  <a:cubicBezTo>
                    <a:pt x="2040" y="267"/>
                    <a:pt x="2040" y="267"/>
                    <a:pt x="2040" y="267"/>
                  </a:cubicBezTo>
                  <a:cubicBezTo>
                    <a:pt x="2039" y="269"/>
                    <a:pt x="2039" y="269"/>
                    <a:pt x="2039" y="269"/>
                  </a:cubicBezTo>
                  <a:cubicBezTo>
                    <a:pt x="2038" y="269"/>
                    <a:pt x="2038" y="269"/>
                    <a:pt x="2038" y="269"/>
                  </a:cubicBezTo>
                  <a:cubicBezTo>
                    <a:pt x="2038" y="270"/>
                    <a:pt x="2038" y="270"/>
                    <a:pt x="2038" y="270"/>
                  </a:cubicBezTo>
                  <a:cubicBezTo>
                    <a:pt x="2039" y="270"/>
                    <a:pt x="2039" y="270"/>
                    <a:pt x="2039" y="270"/>
                  </a:cubicBezTo>
                  <a:cubicBezTo>
                    <a:pt x="2040" y="270"/>
                    <a:pt x="2040" y="270"/>
                    <a:pt x="2040" y="270"/>
                  </a:cubicBezTo>
                  <a:cubicBezTo>
                    <a:pt x="2039" y="271"/>
                    <a:pt x="2039" y="271"/>
                    <a:pt x="2039" y="271"/>
                  </a:cubicBezTo>
                  <a:cubicBezTo>
                    <a:pt x="2040" y="273"/>
                    <a:pt x="2040" y="273"/>
                    <a:pt x="2040" y="273"/>
                  </a:cubicBezTo>
                  <a:cubicBezTo>
                    <a:pt x="2040" y="274"/>
                    <a:pt x="2040" y="274"/>
                    <a:pt x="2040" y="274"/>
                  </a:cubicBezTo>
                  <a:cubicBezTo>
                    <a:pt x="2040" y="275"/>
                    <a:pt x="2040" y="275"/>
                    <a:pt x="2040" y="275"/>
                  </a:cubicBezTo>
                  <a:cubicBezTo>
                    <a:pt x="2040" y="276"/>
                    <a:pt x="2040" y="276"/>
                    <a:pt x="2040" y="276"/>
                  </a:cubicBezTo>
                  <a:cubicBezTo>
                    <a:pt x="2040" y="277"/>
                    <a:pt x="2040" y="277"/>
                    <a:pt x="2040" y="277"/>
                  </a:cubicBezTo>
                  <a:cubicBezTo>
                    <a:pt x="2041" y="278"/>
                    <a:pt x="2041" y="278"/>
                    <a:pt x="2041" y="278"/>
                  </a:cubicBezTo>
                  <a:cubicBezTo>
                    <a:pt x="2042" y="278"/>
                    <a:pt x="2042" y="278"/>
                    <a:pt x="2042" y="278"/>
                  </a:cubicBezTo>
                  <a:cubicBezTo>
                    <a:pt x="2041" y="277"/>
                    <a:pt x="2041" y="277"/>
                    <a:pt x="2041" y="277"/>
                  </a:cubicBezTo>
                  <a:cubicBezTo>
                    <a:pt x="2041" y="276"/>
                    <a:pt x="2041" y="276"/>
                    <a:pt x="2041" y="276"/>
                  </a:cubicBezTo>
                  <a:cubicBezTo>
                    <a:pt x="2041" y="275"/>
                    <a:pt x="2041" y="275"/>
                    <a:pt x="2041" y="275"/>
                  </a:cubicBezTo>
                  <a:close/>
                  <a:moveTo>
                    <a:pt x="1358" y="65"/>
                  </a:moveTo>
                  <a:cubicBezTo>
                    <a:pt x="1358" y="65"/>
                    <a:pt x="1358" y="65"/>
                    <a:pt x="1358" y="64"/>
                  </a:cubicBezTo>
                  <a:cubicBezTo>
                    <a:pt x="1358" y="64"/>
                    <a:pt x="1358" y="64"/>
                    <a:pt x="1358" y="63"/>
                  </a:cubicBezTo>
                  <a:cubicBezTo>
                    <a:pt x="1358" y="63"/>
                    <a:pt x="1358" y="63"/>
                    <a:pt x="1356" y="63"/>
                  </a:cubicBezTo>
                  <a:cubicBezTo>
                    <a:pt x="1356" y="63"/>
                    <a:pt x="1356" y="63"/>
                    <a:pt x="1356" y="62"/>
                  </a:cubicBezTo>
                  <a:cubicBezTo>
                    <a:pt x="1356" y="62"/>
                    <a:pt x="1356" y="62"/>
                    <a:pt x="1355" y="62"/>
                  </a:cubicBezTo>
                  <a:cubicBezTo>
                    <a:pt x="1355" y="62"/>
                    <a:pt x="1355" y="62"/>
                    <a:pt x="1355" y="63"/>
                  </a:cubicBezTo>
                  <a:cubicBezTo>
                    <a:pt x="1355" y="63"/>
                    <a:pt x="1355" y="63"/>
                    <a:pt x="1355" y="64"/>
                  </a:cubicBezTo>
                  <a:cubicBezTo>
                    <a:pt x="1355" y="64"/>
                    <a:pt x="1355" y="64"/>
                    <a:pt x="1357" y="65"/>
                  </a:cubicBezTo>
                  <a:cubicBezTo>
                    <a:pt x="1357" y="65"/>
                    <a:pt x="1357" y="65"/>
                    <a:pt x="1358" y="65"/>
                  </a:cubicBezTo>
                  <a:close/>
                  <a:moveTo>
                    <a:pt x="1349" y="56"/>
                  </a:moveTo>
                  <a:cubicBezTo>
                    <a:pt x="1350" y="56"/>
                    <a:pt x="1350" y="56"/>
                    <a:pt x="1350" y="56"/>
                  </a:cubicBezTo>
                  <a:cubicBezTo>
                    <a:pt x="1351" y="56"/>
                    <a:pt x="1351" y="56"/>
                    <a:pt x="1351" y="56"/>
                  </a:cubicBezTo>
                  <a:cubicBezTo>
                    <a:pt x="1351" y="57"/>
                    <a:pt x="1351" y="57"/>
                    <a:pt x="1351" y="57"/>
                  </a:cubicBezTo>
                  <a:cubicBezTo>
                    <a:pt x="1352" y="56"/>
                    <a:pt x="1352" y="56"/>
                    <a:pt x="1352" y="56"/>
                  </a:cubicBezTo>
                  <a:cubicBezTo>
                    <a:pt x="1353" y="55"/>
                    <a:pt x="1353" y="55"/>
                    <a:pt x="1353" y="55"/>
                  </a:cubicBezTo>
                  <a:cubicBezTo>
                    <a:pt x="1353" y="54"/>
                    <a:pt x="1353" y="54"/>
                    <a:pt x="1353" y="54"/>
                  </a:cubicBezTo>
                  <a:cubicBezTo>
                    <a:pt x="1351" y="54"/>
                    <a:pt x="1351" y="54"/>
                    <a:pt x="1351" y="54"/>
                  </a:cubicBezTo>
                  <a:cubicBezTo>
                    <a:pt x="1351" y="53"/>
                    <a:pt x="1351" y="53"/>
                    <a:pt x="1351" y="53"/>
                  </a:cubicBezTo>
                  <a:cubicBezTo>
                    <a:pt x="1350" y="53"/>
                    <a:pt x="1350" y="53"/>
                    <a:pt x="1350" y="53"/>
                  </a:cubicBezTo>
                  <a:cubicBezTo>
                    <a:pt x="1349" y="53"/>
                    <a:pt x="1349" y="53"/>
                    <a:pt x="1349" y="53"/>
                  </a:cubicBezTo>
                  <a:cubicBezTo>
                    <a:pt x="1347" y="54"/>
                    <a:pt x="1347" y="54"/>
                    <a:pt x="1347" y="54"/>
                  </a:cubicBezTo>
                  <a:cubicBezTo>
                    <a:pt x="1347" y="55"/>
                    <a:pt x="1347" y="55"/>
                    <a:pt x="1347" y="55"/>
                  </a:cubicBezTo>
                  <a:cubicBezTo>
                    <a:pt x="1348" y="56"/>
                    <a:pt x="1348" y="56"/>
                    <a:pt x="1348" y="56"/>
                  </a:cubicBezTo>
                  <a:cubicBezTo>
                    <a:pt x="1349" y="56"/>
                    <a:pt x="1349" y="56"/>
                    <a:pt x="1349" y="56"/>
                  </a:cubicBezTo>
                  <a:close/>
                  <a:moveTo>
                    <a:pt x="2025" y="435"/>
                  </a:moveTo>
                  <a:cubicBezTo>
                    <a:pt x="2025" y="434"/>
                    <a:pt x="2025" y="434"/>
                    <a:pt x="2025" y="434"/>
                  </a:cubicBezTo>
                  <a:cubicBezTo>
                    <a:pt x="2026" y="432"/>
                    <a:pt x="2026" y="432"/>
                    <a:pt x="2026" y="432"/>
                  </a:cubicBezTo>
                  <a:cubicBezTo>
                    <a:pt x="2027" y="431"/>
                    <a:pt x="2027" y="431"/>
                    <a:pt x="2027" y="431"/>
                  </a:cubicBezTo>
                  <a:cubicBezTo>
                    <a:pt x="2026" y="431"/>
                    <a:pt x="2026" y="431"/>
                    <a:pt x="2026" y="431"/>
                  </a:cubicBezTo>
                  <a:cubicBezTo>
                    <a:pt x="2025" y="431"/>
                    <a:pt x="2025" y="431"/>
                    <a:pt x="2025" y="431"/>
                  </a:cubicBezTo>
                  <a:cubicBezTo>
                    <a:pt x="2025" y="432"/>
                    <a:pt x="2025" y="432"/>
                    <a:pt x="2025" y="432"/>
                  </a:cubicBezTo>
                  <a:cubicBezTo>
                    <a:pt x="2024" y="433"/>
                    <a:pt x="2024" y="433"/>
                    <a:pt x="2024" y="433"/>
                  </a:cubicBezTo>
                  <a:cubicBezTo>
                    <a:pt x="2024" y="434"/>
                    <a:pt x="2024" y="434"/>
                    <a:pt x="2024" y="434"/>
                  </a:cubicBezTo>
                  <a:cubicBezTo>
                    <a:pt x="2023" y="434"/>
                    <a:pt x="2023" y="434"/>
                    <a:pt x="2023" y="434"/>
                  </a:cubicBezTo>
                  <a:cubicBezTo>
                    <a:pt x="2023" y="435"/>
                    <a:pt x="2023" y="435"/>
                    <a:pt x="2023" y="435"/>
                  </a:cubicBezTo>
                  <a:cubicBezTo>
                    <a:pt x="2022" y="436"/>
                    <a:pt x="2022" y="436"/>
                    <a:pt x="2022" y="436"/>
                  </a:cubicBezTo>
                  <a:cubicBezTo>
                    <a:pt x="2022" y="438"/>
                    <a:pt x="2022" y="438"/>
                    <a:pt x="2022" y="438"/>
                  </a:cubicBezTo>
                  <a:cubicBezTo>
                    <a:pt x="2024" y="437"/>
                    <a:pt x="2024" y="437"/>
                    <a:pt x="2024" y="437"/>
                  </a:cubicBezTo>
                  <a:cubicBezTo>
                    <a:pt x="2025" y="435"/>
                    <a:pt x="2025" y="435"/>
                    <a:pt x="2025" y="435"/>
                  </a:cubicBezTo>
                  <a:close/>
                  <a:moveTo>
                    <a:pt x="1353" y="61"/>
                  </a:moveTo>
                  <a:cubicBezTo>
                    <a:pt x="1353" y="61"/>
                    <a:pt x="1353" y="61"/>
                    <a:pt x="1351" y="62"/>
                  </a:cubicBezTo>
                  <a:cubicBezTo>
                    <a:pt x="1351" y="62"/>
                    <a:pt x="1351" y="62"/>
                    <a:pt x="1351" y="63"/>
                  </a:cubicBezTo>
                  <a:cubicBezTo>
                    <a:pt x="1351" y="63"/>
                    <a:pt x="1351" y="63"/>
                    <a:pt x="1352" y="63"/>
                  </a:cubicBezTo>
                  <a:cubicBezTo>
                    <a:pt x="1352" y="63"/>
                    <a:pt x="1352" y="63"/>
                    <a:pt x="1353" y="63"/>
                  </a:cubicBezTo>
                  <a:cubicBezTo>
                    <a:pt x="1353" y="63"/>
                    <a:pt x="1353" y="63"/>
                    <a:pt x="1354" y="62"/>
                  </a:cubicBezTo>
                  <a:cubicBezTo>
                    <a:pt x="1354" y="62"/>
                    <a:pt x="1354" y="62"/>
                    <a:pt x="1354" y="61"/>
                  </a:cubicBezTo>
                  <a:cubicBezTo>
                    <a:pt x="1354" y="61"/>
                    <a:pt x="1354" y="61"/>
                    <a:pt x="1353" y="60"/>
                  </a:cubicBezTo>
                  <a:cubicBezTo>
                    <a:pt x="1353" y="60"/>
                    <a:pt x="1353" y="60"/>
                    <a:pt x="1353" y="61"/>
                  </a:cubicBezTo>
                  <a:close/>
                  <a:moveTo>
                    <a:pt x="1353" y="53"/>
                  </a:moveTo>
                  <a:cubicBezTo>
                    <a:pt x="1353" y="54"/>
                    <a:pt x="1353" y="54"/>
                    <a:pt x="1353" y="54"/>
                  </a:cubicBezTo>
                  <a:cubicBezTo>
                    <a:pt x="1354" y="54"/>
                    <a:pt x="1354" y="54"/>
                    <a:pt x="1354" y="54"/>
                  </a:cubicBezTo>
                  <a:cubicBezTo>
                    <a:pt x="1353" y="53"/>
                    <a:pt x="1353" y="53"/>
                    <a:pt x="1353" y="53"/>
                  </a:cubicBezTo>
                  <a:close/>
                  <a:moveTo>
                    <a:pt x="1352" y="84"/>
                  </a:moveTo>
                  <a:cubicBezTo>
                    <a:pt x="1353" y="84"/>
                    <a:pt x="1353" y="84"/>
                    <a:pt x="1353" y="84"/>
                  </a:cubicBezTo>
                  <a:cubicBezTo>
                    <a:pt x="1352" y="83"/>
                    <a:pt x="1352" y="83"/>
                    <a:pt x="1352" y="83"/>
                  </a:cubicBezTo>
                  <a:cubicBezTo>
                    <a:pt x="1352" y="82"/>
                    <a:pt x="1352" y="82"/>
                    <a:pt x="1352" y="82"/>
                  </a:cubicBezTo>
                  <a:cubicBezTo>
                    <a:pt x="1351" y="82"/>
                    <a:pt x="1351" y="82"/>
                    <a:pt x="1351" y="82"/>
                  </a:cubicBezTo>
                  <a:cubicBezTo>
                    <a:pt x="1350" y="83"/>
                    <a:pt x="1350" y="83"/>
                    <a:pt x="1350" y="83"/>
                  </a:cubicBezTo>
                  <a:cubicBezTo>
                    <a:pt x="1350" y="84"/>
                    <a:pt x="1350" y="84"/>
                    <a:pt x="1350" y="84"/>
                  </a:cubicBezTo>
                  <a:cubicBezTo>
                    <a:pt x="1351" y="84"/>
                    <a:pt x="1351" y="84"/>
                    <a:pt x="1351" y="84"/>
                  </a:cubicBezTo>
                  <a:cubicBezTo>
                    <a:pt x="1352" y="84"/>
                    <a:pt x="1352" y="84"/>
                    <a:pt x="1352" y="84"/>
                  </a:cubicBezTo>
                  <a:close/>
                  <a:moveTo>
                    <a:pt x="1354" y="80"/>
                  </a:moveTo>
                  <a:cubicBezTo>
                    <a:pt x="1354" y="79"/>
                    <a:pt x="1354" y="79"/>
                    <a:pt x="1354" y="79"/>
                  </a:cubicBezTo>
                  <a:cubicBezTo>
                    <a:pt x="1353" y="79"/>
                    <a:pt x="1353" y="79"/>
                    <a:pt x="1353" y="79"/>
                  </a:cubicBezTo>
                  <a:cubicBezTo>
                    <a:pt x="1353" y="80"/>
                    <a:pt x="1353" y="80"/>
                    <a:pt x="1353" y="80"/>
                  </a:cubicBezTo>
                  <a:cubicBezTo>
                    <a:pt x="1352" y="80"/>
                    <a:pt x="1352" y="80"/>
                    <a:pt x="1352" y="80"/>
                  </a:cubicBezTo>
                  <a:cubicBezTo>
                    <a:pt x="1353" y="81"/>
                    <a:pt x="1353" y="81"/>
                    <a:pt x="1353" y="81"/>
                  </a:cubicBezTo>
                  <a:cubicBezTo>
                    <a:pt x="1354" y="80"/>
                    <a:pt x="1354" y="80"/>
                    <a:pt x="1354" y="80"/>
                  </a:cubicBezTo>
                  <a:close/>
                  <a:moveTo>
                    <a:pt x="1351" y="81"/>
                  </a:moveTo>
                  <a:cubicBezTo>
                    <a:pt x="1351" y="80"/>
                    <a:pt x="1351" y="80"/>
                    <a:pt x="1351" y="80"/>
                  </a:cubicBezTo>
                  <a:cubicBezTo>
                    <a:pt x="1350" y="81"/>
                    <a:pt x="1350" y="81"/>
                    <a:pt x="1350" y="81"/>
                  </a:cubicBezTo>
                  <a:cubicBezTo>
                    <a:pt x="1351" y="81"/>
                    <a:pt x="1351" y="81"/>
                    <a:pt x="1351" y="81"/>
                  </a:cubicBezTo>
                  <a:close/>
                  <a:moveTo>
                    <a:pt x="1359" y="75"/>
                  </a:moveTo>
                  <a:cubicBezTo>
                    <a:pt x="1360" y="75"/>
                    <a:pt x="1360" y="75"/>
                    <a:pt x="1360" y="75"/>
                  </a:cubicBezTo>
                  <a:cubicBezTo>
                    <a:pt x="1360" y="74"/>
                    <a:pt x="1360" y="74"/>
                    <a:pt x="1360" y="74"/>
                  </a:cubicBezTo>
                  <a:cubicBezTo>
                    <a:pt x="1359" y="73"/>
                    <a:pt x="1359" y="73"/>
                    <a:pt x="1359" y="73"/>
                  </a:cubicBezTo>
                  <a:cubicBezTo>
                    <a:pt x="1359" y="74"/>
                    <a:pt x="1359" y="74"/>
                    <a:pt x="1359" y="74"/>
                  </a:cubicBezTo>
                  <a:cubicBezTo>
                    <a:pt x="1358" y="74"/>
                    <a:pt x="1358" y="74"/>
                    <a:pt x="1358" y="74"/>
                  </a:cubicBezTo>
                  <a:cubicBezTo>
                    <a:pt x="1357" y="74"/>
                    <a:pt x="1357" y="74"/>
                    <a:pt x="1357" y="74"/>
                  </a:cubicBezTo>
                  <a:cubicBezTo>
                    <a:pt x="1358" y="75"/>
                    <a:pt x="1358" y="75"/>
                    <a:pt x="1358" y="75"/>
                  </a:cubicBezTo>
                  <a:cubicBezTo>
                    <a:pt x="1359" y="75"/>
                    <a:pt x="1359" y="75"/>
                    <a:pt x="1359" y="75"/>
                  </a:cubicBezTo>
                  <a:close/>
                  <a:moveTo>
                    <a:pt x="1357" y="56"/>
                  </a:moveTo>
                  <a:cubicBezTo>
                    <a:pt x="1357" y="56"/>
                    <a:pt x="1357" y="56"/>
                    <a:pt x="1357" y="55"/>
                  </a:cubicBezTo>
                  <a:cubicBezTo>
                    <a:pt x="1357" y="55"/>
                    <a:pt x="1357" y="55"/>
                    <a:pt x="1357" y="54"/>
                  </a:cubicBezTo>
                  <a:cubicBezTo>
                    <a:pt x="1357" y="54"/>
                    <a:pt x="1357" y="54"/>
                    <a:pt x="1356" y="54"/>
                  </a:cubicBezTo>
                  <a:cubicBezTo>
                    <a:pt x="1356" y="54"/>
                    <a:pt x="1356" y="54"/>
                    <a:pt x="1355" y="54"/>
                  </a:cubicBezTo>
                  <a:cubicBezTo>
                    <a:pt x="1355" y="54"/>
                    <a:pt x="1355" y="54"/>
                    <a:pt x="1355" y="55"/>
                  </a:cubicBezTo>
                  <a:cubicBezTo>
                    <a:pt x="1355" y="55"/>
                    <a:pt x="1355" y="55"/>
                    <a:pt x="1355" y="56"/>
                  </a:cubicBezTo>
                  <a:cubicBezTo>
                    <a:pt x="1355" y="56"/>
                    <a:pt x="1355" y="56"/>
                    <a:pt x="1356" y="56"/>
                  </a:cubicBezTo>
                  <a:cubicBezTo>
                    <a:pt x="1356" y="56"/>
                    <a:pt x="1356" y="56"/>
                    <a:pt x="1357" y="56"/>
                  </a:cubicBezTo>
                  <a:close/>
                  <a:moveTo>
                    <a:pt x="1358" y="68"/>
                  </a:moveTo>
                  <a:cubicBezTo>
                    <a:pt x="1358" y="68"/>
                    <a:pt x="1358" y="68"/>
                    <a:pt x="1357" y="69"/>
                  </a:cubicBezTo>
                  <a:cubicBezTo>
                    <a:pt x="1357" y="69"/>
                    <a:pt x="1357" y="69"/>
                    <a:pt x="1357" y="70"/>
                  </a:cubicBezTo>
                  <a:cubicBezTo>
                    <a:pt x="1357" y="70"/>
                    <a:pt x="1357" y="70"/>
                    <a:pt x="1358" y="70"/>
                  </a:cubicBezTo>
                  <a:cubicBezTo>
                    <a:pt x="1358" y="70"/>
                    <a:pt x="1358" y="70"/>
                    <a:pt x="1359" y="70"/>
                  </a:cubicBezTo>
                  <a:cubicBezTo>
                    <a:pt x="1359" y="70"/>
                    <a:pt x="1359" y="70"/>
                    <a:pt x="1360" y="69"/>
                  </a:cubicBezTo>
                  <a:cubicBezTo>
                    <a:pt x="1360" y="69"/>
                    <a:pt x="1360" y="69"/>
                    <a:pt x="1360" y="68"/>
                  </a:cubicBezTo>
                  <a:cubicBezTo>
                    <a:pt x="1360" y="68"/>
                    <a:pt x="1360" y="68"/>
                    <a:pt x="1359" y="66"/>
                  </a:cubicBezTo>
                  <a:cubicBezTo>
                    <a:pt x="1359" y="66"/>
                    <a:pt x="1359" y="66"/>
                    <a:pt x="1358" y="67"/>
                  </a:cubicBezTo>
                  <a:cubicBezTo>
                    <a:pt x="1358" y="67"/>
                    <a:pt x="1358" y="67"/>
                    <a:pt x="1358" y="68"/>
                  </a:cubicBezTo>
                  <a:close/>
                  <a:moveTo>
                    <a:pt x="1352" y="76"/>
                  </a:moveTo>
                  <a:cubicBezTo>
                    <a:pt x="1352" y="76"/>
                    <a:pt x="1352" y="76"/>
                    <a:pt x="1352" y="75"/>
                  </a:cubicBezTo>
                  <a:cubicBezTo>
                    <a:pt x="1352" y="75"/>
                    <a:pt x="1352" y="75"/>
                    <a:pt x="1353" y="75"/>
                  </a:cubicBezTo>
                  <a:cubicBezTo>
                    <a:pt x="1353" y="75"/>
                    <a:pt x="1353" y="75"/>
                    <a:pt x="1354" y="75"/>
                  </a:cubicBezTo>
                  <a:cubicBezTo>
                    <a:pt x="1354" y="75"/>
                    <a:pt x="1354" y="75"/>
                    <a:pt x="1355" y="75"/>
                  </a:cubicBezTo>
                  <a:cubicBezTo>
                    <a:pt x="1355" y="75"/>
                    <a:pt x="1355" y="75"/>
                    <a:pt x="1355" y="74"/>
                  </a:cubicBezTo>
                  <a:cubicBezTo>
                    <a:pt x="1355" y="74"/>
                    <a:pt x="1355" y="74"/>
                    <a:pt x="1354" y="73"/>
                  </a:cubicBezTo>
                  <a:cubicBezTo>
                    <a:pt x="1354" y="73"/>
                    <a:pt x="1354" y="73"/>
                    <a:pt x="1353" y="73"/>
                  </a:cubicBezTo>
                  <a:cubicBezTo>
                    <a:pt x="1353" y="73"/>
                    <a:pt x="1353" y="73"/>
                    <a:pt x="1352" y="72"/>
                  </a:cubicBezTo>
                  <a:cubicBezTo>
                    <a:pt x="1352" y="72"/>
                    <a:pt x="1352" y="72"/>
                    <a:pt x="1351" y="73"/>
                  </a:cubicBezTo>
                  <a:cubicBezTo>
                    <a:pt x="1351" y="73"/>
                    <a:pt x="1351" y="73"/>
                    <a:pt x="1350" y="74"/>
                  </a:cubicBezTo>
                  <a:cubicBezTo>
                    <a:pt x="1350" y="74"/>
                    <a:pt x="1350" y="74"/>
                    <a:pt x="1350" y="75"/>
                  </a:cubicBezTo>
                  <a:cubicBezTo>
                    <a:pt x="1350" y="75"/>
                    <a:pt x="1350" y="75"/>
                    <a:pt x="1351" y="76"/>
                  </a:cubicBezTo>
                  <a:cubicBezTo>
                    <a:pt x="1351" y="76"/>
                    <a:pt x="1351" y="76"/>
                    <a:pt x="1352" y="76"/>
                  </a:cubicBezTo>
                  <a:close/>
                  <a:moveTo>
                    <a:pt x="1350" y="72"/>
                  </a:moveTo>
                  <a:cubicBezTo>
                    <a:pt x="1350" y="72"/>
                    <a:pt x="1350" y="72"/>
                    <a:pt x="1349" y="72"/>
                  </a:cubicBezTo>
                  <a:cubicBezTo>
                    <a:pt x="1349" y="72"/>
                    <a:pt x="1349" y="72"/>
                    <a:pt x="1348" y="72"/>
                  </a:cubicBezTo>
                  <a:cubicBezTo>
                    <a:pt x="1348" y="72"/>
                    <a:pt x="1348" y="72"/>
                    <a:pt x="1347" y="71"/>
                  </a:cubicBezTo>
                  <a:cubicBezTo>
                    <a:pt x="1347" y="71"/>
                    <a:pt x="1347" y="71"/>
                    <a:pt x="1345" y="71"/>
                  </a:cubicBezTo>
                  <a:cubicBezTo>
                    <a:pt x="1345" y="71"/>
                    <a:pt x="1345" y="71"/>
                    <a:pt x="1344" y="72"/>
                  </a:cubicBezTo>
                  <a:cubicBezTo>
                    <a:pt x="1344" y="72"/>
                    <a:pt x="1344" y="72"/>
                    <a:pt x="1343" y="72"/>
                  </a:cubicBezTo>
                  <a:cubicBezTo>
                    <a:pt x="1343" y="72"/>
                    <a:pt x="1343" y="72"/>
                    <a:pt x="1343" y="73"/>
                  </a:cubicBezTo>
                  <a:cubicBezTo>
                    <a:pt x="1343" y="73"/>
                    <a:pt x="1343" y="73"/>
                    <a:pt x="1344" y="74"/>
                  </a:cubicBezTo>
                  <a:cubicBezTo>
                    <a:pt x="1344" y="74"/>
                    <a:pt x="1344" y="74"/>
                    <a:pt x="1346" y="74"/>
                  </a:cubicBezTo>
                  <a:cubicBezTo>
                    <a:pt x="1347" y="74"/>
                    <a:pt x="1347" y="74"/>
                    <a:pt x="1347" y="74"/>
                  </a:cubicBezTo>
                  <a:cubicBezTo>
                    <a:pt x="1347" y="74"/>
                    <a:pt x="1347" y="74"/>
                    <a:pt x="1350" y="73"/>
                  </a:cubicBezTo>
                  <a:cubicBezTo>
                    <a:pt x="1350" y="73"/>
                    <a:pt x="1350" y="73"/>
                    <a:pt x="1350" y="72"/>
                  </a:cubicBezTo>
                  <a:close/>
                  <a:moveTo>
                    <a:pt x="1353" y="288"/>
                  </a:moveTo>
                  <a:cubicBezTo>
                    <a:pt x="1352" y="287"/>
                    <a:pt x="1352" y="287"/>
                    <a:pt x="1352" y="287"/>
                  </a:cubicBezTo>
                  <a:cubicBezTo>
                    <a:pt x="1351" y="287"/>
                    <a:pt x="1351" y="287"/>
                    <a:pt x="1351" y="287"/>
                  </a:cubicBezTo>
                  <a:cubicBezTo>
                    <a:pt x="1351" y="288"/>
                    <a:pt x="1351" y="288"/>
                    <a:pt x="1351" y="288"/>
                  </a:cubicBezTo>
                  <a:cubicBezTo>
                    <a:pt x="1352" y="288"/>
                    <a:pt x="1352" y="288"/>
                    <a:pt x="1352" y="288"/>
                  </a:cubicBezTo>
                  <a:cubicBezTo>
                    <a:pt x="1353" y="288"/>
                    <a:pt x="1353" y="288"/>
                    <a:pt x="1353" y="288"/>
                  </a:cubicBezTo>
                  <a:close/>
                  <a:moveTo>
                    <a:pt x="1542" y="215"/>
                  </a:moveTo>
                  <a:cubicBezTo>
                    <a:pt x="1542" y="216"/>
                    <a:pt x="1542" y="216"/>
                    <a:pt x="1542" y="216"/>
                  </a:cubicBezTo>
                  <a:cubicBezTo>
                    <a:pt x="1542" y="217"/>
                    <a:pt x="1542" y="217"/>
                    <a:pt x="1542" y="217"/>
                  </a:cubicBezTo>
                  <a:cubicBezTo>
                    <a:pt x="1543" y="216"/>
                    <a:pt x="1543" y="216"/>
                    <a:pt x="1543" y="216"/>
                  </a:cubicBezTo>
                  <a:cubicBezTo>
                    <a:pt x="1542" y="215"/>
                    <a:pt x="1542" y="215"/>
                    <a:pt x="1542" y="215"/>
                  </a:cubicBezTo>
                  <a:close/>
                  <a:moveTo>
                    <a:pt x="1348" y="79"/>
                  </a:moveTo>
                  <a:cubicBezTo>
                    <a:pt x="1349" y="80"/>
                    <a:pt x="1349" y="80"/>
                    <a:pt x="1349" y="80"/>
                  </a:cubicBezTo>
                  <a:cubicBezTo>
                    <a:pt x="1349" y="79"/>
                    <a:pt x="1349" y="79"/>
                    <a:pt x="1349" y="79"/>
                  </a:cubicBezTo>
                  <a:cubicBezTo>
                    <a:pt x="1349" y="78"/>
                    <a:pt x="1349" y="78"/>
                    <a:pt x="1349" y="78"/>
                  </a:cubicBezTo>
                  <a:cubicBezTo>
                    <a:pt x="1348" y="78"/>
                    <a:pt x="1348" y="78"/>
                    <a:pt x="1348" y="78"/>
                  </a:cubicBezTo>
                  <a:cubicBezTo>
                    <a:pt x="1347" y="78"/>
                    <a:pt x="1347" y="78"/>
                    <a:pt x="1347" y="78"/>
                  </a:cubicBezTo>
                  <a:cubicBezTo>
                    <a:pt x="1348" y="79"/>
                    <a:pt x="1348" y="79"/>
                    <a:pt x="1348" y="79"/>
                  </a:cubicBezTo>
                  <a:close/>
                  <a:moveTo>
                    <a:pt x="1350" y="50"/>
                  </a:moveTo>
                  <a:cubicBezTo>
                    <a:pt x="1352" y="49"/>
                    <a:pt x="1352" y="49"/>
                    <a:pt x="1352" y="49"/>
                  </a:cubicBezTo>
                  <a:cubicBezTo>
                    <a:pt x="1353" y="49"/>
                    <a:pt x="1353" y="49"/>
                    <a:pt x="1353" y="49"/>
                  </a:cubicBezTo>
                  <a:cubicBezTo>
                    <a:pt x="1353" y="48"/>
                    <a:pt x="1353" y="48"/>
                    <a:pt x="1353" y="48"/>
                  </a:cubicBezTo>
                  <a:cubicBezTo>
                    <a:pt x="1354" y="48"/>
                    <a:pt x="1354" y="48"/>
                    <a:pt x="1354" y="48"/>
                  </a:cubicBezTo>
                  <a:cubicBezTo>
                    <a:pt x="1353" y="47"/>
                    <a:pt x="1353" y="47"/>
                    <a:pt x="1353" y="47"/>
                  </a:cubicBezTo>
                  <a:cubicBezTo>
                    <a:pt x="1353" y="46"/>
                    <a:pt x="1353" y="46"/>
                    <a:pt x="1353" y="46"/>
                  </a:cubicBezTo>
                  <a:cubicBezTo>
                    <a:pt x="1352" y="45"/>
                    <a:pt x="1352" y="45"/>
                    <a:pt x="1352" y="45"/>
                  </a:cubicBezTo>
                  <a:cubicBezTo>
                    <a:pt x="1351" y="46"/>
                    <a:pt x="1351" y="46"/>
                    <a:pt x="1351" y="46"/>
                  </a:cubicBezTo>
                  <a:cubicBezTo>
                    <a:pt x="1350" y="46"/>
                    <a:pt x="1350" y="46"/>
                    <a:pt x="1350" y="46"/>
                  </a:cubicBezTo>
                  <a:cubicBezTo>
                    <a:pt x="1349" y="47"/>
                    <a:pt x="1349" y="47"/>
                    <a:pt x="1349" y="47"/>
                  </a:cubicBezTo>
                  <a:cubicBezTo>
                    <a:pt x="1349" y="48"/>
                    <a:pt x="1349" y="48"/>
                    <a:pt x="1349" y="48"/>
                  </a:cubicBezTo>
                  <a:cubicBezTo>
                    <a:pt x="1350" y="49"/>
                    <a:pt x="1350" y="49"/>
                    <a:pt x="1350" y="49"/>
                  </a:cubicBezTo>
                  <a:lnTo>
                    <a:pt x="1350" y="50"/>
                  </a:lnTo>
                  <a:close/>
                  <a:moveTo>
                    <a:pt x="2035" y="410"/>
                  </a:moveTo>
                  <a:cubicBezTo>
                    <a:pt x="2035" y="411"/>
                    <a:pt x="2035" y="411"/>
                    <a:pt x="2035" y="411"/>
                  </a:cubicBezTo>
                  <a:cubicBezTo>
                    <a:pt x="2036" y="411"/>
                    <a:pt x="2036" y="411"/>
                    <a:pt x="2036" y="411"/>
                  </a:cubicBezTo>
                  <a:cubicBezTo>
                    <a:pt x="2035" y="410"/>
                    <a:pt x="2035" y="410"/>
                    <a:pt x="2035" y="410"/>
                  </a:cubicBezTo>
                  <a:close/>
                  <a:moveTo>
                    <a:pt x="2040" y="380"/>
                  </a:moveTo>
                  <a:cubicBezTo>
                    <a:pt x="2040" y="382"/>
                    <a:pt x="2040" y="382"/>
                    <a:pt x="2040" y="382"/>
                  </a:cubicBezTo>
                  <a:cubicBezTo>
                    <a:pt x="2040" y="383"/>
                    <a:pt x="2040" y="383"/>
                    <a:pt x="2040" y="383"/>
                  </a:cubicBezTo>
                  <a:cubicBezTo>
                    <a:pt x="2039" y="383"/>
                    <a:pt x="2039" y="383"/>
                    <a:pt x="2039" y="383"/>
                  </a:cubicBezTo>
                  <a:cubicBezTo>
                    <a:pt x="2038" y="385"/>
                    <a:pt x="2038" y="385"/>
                    <a:pt x="2038" y="385"/>
                  </a:cubicBezTo>
                  <a:cubicBezTo>
                    <a:pt x="2037" y="385"/>
                    <a:pt x="2037" y="385"/>
                    <a:pt x="2037" y="385"/>
                  </a:cubicBezTo>
                  <a:cubicBezTo>
                    <a:pt x="2038" y="386"/>
                    <a:pt x="2038" y="386"/>
                    <a:pt x="2038" y="386"/>
                  </a:cubicBezTo>
                  <a:cubicBezTo>
                    <a:pt x="2038" y="387"/>
                    <a:pt x="2038" y="387"/>
                    <a:pt x="2038" y="387"/>
                  </a:cubicBezTo>
                  <a:cubicBezTo>
                    <a:pt x="2037" y="387"/>
                    <a:pt x="2037" y="387"/>
                    <a:pt x="2037" y="387"/>
                  </a:cubicBezTo>
                  <a:cubicBezTo>
                    <a:pt x="2038" y="388"/>
                    <a:pt x="2038" y="388"/>
                    <a:pt x="2038" y="388"/>
                  </a:cubicBezTo>
                  <a:cubicBezTo>
                    <a:pt x="2039" y="388"/>
                    <a:pt x="2039" y="388"/>
                    <a:pt x="2039" y="388"/>
                  </a:cubicBezTo>
                  <a:cubicBezTo>
                    <a:pt x="2040" y="388"/>
                    <a:pt x="2040" y="388"/>
                    <a:pt x="2040" y="388"/>
                  </a:cubicBezTo>
                  <a:cubicBezTo>
                    <a:pt x="2040" y="387"/>
                    <a:pt x="2040" y="387"/>
                    <a:pt x="2040" y="387"/>
                  </a:cubicBezTo>
                  <a:cubicBezTo>
                    <a:pt x="2040" y="386"/>
                    <a:pt x="2040" y="386"/>
                    <a:pt x="2040" y="386"/>
                  </a:cubicBezTo>
                  <a:cubicBezTo>
                    <a:pt x="2041" y="386"/>
                    <a:pt x="2041" y="386"/>
                    <a:pt x="2041" y="386"/>
                  </a:cubicBezTo>
                  <a:cubicBezTo>
                    <a:pt x="2042" y="384"/>
                    <a:pt x="2042" y="384"/>
                    <a:pt x="2042" y="384"/>
                  </a:cubicBezTo>
                  <a:cubicBezTo>
                    <a:pt x="2042" y="383"/>
                    <a:pt x="2042" y="383"/>
                    <a:pt x="2042" y="383"/>
                  </a:cubicBezTo>
                  <a:cubicBezTo>
                    <a:pt x="2042" y="382"/>
                    <a:pt x="2042" y="382"/>
                    <a:pt x="2042" y="382"/>
                  </a:cubicBezTo>
                  <a:cubicBezTo>
                    <a:pt x="2043" y="381"/>
                    <a:pt x="2043" y="381"/>
                    <a:pt x="2043" y="381"/>
                  </a:cubicBezTo>
                  <a:cubicBezTo>
                    <a:pt x="2042" y="380"/>
                    <a:pt x="2042" y="380"/>
                    <a:pt x="2042" y="380"/>
                  </a:cubicBezTo>
                  <a:cubicBezTo>
                    <a:pt x="2040" y="379"/>
                    <a:pt x="2040" y="379"/>
                    <a:pt x="2040" y="379"/>
                  </a:cubicBezTo>
                  <a:cubicBezTo>
                    <a:pt x="2040" y="380"/>
                    <a:pt x="2040" y="380"/>
                    <a:pt x="2040" y="380"/>
                  </a:cubicBezTo>
                  <a:close/>
                  <a:moveTo>
                    <a:pt x="2038" y="394"/>
                  </a:moveTo>
                  <a:cubicBezTo>
                    <a:pt x="2037" y="395"/>
                    <a:pt x="2037" y="395"/>
                    <a:pt x="2037" y="395"/>
                  </a:cubicBezTo>
                  <a:cubicBezTo>
                    <a:pt x="2038" y="396"/>
                    <a:pt x="2038" y="396"/>
                    <a:pt x="2038" y="396"/>
                  </a:cubicBezTo>
                  <a:cubicBezTo>
                    <a:pt x="2039" y="395"/>
                    <a:pt x="2039" y="395"/>
                    <a:pt x="2039" y="395"/>
                  </a:cubicBezTo>
                  <a:cubicBezTo>
                    <a:pt x="2038" y="394"/>
                    <a:pt x="2038" y="394"/>
                    <a:pt x="2038" y="394"/>
                  </a:cubicBezTo>
                  <a:close/>
                  <a:moveTo>
                    <a:pt x="1356" y="87"/>
                  </a:moveTo>
                  <a:cubicBezTo>
                    <a:pt x="1357" y="87"/>
                    <a:pt x="1357" y="87"/>
                    <a:pt x="1357" y="87"/>
                  </a:cubicBezTo>
                  <a:cubicBezTo>
                    <a:pt x="1358" y="86"/>
                    <a:pt x="1358" y="86"/>
                    <a:pt x="1358" y="86"/>
                  </a:cubicBezTo>
                  <a:cubicBezTo>
                    <a:pt x="1360" y="86"/>
                    <a:pt x="1360" y="86"/>
                    <a:pt x="1360" y="86"/>
                  </a:cubicBezTo>
                  <a:cubicBezTo>
                    <a:pt x="1360" y="85"/>
                    <a:pt x="1360" y="85"/>
                    <a:pt x="1360" y="85"/>
                  </a:cubicBezTo>
                  <a:cubicBezTo>
                    <a:pt x="1359" y="84"/>
                    <a:pt x="1359" y="84"/>
                    <a:pt x="1359" y="84"/>
                  </a:cubicBezTo>
                  <a:cubicBezTo>
                    <a:pt x="1359" y="83"/>
                    <a:pt x="1359" y="83"/>
                    <a:pt x="1359" y="83"/>
                  </a:cubicBezTo>
                  <a:cubicBezTo>
                    <a:pt x="1359" y="82"/>
                    <a:pt x="1359" y="82"/>
                    <a:pt x="1359" y="82"/>
                  </a:cubicBezTo>
                  <a:cubicBezTo>
                    <a:pt x="1358" y="80"/>
                    <a:pt x="1358" y="80"/>
                    <a:pt x="1358" y="80"/>
                  </a:cubicBezTo>
                  <a:cubicBezTo>
                    <a:pt x="1357" y="80"/>
                    <a:pt x="1357" y="80"/>
                    <a:pt x="1357" y="80"/>
                  </a:cubicBezTo>
                  <a:cubicBezTo>
                    <a:pt x="1355" y="80"/>
                    <a:pt x="1355" y="80"/>
                    <a:pt x="1355" y="80"/>
                  </a:cubicBezTo>
                  <a:cubicBezTo>
                    <a:pt x="1354" y="81"/>
                    <a:pt x="1354" y="81"/>
                    <a:pt x="1354" y="81"/>
                  </a:cubicBezTo>
                  <a:cubicBezTo>
                    <a:pt x="1354" y="82"/>
                    <a:pt x="1354" y="82"/>
                    <a:pt x="1354" y="82"/>
                  </a:cubicBezTo>
                  <a:cubicBezTo>
                    <a:pt x="1355" y="84"/>
                    <a:pt x="1355" y="84"/>
                    <a:pt x="1355" y="84"/>
                  </a:cubicBezTo>
                  <a:cubicBezTo>
                    <a:pt x="1355" y="86"/>
                    <a:pt x="1355" y="86"/>
                    <a:pt x="1355" y="86"/>
                  </a:cubicBezTo>
                  <a:cubicBezTo>
                    <a:pt x="1356" y="87"/>
                    <a:pt x="1356" y="87"/>
                    <a:pt x="1356" y="87"/>
                  </a:cubicBezTo>
                  <a:close/>
                  <a:moveTo>
                    <a:pt x="2043" y="379"/>
                  </a:moveTo>
                  <a:cubicBezTo>
                    <a:pt x="2043" y="378"/>
                    <a:pt x="2043" y="378"/>
                    <a:pt x="2043" y="378"/>
                  </a:cubicBezTo>
                  <a:cubicBezTo>
                    <a:pt x="2042" y="377"/>
                    <a:pt x="2042" y="377"/>
                    <a:pt x="2042" y="377"/>
                  </a:cubicBezTo>
                  <a:cubicBezTo>
                    <a:pt x="2042" y="378"/>
                    <a:pt x="2042" y="378"/>
                    <a:pt x="2042" y="378"/>
                  </a:cubicBezTo>
                  <a:cubicBezTo>
                    <a:pt x="2042" y="379"/>
                    <a:pt x="2042" y="379"/>
                    <a:pt x="2042" y="379"/>
                  </a:cubicBezTo>
                  <a:cubicBezTo>
                    <a:pt x="2042" y="380"/>
                    <a:pt x="2042" y="380"/>
                    <a:pt x="2042" y="380"/>
                  </a:cubicBezTo>
                  <a:cubicBezTo>
                    <a:pt x="2043" y="380"/>
                    <a:pt x="2043" y="380"/>
                    <a:pt x="2043" y="380"/>
                  </a:cubicBezTo>
                  <a:cubicBezTo>
                    <a:pt x="2043" y="379"/>
                    <a:pt x="2043" y="379"/>
                    <a:pt x="2043" y="379"/>
                  </a:cubicBezTo>
                  <a:close/>
                  <a:moveTo>
                    <a:pt x="2012" y="445"/>
                  </a:moveTo>
                  <a:cubicBezTo>
                    <a:pt x="2011" y="445"/>
                    <a:pt x="2011" y="445"/>
                    <a:pt x="2011" y="445"/>
                  </a:cubicBezTo>
                  <a:cubicBezTo>
                    <a:pt x="2011" y="446"/>
                    <a:pt x="2011" y="446"/>
                    <a:pt x="2011" y="446"/>
                  </a:cubicBezTo>
                  <a:cubicBezTo>
                    <a:pt x="2011" y="447"/>
                    <a:pt x="2011" y="447"/>
                    <a:pt x="2011" y="447"/>
                  </a:cubicBezTo>
                  <a:cubicBezTo>
                    <a:pt x="2010" y="448"/>
                    <a:pt x="2010" y="448"/>
                    <a:pt x="2010" y="448"/>
                  </a:cubicBezTo>
                  <a:cubicBezTo>
                    <a:pt x="2010" y="449"/>
                    <a:pt x="2010" y="449"/>
                    <a:pt x="2010" y="449"/>
                  </a:cubicBezTo>
                  <a:cubicBezTo>
                    <a:pt x="2010" y="450"/>
                    <a:pt x="2010" y="450"/>
                    <a:pt x="2010" y="450"/>
                  </a:cubicBezTo>
                  <a:cubicBezTo>
                    <a:pt x="2010" y="451"/>
                    <a:pt x="2010" y="451"/>
                    <a:pt x="2010" y="451"/>
                  </a:cubicBezTo>
                  <a:cubicBezTo>
                    <a:pt x="2010" y="452"/>
                    <a:pt x="2010" y="452"/>
                    <a:pt x="2010" y="452"/>
                  </a:cubicBezTo>
                  <a:cubicBezTo>
                    <a:pt x="2011" y="452"/>
                    <a:pt x="2011" y="452"/>
                    <a:pt x="2011" y="452"/>
                  </a:cubicBezTo>
                  <a:cubicBezTo>
                    <a:pt x="2011" y="450"/>
                    <a:pt x="2011" y="450"/>
                    <a:pt x="2011" y="450"/>
                  </a:cubicBezTo>
                  <a:cubicBezTo>
                    <a:pt x="2012" y="450"/>
                    <a:pt x="2012" y="450"/>
                    <a:pt x="2012" y="450"/>
                  </a:cubicBezTo>
                  <a:cubicBezTo>
                    <a:pt x="2012" y="448"/>
                    <a:pt x="2012" y="448"/>
                    <a:pt x="2012" y="448"/>
                  </a:cubicBezTo>
                  <a:cubicBezTo>
                    <a:pt x="2012" y="447"/>
                    <a:pt x="2012" y="447"/>
                    <a:pt x="2012" y="447"/>
                  </a:cubicBezTo>
                  <a:cubicBezTo>
                    <a:pt x="2013" y="446"/>
                    <a:pt x="2013" y="446"/>
                    <a:pt x="2013" y="446"/>
                  </a:cubicBezTo>
                  <a:cubicBezTo>
                    <a:pt x="2013" y="447"/>
                    <a:pt x="2013" y="447"/>
                    <a:pt x="2013" y="447"/>
                  </a:cubicBezTo>
                  <a:cubicBezTo>
                    <a:pt x="2014" y="446"/>
                    <a:pt x="2014" y="446"/>
                    <a:pt x="2014" y="446"/>
                  </a:cubicBezTo>
                  <a:cubicBezTo>
                    <a:pt x="2015" y="444"/>
                    <a:pt x="2015" y="444"/>
                    <a:pt x="2015" y="444"/>
                  </a:cubicBezTo>
                  <a:cubicBezTo>
                    <a:pt x="2016" y="442"/>
                    <a:pt x="2016" y="442"/>
                    <a:pt x="2016" y="442"/>
                  </a:cubicBezTo>
                  <a:cubicBezTo>
                    <a:pt x="2015" y="442"/>
                    <a:pt x="2015" y="442"/>
                    <a:pt x="2015" y="442"/>
                  </a:cubicBezTo>
                  <a:cubicBezTo>
                    <a:pt x="2014" y="442"/>
                    <a:pt x="2014" y="442"/>
                    <a:pt x="2014" y="442"/>
                  </a:cubicBezTo>
                  <a:cubicBezTo>
                    <a:pt x="2013" y="441"/>
                    <a:pt x="2013" y="441"/>
                    <a:pt x="2013" y="441"/>
                  </a:cubicBezTo>
                  <a:cubicBezTo>
                    <a:pt x="2012" y="442"/>
                    <a:pt x="2012" y="442"/>
                    <a:pt x="2012" y="442"/>
                  </a:cubicBezTo>
                  <a:cubicBezTo>
                    <a:pt x="2013" y="443"/>
                    <a:pt x="2013" y="443"/>
                    <a:pt x="2013" y="443"/>
                  </a:cubicBezTo>
                  <a:cubicBezTo>
                    <a:pt x="2012" y="444"/>
                    <a:pt x="2012" y="444"/>
                    <a:pt x="2012" y="444"/>
                  </a:cubicBezTo>
                  <a:cubicBezTo>
                    <a:pt x="2012" y="445"/>
                    <a:pt x="2012" y="445"/>
                    <a:pt x="2012" y="445"/>
                  </a:cubicBezTo>
                  <a:close/>
                  <a:moveTo>
                    <a:pt x="2011" y="459"/>
                  </a:moveTo>
                  <a:cubicBezTo>
                    <a:pt x="2012" y="458"/>
                    <a:pt x="2012" y="458"/>
                    <a:pt x="2012" y="458"/>
                  </a:cubicBezTo>
                  <a:cubicBezTo>
                    <a:pt x="2012" y="457"/>
                    <a:pt x="2012" y="457"/>
                    <a:pt x="2012" y="457"/>
                  </a:cubicBezTo>
                  <a:cubicBezTo>
                    <a:pt x="2011" y="457"/>
                    <a:pt x="2011" y="457"/>
                    <a:pt x="2011" y="457"/>
                  </a:cubicBezTo>
                  <a:cubicBezTo>
                    <a:pt x="2010" y="459"/>
                    <a:pt x="2010" y="459"/>
                    <a:pt x="2010" y="459"/>
                  </a:cubicBezTo>
                  <a:cubicBezTo>
                    <a:pt x="2011" y="459"/>
                    <a:pt x="2011" y="459"/>
                    <a:pt x="2011" y="459"/>
                  </a:cubicBezTo>
                  <a:close/>
                  <a:moveTo>
                    <a:pt x="2033" y="423"/>
                  </a:moveTo>
                  <a:cubicBezTo>
                    <a:pt x="2033" y="422"/>
                    <a:pt x="2033" y="422"/>
                    <a:pt x="2033" y="422"/>
                  </a:cubicBezTo>
                  <a:cubicBezTo>
                    <a:pt x="2032" y="424"/>
                    <a:pt x="2032" y="424"/>
                    <a:pt x="2032" y="424"/>
                  </a:cubicBezTo>
                  <a:cubicBezTo>
                    <a:pt x="2033" y="424"/>
                    <a:pt x="2033" y="424"/>
                    <a:pt x="2033" y="424"/>
                  </a:cubicBezTo>
                  <a:cubicBezTo>
                    <a:pt x="2033" y="423"/>
                    <a:pt x="2033" y="423"/>
                    <a:pt x="2033" y="423"/>
                  </a:cubicBezTo>
                  <a:close/>
                  <a:moveTo>
                    <a:pt x="2019" y="442"/>
                  </a:moveTo>
                  <a:cubicBezTo>
                    <a:pt x="2019" y="440"/>
                    <a:pt x="2019" y="440"/>
                    <a:pt x="2019" y="440"/>
                  </a:cubicBezTo>
                  <a:cubicBezTo>
                    <a:pt x="2018" y="439"/>
                    <a:pt x="2018" y="439"/>
                    <a:pt x="2018" y="439"/>
                  </a:cubicBezTo>
                  <a:cubicBezTo>
                    <a:pt x="2016" y="441"/>
                    <a:pt x="2016" y="441"/>
                    <a:pt x="2016" y="441"/>
                  </a:cubicBezTo>
                  <a:cubicBezTo>
                    <a:pt x="2016" y="442"/>
                    <a:pt x="2016" y="442"/>
                    <a:pt x="2016" y="442"/>
                  </a:cubicBezTo>
                  <a:cubicBezTo>
                    <a:pt x="2018" y="442"/>
                    <a:pt x="2018" y="442"/>
                    <a:pt x="2018" y="442"/>
                  </a:cubicBezTo>
                  <a:cubicBezTo>
                    <a:pt x="2019" y="442"/>
                    <a:pt x="2019" y="442"/>
                    <a:pt x="2019" y="442"/>
                  </a:cubicBezTo>
                  <a:close/>
                  <a:moveTo>
                    <a:pt x="2037" y="403"/>
                  </a:moveTo>
                  <a:cubicBezTo>
                    <a:pt x="2038" y="402"/>
                    <a:pt x="2038" y="402"/>
                    <a:pt x="2038" y="402"/>
                  </a:cubicBezTo>
                  <a:cubicBezTo>
                    <a:pt x="2038" y="401"/>
                    <a:pt x="2038" y="401"/>
                    <a:pt x="2038" y="401"/>
                  </a:cubicBezTo>
                  <a:cubicBezTo>
                    <a:pt x="2037" y="402"/>
                    <a:pt x="2037" y="402"/>
                    <a:pt x="2037" y="402"/>
                  </a:cubicBezTo>
                  <a:cubicBezTo>
                    <a:pt x="2037" y="403"/>
                    <a:pt x="2037" y="403"/>
                    <a:pt x="2037" y="403"/>
                  </a:cubicBezTo>
                  <a:close/>
                  <a:moveTo>
                    <a:pt x="1347" y="82"/>
                  </a:moveTo>
                  <a:cubicBezTo>
                    <a:pt x="1348" y="83"/>
                    <a:pt x="1348" y="83"/>
                    <a:pt x="1348" y="83"/>
                  </a:cubicBezTo>
                  <a:cubicBezTo>
                    <a:pt x="1348" y="82"/>
                    <a:pt x="1348" y="82"/>
                    <a:pt x="1348" y="82"/>
                  </a:cubicBezTo>
                  <a:cubicBezTo>
                    <a:pt x="1349" y="81"/>
                    <a:pt x="1349" y="81"/>
                    <a:pt x="1349" y="81"/>
                  </a:cubicBezTo>
                  <a:cubicBezTo>
                    <a:pt x="1348" y="80"/>
                    <a:pt x="1348" y="80"/>
                    <a:pt x="1348" y="80"/>
                  </a:cubicBezTo>
                  <a:cubicBezTo>
                    <a:pt x="1347" y="80"/>
                    <a:pt x="1347" y="80"/>
                    <a:pt x="1347" y="80"/>
                  </a:cubicBezTo>
                  <a:cubicBezTo>
                    <a:pt x="1347" y="81"/>
                    <a:pt x="1347" y="81"/>
                    <a:pt x="1347" y="81"/>
                  </a:cubicBezTo>
                  <a:cubicBezTo>
                    <a:pt x="1347" y="82"/>
                    <a:pt x="1347" y="82"/>
                    <a:pt x="1347" y="82"/>
                  </a:cubicBezTo>
                  <a:close/>
                  <a:moveTo>
                    <a:pt x="1592" y="82"/>
                  </a:moveTo>
                  <a:cubicBezTo>
                    <a:pt x="1592" y="83"/>
                    <a:pt x="1592" y="83"/>
                    <a:pt x="1592" y="83"/>
                  </a:cubicBezTo>
                  <a:cubicBezTo>
                    <a:pt x="1593" y="82"/>
                    <a:pt x="1593" y="82"/>
                    <a:pt x="1593" y="82"/>
                  </a:cubicBezTo>
                  <a:cubicBezTo>
                    <a:pt x="1594" y="81"/>
                    <a:pt x="1594" y="81"/>
                    <a:pt x="1594" y="81"/>
                  </a:cubicBezTo>
                  <a:cubicBezTo>
                    <a:pt x="1593" y="79"/>
                    <a:pt x="1593" y="79"/>
                    <a:pt x="1593" y="79"/>
                  </a:cubicBezTo>
                  <a:cubicBezTo>
                    <a:pt x="1592" y="79"/>
                    <a:pt x="1592" y="79"/>
                    <a:pt x="1592" y="79"/>
                  </a:cubicBezTo>
                  <a:cubicBezTo>
                    <a:pt x="1591" y="79"/>
                    <a:pt x="1591" y="79"/>
                    <a:pt x="1591" y="79"/>
                  </a:cubicBezTo>
                  <a:cubicBezTo>
                    <a:pt x="1591" y="80"/>
                    <a:pt x="1591" y="80"/>
                    <a:pt x="1591" y="80"/>
                  </a:cubicBezTo>
                  <a:cubicBezTo>
                    <a:pt x="1592" y="81"/>
                    <a:pt x="1592" y="81"/>
                    <a:pt x="1592" y="81"/>
                  </a:cubicBezTo>
                  <a:cubicBezTo>
                    <a:pt x="1592" y="82"/>
                    <a:pt x="1592" y="82"/>
                    <a:pt x="1592" y="82"/>
                  </a:cubicBezTo>
                  <a:close/>
                  <a:moveTo>
                    <a:pt x="1646" y="126"/>
                  </a:moveTo>
                  <a:cubicBezTo>
                    <a:pt x="1649" y="127"/>
                    <a:pt x="1649" y="127"/>
                    <a:pt x="1649" y="127"/>
                  </a:cubicBezTo>
                  <a:cubicBezTo>
                    <a:pt x="1650" y="127"/>
                    <a:pt x="1650" y="127"/>
                    <a:pt x="1650" y="127"/>
                  </a:cubicBezTo>
                  <a:cubicBezTo>
                    <a:pt x="1651" y="127"/>
                    <a:pt x="1651" y="127"/>
                    <a:pt x="1651" y="127"/>
                  </a:cubicBezTo>
                  <a:cubicBezTo>
                    <a:pt x="1652" y="127"/>
                    <a:pt x="1652" y="127"/>
                    <a:pt x="1652" y="127"/>
                  </a:cubicBezTo>
                  <a:cubicBezTo>
                    <a:pt x="1652" y="126"/>
                    <a:pt x="1652" y="126"/>
                    <a:pt x="1652" y="126"/>
                  </a:cubicBezTo>
                  <a:cubicBezTo>
                    <a:pt x="1653" y="125"/>
                    <a:pt x="1653" y="125"/>
                    <a:pt x="1653" y="125"/>
                  </a:cubicBezTo>
                  <a:cubicBezTo>
                    <a:pt x="1652" y="124"/>
                    <a:pt x="1652" y="124"/>
                    <a:pt x="1652" y="124"/>
                  </a:cubicBezTo>
                  <a:cubicBezTo>
                    <a:pt x="1652" y="122"/>
                    <a:pt x="1652" y="122"/>
                    <a:pt x="1652" y="122"/>
                  </a:cubicBezTo>
                  <a:cubicBezTo>
                    <a:pt x="1651" y="121"/>
                    <a:pt x="1651" y="121"/>
                    <a:pt x="1651" y="121"/>
                  </a:cubicBezTo>
                  <a:cubicBezTo>
                    <a:pt x="1651" y="120"/>
                    <a:pt x="1651" y="120"/>
                    <a:pt x="1651" y="120"/>
                  </a:cubicBezTo>
                  <a:cubicBezTo>
                    <a:pt x="1651" y="119"/>
                    <a:pt x="1651" y="119"/>
                    <a:pt x="1651" y="119"/>
                  </a:cubicBezTo>
                  <a:cubicBezTo>
                    <a:pt x="1650" y="119"/>
                    <a:pt x="1650" y="119"/>
                    <a:pt x="1650" y="119"/>
                  </a:cubicBezTo>
                  <a:cubicBezTo>
                    <a:pt x="1647" y="119"/>
                    <a:pt x="1647" y="119"/>
                    <a:pt x="1647" y="119"/>
                  </a:cubicBezTo>
                  <a:cubicBezTo>
                    <a:pt x="1645" y="121"/>
                    <a:pt x="1645" y="121"/>
                    <a:pt x="1645" y="121"/>
                  </a:cubicBezTo>
                  <a:cubicBezTo>
                    <a:pt x="1644" y="121"/>
                    <a:pt x="1644" y="121"/>
                    <a:pt x="1644" y="121"/>
                  </a:cubicBezTo>
                  <a:cubicBezTo>
                    <a:pt x="1644" y="123"/>
                    <a:pt x="1644" y="123"/>
                    <a:pt x="1644" y="123"/>
                  </a:cubicBezTo>
                  <a:cubicBezTo>
                    <a:pt x="1645" y="123"/>
                    <a:pt x="1645" y="123"/>
                    <a:pt x="1645" y="123"/>
                  </a:cubicBezTo>
                  <a:cubicBezTo>
                    <a:pt x="1645" y="124"/>
                    <a:pt x="1645" y="124"/>
                    <a:pt x="1645" y="124"/>
                  </a:cubicBezTo>
                  <a:cubicBezTo>
                    <a:pt x="1645" y="125"/>
                    <a:pt x="1645" y="125"/>
                    <a:pt x="1645" y="125"/>
                  </a:cubicBezTo>
                  <a:cubicBezTo>
                    <a:pt x="1644" y="125"/>
                    <a:pt x="1644" y="125"/>
                    <a:pt x="1644" y="125"/>
                  </a:cubicBezTo>
                  <a:cubicBezTo>
                    <a:pt x="1643" y="125"/>
                    <a:pt x="1643" y="125"/>
                    <a:pt x="1643" y="125"/>
                  </a:cubicBezTo>
                  <a:cubicBezTo>
                    <a:pt x="1644" y="126"/>
                    <a:pt x="1644" y="126"/>
                    <a:pt x="1644" y="126"/>
                  </a:cubicBezTo>
                  <a:cubicBezTo>
                    <a:pt x="1646" y="126"/>
                    <a:pt x="1646" y="126"/>
                    <a:pt x="1646" y="126"/>
                  </a:cubicBezTo>
                  <a:close/>
                  <a:moveTo>
                    <a:pt x="2038" y="398"/>
                  </a:moveTo>
                  <a:cubicBezTo>
                    <a:pt x="2038" y="399"/>
                    <a:pt x="2038" y="399"/>
                    <a:pt x="2038" y="399"/>
                  </a:cubicBezTo>
                  <a:cubicBezTo>
                    <a:pt x="2039" y="398"/>
                    <a:pt x="2039" y="398"/>
                    <a:pt x="2039" y="398"/>
                  </a:cubicBezTo>
                  <a:cubicBezTo>
                    <a:pt x="2038" y="397"/>
                    <a:pt x="2038" y="397"/>
                    <a:pt x="2038" y="397"/>
                  </a:cubicBezTo>
                  <a:cubicBezTo>
                    <a:pt x="2038" y="398"/>
                    <a:pt x="2038" y="398"/>
                    <a:pt x="2038" y="398"/>
                  </a:cubicBezTo>
                  <a:close/>
                  <a:moveTo>
                    <a:pt x="1579" y="68"/>
                  </a:moveTo>
                  <a:cubicBezTo>
                    <a:pt x="1579" y="68"/>
                    <a:pt x="1579" y="68"/>
                    <a:pt x="1580" y="68"/>
                  </a:cubicBezTo>
                  <a:cubicBezTo>
                    <a:pt x="1580" y="68"/>
                    <a:pt x="1580" y="68"/>
                    <a:pt x="1582" y="68"/>
                  </a:cubicBezTo>
                  <a:cubicBezTo>
                    <a:pt x="1582" y="68"/>
                    <a:pt x="1582" y="68"/>
                    <a:pt x="1583" y="67"/>
                  </a:cubicBezTo>
                  <a:cubicBezTo>
                    <a:pt x="1583" y="67"/>
                    <a:pt x="1583" y="67"/>
                    <a:pt x="1584" y="68"/>
                  </a:cubicBezTo>
                  <a:cubicBezTo>
                    <a:pt x="1584" y="68"/>
                    <a:pt x="1584" y="68"/>
                    <a:pt x="1584" y="67"/>
                  </a:cubicBezTo>
                  <a:cubicBezTo>
                    <a:pt x="1584" y="67"/>
                    <a:pt x="1584" y="67"/>
                    <a:pt x="1584" y="65"/>
                  </a:cubicBezTo>
                  <a:cubicBezTo>
                    <a:pt x="1584" y="65"/>
                    <a:pt x="1584" y="65"/>
                    <a:pt x="1583" y="65"/>
                  </a:cubicBezTo>
                  <a:cubicBezTo>
                    <a:pt x="1583" y="65"/>
                    <a:pt x="1583" y="65"/>
                    <a:pt x="1582" y="65"/>
                  </a:cubicBezTo>
                  <a:cubicBezTo>
                    <a:pt x="1582" y="65"/>
                    <a:pt x="1582" y="65"/>
                    <a:pt x="1581" y="65"/>
                  </a:cubicBezTo>
                  <a:cubicBezTo>
                    <a:pt x="1581" y="65"/>
                    <a:pt x="1581" y="65"/>
                    <a:pt x="1581" y="66"/>
                  </a:cubicBezTo>
                  <a:cubicBezTo>
                    <a:pt x="1581" y="66"/>
                    <a:pt x="1581" y="66"/>
                    <a:pt x="1579" y="66"/>
                  </a:cubicBezTo>
                  <a:cubicBezTo>
                    <a:pt x="1579" y="66"/>
                    <a:pt x="1579" y="66"/>
                    <a:pt x="1578" y="67"/>
                  </a:cubicBezTo>
                  <a:cubicBezTo>
                    <a:pt x="1578" y="67"/>
                    <a:pt x="1578" y="67"/>
                    <a:pt x="1579" y="68"/>
                  </a:cubicBezTo>
                  <a:close/>
                  <a:moveTo>
                    <a:pt x="1334" y="93"/>
                  </a:moveTo>
                  <a:cubicBezTo>
                    <a:pt x="1334" y="94"/>
                    <a:pt x="1334" y="94"/>
                    <a:pt x="1334" y="94"/>
                  </a:cubicBezTo>
                  <a:cubicBezTo>
                    <a:pt x="1335" y="94"/>
                    <a:pt x="1335" y="94"/>
                    <a:pt x="1335" y="94"/>
                  </a:cubicBezTo>
                  <a:cubicBezTo>
                    <a:pt x="1336" y="93"/>
                    <a:pt x="1336" y="93"/>
                    <a:pt x="1336" y="93"/>
                  </a:cubicBezTo>
                  <a:cubicBezTo>
                    <a:pt x="1338" y="94"/>
                    <a:pt x="1338" y="94"/>
                    <a:pt x="1338" y="94"/>
                  </a:cubicBezTo>
                  <a:cubicBezTo>
                    <a:pt x="1339" y="93"/>
                    <a:pt x="1339" y="93"/>
                    <a:pt x="1339" y="93"/>
                  </a:cubicBezTo>
                  <a:cubicBezTo>
                    <a:pt x="1338" y="92"/>
                    <a:pt x="1338" y="92"/>
                    <a:pt x="1338" y="92"/>
                  </a:cubicBezTo>
                  <a:cubicBezTo>
                    <a:pt x="1337" y="92"/>
                    <a:pt x="1337" y="92"/>
                    <a:pt x="1337" y="92"/>
                  </a:cubicBezTo>
                  <a:cubicBezTo>
                    <a:pt x="1337" y="90"/>
                    <a:pt x="1337" y="90"/>
                    <a:pt x="1337" y="90"/>
                  </a:cubicBezTo>
                  <a:cubicBezTo>
                    <a:pt x="1335" y="88"/>
                    <a:pt x="1335" y="88"/>
                    <a:pt x="1335" y="88"/>
                  </a:cubicBezTo>
                  <a:cubicBezTo>
                    <a:pt x="1335" y="89"/>
                    <a:pt x="1335" y="89"/>
                    <a:pt x="1335" y="89"/>
                  </a:cubicBezTo>
                  <a:cubicBezTo>
                    <a:pt x="1335" y="91"/>
                    <a:pt x="1335" y="91"/>
                    <a:pt x="1335" y="91"/>
                  </a:cubicBezTo>
                  <a:cubicBezTo>
                    <a:pt x="1335" y="92"/>
                    <a:pt x="1335" y="92"/>
                    <a:pt x="1335" y="92"/>
                  </a:cubicBezTo>
                  <a:cubicBezTo>
                    <a:pt x="1333" y="92"/>
                    <a:pt x="1333" y="92"/>
                    <a:pt x="1333" y="92"/>
                  </a:cubicBezTo>
                  <a:cubicBezTo>
                    <a:pt x="1334" y="93"/>
                    <a:pt x="1334" y="93"/>
                    <a:pt x="1334" y="93"/>
                  </a:cubicBezTo>
                  <a:close/>
                  <a:moveTo>
                    <a:pt x="1343" y="69"/>
                  </a:moveTo>
                  <a:cubicBezTo>
                    <a:pt x="1345" y="69"/>
                    <a:pt x="1345" y="69"/>
                    <a:pt x="1345" y="69"/>
                  </a:cubicBezTo>
                  <a:cubicBezTo>
                    <a:pt x="1346" y="68"/>
                    <a:pt x="1346" y="68"/>
                    <a:pt x="1346" y="68"/>
                  </a:cubicBezTo>
                  <a:cubicBezTo>
                    <a:pt x="1347" y="69"/>
                    <a:pt x="1347" y="69"/>
                    <a:pt x="1347" y="69"/>
                  </a:cubicBezTo>
                  <a:cubicBezTo>
                    <a:pt x="1348" y="70"/>
                    <a:pt x="1348" y="70"/>
                    <a:pt x="1348" y="70"/>
                  </a:cubicBezTo>
                  <a:cubicBezTo>
                    <a:pt x="1349" y="70"/>
                    <a:pt x="1349" y="70"/>
                    <a:pt x="1349" y="70"/>
                  </a:cubicBezTo>
                  <a:cubicBezTo>
                    <a:pt x="1350" y="71"/>
                    <a:pt x="1350" y="71"/>
                    <a:pt x="1350" y="71"/>
                  </a:cubicBezTo>
                  <a:cubicBezTo>
                    <a:pt x="1351" y="72"/>
                    <a:pt x="1351" y="72"/>
                    <a:pt x="1351" y="72"/>
                  </a:cubicBezTo>
                  <a:cubicBezTo>
                    <a:pt x="1353" y="71"/>
                    <a:pt x="1353" y="71"/>
                    <a:pt x="1353" y="71"/>
                  </a:cubicBezTo>
                  <a:cubicBezTo>
                    <a:pt x="1354" y="72"/>
                    <a:pt x="1354" y="72"/>
                    <a:pt x="1354" y="72"/>
                  </a:cubicBezTo>
                  <a:cubicBezTo>
                    <a:pt x="1356" y="73"/>
                    <a:pt x="1356" y="73"/>
                    <a:pt x="1356" y="73"/>
                  </a:cubicBezTo>
                  <a:cubicBezTo>
                    <a:pt x="1356" y="72"/>
                    <a:pt x="1356" y="72"/>
                    <a:pt x="1356" y="72"/>
                  </a:cubicBezTo>
                  <a:cubicBezTo>
                    <a:pt x="1357" y="71"/>
                    <a:pt x="1357" y="71"/>
                    <a:pt x="1357" y="71"/>
                  </a:cubicBezTo>
                  <a:cubicBezTo>
                    <a:pt x="1356" y="69"/>
                    <a:pt x="1356" y="69"/>
                    <a:pt x="1356" y="69"/>
                  </a:cubicBezTo>
                  <a:cubicBezTo>
                    <a:pt x="1356" y="69"/>
                    <a:pt x="1356" y="69"/>
                    <a:pt x="1357" y="67"/>
                  </a:cubicBezTo>
                  <a:cubicBezTo>
                    <a:pt x="1357" y="67"/>
                    <a:pt x="1357" y="67"/>
                    <a:pt x="1357" y="66"/>
                  </a:cubicBezTo>
                  <a:cubicBezTo>
                    <a:pt x="1357" y="66"/>
                    <a:pt x="1357" y="66"/>
                    <a:pt x="1356" y="66"/>
                  </a:cubicBezTo>
                  <a:cubicBezTo>
                    <a:pt x="1356" y="66"/>
                    <a:pt x="1356" y="66"/>
                    <a:pt x="1355" y="66"/>
                  </a:cubicBezTo>
                  <a:cubicBezTo>
                    <a:pt x="1355" y="66"/>
                    <a:pt x="1355" y="66"/>
                    <a:pt x="1353" y="65"/>
                  </a:cubicBezTo>
                  <a:cubicBezTo>
                    <a:pt x="1353" y="65"/>
                    <a:pt x="1353" y="65"/>
                    <a:pt x="1351" y="64"/>
                  </a:cubicBezTo>
                  <a:cubicBezTo>
                    <a:pt x="1351" y="64"/>
                    <a:pt x="1351" y="64"/>
                    <a:pt x="1350" y="64"/>
                  </a:cubicBezTo>
                  <a:cubicBezTo>
                    <a:pt x="1350" y="64"/>
                    <a:pt x="1350" y="64"/>
                    <a:pt x="1348" y="64"/>
                  </a:cubicBezTo>
                  <a:cubicBezTo>
                    <a:pt x="1348" y="64"/>
                    <a:pt x="1348" y="64"/>
                    <a:pt x="1348" y="65"/>
                  </a:cubicBezTo>
                  <a:cubicBezTo>
                    <a:pt x="1348" y="65"/>
                    <a:pt x="1348" y="65"/>
                    <a:pt x="1349" y="65"/>
                  </a:cubicBezTo>
                  <a:cubicBezTo>
                    <a:pt x="1349" y="65"/>
                    <a:pt x="1349" y="65"/>
                    <a:pt x="1350" y="65"/>
                  </a:cubicBezTo>
                  <a:cubicBezTo>
                    <a:pt x="1350" y="65"/>
                    <a:pt x="1350" y="65"/>
                    <a:pt x="1352" y="66"/>
                  </a:cubicBezTo>
                  <a:cubicBezTo>
                    <a:pt x="1352" y="66"/>
                    <a:pt x="1352" y="66"/>
                    <a:pt x="1354" y="68"/>
                  </a:cubicBezTo>
                  <a:cubicBezTo>
                    <a:pt x="1354" y="68"/>
                    <a:pt x="1354" y="68"/>
                    <a:pt x="1355" y="69"/>
                  </a:cubicBezTo>
                  <a:cubicBezTo>
                    <a:pt x="1353" y="69"/>
                    <a:pt x="1353" y="69"/>
                    <a:pt x="1353" y="69"/>
                  </a:cubicBezTo>
                  <a:cubicBezTo>
                    <a:pt x="1351" y="67"/>
                    <a:pt x="1351" y="67"/>
                    <a:pt x="1351" y="67"/>
                  </a:cubicBezTo>
                  <a:cubicBezTo>
                    <a:pt x="1350" y="67"/>
                    <a:pt x="1350" y="67"/>
                    <a:pt x="1350" y="67"/>
                  </a:cubicBezTo>
                  <a:cubicBezTo>
                    <a:pt x="1349" y="67"/>
                    <a:pt x="1349" y="67"/>
                    <a:pt x="1349" y="67"/>
                  </a:cubicBezTo>
                  <a:cubicBezTo>
                    <a:pt x="1348" y="67"/>
                    <a:pt x="1348" y="67"/>
                    <a:pt x="1348" y="67"/>
                  </a:cubicBezTo>
                  <a:cubicBezTo>
                    <a:pt x="1347" y="66"/>
                    <a:pt x="1347" y="66"/>
                    <a:pt x="1347" y="66"/>
                  </a:cubicBezTo>
                  <a:cubicBezTo>
                    <a:pt x="1344" y="66"/>
                    <a:pt x="1344" y="66"/>
                    <a:pt x="1344" y="66"/>
                  </a:cubicBezTo>
                  <a:cubicBezTo>
                    <a:pt x="1342" y="66"/>
                    <a:pt x="1342" y="66"/>
                    <a:pt x="1342" y="66"/>
                  </a:cubicBezTo>
                  <a:cubicBezTo>
                    <a:pt x="1343" y="68"/>
                    <a:pt x="1343" y="68"/>
                    <a:pt x="1343" y="68"/>
                  </a:cubicBezTo>
                  <a:cubicBezTo>
                    <a:pt x="1343" y="69"/>
                    <a:pt x="1343" y="69"/>
                    <a:pt x="1343" y="69"/>
                  </a:cubicBezTo>
                  <a:close/>
                  <a:moveTo>
                    <a:pt x="2036" y="378"/>
                  </a:moveTo>
                  <a:cubicBezTo>
                    <a:pt x="2036" y="379"/>
                    <a:pt x="2036" y="379"/>
                    <a:pt x="2036" y="379"/>
                  </a:cubicBezTo>
                  <a:cubicBezTo>
                    <a:pt x="2038" y="379"/>
                    <a:pt x="2038" y="379"/>
                    <a:pt x="2038" y="379"/>
                  </a:cubicBezTo>
                  <a:cubicBezTo>
                    <a:pt x="2038" y="378"/>
                    <a:pt x="2038" y="378"/>
                    <a:pt x="2038" y="378"/>
                  </a:cubicBezTo>
                  <a:cubicBezTo>
                    <a:pt x="2037" y="377"/>
                    <a:pt x="2037" y="377"/>
                    <a:pt x="2037" y="377"/>
                  </a:cubicBezTo>
                  <a:cubicBezTo>
                    <a:pt x="2036" y="378"/>
                    <a:pt x="2036" y="378"/>
                    <a:pt x="2036" y="378"/>
                  </a:cubicBezTo>
                  <a:close/>
                  <a:moveTo>
                    <a:pt x="1348" y="62"/>
                  </a:moveTo>
                  <a:cubicBezTo>
                    <a:pt x="1345" y="63"/>
                    <a:pt x="1345" y="63"/>
                    <a:pt x="1345" y="63"/>
                  </a:cubicBezTo>
                  <a:cubicBezTo>
                    <a:pt x="1346" y="64"/>
                    <a:pt x="1346" y="64"/>
                    <a:pt x="1346" y="64"/>
                  </a:cubicBezTo>
                  <a:cubicBezTo>
                    <a:pt x="1347" y="64"/>
                    <a:pt x="1347" y="64"/>
                    <a:pt x="1347" y="64"/>
                  </a:cubicBezTo>
                  <a:cubicBezTo>
                    <a:pt x="1348" y="63"/>
                    <a:pt x="1348" y="63"/>
                    <a:pt x="1348" y="63"/>
                  </a:cubicBezTo>
                  <a:cubicBezTo>
                    <a:pt x="1350" y="63"/>
                    <a:pt x="1350" y="63"/>
                    <a:pt x="1350" y="63"/>
                  </a:cubicBezTo>
                  <a:cubicBezTo>
                    <a:pt x="1351" y="61"/>
                    <a:pt x="1351" y="61"/>
                    <a:pt x="1351" y="61"/>
                  </a:cubicBezTo>
                  <a:cubicBezTo>
                    <a:pt x="1352" y="59"/>
                    <a:pt x="1352" y="59"/>
                    <a:pt x="1352" y="59"/>
                  </a:cubicBezTo>
                  <a:cubicBezTo>
                    <a:pt x="1353" y="58"/>
                    <a:pt x="1353" y="58"/>
                    <a:pt x="1353" y="58"/>
                  </a:cubicBezTo>
                  <a:cubicBezTo>
                    <a:pt x="1352" y="57"/>
                    <a:pt x="1352" y="57"/>
                    <a:pt x="1352" y="57"/>
                  </a:cubicBezTo>
                  <a:cubicBezTo>
                    <a:pt x="1351" y="58"/>
                    <a:pt x="1351" y="58"/>
                    <a:pt x="1351" y="58"/>
                  </a:cubicBezTo>
                  <a:cubicBezTo>
                    <a:pt x="1349" y="58"/>
                    <a:pt x="1349" y="58"/>
                    <a:pt x="1349" y="58"/>
                  </a:cubicBezTo>
                  <a:cubicBezTo>
                    <a:pt x="1348" y="57"/>
                    <a:pt x="1348" y="57"/>
                    <a:pt x="1348" y="57"/>
                  </a:cubicBezTo>
                  <a:cubicBezTo>
                    <a:pt x="1347" y="58"/>
                    <a:pt x="1347" y="58"/>
                    <a:pt x="1347" y="58"/>
                  </a:cubicBezTo>
                  <a:cubicBezTo>
                    <a:pt x="1347" y="59"/>
                    <a:pt x="1347" y="59"/>
                    <a:pt x="1347" y="59"/>
                  </a:cubicBezTo>
                  <a:cubicBezTo>
                    <a:pt x="1347" y="60"/>
                    <a:pt x="1347" y="60"/>
                    <a:pt x="1347" y="60"/>
                  </a:cubicBezTo>
                  <a:cubicBezTo>
                    <a:pt x="1348" y="60"/>
                    <a:pt x="1348" y="60"/>
                    <a:pt x="1348" y="60"/>
                  </a:cubicBezTo>
                  <a:cubicBezTo>
                    <a:pt x="1349" y="61"/>
                    <a:pt x="1349" y="61"/>
                    <a:pt x="1349" y="61"/>
                  </a:cubicBezTo>
                  <a:cubicBezTo>
                    <a:pt x="1349" y="62"/>
                    <a:pt x="1349" y="62"/>
                    <a:pt x="1349" y="62"/>
                  </a:cubicBezTo>
                  <a:cubicBezTo>
                    <a:pt x="1348" y="62"/>
                    <a:pt x="1348" y="62"/>
                    <a:pt x="1348" y="62"/>
                  </a:cubicBezTo>
                  <a:close/>
                  <a:moveTo>
                    <a:pt x="1370" y="49"/>
                  </a:moveTo>
                  <a:cubicBezTo>
                    <a:pt x="1370" y="49"/>
                    <a:pt x="1370" y="49"/>
                    <a:pt x="1371" y="49"/>
                  </a:cubicBezTo>
                  <a:cubicBezTo>
                    <a:pt x="1371" y="49"/>
                    <a:pt x="1371" y="49"/>
                    <a:pt x="1372" y="48"/>
                  </a:cubicBezTo>
                  <a:cubicBezTo>
                    <a:pt x="1372" y="48"/>
                    <a:pt x="1372" y="48"/>
                    <a:pt x="1372" y="47"/>
                  </a:cubicBezTo>
                  <a:cubicBezTo>
                    <a:pt x="1372" y="47"/>
                    <a:pt x="1372" y="47"/>
                    <a:pt x="1371" y="47"/>
                  </a:cubicBezTo>
                  <a:cubicBezTo>
                    <a:pt x="1371" y="47"/>
                    <a:pt x="1371" y="47"/>
                    <a:pt x="1370" y="46"/>
                  </a:cubicBezTo>
                  <a:cubicBezTo>
                    <a:pt x="1370" y="46"/>
                    <a:pt x="1370" y="46"/>
                    <a:pt x="1369" y="46"/>
                  </a:cubicBezTo>
                  <a:cubicBezTo>
                    <a:pt x="1369" y="46"/>
                    <a:pt x="1369" y="46"/>
                    <a:pt x="1368" y="47"/>
                  </a:cubicBezTo>
                  <a:cubicBezTo>
                    <a:pt x="1368" y="47"/>
                    <a:pt x="1368" y="47"/>
                    <a:pt x="1367" y="48"/>
                  </a:cubicBezTo>
                  <a:cubicBezTo>
                    <a:pt x="1367" y="48"/>
                    <a:pt x="1367" y="48"/>
                    <a:pt x="1369" y="48"/>
                  </a:cubicBezTo>
                  <a:cubicBezTo>
                    <a:pt x="1369" y="48"/>
                    <a:pt x="1369" y="48"/>
                    <a:pt x="1370" y="49"/>
                  </a:cubicBezTo>
                  <a:close/>
                  <a:moveTo>
                    <a:pt x="1329" y="67"/>
                  </a:moveTo>
                  <a:cubicBezTo>
                    <a:pt x="1329" y="67"/>
                    <a:pt x="1329" y="67"/>
                    <a:pt x="1328" y="66"/>
                  </a:cubicBezTo>
                  <a:cubicBezTo>
                    <a:pt x="1328" y="66"/>
                    <a:pt x="1328" y="66"/>
                    <a:pt x="1327" y="67"/>
                  </a:cubicBezTo>
                  <a:cubicBezTo>
                    <a:pt x="1327" y="67"/>
                    <a:pt x="1327" y="67"/>
                    <a:pt x="1327" y="68"/>
                  </a:cubicBezTo>
                  <a:cubicBezTo>
                    <a:pt x="1327" y="68"/>
                    <a:pt x="1327" y="68"/>
                    <a:pt x="1329" y="68"/>
                  </a:cubicBezTo>
                  <a:cubicBezTo>
                    <a:pt x="1329" y="68"/>
                    <a:pt x="1329" y="68"/>
                    <a:pt x="1329" y="67"/>
                  </a:cubicBezTo>
                  <a:close/>
                  <a:moveTo>
                    <a:pt x="1310" y="84"/>
                  </a:moveTo>
                  <a:cubicBezTo>
                    <a:pt x="1312" y="85"/>
                    <a:pt x="1312" y="85"/>
                    <a:pt x="1312" y="85"/>
                  </a:cubicBezTo>
                  <a:cubicBezTo>
                    <a:pt x="1312" y="86"/>
                    <a:pt x="1312" y="86"/>
                    <a:pt x="1312" y="86"/>
                  </a:cubicBezTo>
                  <a:cubicBezTo>
                    <a:pt x="1313" y="86"/>
                    <a:pt x="1313" y="86"/>
                    <a:pt x="1313" y="86"/>
                  </a:cubicBezTo>
                  <a:cubicBezTo>
                    <a:pt x="1313" y="85"/>
                    <a:pt x="1313" y="85"/>
                    <a:pt x="1313" y="85"/>
                  </a:cubicBezTo>
                  <a:cubicBezTo>
                    <a:pt x="1314" y="84"/>
                    <a:pt x="1314" y="84"/>
                    <a:pt x="1314" y="84"/>
                  </a:cubicBezTo>
                  <a:cubicBezTo>
                    <a:pt x="1315" y="85"/>
                    <a:pt x="1315" y="85"/>
                    <a:pt x="1315" y="85"/>
                  </a:cubicBezTo>
                  <a:cubicBezTo>
                    <a:pt x="1316" y="87"/>
                    <a:pt x="1316" y="87"/>
                    <a:pt x="1316" y="87"/>
                  </a:cubicBezTo>
                  <a:cubicBezTo>
                    <a:pt x="1317" y="87"/>
                    <a:pt x="1317" y="87"/>
                    <a:pt x="1317" y="87"/>
                  </a:cubicBezTo>
                  <a:cubicBezTo>
                    <a:pt x="1316" y="85"/>
                    <a:pt x="1316" y="85"/>
                    <a:pt x="1316" y="85"/>
                  </a:cubicBezTo>
                  <a:cubicBezTo>
                    <a:pt x="1316" y="83"/>
                    <a:pt x="1316" y="83"/>
                    <a:pt x="1316" y="83"/>
                  </a:cubicBezTo>
                  <a:cubicBezTo>
                    <a:pt x="1315" y="83"/>
                    <a:pt x="1315" y="83"/>
                    <a:pt x="1315" y="83"/>
                  </a:cubicBezTo>
                  <a:cubicBezTo>
                    <a:pt x="1315" y="82"/>
                    <a:pt x="1315" y="82"/>
                    <a:pt x="1315" y="82"/>
                  </a:cubicBezTo>
                  <a:cubicBezTo>
                    <a:pt x="1314" y="81"/>
                    <a:pt x="1314" y="81"/>
                    <a:pt x="1314" y="81"/>
                  </a:cubicBezTo>
                  <a:cubicBezTo>
                    <a:pt x="1315" y="80"/>
                    <a:pt x="1315" y="80"/>
                    <a:pt x="1315" y="80"/>
                  </a:cubicBezTo>
                  <a:cubicBezTo>
                    <a:pt x="1316" y="79"/>
                    <a:pt x="1316" y="79"/>
                    <a:pt x="1316" y="79"/>
                  </a:cubicBezTo>
                  <a:cubicBezTo>
                    <a:pt x="1318" y="78"/>
                    <a:pt x="1318" y="78"/>
                    <a:pt x="1318" y="78"/>
                  </a:cubicBezTo>
                  <a:cubicBezTo>
                    <a:pt x="1319" y="78"/>
                    <a:pt x="1319" y="78"/>
                    <a:pt x="1319" y="78"/>
                  </a:cubicBezTo>
                  <a:cubicBezTo>
                    <a:pt x="1320" y="78"/>
                    <a:pt x="1320" y="78"/>
                    <a:pt x="1320" y="78"/>
                  </a:cubicBezTo>
                  <a:cubicBezTo>
                    <a:pt x="1320" y="79"/>
                    <a:pt x="1320" y="79"/>
                    <a:pt x="1320" y="79"/>
                  </a:cubicBezTo>
                  <a:cubicBezTo>
                    <a:pt x="1322" y="80"/>
                    <a:pt x="1322" y="80"/>
                    <a:pt x="1322" y="80"/>
                  </a:cubicBezTo>
                  <a:cubicBezTo>
                    <a:pt x="1323" y="80"/>
                    <a:pt x="1323" y="80"/>
                    <a:pt x="1323" y="80"/>
                  </a:cubicBezTo>
                  <a:cubicBezTo>
                    <a:pt x="1323" y="79"/>
                    <a:pt x="1323" y="79"/>
                    <a:pt x="1323" y="79"/>
                  </a:cubicBezTo>
                  <a:cubicBezTo>
                    <a:pt x="1324" y="79"/>
                    <a:pt x="1324" y="79"/>
                    <a:pt x="1324" y="79"/>
                  </a:cubicBezTo>
                  <a:cubicBezTo>
                    <a:pt x="1323" y="78"/>
                    <a:pt x="1323" y="78"/>
                    <a:pt x="1323" y="78"/>
                  </a:cubicBezTo>
                  <a:cubicBezTo>
                    <a:pt x="1322" y="78"/>
                    <a:pt x="1322" y="78"/>
                    <a:pt x="1322" y="78"/>
                  </a:cubicBezTo>
                  <a:cubicBezTo>
                    <a:pt x="1319" y="76"/>
                    <a:pt x="1319" y="76"/>
                    <a:pt x="1319" y="76"/>
                  </a:cubicBezTo>
                  <a:cubicBezTo>
                    <a:pt x="1316" y="75"/>
                    <a:pt x="1316" y="75"/>
                    <a:pt x="1316" y="75"/>
                  </a:cubicBezTo>
                  <a:cubicBezTo>
                    <a:pt x="1314" y="76"/>
                    <a:pt x="1314" y="76"/>
                    <a:pt x="1314" y="76"/>
                  </a:cubicBezTo>
                  <a:cubicBezTo>
                    <a:pt x="1312" y="78"/>
                    <a:pt x="1312" y="78"/>
                    <a:pt x="1312" y="78"/>
                  </a:cubicBezTo>
                  <a:cubicBezTo>
                    <a:pt x="1311" y="79"/>
                    <a:pt x="1311" y="79"/>
                    <a:pt x="1311" y="79"/>
                  </a:cubicBezTo>
                  <a:cubicBezTo>
                    <a:pt x="1309" y="80"/>
                    <a:pt x="1309" y="80"/>
                    <a:pt x="1309" y="80"/>
                  </a:cubicBezTo>
                  <a:cubicBezTo>
                    <a:pt x="1308" y="81"/>
                    <a:pt x="1308" y="81"/>
                    <a:pt x="1308" y="81"/>
                  </a:cubicBezTo>
                  <a:cubicBezTo>
                    <a:pt x="1308" y="84"/>
                    <a:pt x="1308" y="84"/>
                    <a:pt x="1308" y="84"/>
                  </a:cubicBezTo>
                  <a:cubicBezTo>
                    <a:pt x="1309" y="85"/>
                    <a:pt x="1309" y="85"/>
                    <a:pt x="1309" y="85"/>
                  </a:cubicBezTo>
                  <a:cubicBezTo>
                    <a:pt x="1310" y="84"/>
                    <a:pt x="1310" y="84"/>
                    <a:pt x="1310" y="84"/>
                  </a:cubicBezTo>
                  <a:close/>
                  <a:moveTo>
                    <a:pt x="1371" y="88"/>
                  </a:moveTo>
                  <a:cubicBezTo>
                    <a:pt x="1372" y="86"/>
                    <a:pt x="1372" y="86"/>
                    <a:pt x="1372" y="86"/>
                  </a:cubicBezTo>
                  <a:cubicBezTo>
                    <a:pt x="1372" y="84"/>
                    <a:pt x="1372" y="84"/>
                    <a:pt x="1372" y="84"/>
                  </a:cubicBezTo>
                  <a:cubicBezTo>
                    <a:pt x="1370" y="84"/>
                    <a:pt x="1370" y="84"/>
                    <a:pt x="1370" y="84"/>
                  </a:cubicBezTo>
                  <a:cubicBezTo>
                    <a:pt x="1369" y="84"/>
                    <a:pt x="1369" y="84"/>
                    <a:pt x="1369" y="84"/>
                  </a:cubicBezTo>
                  <a:cubicBezTo>
                    <a:pt x="1367" y="85"/>
                    <a:pt x="1367" y="85"/>
                    <a:pt x="1367" y="85"/>
                  </a:cubicBezTo>
                  <a:cubicBezTo>
                    <a:pt x="1367" y="86"/>
                    <a:pt x="1367" y="86"/>
                    <a:pt x="1367" y="86"/>
                  </a:cubicBezTo>
                  <a:cubicBezTo>
                    <a:pt x="1368" y="87"/>
                    <a:pt x="1368" y="87"/>
                    <a:pt x="1368" y="87"/>
                  </a:cubicBezTo>
                  <a:cubicBezTo>
                    <a:pt x="1369" y="88"/>
                    <a:pt x="1369" y="88"/>
                    <a:pt x="1369" y="88"/>
                  </a:cubicBezTo>
                  <a:cubicBezTo>
                    <a:pt x="1371" y="88"/>
                    <a:pt x="1371" y="88"/>
                    <a:pt x="1371" y="88"/>
                  </a:cubicBezTo>
                  <a:close/>
                  <a:moveTo>
                    <a:pt x="2015" y="236"/>
                  </a:moveTo>
                  <a:cubicBezTo>
                    <a:pt x="2015" y="236"/>
                    <a:pt x="2015" y="236"/>
                    <a:pt x="2014" y="236"/>
                  </a:cubicBezTo>
                  <a:cubicBezTo>
                    <a:pt x="2014" y="236"/>
                    <a:pt x="2014" y="236"/>
                    <a:pt x="2015" y="237"/>
                  </a:cubicBezTo>
                  <a:cubicBezTo>
                    <a:pt x="2015" y="237"/>
                    <a:pt x="2015" y="237"/>
                    <a:pt x="2015" y="236"/>
                  </a:cubicBezTo>
                  <a:close/>
                  <a:moveTo>
                    <a:pt x="1323" y="82"/>
                  </a:moveTo>
                  <a:cubicBezTo>
                    <a:pt x="1321" y="81"/>
                    <a:pt x="1321" y="81"/>
                    <a:pt x="1321" y="81"/>
                  </a:cubicBezTo>
                  <a:cubicBezTo>
                    <a:pt x="1320" y="82"/>
                    <a:pt x="1320" y="82"/>
                    <a:pt x="1320" y="82"/>
                  </a:cubicBezTo>
                  <a:cubicBezTo>
                    <a:pt x="1319" y="81"/>
                    <a:pt x="1319" y="81"/>
                    <a:pt x="1319" y="81"/>
                  </a:cubicBezTo>
                  <a:cubicBezTo>
                    <a:pt x="1318" y="80"/>
                    <a:pt x="1318" y="80"/>
                    <a:pt x="1318" y="80"/>
                  </a:cubicBezTo>
                  <a:cubicBezTo>
                    <a:pt x="1318" y="81"/>
                    <a:pt x="1318" y="81"/>
                    <a:pt x="1318" y="81"/>
                  </a:cubicBezTo>
                  <a:cubicBezTo>
                    <a:pt x="1318" y="82"/>
                    <a:pt x="1318" y="82"/>
                    <a:pt x="1318" y="82"/>
                  </a:cubicBezTo>
                  <a:cubicBezTo>
                    <a:pt x="1317" y="83"/>
                    <a:pt x="1317" y="83"/>
                    <a:pt x="1317" y="83"/>
                  </a:cubicBezTo>
                  <a:cubicBezTo>
                    <a:pt x="1318" y="84"/>
                    <a:pt x="1318" y="84"/>
                    <a:pt x="1318" y="84"/>
                  </a:cubicBezTo>
                  <a:cubicBezTo>
                    <a:pt x="1319" y="83"/>
                    <a:pt x="1319" y="83"/>
                    <a:pt x="1319" y="83"/>
                  </a:cubicBezTo>
                  <a:cubicBezTo>
                    <a:pt x="1320" y="83"/>
                    <a:pt x="1320" y="83"/>
                    <a:pt x="1320" y="83"/>
                  </a:cubicBezTo>
                  <a:cubicBezTo>
                    <a:pt x="1321" y="85"/>
                    <a:pt x="1321" y="85"/>
                    <a:pt x="1321" y="85"/>
                  </a:cubicBezTo>
                  <a:cubicBezTo>
                    <a:pt x="1322" y="85"/>
                    <a:pt x="1322" y="85"/>
                    <a:pt x="1322" y="85"/>
                  </a:cubicBezTo>
                  <a:cubicBezTo>
                    <a:pt x="1322" y="86"/>
                    <a:pt x="1322" y="86"/>
                    <a:pt x="1322" y="86"/>
                  </a:cubicBezTo>
                  <a:cubicBezTo>
                    <a:pt x="1321" y="86"/>
                    <a:pt x="1321" y="86"/>
                    <a:pt x="1321" y="86"/>
                  </a:cubicBezTo>
                  <a:cubicBezTo>
                    <a:pt x="1320" y="86"/>
                    <a:pt x="1320" y="86"/>
                    <a:pt x="1320" y="86"/>
                  </a:cubicBezTo>
                  <a:cubicBezTo>
                    <a:pt x="1319" y="87"/>
                    <a:pt x="1319" y="87"/>
                    <a:pt x="1319" y="87"/>
                  </a:cubicBezTo>
                  <a:cubicBezTo>
                    <a:pt x="1319" y="90"/>
                    <a:pt x="1319" y="90"/>
                    <a:pt x="1319" y="90"/>
                  </a:cubicBezTo>
                  <a:cubicBezTo>
                    <a:pt x="1320" y="91"/>
                    <a:pt x="1320" y="91"/>
                    <a:pt x="1320" y="91"/>
                  </a:cubicBezTo>
                  <a:cubicBezTo>
                    <a:pt x="1320" y="92"/>
                    <a:pt x="1320" y="92"/>
                    <a:pt x="1320" y="92"/>
                  </a:cubicBezTo>
                  <a:cubicBezTo>
                    <a:pt x="1321" y="92"/>
                    <a:pt x="1321" y="92"/>
                    <a:pt x="1321" y="92"/>
                  </a:cubicBezTo>
                  <a:cubicBezTo>
                    <a:pt x="1322" y="92"/>
                    <a:pt x="1322" y="92"/>
                    <a:pt x="1322" y="92"/>
                  </a:cubicBezTo>
                  <a:cubicBezTo>
                    <a:pt x="1322" y="91"/>
                    <a:pt x="1322" y="91"/>
                    <a:pt x="1322" y="91"/>
                  </a:cubicBezTo>
                  <a:cubicBezTo>
                    <a:pt x="1322" y="90"/>
                    <a:pt x="1322" y="90"/>
                    <a:pt x="1322" y="90"/>
                  </a:cubicBezTo>
                  <a:cubicBezTo>
                    <a:pt x="1323" y="90"/>
                    <a:pt x="1323" y="90"/>
                    <a:pt x="1323" y="90"/>
                  </a:cubicBezTo>
                  <a:cubicBezTo>
                    <a:pt x="1324" y="91"/>
                    <a:pt x="1324" y="91"/>
                    <a:pt x="1324" y="91"/>
                  </a:cubicBezTo>
                  <a:cubicBezTo>
                    <a:pt x="1324" y="93"/>
                    <a:pt x="1324" y="93"/>
                    <a:pt x="1324" y="93"/>
                  </a:cubicBezTo>
                  <a:cubicBezTo>
                    <a:pt x="1325" y="93"/>
                    <a:pt x="1325" y="93"/>
                    <a:pt x="1325" y="93"/>
                  </a:cubicBezTo>
                  <a:cubicBezTo>
                    <a:pt x="1326" y="92"/>
                    <a:pt x="1326" y="92"/>
                    <a:pt x="1326" y="92"/>
                  </a:cubicBezTo>
                  <a:cubicBezTo>
                    <a:pt x="1326" y="91"/>
                    <a:pt x="1326" y="91"/>
                    <a:pt x="1326" y="91"/>
                  </a:cubicBezTo>
                  <a:cubicBezTo>
                    <a:pt x="1326" y="90"/>
                    <a:pt x="1326" y="90"/>
                    <a:pt x="1326" y="90"/>
                  </a:cubicBezTo>
                  <a:cubicBezTo>
                    <a:pt x="1327" y="91"/>
                    <a:pt x="1327" y="91"/>
                    <a:pt x="1327" y="91"/>
                  </a:cubicBezTo>
                  <a:cubicBezTo>
                    <a:pt x="1328" y="90"/>
                    <a:pt x="1328" y="90"/>
                    <a:pt x="1328" y="90"/>
                  </a:cubicBezTo>
                  <a:cubicBezTo>
                    <a:pt x="1328" y="88"/>
                    <a:pt x="1328" y="88"/>
                    <a:pt x="1328" y="88"/>
                  </a:cubicBezTo>
                  <a:cubicBezTo>
                    <a:pt x="1328" y="87"/>
                    <a:pt x="1328" y="87"/>
                    <a:pt x="1328" y="87"/>
                  </a:cubicBezTo>
                  <a:cubicBezTo>
                    <a:pt x="1327" y="86"/>
                    <a:pt x="1327" y="86"/>
                    <a:pt x="1327" y="86"/>
                  </a:cubicBezTo>
                  <a:cubicBezTo>
                    <a:pt x="1326" y="85"/>
                    <a:pt x="1326" y="85"/>
                    <a:pt x="1326" y="85"/>
                  </a:cubicBezTo>
                  <a:cubicBezTo>
                    <a:pt x="1328" y="85"/>
                    <a:pt x="1328" y="85"/>
                    <a:pt x="1328" y="85"/>
                  </a:cubicBezTo>
                  <a:cubicBezTo>
                    <a:pt x="1329" y="85"/>
                    <a:pt x="1329" y="85"/>
                    <a:pt x="1329" y="85"/>
                  </a:cubicBezTo>
                  <a:cubicBezTo>
                    <a:pt x="1331" y="84"/>
                    <a:pt x="1331" y="84"/>
                    <a:pt x="1331" y="84"/>
                  </a:cubicBezTo>
                  <a:cubicBezTo>
                    <a:pt x="1331" y="83"/>
                    <a:pt x="1331" y="83"/>
                    <a:pt x="1331" y="83"/>
                  </a:cubicBezTo>
                  <a:cubicBezTo>
                    <a:pt x="1330" y="82"/>
                    <a:pt x="1330" y="82"/>
                    <a:pt x="1330" y="82"/>
                  </a:cubicBezTo>
                  <a:cubicBezTo>
                    <a:pt x="1329" y="82"/>
                    <a:pt x="1329" y="82"/>
                    <a:pt x="1329" y="82"/>
                  </a:cubicBezTo>
                  <a:cubicBezTo>
                    <a:pt x="1329" y="81"/>
                    <a:pt x="1329" y="81"/>
                    <a:pt x="1329" y="81"/>
                  </a:cubicBezTo>
                  <a:cubicBezTo>
                    <a:pt x="1330" y="80"/>
                    <a:pt x="1330" y="80"/>
                    <a:pt x="1330" y="80"/>
                  </a:cubicBezTo>
                  <a:cubicBezTo>
                    <a:pt x="1331" y="80"/>
                    <a:pt x="1331" y="80"/>
                    <a:pt x="1331" y="80"/>
                  </a:cubicBezTo>
                  <a:cubicBezTo>
                    <a:pt x="1331" y="81"/>
                    <a:pt x="1331" y="81"/>
                    <a:pt x="1331" y="81"/>
                  </a:cubicBezTo>
                  <a:cubicBezTo>
                    <a:pt x="1332" y="81"/>
                    <a:pt x="1332" y="81"/>
                    <a:pt x="1332" y="81"/>
                  </a:cubicBezTo>
                  <a:cubicBezTo>
                    <a:pt x="1333" y="79"/>
                    <a:pt x="1333" y="79"/>
                    <a:pt x="1333" y="79"/>
                  </a:cubicBezTo>
                  <a:cubicBezTo>
                    <a:pt x="1334" y="79"/>
                    <a:pt x="1334" y="79"/>
                    <a:pt x="1334" y="79"/>
                  </a:cubicBezTo>
                  <a:cubicBezTo>
                    <a:pt x="1334" y="78"/>
                    <a:pt x="1334" y="78"/>
                    <a:pt x="1334" y="78"/>
                  </a:cubicBezTo>
                  <a:cubicBezTo>
                    <a:pt x="1334" y="77"/>
                    <a:pt x="1334" y="77"/>
                    <a:pt x="1334" y="77"/>
                  </a:cubicBezTo>
                  <a:cubicBezTo>
                    <a:pt x="1332" y="76"/>
                    <a:pt x="1332" y="76"/>
                    <a:pt x="1332" y="76"/>
                  </a:cubicBezTo>
                  <a:cubicBezTo>
                    <a:pt x="1332" y="75"/>
                    <a:pt x="1332" y="75"/>
                    <a:pt x="1332" y="75"/>
                  </a:cubicBezTo>
                  <a:cubicBezTo>
                    <a:pt x="1332" y="74"/>
                    <a:pt x="1332" y="74"/>
                    <a:pt x="1332" y="74"/>
                  </a:cubicBezTo>
                  <a:cubicBezTo>
                    <a:pt x="1330" y="75"/>
                    <a:pt x="1330" y="75"/>
                    <a:pt x="1330" y="75"/>
                  </a:cubicBezTo>
                  <a:cubicBezTo>
                    <a:pt x="1329" y="76"/>
                    <a:pt x="1329" y="76"/>
                    <a:pt x="1329" y="76"/>
                  </a:cubicBezTo>
                  <a:cubicBezTo>
                    <a:pt x="1329" y="75"/>
                    <a:pt x="1329" y="75"/>
                    <a:pt x="1329" y="75"/>
                  </a:cubicBezTo>
                  <a:cubicBezTo>
                    <a:pt x="1330" y="74"/>
                    <a:pt x="1330" y="74"/>
                    <a:pt x="1330" y="74"/>
                  </a:cubicBezTo>
                  <a:cubicBezTo>
                    <a:pt x="1330" y="73"/>
                    <a:pt x="1330" y="73"/>
                    <a:pt x="1330" y="73"/>
                  </a:cubicBezTo>
                  <a:cubicBezTo>
                    <a:pt x="1331" y="71"/>
                    <a:pt x="1331" y="71"/>
                    <a:pt x="1331" y="71"/>
                  </a:cubicBezTo>
                  <a:cubicBezTo>
                    <a:pt x="1330" y="71"/>
                    <a:pt x="1330" y="71"/>
                    <a:pt x="1330" y="71"/>
                  </a:cubicBezTo>
                  <a:cubicBezTo>
                    <a:pt x="1329" y="72"/>
                    <a:pt x="1329" y="72"/>
                    <a:pt x="1329" y="72"/>
                  </a:cubicBezTo>
                  <a:cubicBezTo>
                    <a:pt x="1328" y="74"/>
                    <a:pt x="1328" y="74"/>
                    <a:pt x="1328" y="74"/>
                  </a:cubicBezTo>
                  <a:cubicBezTo>
                    <a:pt x="1328" y="72"/>
                    <a:pt x="1328" y="72"/>
                    <a:pt x="1328" y="72"/>
                  </a:cubicBezTo>
                  <a:cubicBezTo>
                    <a:pt x="1327" y="72"/>
                    <a:pt x="1327" y="72"/>
                    <a:pt x="1327" y="72"/>
                  </a:cubicBezTo>
                  <a:cubicBezTo>
                    <a:pt x="1327" y="74"/>
                    <a:pt x="1327" y="74"/>
                    <a:pt x="1327" y="74"/>
                  </a:cubicBezTo>
                  <a:cubicBezTo>
                    <a:pt x="1326" y="74"/>
                    <a:pt x="1326" y="74"/>
                    <a:pt x="1326" y="74"/>
                  </a:cubicBezTo>
                  <a:cubicBezTo>
                    <a:pt x="1326" y="75"/>
                    <a:pt x="1326" y="75"/>
                    <a:pt x="1326" y="75"/>
                  </a:cubicBezTo>
                  <a:cubicBezTo>
                    <a:pt x="1326" y="76"/>
                    <a:pt x="1326" y="76"/>
                    <a:pt x="1326" y="76"/>
                  </a:cubicBezTo>
                  <a:cubicBezTo>
                    <a:pt x="1327" y="75"/>
                    <a:pt x="1327" y="75"/>
                    <a:pt x="1327" y="75"/>
                  </a:cubicBezTo>
                  <a:cubicBezTo>
                    <a:pt x="1328" y="76"/>
                    <a:pt x="1328" y="76"/>
                    <a:pt x="1328" y="76"/>
                  </a:cubicBezTo>
                  <a:cubicBezTo>
                    <a:pt x="1327" y="77"/>
                    <a:pt x="1327" y="77"/>
                    <a:pt x="1327" y="77"/>
                  </a:cubicBezTo>
                  <a:cubicBezTo>
                    <a:pt x="1326" y="78"/>
                    <a:pt x="1326" y="78"/>
                    <a:pt x="1326" y="78"/>
                  </a:cubicBezTo>
                  <a:cubicBezTo>
                    <a:pt x="1326" y="79"/>
                    <a:pt x="1326" y="79"/>
                    <a:pt x="1326" y="79"/>
                  </a:cubicBezTo>
                  <a:cubicBezTo>
                    <a:pt x="1325" y="80"/>
                    <a:pt x="1325" y="80"/>
                    <a:pt x="1325" y="80"/>
                  </a:cubicBezTo>
                  <a:cubicBezTo>
                    <a:pt x="1324" y="81"/>
                    <a:pt x="1324" y="81"/>
                    <a:pt x="1324" y="81"/>
                  </a:cubicBezTo>
                  <a:cubicBezTo>
                    <a:pt x="1323" y="82"/>
                    <a:pt x="1323" y="82"/>
                    <a:pt x="1323" y="82"/>
                  </a:cubicBezTo>
                  <a:close/>
                  <a:moveTo>
                    <a:pt x="1931" y="120"/>
                  </a:moveTo>
                  <a:cubicBezTo>
                    <a:pt x="1931" y="119"/>
                    <a:pt x="1931" y="119"/>
                    <a:pt x="1931" y="119"/>
                  </a:cubicBezTo>
                  <a:cubicBezTo>
                    <a:pt x="1930" y="118"/>
                    <a:pt x="1930" y="118"/>
                    <a:pt x="1930" y="118"/>
                  </a:cubicBezTo>
                  <a:cubicBezTo>
                    <a:pt x="1930" y="119"/>
                    <a:pt x="1930" y="119"/>
                    <a:pt x="1930" y="119"/>
                  </a:cubicBezTo>
                  <a:cubicBezTo>
                    <a:pt x="1931" y="121"/>
                    <a:pt x="1931" y="121"/>
                    <a:pt x="1931" y="121"/>
                  </a:cubicBezTo>
                  <a:cubicBezTo>
                    <a:pt x="1931" y="120"/>
                    <a:pt x="1931" y="120"/>
                    <a:pt x="1931" y="120"/>
                  </a:cubicBezTo>
                  <a:close/>
                  <a:moveTo>
                    <a:pt x="2005" y="452"/>
                  </a:moveTo>
                  <a:cubicBezTo>
                    <a:pt x="2005" y="454"/>
                    <a:pt x="2005" y="454"/>
                    <a:pt x="2005" y="454"/>
                  </a:cubicBezTo>
                  <a:cubicBezTo>
                    <a:pt x="2004" y="455"/>
                    <a:pt x="2004" y="455"/>
                    <a:pt x="2004" y="455"/>
                  </a:cubicBezTo>
                  <a:cubicBezTo>
                    <a:pt x="2004" y="457"/>
                    <a:pt x="2004" y="457"/>
                    <a:pt x="2004" y="457"/>
                  </a:cubicBezTo>
                  <a:cubicBezTo>
                    <a:pt x="2003" y="458"/>
                    <a:pt x="2003" y="458"/>
                    <a:pt x="2003" y="458"/>
                  </a:cubicBezTo>
                  <a:cubicBezTo>
                    <a:pt x="2004" y="459"/>
                    <a:pt x="2004" y="459"/>
                    <a:pt x="2004" y="459"/>
                  </a:cubicBezTo>
                  <a:cubicBezTo>
                    <a:pt x="2005" y="460"/>
                    <a:pt x="2005" y="460"/>
                    <a:pt x="2005" y="460"/>
                  </a:cubicBezTo>
                  <a:cubicBezTo>
                    <a:pt x="2005" y="458"/>
                    <a:pt x="2005" y="458"/>
                    <a:pt x="2005" y="458"/>
                  </a:cubicBezTo>
                  <a:cubicBezTo>
                    <a:pt x="2005" y="455"/>
                    <a:pt x="2005" y="455"/>
                    <a:pt x="2005" y="455"/>
                  </a:cubicBezTo>
                  <a:cubicBezTo>
                    <a:pt x="2006" y="455"/>
                    <a:pt x="2006" y="455"/>
                    <a:pt x="2006" y="455"/>
                  </a:cubicBezTo>
                  <a:cubicBezTo>
                    <a:pt x="2007" y="454"/>
                    <a:pt x="2007" y="454"/>
                    <a:pt x="2007" y="454"/>
                  </a:cubicBezTo>
                  <a:cubicBezTo>
                    <a:pt x="2008" y="452"/>
                    <a:pt x="2008" y="452"/>
                    <a:pt x="2008" y="452"/>
                  </a:cubicBezTo>
                  <a:cubicBezTo>
                    <a:pt x="2007" y="452"/>
                    <a:pt x="2007" y="452"/>
                    <a:pt x="2007" y="452"/>
                  </a:cubicBezTo>
                  <a:cubicBezTo>
                    <a:pt x="2006" y="453"/>
                    <a:pt x="2006" y="453"/>
                    <a:pt x="2006" y="453"/>
                  </a:cubicBezTo>
                  <a:cubicBezTo>
                    <a:pt x="2006" y="452"/>
                    <a:pt x="2006" y="452"/>
                    <a:pt x="2006" y="452"/>
                  </a:cubicBezTo>
                  <a:cubicBezTo>
                    <a:pt x="2005" y="452"/>
                    <a:pt x="2005" y="452"/>
                    <a:pt x="2005" y="452"/>
                  </a:cubicBezTo>
                  <a:close/>
                  <a:moveTo>
                    <a:pt x="1956" y="384"/>
                  </a:moveTo>
                  <a:cubicBezTo>
                    <a:pt x="1957" y="384"/>
                    <a:pt x="1957" y="384"/>
                    <a:pt x="1957" y="384"/>
                  </a:cubicBezTo>
                  <a:cubicBezTo>
                    <a:pt x="1958" y="386"/>
                    <a:pt x="1958" y="386"/>
                    <a:pt x="1958" y="386"/>
                  </a:cubicBezTo>
                  <a:cubicBezTo>
                    <a:pt x="1958" y="388"/>
                    <a:pt x="1958" y="388"/>
                    <a:pt x="1958" y="388"/>
                  </a:cubicBezTo>
                  <a:cubicBezTo>
                    <a:pt x="1958" y="390"/>
                    <a:pt x="1958" y="390"/>
                    <a:pt x="1958" y="390"/>
                  </a:cubicBezTo>
                  <a:cubicBezTo>
                    <a:pt x="1959" y="392"/>
                    <a:pt x="1959" y="392"/>
                    <a:pt x="1959" y="392"/>
                  </a:cubicBezTo>
                  <a:cubicBezTo>
                    <a:pt x="1959" y="393"/>
                    <a:pt x="1959" y="393"/>
                    <a:pt x="1959" y="393"/>
                  </a:cubicBezTo>
                  <a:cubicBezTo>
                    <a:pt x="1960" y="394"/>
                    <a:pt x="1960" y="394"/>
                    <a:pt x="1960" y="394"/>
                  </a:cubicBezTo>
                  <a:cubicBezTo>
                    <a:pt x="1962" y="395"/>
                    <a:pt x="1962" y="395"/>
                    <a:pt x="1962" y="395"/>
                  </a:cubicBezTo>
                  <a:cubicBezTo>
                    <a:pt x="1961" y="395"/>
                    <a:pt x="1961" y="395"/>
                    <a:pt x="1961" y="395"/>
                  </a:cubicBezTo>
                  <a:cubicBezTo>
                    <a:pt x="1961" y="396"/>
                    <a:pt x="1961" y="396"/>
                    <a:pt x="1961" y="396"/>
                  </a:cubicBezTo>
                  <a:cubicBezTo>
                    <a:pt x="1963" y="398"/>
                    <a:pt x="1963" y="398"/>
                    <a:pt x="1963" y="398"/>
                  </a:cubicBezTo>
                  <a:cubicBezTo>
                    <a:pt x="1963" y="400"/>
                    <a:pt x="1963" y="400"/>
                    <a:pt x="1963" y="400"/>
                  </a:cubicBezTo>
                  <a:cubicBezTo>
                    <a:pt x="1964" y="401"/>
                    <a:pt x="1964" y="401"/>
                    <a:pt x="1964" y="401"/>
                  </a:cubicBezTo>
                  <a:cubicBezTo>
                    <a:pt x="1964" y="404"/>
                    <a:pt x="1964" y="404"/>
                    <a:pt x="1964" y="404"/>
                  </a:cubicBezTo>
                  <a:cubicBezTo>
                    <a:pt x="1964" y="405"/>
                    <a:pt x="1964" y="405"/>
                    <a:pt x="1964" y="405"/>
                  </a:cubicBezTo>
                  <a:cubicBezTo>
                    <a:pt x="1964" y="406"/>
                    <a:pt x="1964" y="406"/>
                    <a:pt x="1964" y="406"/>
                  </a:cubicBezTo>
                  <a:cubicBezTo>
                    <a:pt x="1964" y="408"/>
                    <a:pt x="1964" y="408"/>
                    <a:pt x="1964" y="408"/>
                  </a:cubicBezTo>
                  <a:cubicBezTo>
                    <a:pt x="1965" y="410"/>
                    <a:pt x="1965" y="410"/>
                    <a:pt x="1965" y="410"/>
                  </a:cubicBezTo>
                  <a:cubicBezTo>
                    <a:pt x="1965" y="411"/>
                    <a:pt x="1965" y="411"/>
                    <a:pt x="1965" y="411"/>
                  </a:cubicBezTo>
                  <a:cubicBezTo>
                    <a:pt x="1965" y="413"/>
                    <a:pt x="1965" y="413"/>
                    <a:pt x="1965" y="413"/>
                  </a:cubicBezTo>
                  <a:cubicBezTo>
                    <a:pt x="1966" y="414"/>
                    <a:pt x="1966" y="414"/>
                    <a:pt x="1966" y="414"/>
                  </a:cubicBezTo>
                  <a:cubicBezTo>
                    <a:pt x="1969" y="417"/>
                    <a:pt x="1969" y="417"/>
                    <a:pt x="1969" y="417"/>
                  </a:cubicBezTo>
                  <a:cubicBezTo>
                    <a:pt x="1969" y="418"/>
                    <a:pt x="1969" y="418"/>
                    <a:pt x="1969" y="418"/>
                  </a:cubicBezTo>
                  <a:cubicBezTo>
                    <a:pt x="1970" y="420"/>
                    <a:pt x="1970" y="420"/>
                    <a:pt x="1970" y="420"/>
                  </a:cubicBezTo>
                  <a:cubicBezTo>
                    <a:pt x="1970" y="422"/>
                    <a:pt x="1970" y="422"/>
                    <a:pt x="1970" y="422"/>
                  </a:cubicBezTo>
                  <a:cubicBezTo>
                    <a:pt x="1970" y="425"/>
                    <a:pt x="1970" y="425"/>
                    <a:pt x="1970" y="425"/>
                  </a:cubicBezTo>
                  <a:cubicBezTo>
                    <a:pt x="1971" y="427"/>
                    <a:pt x="1971" y="427"/>
                    <a:pt x="1971" y="427"/>
                  </a:cubicBezTo>
                  <a:cubicBezTo>
                    <a:pt x="1971" y="428"/>
                    <a:pt x="1971" y="428"/>
                    <a:pt x="1971" y="428"/>
                  </a:cubicBezTo>
                  <a:cubicBezTo>
                    <a:pt x="1973" y="430"/>
                    <a:pt x="1973" y="430"/>
                    <a:pt x="1973" y="430"/>
                  </a:cubicBezTo>
                  <a:cubicBezTo>
                    <a:pt x="1973" y="431"/>
                    <a:pt x="1973" y="431"/>
                    <a:pt x="1973" y="431"/>
                  </a:cubicBezTo>
                  <a:cubicBezTo>
                    <a:pt x="1973" y="433"/>
                    <a:pt x="1973" y="433"/>
                    <a:pt x="1973" y="433"/>
                  </a:cubicBezTo>
                  <a:cubicBezTo>
                    <a:pt x="1973" y="436"/>
                    <a:pt x="1973" y="436"/>
                    <a:pt x="1973" y="436"/>
                  </a:cubicBezTo>
                  <a:cubicBezTo>
                    <a:pt x="1973" y="437"/>
                    <a:pt x="1973" y="437"/>
                    <a:pt x="1973" y="437"/>
                  </a:cubicBezTo>
                  <a:cubicBezTo>
                    <a:pt x="1974" y="438"/>
                    <a:pt x="1974" y="438"/>
                    <a:pt x="1974" y="438"/>
                  </a:cubicBezTo>
                  <a:cubicBezTo>
                    <a:pt x="1975" y="440"/>
                    <a:pt x="1975" y="440"/>
                    <a:pt x="1975" y="440"/>
                  </a:cubicBezTo>
                  <a:cubicBezTo>
                    <a:pt x="1977" y="441"/>
                    <a:pt x="1977" y="441"/>
                    <a:pt x="1977" y="441"/>
                  </a:cubicBezTo>
                  <a:cubicBezTo>
                    <a:pt x="1977" y="440"/>
                    <a:pt x="1977" y="440"/>
                    <a:pt x="1977" y="440"/>
                  </a:cubicBezTo>
                  <a:cubicBezTo>
                    <a:pt x="1977" y="438"/>
                    <a:pt x="1977" y="438"/>
                    <a:pt x="1977" y="438"/>
                  </a:cubicBezTo>
                  <a:cubicBezTo>
                    <a:pt x="1976" y="437"/>
                    <a:pt x="1976" y="437"/>
                    <a:pt x="1976" y="437"/>
                  </a:cubicBezTo>
                  <a:cubicBezTo>
                    <a:pt x="1976" y="436"/>
                    <a:pt x="1976" y="436"/>
                    <a:pt x="1976" y="436"/>
                  </a:cubicBezTo>
                  <a:cubicBezTo>
                    <a:pt x="1976" y="434"/>
                    <a:pt x="1976" y="434"/>
                    <a:pt x="1976" y="434"/>
                  </a:cubicBezTo>
                  <a:cubicBezTo>
                    <a:pt x="1977" y="433"/>
                    <a:pt x="1977" y="433"/>
                    <a:pt x="1977" y="433"/>
                  </a:cubicBezTo>
                  <a:cubicBezTo>
                    <a:pt x="1978" y="433"/>
                    <a:pt x="1978" y="433"/>
                    <a:pt x="1978" y="433"/>
                  </a:cubicBezTo>
                  <a:cubicBezTo>
                    <a:pt x="1978" y="434"/>
                    <a:pt x="1978" y="434"/>
                    <a:pt x="1978" y="434"/>
                  </a:cubicBezTo>
                  <a:cubicBezTo>
                    <a:pt x="1979" y="434"/>
                    <a:pt x="1979" y="434"/>
                    <a:pt x="1979" y="434"/>
                  </a:cubicBezTo>
                  <a:cubicBezTo>
                    <a:pt x="1981" y="434"/>
                    <a:pt x="1981" y="434"/>
                    <a:pt x="1981" y="434"/>
                  </a:cubicBezTo>
                  <a:cubicBezTo>
                    <a:pt x="1981" y="433"/>
                    <a:pt x="1981" y="433"/>
                    <a:pt x="1981" y="433"/>
                  </a:cubicBezTo>
                  <a:cubicBezTo>
                    <a:pt x="1982" y="433"/>
                    <a:pt x="1982" y="433"/>
                    <a:pt x="1982" y="433"/>
                  </a:cubicBezTo>
                  <a:cubicBezTo>
                    <a:pt x="1982" y="434"/>
                    <a:pt x="1982" y="434"/>
                    <a:pt x="1982" y="434"/>
                  </a:cubicBezTo>
                  <a:cubicBezTo>
                    <a:pt x="1982" y="435"/>
                    <a:pt x="1982" y="435"/>
                    <a:pt x="1982" y="435"/>
                  </a:cubicBezTo>
                  <a:cubicBezTo>
                    <a:pt x="1983" y="437"/>
                    <a:pt x="1983" y="437"/>
                    <a:pt x="1983" y="437"/>
                  </a:cubicBezTo>
                  <a:cubicBezTo>
                    <a:pt x="1984" y="438"/>
                    <a:pt x="1984" y="438"/>
                    <a:pt x="1984" y="438"/>
                  </a:cubicBezTo>
                  <a:cubicBezTo>
                    <a:pt x="1984" y="437"/>
                    <a:pt x="1984" y="437"/>
                    <a:pt x="1984" y="437"/>
                  </a:cubicBezTo>
                  <a:cubicBezTo>
                    <a:pt x="1984" y="436"/>
                    <a:pt x="1984" y="436"/>
                    <a:pt x="1984" y="436"/>
                  </a:cubicBezTo>
                  <a:cubicBezTo>
                    <a:pt x="1984" y="434"/>
                    <a:pt x="1984" y="434"/>
                    <a:pt x="1984" y="434"/>
                  </a:cubicBezTo>
                  <a:cubicBezTo>
                    <a:pt x="1983" y="433"/>
                    <a:pt x="1983" y="433"/>
                    <a:pt x="1983" y="433"/>
                  </a:cubicBezTo>
                  <a:cubicBezTo>
                    <a:pt x="1983" y="432"/>
                    <a:pt x="1983" y="432"/>
                    <a:pt x="1983" y="432"/>
                  </a:cubicBezTo>
                  <a:cubicBezTo>
                    <a:pt x="1982" y="431"/>
                    <a:pt x="1982" y="431"/>
                    <a:pt x="1982" y="431"/>
                  </a:cubicBezTo>
                  <a:cubicBezTo>
                    <a:pt x="1981" y="431"/>
                    <a:pt x="1981" y="431"/>
                    <a:pt x="1981" y="431"/>
                  </a:cubicBezTo>
                  <a:cubicBezTo>
                    <a:pt x="1979" y="430"/>
                    <a:pt x="1979" y="430"/>
                    <a:pt x="1979" y="430"/>
                  </a:cubicBezTo>
                  <a:cubicBezTo>
                    <a:pt x="1979" y="428"/>
                    <a:pt x="1979" y="428"/>
                    <a:pt x="1979" y="428"/>
                  </a:cubicBezTo>
                  <a:cubicBezTo>
                    <a:pt x="1978" y="427"/>
                    <a:pt x="1978" y="427"/>
                    <a:pt x="1978" y="427"/>
                  </a:cubicBezTo>
                  <a:cubicBezTo>
                    <a:pt x="1976" y="425"/>
                    <a:pt x="1976" y="425"/>
                    <a:pt x="1976" y="425"/>
                  </a:cubicBezTo>
                  <a:cubicBezTo>
                    <a:pt x="1975" y="425"/>
                    <a:pt x="1975" y="425"/>
                    <a:pt x="1975" y="425"/>
                  </a:cubicBezTo>
                  <a:cubicBezTo>
                    <a:pt x="1974" y="424"/>
                    <a:pt x="1974" y="424"/>
                    <a:pt x="1974" y="424"/>
                  </a:cubicBezTo>
                  <a:cubicBezTo>
                    <a:pt x="1974" y="422"/>
                    <a:pt x="1974" y="422"/>
                    <a:pt x="1974" y="422"/>
                  </a:cubicBezTo>
                  <a:cubicBezTo>
                    <a:pt x="1973" y="420"/>
                    <a:pt x="1973" y="420"/>
                    <a:pt x="1973" y="420"/>
                  </a:cubicBezTo>
                  <a:cubicBezTo>
                    <a:pt x="1972" y="419"/>
                    <a:pt x="1972" y="419"/>
                    <a:pt x="1972" y="419"/>
                  </a:cubicBezTo>
                  <a:cubicBezTo>
                    <a:pt x="1972" y="416"/>
                    <a:pt x="1972" y="416"/>
                    <a:pt x="1972" y="416"/>
                  </a:cubicBezTo>
                  <a:cubicBezTo>
                    <a:pt x="1972" y="414"/>
                    <a:pt x="1972" y="414"/>
                    <a:pt x="1972" y="414"/>
                  </a:cubicBezTo>
                  <a:cubicBezTo>
                    <a:pt x="1971" y="413"/>
                    <a:pt x="1971" y="413"/>
                    <a:pt x="1971" y="413"/>
                  </a:cubicBezTo>
                  <a:cubicBezTo>
                    <a:pt x="1972" y="411"/>
                    <a:pt x="1972" y="411"/>
                    <a:pt x="1972" y="411"/>
                  </a:cubicBezTo>
                  <a:cubicBezTo>
                    <a:pt x="1972" y="409"/>
                    <a:pt x="1972" y="409"/>
                    <a:pt x="1972" y="409"/>
                  </a:cubicBezTo>
                  <a:cubicBezTo>
                    <a:pt x="1971" y="408"/>
                    <a:pt x="1971" y="408"/>
                    <a:pt x="1971" y="408"/>
                  </a:cubicBezTo>
                  <a:cubicBezTo>
                    <a:pt x="1971" y="407"/>
                    <a:pt x="1971" y="407"/>
                    <a:pt x="1971" y="407"/>
                  </a:cubicBezTo>
                  <a:cubicBezTo>
                    <a:pt x="1971" y="406"/>
                    <a:pt x="1971" y="406"/>
                    <a:pt x="1971" y="406"/>
                  </a:cubicBezTo>
                  <a:cubicBezTo>
                    <a:pt x="1971" y="405"/>
                    <a:pt x="1971" y="405"/>
                    <a:pt x="1971" y="405"/>
                  </a:cubicBezTo>
                  <a:cubicBezTo>
                    <a:pt x="1972" y="405"/>
                    <a:pt x="1972" y="405"/>
                    <a:pt x="1972" y="405"/>
                  </a:cubicBezTo>
                  <a:cubicBezTo>
                    <a:pt x="1973" y="405"/>
                    <a:pt x="1973" y="405"/>
                    <a:pt x="1973" y="405"/>
                  </a:cubicBezTo>
                  <a:cubicBezTo>
                    <a:pt x="1974" y="405"/>
                    <a:pt x="1974" y="405"/>
                    <a:pt x="1974" y="405"/>
                  </a:cubicBezTo>
                  <a:cubicBezTo>
                    <a:pt x="1976" y="405"/>
                    <a:pt x="1976" y="405"/>
                    <a:pt x="1976" y="405"/>
                  </a:cubicBezTo>
                  <a:cubicBezTo>
                    <a:pt x="1977" y="406"/>
                    <a:pt x="1977" y="406"/>
                    <a:pt x="1977" y="406"/>
                  </a:cubicBezTo>
                  <a:cubicBezTo>
                    <a:pt x="1978" y="408"/>
                    <a:pt x="1978" y="408"/>
                    <a:pt x="1978" y="408"/>
                  </a:cubicBezTo>
                  <a:cubicBezTo>
                    <a:pt x="1979" y="408"/>
                    <a:pt x="1979" y="408"/>
                    <a:pt x="1979" y="408"/>
                  </a:cubicBezTo>
                  <a:cubicBezTo>
                    <a:pt x="1980" y="409"/>
                    <a:pt x="1980" y="409"/>
                    <a:pt x="1980" y="409"/>
                  </a:cubicBezTo>
                  <a:cubicBezTo>
                    <a:pt x="1982" y="411"/>
                    <a:pt x="1982" y="411"/>
                    <a:pt x="1982" y="411"/>
                  </a:cubicBezTo>
                  <a:cubicBezTo>
                    <a:pt x="1982" y="410"/>
                    <a:pt x="1982" y="410"/>
                    <a:pt x="1982" y="410"/>
                  </a:cubicBezTo>
                  <a:cubicBezTo>
                    <a:pt x="1980" y="408"/>
                    <a:pt x="1980" y="408"/>
                    <a:pt x="1980" y="408"/>
                  </a:cubicBezTo>
                  <a:cubicBezTo>
                    <a:pt x="1979" y="407"/>
                    <a:pt x="1979" y="407"/>
                    <a:pt x="1979" y="407"/>
                  </a:cubicBezTo>
                  <a:cubicBezTo>
                    <a:pt x="1978" y="405"/>
                    <a:pt x="1978" y="405"/>
                    <a:pt x="1978" y="405"/>
                  </a:cubicBezTo>
                  <a:cubicBezTo>
                    <a:pt x="1976" y="403"/>
                    <a:pt x="1976" y="403"/>
                    <a:pt x="1976" y="403"/>
                  </a:cubicBezTo>
                  <a:cubicBezTo>
                    <a:pt x="1976" y="402"/>
                    <a:pt x="1976" y="402"/>
                    <a:pt x="1976" y="402"/>
                  </a:cubicBezTo>
                  <a:cubicBezTo>
                    <a:pt x="1975" y="400"/>
                    <a:pt x="1975" y="400"/>
                    <a:pt x="1975" y="400"/>
                  </a:cubicBezTo>
                  <a:cubicBezTo>
                    <a:pt x="1974" y="398"/>
                    <a:pt x="1974" y="398"/>
                    <a:pt x="1974" y="398"/>
                  </a:cubicBezTo>
                  <a:cubicBezTo>
                    <a:pt x="1973" y="398"/>
                    <a:pt x="1973" y="398"/>
                    <a:pt x="1973" y="398"/>
                  </a:cubicBezTo>
                  <a:cubicBezTo>
                    <a:pt x="1973" y="397"/>
                    <a:pt x="1973" y="397"/>
                    <a:pt x="1973" y="397"/>
                  </a:cubicBezTo>
                  <a:cubicBezTo>
                    <a:pt x="1971" y="394"/>
                    <a:pt x="1971" y="394"/>
                    <a:pt x="1971" y="394"/>
                  </a:cubicBezTo>
                  <a:cubicBezTo>
                    <a:pt x="1969" y="391"/>
                    <a:pt x="1969" y="391"/>
                    <a:pt x="1969" y="391"/>
                  </a:cubicBezTo>
                  <a:cubicBezTo>
                    <a:pt x="1969" y="390"/>
                    <a:pt x="1969" y="390"/>
                    <a:pt x="1969" y="390"/>
                  </a:cubicBezTo>
                  <a:cubicBezTo>
                    <a:pt x="1967" y="387"/>
                    <a:pt x="1967" y="387"/>
                    <a:pt x="1967" y="387"/>
                  </a:cubicBezTo>
                  <a:cubicBezTo>
                    <a:pt x="1966" y="385"/>
                    <a:pt x="1966" y="385"/>
                    <a:pt x="1966" y="385"/>
                  </a:cubicBezTo>
                  <a:cubicBezTo>
                    <a:pt x="1965" y="384"/>
                    <a:pt x="1965" y="384"/>
                    <a:pt x="1965" y="384"/>
                  </a:cubicBezTo>
                  <a:cubicBezTo>
                    <a:pt x="1965" y="383"/>
                    <a:pt x="1965" y="383"/>
                    <a:pt x="1965" y="383"/>
                  </a:cubicBezTo>
                  <a:cubicBezTo>
                    <a:pt x="1964" y="382"/>
                    <a:pt x="1964" y="382"/>
                    <a:pt x="1964" y="382"/>
                  </a:cubicBezTo>
                  <a:cubicBezTo>
                    <a:pt x="1963" y="381"/>
                    <a:pt x="1963" y="381"/>
                    <a:pt x="1963" y="381"/>
                  </a:cubicBezTo>
                  <a:cubicBezTo>
                    <a:pt x="1963" y="382"/>
                    <a:pt x="1963" y="382"/>
                    <a:pt x="1963" y="382"/>
                  </a:cubicBezTo>
                  <a:cubicBezTo>
                    <a:pt x="1962" y="382"/>
                    <a:pt x="1962" y="382"/>
                    <a:pt x="1962" y="382"/>
                  </a:cubicBezTo>
                  <a:cubicBezTo>
                    <a:pt x="1962" y="381"/>
                    <a:pt x="1962" y="381"/>
                    <a:pt x="1962" y="381"/>
                  </a:cubicBezTo>
                  <a:cubicBezTo>
                    <a:pt x="1962" y="380"/>
                    <a:pt x="1962" y="380"/>
                    <a:pt x="1962" y="380"/>
                  </a:cubicBezTo>
                  <a:cubicBezTo>
                    <a:pt x="1962" y="379"/>
                    <a:pt x="1962" y="379"/>
                    <a:pt x="1962" y="379"/>
                  </a:cubicBezTo>
                  <a:cubicBezTo>
                    <a:pt x="1961" y="379"/>
                    <a:pt x="1961" y="379"/>
                    <a:pt x="1961" y="379"/>
                  </a:cubicBezTo>
                  <a:cubicBezTo>
                    <a:pt x="1960" y="377"/>
                    <a:pt x="1960" y="377"/>
                    <a:pt x="1960" y="377"/>
                  </a:cubicBezTo>
                  <a:cubicBezTo>
                    <a:pt x="1959" y="376"/>
                    <a:pt x="1959" y="376"/>
                    <a:pt x="1959" y="376"/>
                  </a:cubicBezTo>
                  <a:cubicBezTo>
                    <a:pt x="1958" y="375"/>
                    <a:pt x="1958" y="375"/>
                    <a:pt x="1958" y="375"/>
                  </a:cubicBezTo>
                  <a:cubicBezTo>
                    <a:pt x="1958" y="373"/>
                    <a:pt x="1958" y="373"/>
                    <a:pt x="1958" y="373"/>
                  </a:cubicBezTo>
                  <a:cubicBezTo>
                    <a:pt x="1959" y="372"/>
                    <a:pt x="1959" y="372"/>
                    <a:pt x="1959" y="372"/>
                  </a:cubicBezTo>
                  <a:cubicBezTo>
                    <a:pt x="1959" y="371"/>
                    <a:pt x="1959" y="371"/>
                    <a:pt x="1959" y="371"/>
                  </a:cubicBezTo>
                  <a:cubicBezTo>
                    <a:pt x="1958" y="369"/>
                    <a:pt x="1958" y="369"/>
                    <a:pt x="1958" y="369"/>
                  </a:cubicBezTo>
                  <a:cubicBezTo>
                    <a:pt x="1958" y="367"/>
                    <a:pt x="1958" y="367"/>
                    <a:pt x="1958" y="367"/>
                  </a:cubicBezTo>
                  <a:cubicBezTo>
                    <a:pt x="1957" y="367"/>
                    <a:pt x="1957" y="367"/>
                    <a:pt x="1957" y="367"/>
                  </a:cubicBezTo>
                  <a:cubicBezTo>
                    <a:pt x="1955" y="365"/>
                    <a:pt x="1955" y="365"/>
                    <a:pt x="1955" y="365"/>
                  </a:cubicBezTo>
                  <a:cubicBezTo>
                    <a:pt x="1955" y="364"/>
                    <a:pt x="1955" y="364"/>
                    <a:pt x="1955" y="364"/>
                  </a:cubicBezTo>
                  <a:cubicBezTo>
                    <a:pt x="1955" y="363"/>
                    <a:pt x="1955" y="363"/>
                    <a:pt x="1955" y="363"/>
                  </a:cubicBezTo>
                  <a:cubicBezTo>
                    <a:pt x="1956" y="364"/>
                    <a:pt x="1956" y="364"/>
                    <a:pt x="1956" y="364"/>
                  </a:cubicBezTo>
                  <a:cubicBezTo>
                    <a:pt x="1957" y="366"/>
                    <a:pt x="1957" y="366"/>
                    <a:pt x="1957" y="366"/>
                  </a:cubicBezTo>
                  <a:cubicBezTo>
                    <a:pt x="1957" y="364"/>
                    <a:pt x="1957" y="364"/>
                    <a:pt x="1957" y="364"/>
                  </a:cubicBezTo>
                  <a:cubicBezTo>
                    <a:pt x="1955" y="362"/>
                    <a:pt x="1955" y="362"/>
                    <a:pt x="1955" y="362"/>
                  </a:cubicBezTo>
                  <a:cubicBezTo>
                    <a:pt x="1954" y="361"/>
                    <a:pt x="1954" y="361"/>
                    <a:pt x="1954" y="361"/>
                  </a:cubicBezTo>
                  <a:cubicBezTo>
                    <a:pt x="1953" y="361"/>
                    <a:pt x="1953" y="361"/>
                    <a:pt x="1953" y="361"/>
                  </a:cubicBezTo>
                  <a:cubicBezTo>
                    <a:pt x="1953" y="359"/>
                    <a:pt x="1953" y="359"/>
                    <a:pt x="1953" y="359"/>
                  </a:cubicBezTo>
                  <a:cubicBezTo>
                    <a:pt x="1951" y="357"/>
                    <a:pt x="1951" y="357"/>
                    <a:pt x="1951" y="357"/>
                  </a:cubicBezTo>
                  <a:cubicBezTo>
                    <a:pt x="1950" y="356"/>
                    <a:pt x="1950" y="356"/>
                    <a:pt x="1950" y="356"/>
                  </a:cubicBezTo>
                  <a:cubicBezTo>
                    <a:pt x="1950" y="354"/>
                    <a:pt x="1950" y="354"/>
                    <a:pt x="1950" y="354"/>
                  </a:cubicBezTo>
                  <a:cubicBezTo>
                    <a:pt x="1949" y="353"/>
                    <a:pt x="1949" y="353"/>
                    <a:pt x="1949" y="353"/>
                  </a:cubicBezTo>
                  <a:cubicBezTo>
                    <a:pt x="1947" y="352"/>
                    <a:pt x="1947" y="352"/>
                    <a:pt x="1947" y="352"/>
                  </a:cubicBezTo>
                  <a:cubicBezTo>
                    <a:pt x="1946" y="351"/>
                    <a:pt x="1946" y="351"/>
                    <a:pt x="1946" y="351"/>
                  </a:cubicBezTo>
                  <a:cubicBezTo>
                    <a:pt x="1946" y="352"/>
                    <a:pt x="1946" y="352"/>
                    <a:pt x="1946" y="352"/>
                  </a:cubicBezTo>
                  <a:cubicBezTo>
                    <a:pt x="1945" y="352"/>
                    <a:pt x="1945" y="352"/>
                    <a:pt x="1945" y="352"/>
                  </a:cubicBezTo>
                  <a:cubicBezTo>
                    <a:pt x="1944" y="352"/>
                    <a:pt x="1944" y="352"/>
                    <a:pt x="1944" y="352"/>
                  </a:cubicBezTo>
                  <a:cubicBezTo>
                    <a:pt x="1943" y="352"/>
                    <a:pt x="1943" y="352"/>
                    <a:pt x="1943" y="352"/>
                  </a:cubicBezTo>
                  <a:cubicBezTo>
                    <a:pt x="1945" y="354"/>
                    <a:pt x="1945" y="354"/>
                    <a:pt x="1945" y="354"/>
                  </a:cubicBezTo>
                  <a:cubicBezTo>
                    <a:pt x="1947" y="355"/>
                    <a:pt x="1947" y="355"/>
                    <a:pt x="1947" y="355"/>
                  </a:cubicBezTo>
                  <a:cubicBezTo>
                    <a:pt x="1948" y="356"/>
                    <a:pt x="1948" y="356"/>
                    <a:pt x="1948" y="356"/>
                  </a:cubicBezTo>
                  <a:cubicBezTo>
                    <a:pt x="1947" y="357"/>
                    <a:pt x="1947" y="357"/>
                    <a:pt x="1947" y="357"/>
                  </a:cubicBezTo>
                  <a:cubicBezTo>
                    <a:pt x="1948" y="357"/>
                    <a:pt x="1948" y="357"/>
                    <a:pt x="1948" y="357"/>
                  </a:cubicBezTo>
                  <a:cubicBezTo>
                    <a:pt x="1949" y="357"/>
                    <a:pt x="1949" y="357"/>
                    <a:pt x="1949" y="357"/>
                  </a:cubicBezTo>
                  <a:cubicBezTo>
                    <a:pt x="1949" y="358"/>
                    <a:pt x="1949" y="358"/>
                    <a:pt x="1949" y="358"/>
                  </a:cubicBezTo>
                  <a:cubicBezTo>
                    <a:pt x="1948" y="358"/>
                    <a:pt x="1948" y="358"/>
                    <a:pt x="1948" y="358"/>
                  </a:cubicBezTo>
                  <a:cubicBezTo>
                    <a:pt x="1948" y="359"/>
                    <a:pt x="1948" y="359"/>
                    <a:pt x="1948" y="359"/>
                  </a:cubicBezTo>
                  <a:cubicBezTo>
                    <a:pt x="1949" y="359"/>
                    <a:pt x="1949" y="359"/>
                    <a:pt x="1949" y="359"/>
                  </a:cubicBezTo>
                  <a:cubicBezTo>
                    <a:pt x="1949" y="361"/>
                    <a:pt x="1949" y="361"/>
                    <a:pt x="1949" y="361"/>
                  </a:cubicBezTo>
                  <a:cubicBezTo>
                    <a:pt x="1948" y="361"/>
                    <a:pt x="1948" y="361"/>
                    <a:pt x="1948" y="361"/>
                  </a:cubicBezTo>
                  <a:cubicBezTo>
                    <a:pt x="1947" y="361"/>
                    <a:pt x="1947" y="361"/>
                    <a:pt x="1947" y="361"/>
                  </a:cubicBezTo>
                  <a:cubicBezTo>
                    <a:pt x="1947" y="360"/>
                    <a:pt x="1947" y="360"/>
                    <a:pt x="1947" y="360"/>
                  </a:cubicBezTo>
                  <a:cubicBezTo>
                    <a:pt x="1946" y="361"/>
                    <a:pt x="1946" y="361"/>
                    <a:pt x="1946" y="361"/>
                  </a:cubicBezTo>
                  <a:cubicBezTo>
                    <a:pt x="1945" y="362"/>
                    <a:pt x="1945" y="362"/>
                    <a:pt x="1945" y="362"/>
                  </a:cubicBezTo>
                  <a:cubicBezTo>
                    <a:pt x="1946" y="364"/>
                    <a:pt x="1946" y="364"/>
                    <a:pt x="1946" y="364"/>
                  </a:cubicBezTo>
                  <a:cubicBezTo>
                    <a:pt x="1947" y="365"/>
                    <a:pt x="1947" y="365"/>
                    <a:pt x="1947" y="365"/>
                  </a:cubicBezTo>
                  <a:cubicBezTo>
                    <a:pt x="1948" y="367"/>
                    <a:pt x="1948" y="367"/>
                    <a:pt x="1948" y="367"/>
                  </a:cubicBezTo>
                  <a:cubicBezTo>
                    <a:pt x="1949" y="369"/>
                    <a:pt x="1949" y="369"/>
                    <a:pt x="1949" y="369"/>
                  </a:cubicBezTo>
                  <a:cubicBezTo>
                    <a:pt x="1949" y="371"/>
                    <a:pt x="1949" y="371"/>
                    <a:pt x="1949" y="371"/>
                  </a:cubicBezTo>
                  <a:cubicBezTo>
                    <a:pt x="1949" y="372"/>
                    <a:pt x="1949" y="372"/>
                    <a:pt x="1949" y="372"/>
                  </a:cubicBezTo>
                  <a:cubicBezTo>
                    <a:pt x="1950" y="374"/>
                    <a:pt x="1950" y="374"/>
                    <a:pt x="1950" y="374"/>
                  </a:cubicBezTo>
                  <a:cubicBezTo>
                    <a:pt x="1951" y="377"/>
                    <a:pt x="1951" y="377"/>
                    <a:pt x="1951" y="377"/>
                  </a:cubicBezTo>
                  <a:cubicBezTo>
                    <a:pt x="1952" y="379"/>
                    <a:pt x="1952" y="379"/>
                    <a:pt x="1952" y="379"/>
                  </a:cubicBezTo>
                  <a:cubicBezTo>
                    <a:pt x="1953" y="380"/>
                    <a:pt x="1953" y="380"/>
                    <a:pt x="1953" y="380"/>
                  </a:cubicBezTo>
                  <a:cubicBezTo>
                    <a:pt x="1952" y="381"/>
                    <a:pt x="1952" y="381"/>
                    <a:pt x="1952" y="381"/>
                  </a:cubicBezTo>
                  <a:cubicBezTo>
                    <a:pt x="1956" y="384"/>
                    <a:pt x="1956" y="384"/>
                    <a:pt x="1956" y="384"/>
                  </a:cubicBezTo>
                  <a:close/>
                  <a:moveTo>
                    <a:pt x="1376" y="262"/>
                  </a:moveTo>
                  <a:cubicBezTo>
                    <a:pt x="1377" y="261"/>
                    <a:pt x="1377" y="261"/>
                    <a:pt x="1377" y="261"/>
                  </a:cubicBezTo>
                  <a:cubicBezTo>
                    <a:pt x="1379" y="261"/>
                    <a:pt x="1379" y="261"/>
                    <a:pt x="1379" y="261"/>
                  </a:cubicBezTo>
                  <a:cubicBezTo>
                    <a:pt x="1380" y="260"/>
                    <a:pt x="1380" y="260"/>
                    <a:pt x="1380" y="260"/>
                  </a:cubicBezTo>
                  <a:cubicBezTo>
                    <a:pt x="1381" y="258"/>
                    <a:pt x="1381" y="258"/>
                    <a:pt x="1381" y="258"/>
                  </a:cubicBezTo>
                  <a:cubicBezTo>
                    <a:pt x="1381" y="256"/>
                    <a:pt x="1381" y="256"/>
                    <a:pt x="1381" y="256"/>
                  </a:cubicBezTo>
                  <a:cubicBezTo>
                    <a:pt x="1382" y="255"/>
                    <a:pt x="1382" y="255"/>
                    <a:pt x="1382" y="255"/>
                  </a:cubicBezTo>
                  <a:cubicBezTo>
                    <a:pt x="1383" y="256"/>
                    <a:pt x="1383" y="256"/>
                    <a:pt x="1383" y="256"/>
                  </a:cubicBezTo>
                  <a:cubicBezTo>
                    <a:pt x="1383" y="255"/>
                    <a:pt x="1383" y="255"/>
                    <a:pt x="1383" y="255"/>
                  </a:cubicBezTo>
                  <a:cubicBezTo>
                    <a:pt x="1382" y="254"/>
                    <a:pt x="1382" y="254"/>
                    <a:pt x="1382" y="254"/>
                  </a:cubicBezTo>
                  <a:cubicBezTo>
                    <a:pt x="1377" y="252"/>
                    <a:pt x="1377" y="252"/>
                    <a:pt x="1377" y="252"/>
                  </a:cubicBezTo>
                  <a:cubicBezTo>
                    <a:pt x="1375" y="251"/>
                    <a:pt x="1375" y="251"/>
                    <a:pt x="1375" y="251"/>
                  </a:cubicBezTo>
                  <a:cubicBezTo>
                    <a:pt x="1374" y="252"/>
                    <a:pt x="1374" y="252"/>
                    <a:pt x="1374" y="252"/>
                  </a:cubicBezTo>
                  <a:cubicBezTo>
                    <a:pt x="1373" y="255"/>
                    <a:pt x="1373" y="255"/>
                    <a:pt x="1373" y="255"/>
                  </a:cubicBezTo>
                  <a:cubicBezTo>
                    <a:pt x="1373" y="258"/>
                    <a:pt x="1373" y="258"/>
                    <a:pt x="1373" y="258"/>
                  </a:cubicBezTo>
                  <a:cubicBezTo>
                    <a:pt x="1374" y="259"/>
                    <a:pt x="1374" y="259"/>
                    <a:pt x="1374" y="259"/>
                  </a:cubicBezTo>
                  <a:cubicBezTo>
                    <a:pt x="1374" y="261"/>
                    <a:pt x="1374" y="261"/>
                    <a:pt x="1374" y="261"/>
                  </a:cubicBezTo>
                  <a:cubicBezTo>
                    <a:pt x="1375" y="261"/>
                    <a:pt x="1375" y="261"/>
                    <a:pt x="1375" y="261"/>
                  </a:cubicBezTo>
                  <a:cubicBezTo>
                    <a:pt x="1376" y="261"/>
                    <a:pt x="1376" y="261"/>
                    <a:pt x="1376" y="261"/>
                  </a:cubicBezTo>
                  <a:cubicBezTo>
                    <a:pt x="1375" y="262"/>
                    <a:pt x="1375" y="262"/>
                    <a:pt x="1375" y="262"/>
                  </a:cubicBezTo>
                  <a:cubicBezTo>
                    <a:pt x="1376" y="262"/>
                    <a:pt x="1376" y="262"/>
                    <a:pt x="1376" y="262"/>
                  </a:cubicBezTo>
                  <a:close/>
                  <a:moveTo>
                    <a:pt x="1945" y="351"/>
                  </a:moveTo>
                  <a:cubicBezTo>
                    <a:pt x="1946" y="351"/>
                    <a:pt x="1946" y="351"/>
                    <a:pt x="1946" y="351"/>
                  </a:cubicBezTo>
                  <a:cubicBezTo>
                    <a:pt x="1946" y="350"/>
                    <a:pt x="1946" y="350"/>
                    <a:pt x="1946" y="350"/>
                  </a:cubicBezTo>
                  <a:cubicBezTo>
                    <a:pt x="1945" y="351"/>
                    <a:pt x="1945" y="351"/>
                    <a:pt x="1945" y="351"/>
                  </a:cubicBezTo>
                  <a:close/>
                  <a:moveTo>
                    <a:pt x="1372" y="64"/>
                  </a:moveTo>
                  <a:cubicBezTo>
                    <a:pt x="1372" y="65"/>
                    <a:pt x="1372" y="65"/>
                    <a:pt x="1372" y="65"/>
                  </a:cubicBezTo>
                  <a:cubicBezTo>
                    <a:pt x="1371" y="66"/>
                    <a:pt x="1371" y="66"/>
                    <a:pt x="1371" y="66"/>
                  </a:cubicBezTo>
                  <a:cubicBezTo>
                    <a:pt x="1370" y="66"/>
                    <a:pt x="1370" y="66"/>
                    <a:pt x="1370" y="66"/>
                  </a:cubicBezTo>
                  <a:cubicBezTo>
                    <a:pt x="1368" y="67"/>
                    <a:pt x="1368" y="67"/>
                    <a:pt x="1368" y="67"/>
                  </a:cubicBezTo>
                  <a:cubicBezTo>
                    <a:pt x="1367" y="68"/>
                    <a:pt x="1367" y="68"/>
                    <a:pt x="1367" y="68"/>
                  </a:cubicBezTo>
                  <a:cubicBezTo>
                    <a:pt x="1366" y="67"/>
                    <a:pt x="1366" y="67"/>
                    <a:pt x="1366" y="67"/>
                  </a:cubicBezTo>
                  <a:cubicBezTo>
                    <a:pt x="1365" y="67"/>
                    <a:pt x="1365" y="67"/>
                    <a:pt x="1365" y="67"/>
                  </a:cubicBezTo>
                  <a:cubicBezTo>
                    <a:pt x="1365" y="68"/>
                    <a:pt x="1365" y="68"/>
                    <a:pt x="1365" y="68"/>
                  </a:cubicBezTo>
                  <a:cubicBezTo>
                    <a:pt x="1366" y="70"/>
                    <a:pt x="1366" y="70"/>
                    <a:pt x="1366" y="70"/>
                  </a:cubicBezTo>
                  <a:cubicBezTo>
                    <a:pt x="1366" y="73"/>
                    <a:pt x="1366" y="73"/>
                    <a:pt x="1366" y="73"/>
                  </a:cubicBezTo>
                  <a:cubicBezTo>
                    <a:pt x="1366" y="75"/>
                    <a:pt x="1366" y="75"/>
                    <a:pt x="1366" y="75"/>
                  </a:cubicBezTo>
                  <a:cubicBezTo>
                    <a:pt x="1368" y="77"/>
                    <a:pt x="1368" y="77"/>
                    <a:pt x="1368" y="77"/>
                  </a:cubicBezTo>
                  <a:cubicBezTo>
                    <a:pt x="1369" y="77"/>
                    <a:pt x="1369" y="77"/>
                    <a:pt x="1369" y="77"/>
                  </a:cubicBezTo>
                  <a:cubicBezTo>
                    <a:pt x="1371" y="76"/>
                    <a:pt x="1371" y="76"/>
                    <a:pt x="1371" y="76"/>
                  </a:cubicBezTo>
                  <a:cubicBezTo>
                    <a:pt x="1373" y="76"/>
                    <a:pt x="1373" y="76"/>
                    <a:pt x="1373" y="76"/>
                  </a:cubicBezTo>
                  <a:cubicBezTo>
                    <a:pt x="1374" y="75"/>
                    <a:pt x="1374" y="75"/>
                    <a:pt x="1374" y="75"/>
                  </a:cubicBezTo>
                  <a:cubicBezTo>
                    <a:pt x="1376" y="75"/>
                    <a:pt x="1376" y="75"/>
                    <a:pt x="1376" y="75"/>
                  </a:cubicBezTo>
                  <a:cubicBezTo>
                    <a:pt x="1376" y="74"/>
                    <a:pt x="1376" y="74"/>
                    <a:pt x="1376" y="74"/>
                  </a:cubicBezTo>
                  <a:cubicBezTo>
                    <a:pt x="1375" y="73"/>
                    <a:pt x="1375" y="73"/>
                    <a:pt x="1375" y="73"/>
                  </a:cubicBezTo>
                  <a:cubicBezTo>
                    <a:pt x="1374" y="72"/>
                    <a:pt x="1374" y="72"/>
                    <a:pt x="1374" y="72"/>
                  </a:cubicBezTo>
                  <a:cubicBezTo>
                    <a:pt x="1372" y="71"/>
                    <a:pt x="1372" y="71"/>
                    <a:pt x="1372" y="71"/>
                  </a:cubicBezTo>
                  <a:cubicBezTo>
                    <a:pt x="1372" y="70"/>
                    <a:pt x="1372" y="70"/>
                    <a:pt x="1372" y="70"/>
                  </a:cubicBezTo>
                  <a:cubicBezTo>
                    <a:pt x="1372" y="69"/>
                    <a:pt x="1372" y="69"/>
                    <a:pt x="1372" y="69"/>
                  </a:cubicBezTo>
                  <a:cubicBezTo>
                    <a:pt x="1373" y="68"/>
                    <a:pt x="1373" y="68"/>
                    <a:pt x="1373" y="68"/>
                  </a:cubicBezTo>
                  <a:cubicBezTo>
                    <a:pt x="1374" y="68"/>
                    <a:pt x="1374" y="68"/>
                    <a:pt x="1374" y="68"/>
                  </a:cubicBezTo>
                  <a:cubicBezTo>
                    <a:pt x="1375" y="68"/>
                    <a:pt x="1375" y="68"/>
                    <a:pt x="1375" y="68"/>
                  </a:cubicBezTo>
                  <a:cubicBezTo>
                    <a:pt x="1375" y="67"/>
                    <a:pt x="1375" y="67"/>
                    <a:pt x="1375" y="67"/>
                  </a:cubicBezTo>
                  <a:cubicBezTo>
                    <a:pt x="1374" y="65"/>
                    <a:pt x="1374" y="65"/>
                    <a:pt x="1374" y="65"/>
                  </a:cubicBezTo>
                  <a:cubicBezTo>
                    <a:pt x="1373" y="65"/>
                    <a:pt x="1373" y="65"/>
                    <a:pt x="1373" y="65"/>
                  </a:cubicBezTo>
                  <a:cubicBezTo>
                    <a:pt x="1372" y="63"/>
                    <a:pt x="1372" y="63"/>
                    <a:pt x="1372" y="63"/>
                  </a:cubicBezTo>
                  <a:cubicBezTo>
                    <a:pt x="1372" y="64"/>
                    <a:pt x="1372" y="64"/>
                    <a:pt x="1372" y="64"/>
                  </a:cubicBezTo>
                  <a:close/>
                  <a:moveTo>
                    <a:pt x="1409" y="255"/>
                  </a:moveTo>
                  <a:cubicBezTo>
                    <a:pt x="1408" y="255"/>
                    <a:pt x="1408" y="255"/>
                    <a:pt x="1408" y="255"/>
                  </a:cubicBezTo>
                  <a:cubicBezTo>
                    <a:pt x="1407" y="256"/>
                    <a:pt x="1407" y="256"/>
                    <a:pt x="1407" y="256"/>
                  </a:cubicBezTo>
                  <a:cubicBezTo>
                    <a:pt x="1408" y="256"/>
                    <a:pt x="1408" y="256"/>
                    <a:pt x="1408" y="256"/>
                  </a:cubicBezTo>
                  <a:cubicBezTo>
                    <a:pt x="1409" y="255"/>
                    <a:pt x="1409" y="255"/>
                    <a:pt x="1409" y="255"/>
                  </a:cubicBezTo>
                  <a:close/>
                  <a:moveTo>
                    <a:pt x="1407" y="263"/>
                  </a:moveTo>
                  <a:cubicBezTo>
                    <a:pt x="1407" y="264"/>
                    <a:pt x="1407" y="264"/>
                    <a:pt x="1407" y="264"/>
                  </a:cubicBezTo>
                  <a:cubicBezTo>
                    <a:pt x="1408" y="262"/>
                    <a:pt x="1408" y="262"/>
                    <a:pt x="1408" y="262"/>
                  </a:cubicBezTo>
                  <a:cubicBezTo>
                    <a:pt x="1407" y="262"/>
                    <a:pt x="1407" y="262"/>
                    <a:pt x="1407" y="262"/>
                  </a:cubicBezTo>
                  <a:cubicBezTo>
                    <a:pt x="1407" y="263"/>
                    <a:pt x="1407" y="263"/>
                    <a:pt x="1407" y="263"/>
                  </a:cubicBezTo>
                  <a:close/>
                  <a:moveTo>
                    <a:pt x="1389" y="263"/>
                  </a:moveTo>
                  <a:cubicBezTo>
                    <a:pt x="1391" y="263"/>
                    <a:pt x="1391" y="263"/>
                    <a:pt x="1391" y="263"/>
                  </a:cubicBezTo>
                  <a:cubicBezTo>
                    <a:pt x="1391" y="262"/>
                    <a:pt x="1391" y="262"/>
                    <a:pt x="1391" y="262"/>
                  </a:cubicBezTo>
                  <a:cubicBezTo>
                    <a:pt x="1390" y="262"/>
                    <a:pt x="1390" y="262"/>
                    <a:pt x="1390" y="262"/>
                  </a:cubicBezTo>
                  <a:cubicBezTo>
                    <a:pt x="1389" y="263"/>
                    <a:pt x="1389" y="263"/>
                    <a:pt x="1389" y="263"/>
                  </a:cubicBezTo>
                  <a:close/>
                  <a:moveTo>
                    <a:pt x="1411" y="256"/>
                  </a:moveTo>
                  <a:cubicBezTo>
                    <a:pt x="1412" y="257"/>
                    <a:pt x="1412" y="257"/>
                    <a:pt x="1412" y="257"/>
                  </a:cubicBezTo>
                  <a:cubicBezTo>
                    <a:pt x="1411" y="255"/>
                    <a:pt x="1411" y="255"/>
                    <a:pt x="1411" y="255"/>
                  </a:cubicBezTo>
                  <a:cubicBezTo>
                    <a:pt x="1410" y="255"/>
                    <a:pt x="1410" y="255"/>
                    <a:pt x="1410" y="255"/>
                  </a:cubicBezTo>
                  <a:cubicBezTo>
                    <a:pt x="1409" y="255"/>
                    <a:pt x="1409" y="255"/>
                    <a:pt x="1409" y="255"/>
                  </a:cubicBezTo>
                  <a:cubicBezTo>
                    <a:pt x="1410" y="256"/>
                    <a:pt x="1410" y="256"/>
                    <a:pt x="1410" y="256"/>
                  </a:cubicBezTo>
                  <a:cubicBezTo>
                    <a:pt x="1411" y="256"/>
                    <a:pt x="1411" y="256"/>
                    <a:pt x="1411" y="256"/>
                  </a:cubicBezTo>
                  <a:close/>
                  <a:moveTo>
                    <a:pt x="1930" y="121"/>
                  </a:moveTo>
                  <a:cubicBezTo>
                    <a:pt x="1930" y="120"/>
                    <a:pt x="1930" y="120"/>
                    <a:pt x="1930" y="120"/>
                  </a:cubicBezTo>
                  <a:cubicBezTo>
                    <a:pt x="1929" y="120"/>
                    <a:pt x="1929" y="120"/>
                    <a:pt x="1929" y="120"/>
                  </a:cubicBezTo>
                  <a:cubicBezTo>
                    <a:pt x="1930" y="122"/>
                    <a:pt x="1930" y="122"/>
                    <a:pt x="1930" y="122"/>
                  </a:cubicBezTo>
                  <a:cubicBezTo>
                    <a:pt x="1930" y="121"/>
                    <a:pt x="1930" y="121"/>
                    <a:pt x="1930" y="121"/>
                  </a:cubicBezTo>
                  <a:close/>
                  <a:moveTo>
                    <a:pt x="1392" y="227"/>
                  </a:moveTo>
                  <a:cubicBezTo>
                    <a:pt x="1390" y="227"/>
                    <a:pt x="1390" y="227"/>
                    <a:pt x="1390" y="227"/>
                  </a:cubicBezTo>
                  <a:cubicBezTo>
                    <a:pt x="1390" y="226"/>
                    <a:pt x="1390" y="226"/>
                    <a:pt x="1390" y="226"/>
                  </a:cubicBezTo>
                  <a:cubicBezTo>
                    <a:pt x="1389" y="226"/>
                    <a:pt x="1389" y="226"/>
                    <a:pt x="1389" y="226"/>
                  </a:cubicBezTo>
                  <a:cubicBezTo>
                    <a:pt x="1388" y="226"/>
                    <a:pt x="1388" y="226"/>
                    <a:pt x="1388" y="226"/>
                  </a:cubicBezTo>
                  <a:cubicBezTo>
                    <a:pt x="1387" y="227"/>
                    <a:pt x="1387" y="227"/>
                    <a:pt x="1387" y="227"/>
                  </a:cubicBezTo>
                  <a:cubicBezTo>
                    <a:pt x="1388" y="228"/>
                    <a:pt x="1388" y="228"/>
                    <a:pt x="1388" y="228"/>
                  </a:cubicBezTo>
                  <a:cubicBezTo>
                    <a:pt x="1389" y="228"/>
                    <a:pt x="1389" y="228"/>
                    <a:pt x="1389" y="228"/>
                  </a:cubicBezTo>
                  <a:cubicBezTo>
                    <a:pt x="1389" y="229"/>
                    <a:pt x="1389" y="229"/>
                    <a:pt x="1389" y="229"/>
                  </a:cubicBezTo>
                  <a:cubicBezTo>
                    <a:pt x="1390" y="229"/>
                    <a:pt x="1390" y="229"/>
                    <a:pt x="1390" y="229"/>
                  </a:cubicBezTo>
                  <a:cubicBezTo>
                    <a:pt x="1391" y="231"/>
                    <a:pt x="1391" y="231"/>
                    <a:pt x="1391" y="231"/>
                  </a:cubicBezTo>
                  <a:cubicBezTo>
                    <a:pt x="1392" y="231"/>
                    <a:pt x="1392" y="231"/>
                    <a:pt x="1392" y="231"/>
                  </a:cubicBezTo>
                  <a:cubicBezTo>
                    <a:pt x="1392" y="230"/>
                    <a:pt x="1392" y="230"/>
                    <a:pt x="1392" y="230"/>
                  </a:cubicBezTo>
                  <a:cubicBezTo>
                    <a:pt x="1391" y="229"/>
                    <a:pt x="1391" y="229"/>
                    <a:pt x="1391" y="229"/>
                  </a:cubicBezTo>
                  <a:cubicBezTo>
                    <a:pt x="1392" y="228"/>
                    <a:pt x="1392" y="228"/>
                    <a:pt x="1392" y="228"/>
                  </a:cubicBezTo>
                  <a:cubicBezTo>
                    <a:pt x="1392" y="227"/>
                    <a:pt x="1392" y="227"/>
                    <a:pt x="1392" y="227"/>
                  </a:cubicBezTo>
                  <a:close/>
                  <a:moveTo>
                    <a:pt x="1333" y="88"/>
                  </a:moveTo>
                  <a:cubicBezTo>
                    <a:pt x="1332" y="87"/>
                    <a:pt x="1332" y="87"/>
                    <a:pt x="1332" y="87"/>
                  </a:cubicBezTo>
                  <a:cubicBezTo>
                    <a:pt x="1331" y="87"/>
                    <a:pt x="1331" y="87"/>
                    <a:pt x="1331" y="87"/>
                  </a:cubicBezTo>
                  <a:cubicBezTo>
                    <a:pt x="1330" y="88"/>
                    <a:pt x="1330" y="88"/>
                    <a:pt x="1330" y="88"/>
                  </a:cubicBezTo>
                  <a:cubicBezTo>
                    <a:pt x="1330" y="89"/>
                    <a:pt x="1330" y="89"/>
                    <a:pt x="1330" y="89"/>
                  </a:cubicBezTo>
                  <a:cubicBezTo>
                    <a:pt x="1331" y="90"/>
                    <a:pt x="1331" y="90"/>
                    <a:pt x="1331" y="90"/>
                  </a:cubicBezTo>
                  <a:cubicBezTo>
                    <a:pt x="1332" y="91"/>
                    <a:pt x="1332" y="91"/>
                    <a:pt x="1332" y="91"/>
                  </a:cubicBezTo>
                  <a:cubicBezTo>
                    <a:pt x="1333" y="90"/>
                    <a:pt x="1333" y="90"/>
                    <a:pt x="1333" y="90"/>
                  </a:cubicBezTo>
                  <a:cubicBezTo>
                    <a:pt x="1333" y="89"/>
                    <a:pt x="1333" y="89"/>
                    <a:pt x="1333" y="89"/>
                  </a:cubicBezTo>
                  <a:cubicBezTo>
                    <a:pt x="1333" y="88"/>
                    <a:pt x="1333" y="88"/>
                    <a:pt x="1333" y="88"/>
                  </a:cubicBezTo>
                  <a:close/>
                  <a:moveTo>
                    <a:pt x="1374" y="60"/>
                  </a:moveTo>
                  <a:cubicBezTo>
                    <a:pt x="1374" y="60"/>
                    <a:pt x="1374" y="60"/>
                    <a:pt x="1374" y="61"/>
                  </a:cubicBezTo>
                  <a:cubicBezTo>
                    <a:pt x="1374" y="61"/>
                    <a:pt x="1374" y="61"/>
                    <a:pt x="1374" y="62"/>
                  </a:cubicBezTo>
                  <a:cubicBezTo>
                    <a:pt x="1374" y="62"/>
                    <a:pt x="1374" y="62"/>
                    <a:pt x="1375" y="63"/>
                  </a:cubicBezTo>
                  <a:cubicBezTo>
                    <a:pt x="1375" y="63"/>
                    <a:pt x="1375" y="63"/>
                    <a:pt x="1376" y="63"/>
                  </a:cubicBezTo>
                  <a:cubicBezTo>
                    <a:pt x="1376" y="63"/>
                    <a:pt x="1376" y="63"/>
                    <a:pt x="1377" y="64"/>
                  </a:cubicBezTo>
                  <a:cubicBezTo>
                    <a:pt x="1377" y="64"/>
                    <a:pt x="1377" y="64"/>
                    <a:pt x="1377" y="65"/>
                  </a:cubicBezTo>
                  <a:cubicBezTo>
                    <a:pt x="1377" y="65"/>
                    <a:pt x="1377" y="65"/>
                    <a:pt x="1378" y="66"/>
                  </a:cubicBezTo>
                  <a:cubicBezTo>
                    <a:pt x="1378" y="66"/>
                    <a:pt x="1378" y="66"/>
                    <a:pt x="1379" y="64"/>
                  </a:cubicBezTo>
                  <a:cubicBezTo>
                    <a:pt x="1379" y="64"/>
                    <a:pt x="1379" y="64"/>
                    <a:pt x="1379" y="63"/>
                  </a:cubicBezTo>
                  <a:cubicBezTo>
                    <a:pt x="1379" y="63"/>
                    <a:pt x="1379" y="63"/>
                    <a:pt x="1379" y="62"/>
                  </a:cubicBezTo>
                  <a:cubicBezTo>
                    <a:pt x="1379" y="62"/>
                    <a:pt x="1379" y="62"/>
                    <a:pt x="1379" y="61"/>
                  </a:cubicBezTo>
                  <a:cubicBezTo>
                    <a:pt x="1379" y="61"/>
                    <a:pt x="1379" y="61"/>
                    <a:pt x="1381" y="60"/>
                  </a:cubicBezTo>
                  <a:cubicBezTo>
                    <a:pt x="1381" y="60"/>
                    <a:pt x="1381" y="60"/>
                    <a:pt x="1383" y="59"/>
                  </a:cubicBezTo>
                  <a:cubicBezTo>
                    <a:pt x="1383" y="59"/>
                    <a:pt x="1383" y="59"/>
                    <a:pt x="1383" y="58"/>
                  </a:cubicBezTo>
                  <a:cubicBezTo>
                    <a:pt x="1383" y="58"/>
                    <a:pt x="1383" y="58"/>
                    <a:pt x="1381" y="57"/>
                  </a:cubicBezTo>
                  <a:cubicBezTo>
                    <a:pt x="1381" y="57"/>
                    <a:pt x="1381" y="57"/>
                    <a:pt x="1380" y="56"/>
                  </a:cubicBezTo>
                  <a:cubicBezTo>
                    <a:pt x="1380" y="56"/>
                    <a:pt x="1380" y="56"/>
                    <a:pt x="1380" y="54"/>
                  </a:cubicBezTo>
                  <a:cubicBezTo>
                    <a:pt x="1380" y="54"/>
                    <a:pt x="1380" y="54"/>
                    <a:pt x="1379" y="52"/>
                  </a:cubicBezTo>
                  <a:cubicBezTo>
                    <a:pt x="1379" y="52"/>
                    <a:pt x="1379" y="52"/>
                    <a:pt x="1378" y="52"/>
                  </a:cubicBezTo>
                  <a:cubicBezTo>
                    <a:pt x="1378" y="52"/>
                    <a:pt x="1378" y="52"/>
                    <a:pt x="1377" y="52"/>
                  </a:cubicBezTo>
                  <a:cubicBezTo>
                    <a:pt x="1377" y="52"/>
                    <a:pt x="1377" y="52"/>
                    <a:pt x="1376" y="52"/>
                  </a:cubicBezTo>
                  <a:cubicBezTo>
                    <a:pt x="1376" y="52"/>
                    <a:pt x="1376" y="52"/>
                    <a:pt x="1376" y="53"/>
                  </a:cubicBezTo>
                  <a:cubicBezTo>
                    <a:pt x="1376" y="53"/>
                    <a:pt x="1376" y="53"/>
                    <a:pt x="1375" y="55"/>
                  </a:cubicBezTo>
                  <a:cubicBezTo>
                    <a:pt x="1375" y="55"/>
                    <a:pt x="1375" y="55"/>
                    <a:pt x="1374" y="56"/>
                  </a:cubicBezTo>
                  <a:cubicBezTo>
                    <a:pt x="1374" y="56"/>
                    <a:pt x="1374" y="56"/>
                    <a:pt x="1373" y="57"/>
                  </a:cubicBezTo>
                  <a:cubicBezTo>
                    <a:pt x="1373" y="57"/>
                    <a:pt x="1373" y="57"/>
                    <a:pt x="1374" y="59"/>
                  </a:cubicBezTo>
                  <a:cubicBezTo>
                    <a:pt x="1374" y="59"/>
                    <a:pt x="1374" y="59"/>
                    <a:pt x="1374" y="60"/>
                  </a:cubicBezTo>
                  <a:close/>
                  <a:moveTo>
                    <a:pt x="1383" y="191"/>
                  </a:moveTo>
                  <a:cubicBezTo>
                    <a:pt x="1382" y="191"/>
                    <a:pt x="1382" y="191"/>
                    <a:pt x="1382" y="191"/>
                  </a:cubicBezTo>
                  <a:cubicBezTo>
                    <a:pt x="1383" y="193"/>
                    <a:pt x="1383" y="193"/>
                    <a:pt x="1383" y="193"/>
                  </a:cubicBezTo>
                  <a:cubicBezTo>
                    <a:pt x="1384" y="193"/>
                    <a:pt x="1384" y="193"/>
                    <a:pt x="1384" y="193"/>
                  </a:cubicBezTo>
                  <a:cubicBezTo>
                    <a:pt x="1385" y="193"/>
                    <a:pt x="1385" y="193"/>
                    <a:pt x="1385" y="193"/>
                  </a:cubicBezTo>
                  <a:cubicBezTo>
                    <a:pt x="1385" y="192"/>
                    <a:pt x="1385" y="192"/>
                    <a:pt x="1385" y="192"/>
                  </a:cubicBezTo>
                  <a:cubicBezTo>
                    <a:pt x="1386" y="192"/>
                    <a:pt x="1386" y="192"/>
                    <a:pt x="1386" y="192"/>
                  </a:cubicBezTo>
                  <a:cubicBezTo>
                    <a:pt x="1388" y="190"/>
                    <a:pt x="1388" y="190"/>
                    <a:pt x="1388" y="190"/>
                  </a:cubicBezTo>
                  <a:cubicBezTo>
                    <a:pt x="1389" y="190"/>
                    <a:pt x="1389" y="190"/>
                    <a:pt x="1389" y="190"/>
                  </a:cubicBezTo>
                  <a:cubicBezTo>
                    <a:pt x="1390" y="190"/>
                    <a:pt x="1390" y="190"/>
                    <a:pt x="1390" y="190"/>
                  </a:cubicBezTo>
                  <a:cubicBezTo>
                    <a:pt x="1391" y="191"/>
                    <a:pt x="1391" y="191"/>
                    <a:pt x="1391" y="191"/>
                  </a:cubicBezTo>
                  <a:cubicBezTo>
                    <a:pt x="1390" y="191"/>
                    <a:pt x="1390" y="191"/>
                    <a:pt x="1390" y="191"/>
                  </a:cubicBezTo>
                  <a:cubicBezTo>
                    <a:pt x="1389" y="191"/>
                    <a:pt x="1389" y="191"/>
                    <a:pt x="1389" y="191"/>
                  </a:cubicBezTo>
                  <a:cubicBezTo>
                    <a:pt x="1388" y="191"/>
                    <a:pt x="1388" y="191"/>
                    <a:pt x="1388" y="191"/>
                  </a:cubicBezTo>
                  <a:cubicBezTo>
                    <a:pt x="1387" y="192"/>
                    <a:pt x="1387" y="192"/>
                    <a:pt x="1387" y="192"/>
                  </a:cubicBezTo>
                  <a:cubicBezTo>
                    <a:pt x="1386" y="193"/>
                    <a:pt x="1386" y="193"/>
                    <a:pt x="1386" y="193"/>
                  </a:cubicBezTo>
                  <a:cubicBezTo>
                    <a:pt x="1386" y="195"/>
                    <a:pt x="1386" y="195"/>
                    <a:pt x="1386" y="195"/>
                  </a:cubicBezTo>
                  <a:cubicBezTo>
                    <a:pt x="1386" y="196"/>
                    <a:pt x="1386" y="196"/>
                    <a:pt x="1386" y="196"/>
                  </a:cubicBezTo>
                  <a:cubicBezTo>
                    <a:pt x="1386" y="197"/>
                    <a:pt x="1386" y="197"/>
                    <a:pt x="1386" y="197"/>
                  </a:cubicBezTo>
                  <a:cubicBezTo>
                    <a:pt x="1385" y="198"/>
                    <a:pt x="1385" y="198"/>
                    <a:pt x="1385" y="198"/>
                  </a:cubicBezTo>
                  <a:cubicBezTo>
                    <a:pt x="1383" y="199"/>
                    <a:pt x="1383" y="199"/>
                    <a:pt x="1383" y="199"/>
                  </a:cubicBezTo>
                  <a:cubicBezTo>
                    <a:pt x="1383" y="201"/>
                    <a:pt x="1383" y="201"/>
                    <a:pt x="1383" y="201"/>
                  </a:cubicBezTo>
                  <a:cubicBezTo>
                    <a:pt x="1383" y="203"/>
                    <a:pt x="1383" y="203"/>
                    <a:pt x="1383" y="203"/>
                  </a:cubicBezTo>
                  <a:cubicBezTo>
                    <a:pt x="1384" y="203"/>
                    <a:pt x="1384" y="203"/>
                    <a:pt x="1384" y="203"/>
                  </a:cubicBezTo>
                  <a:cubicBezTo>
                    <a:pt x="1385" y="203"/>
                    <a:pt x="1385" y="203"/>
                    <a:pt x="1385" y="203"/>
                  </a:cubicBezTo>
                  <a:cubicBezTo>
                    <a:pt x="1384" y="204"/>
                    <a:pt x="1384" y="204"/>
                    <a:pt x="1384" y="204"/>
                  </a:cubicBezTo>
                  <a:cubicBezTo>
                    <a:pt x="1383" y="204"/>
                    <a:pt x="1383" y="204"/>
                    <a:pt x="1383" y="204"/>
                  </a:cubicBezTo>
                  <a:cubicBezTo>
                    <a:pt x="1382" y="204"/>
                    <a:pt x="1382" y="204"/>
                    <a:pt x="1382" y="204"/>
                  </a:cubicBezTo>
                  <a:cubicBezTo>
                    <a:pt x="1381" y="206"/>
                    <a:pt x="1381" y="206"/>
                    <a:pt x="1381" y="206"/>
                  </a:cubicBezTo>
                  <a:cubicBezTo>
                    <a:pt x="1381" y="207"/>
                    <a:pt x="1381" y="207"/>
                    <a:pt x="1381" y="207"/>
                  </a:cubicBezTo>
                  <a:cubicBezTo>
                    <a:pt x="1381" y="208"/>
                    <a:pt x="1381" y="208"/>
                    <a:pt x="1381" y="208"/>
                  </a:cubicBezTo>
                  <a:cubicBezTo>
                    <a:pt x="1382" y="208"/>
                    <a:pt x="1382" y="208"/>
                    <a:pt x="1382" y="208"/>
                  </a:cubicBezTo>
                  <a:cubicBezTo>
                    <a:pt x="1384" y="207"/>
                    <a:pt x="1384" y="207"/>
                    <a:pt x="1384" y="207"/>
                  </a:cubicBezTo>
                  <a:cubicBezTo>
                    <a:pt x="1383" y="208"/>
                    <a:pt x="1383" y="208"/>
                    <a:pt x="1383" y="208"/>
                  </a:cubicBezTo>
                  <a:cubicBezTo>
                    <a:pt x="1383" y="210"/>
                    <a:pt x="1383" y="210"/>
                    <a:pt x="1383" y="210"/>
                  </a:cubicBezTo>
                  <a:cubicBezTo>
                    <a:pt x="1384" y="210"/>
                    <a:pt x="1384" y="210"/>
                    <a:pt x="1384" y="210"/>
                  </a:cubicBezTo>
                  <a:cubicBezTo>
                    <a:pt x="1384" y="209"/>
                    <a:pt x="1384" y="209"/>
                    <a:pt x="1384" y="209"/>
                  </a:cubicBezTo>
                  <a:cubicBezTo>
                    <a:pt x="1385" y="208"/>
                    <a:pt x="1385" y="208"/>
                    <a:pt x="1385" y="208"/>
                  </a:cubicBezTo>
                  <a:cubicBezTo>
                    <a:pt x="1386" y="209"/>
                    <a:pt x="1386" y="209"/>
                    <a:pt x="1386" y="209"/>
                  </a:cubicBezTo>
                  <a:cubicBezTo>
                    <a:pt x="1385" y="210"/>
                    <a:pt x="1385" y="210"/>
                    <a:pt x="1385" y="210"/>
                  </a:cubicBezTo>
                  <a:cubicBezTo>
                    <a:pt x="1384" y="211"/>
                    <a:pt x="1384" y="211"/>
                    <a:pt x="1384" y="211"/>
                  </a:cubicBezTo>
                  <a:cubicBezTo>
                    <a:pt x="1385" y="212"/>
                    <a:pt x="1385" y="212"/>
                    <a:pt x="1385" y="212"/>
                  </a:cubicBezTo>
                  <a:cubicBezTo>
                    <a:pt x="1384" y="213"/>
                    <a:pt x="1384" y="213"/>
                    <a:pt x="1384" y="213"/>
                  </a:cubicBezTo>
                  <a:cubicBezTo>
                    <a:pt x="1384" y="214"/>
                    <a:pt x="1384" y="214"/>
                    <a:pt x="1384" y="214"/>
                  </a:cubicBezTo>
                  <a:cubicBezTo>
                    <a:pt x="1385" y="215"/>
                    <a:pt x="1385" y="215"/>
                    <a:pt x="1385" y="215"/>
                  </a:cubicBezTo>
                  <a:cubicBezTo>
                    <a:pt x="1384" y="215"/>
                    <a:pt x="1384" y="215"/>
                    <a:pt x="1384" y="215"/>
                  </a:cubicBezTo>
                  <a:cubicBezTo>
                    <a:pt x="1383" y="215"/>
                    <a:pt x="1383" y="215"/>
                    <a:pt x="1383" y="215"/>
                  </a:cubicBezTo>
                  <a:cubicBezTo>
                    <a:pt x="1382" y="215"/>
                    <a:pt x="1382" y="215"/>
                    <a:pt x="1382" y="215"/>
                  </a:cubicBezTo>
                  <a:cubicBezTo>
                    <a:pt x="1381" y="215"/>
                    <a:pt x="1381" y="215"/>
                    <a:pt x="1381" y="215"/>
                  </a:cubicBezTo>
                  <a:cubicBezTo>
                    <a:pt x="1380" y="216"/>
                    <a:pt x="1380" y="216"/>
                    <a:pt x="1380" y="216"/>
                  </a:cubicBezTo>
                  <a:cubicBezTo>
                    <a:pt x="1380" y="218"/>
                    <a:pt x="1380" y="218"/>
                    <a:pt x="1380" y="218"/>
                  </a:cubicBezTo>
                  <a:cubicBezTo>
                    <a:pt x="1380" y="219"/>
                    <a:pt x="1380" y="219"/>
                    <a:pt x="1380" y="219"/>
                  </a:cubicBezTo>
                  <a:cubicBezTo>
                    <a:pt x="1380" y="221"/>
                    <a:pt x="1380" y="221"/>
                    <a:pt x="1380" y="221"/>
                  </a:cubicBezTo>
                  <a:cubicBezTo>
                    <a:pt x="1380" y="222"/>
                    <a:pt x="1380" y="222"/>
                    <a:pt x="1380" y="222"/>
                  </a:cubicBezTo>
                  <a:cubicBezTo>
                    <a:pt x="1382" y="223"/>
                    <a:pt x="1382" y="223"/>
                    <a:pt x="1382" y="223"/>
                  </a:cubicBezTo>
                  <a:cubicBezTo>
                    <a:pt x="1382" y="224"/>
                    <a:pt x="1382" y="224"/>
                    <a:pt x="1382" y="224"/>
                  </a:cubicBezTo>
                  <a:cubicBezTo>
                    <a:pt x="1384" y="225"/>
                    <a:pt x="1384" y="225"/>
                    <a:pt x="1384" y="225"/>
                  </a:cubicBezTo>
                  <a:cubicBezTo>
                    <a:pt x="1385" y="226"/>
                    <a:pt x="1385" y="226"/>
                    <a:pt x="1385" y="226"/>
                  </a:cubicBezTo>
                  <a:cubicBezTo>
                    <a:pt x="1385" y="225"/>
                    <a:pt x="1385" y="225"/>
                    <a:pt x="1385" y="225"/>
                  </a:cubicBezTo>
                  <a:cubicBezTo>
                    <a:pt x="1386" y="225"/>
                    <a:pt x="1386" y="225"/>
                    <a:pt x="1386" y="225"/>
                  </a:cubicBezTo>
                  <a:cubicBezTo>
                    <a:pt x="1387" y="224"/>
                    <a:pt x="1387" y="224"/>
                    <a:pt x="1387" y="224"/>
                  </a:cubicBezTo>
                  <a:cubicBezTo>
                    <a:pt x="1387" y="222"/>
                    <a:pt x="1387" y="222"/>
                    <a:pt x="1387" y="222"/>
                  </a:cubicBezTo>
                  <a:cubicBezTo>
                    <a:pt x="1388" y="223"/>
                    <a:pt x="1388" y="223"/>
                    <a:pt x="1388" y="223"/>
                  </a:cubicBezTo>
                  <a:cubicBezTo>
                    <a:pt x="1388" y="224"/>
                    <a:pt x="1388" y="224"/>
                    <a:pt x="1388" y="224"/>
                  </a:cubicBezTo>
                  <a:cubicBezTo>
                    <a:pt x="1389" y="225"/>
                    <a:pt x="1389" y="225"/>
                    <a:pt x="1389" y="225"/>
                  </a:cubicBezTo>
                  <a:cubicBezTo>
                    <a:pt x="1390" y="224"/>
                    <a:pt x="1390" y="224"/>
                    <a:pt x="1390" y="224"/>
                  </a:cubicBezTo>
                  <a:cubicBezTo>
                    <a:pt x="1390" y="223"/>
                    <a:pt x="1390" y="223"/>
                    <a:pt x="1390" y="223"/>
                  </a:cubicBezTo>
                  <a:cubicBezTo>
                    <a:pt x="1391" y="222"/>
                    <a:pt x="1391" y="222"/>
                    <a:pt x="1391" y="222"/>
                  </a:cubicBezTo>
                  <a:cubicBezTo>
                    <a:pt x="1391" y="223"/>
                    <a:pt x="1391" y="223"/>
                    <a:pt x="1391" y="223"/>
                  </a:cubicBezTo>
                  <a:cubicBezTo>
                    <a:pt x="1391" y="224"/>
                    <a:pt x="1391" y="224"/>
                    <a:pt x="1391" y="224"/>
                  </a:cubicBezTo>
                  <a:cubicBezTo>
                    <a:pt x="1392" y="226"/>
                    <a:pt x="1392" y="226"/>
                    <a:pt x="1392" y="226"/>
                  </a:cubicBezTo>
                  <a:cubicBezTo>
                    <a:pt x="1393" y="227"/>
                    <a:pt x="1393" y="227"/>
                    <a:pt x="1393" y="227"/>
                  </a:cubicBezTo>
                  <a:cubicBezTo>
                    <a:pt x="1394" y="227"/>
                    <a:pt x="1394" y="227"/>
                    <a:pt x="1394" y="227"/>
                  </a:cubicBezTo>
                  <a:cubicBezTo>
                    <a:pt x="1395" y="226"/>
                    <a:pt x="1395" y="226"/>
                    <a:pt x="1395" y="226"/>
                  </a:cubicBezTo>
                  <a:cubicBezTo>
                    <a:pt x="1396" y="227"/>
                    <a:pt x="1396" y="227"/>
                    <a:pt x="1396" y="227"/>
                  </a:cubicBezTo>
                  <a:cubicBezTo>
                    <a:pt x="1395" y="227"/>
                    <a:pt x="1395" y="227"/>
                    <a:pt x="1395" y="227"/>
                  </a:cubicBezTo>
                  <a:cubicBezTo>
                    <a:pt x="1395" y="228"/>
                    <a:pt x="1395" y="228"/>
                    <a:pt x="1395" y="228"/>
                  </a:cubicBezTo>
                  <a:cubicBezTo>
                    <a:pt x="1394" y="228"/>
                    <a:pt x="1394" y="228"/>
                    <a:pt x="1394" y="228"/>
                  </a:cubicBezTo>
                  <a:cubicBezTo>
                    <a:pt x="1393" y="229"/>
                    <a:pt x="1393" y="229"/>
                    <a:pt x="1393" y="229"/>
                  </a:cubicBezTo>
                  <a:cubicBezTo>
                    <a:pt x="1395" y="230"/>
                    <a:pt x="1395" y="230"/>
                    <a:pt x="1395" y="230"/>
                  </a:cubicBezTo>
                  <a:cubicBezTo>
                    <a:pt x="1395" y="231"/>
                    <a:pt x="1395" y="231"/>
                    <a:pt x="1395" y="231"/>
                  </a:cubicBezTo>
                  <a:cubicBezTo>
                    <a:pt x="1394" y="231"/>
                    <a:pt x="1394" y="231"/>
                    <a:pt x="1394" y="231"/>
                  </a:cubicBezTo>
                  <a:cubicBezTo>
                    <a:pt x="1393" y="231"/>
                    <a:pt x="1393" y="231"/>
                    <a:pt x="1393" y="231"/>
                  </a:cubicBezTo>
                  <a:cubicBezTo>
                    <a:pt x="1393" y="232"/>
                    <a:pt x="1393" y="232"/>
                    <a:pt x="1393" y="232"/>
                  </a:cubicBezTo>
                  <a:cubicBezTo>
                    <a:pt x="1394" y="232"/>
                    <a:pt x="1394" y="232"/>
                    <a:pt x="1394" y="232"/>
                  </a:cubicBezTo>
                  <a:cubicBezTo>
                    <a:pt x="1396" y="232"/>
                    <a:pt x="1396" y="232"/>
                    <a:pt x="1396" y="232"/>
                  </a:cubicBezTo>
                  <a:cubicBezTo>
                    <a:pt x="1397" y="233"/>
                    <a:pt x="1397" y="233"/>
                    <a:pt x="1397" y="233"/>
                  </a:cubicBezTo>
                  <a:cubicBezTo>
                    <a:pt x="1398" y="233"/>
                    <a:pt x="1398" y="233"/>
                    <a:pt x="1398" y="233"/>
                  </a:cubicBezTo>
                  <a:cubicBezTo>
                    <a:pt x="1400" y="233"/>
                    <a:pt x="1400" y="233"/>
                    <a:pt x="1400" y="233"/>
                  </a:cubicBezTo>
                  <a:cubicBezTo>
                    <a:pt x="1400" y="232"/>
                    <a:pt x="1400" y="232"/>
                    <a:pt x="1400" y="232"/>
                  </a:cubicBezTo>
                  <a:cubicBezTo>
                    <a:pt x="1401" y="232"/>
                    <a:pt x="1401" y="232"/>
                    <a:pt x="1401" y="232"/>
                  </a:cubicBezTo>
                  <a:cubicBezTo>
                    <a:pt x="1401" y="233"/>
                    <a:pt x="1401" y="233"/>
                    <a:pt x="1401" y="233"/>
                  </a:cubicBezTo>
                  <a:cubicBezTo>
                    <a:pt x="1401" y="235"/>
                    <a:pt x="1401" y="235"/>
                    <a:pt x="1401" y="235"/>
                  </a:cubicBezTo>
                  <a:cubicBezTo>
                    <a:pt x="1402" y="236"/>
                    <a:pt x="1402" y="236"/>
                    <a:pt x="1402" y="236"/>
                  </a:cubicBezTo>
                  <a:cubicBezTo>
                    <a:pt x="1403" y="236"/>
                    <a:pt x="1403" y="236"/>
                    <a:pt x="1403" y="236"/>
                  </a:cubicBezTo>
                  <a:cubicBezTo>
                    <a:pt x="1404" y="235"/>
                    <a:pt x="1404" y="235"/>
                    <a:pt x="1404" y="235"/>
                  </a:cubicBezTo>
                  <a:cubicBezTo>
                    <a:pt x="1404" y="233"/>
                    <a:pt x="1404" y="233"/>
                    <a:pt x="1404" y="233"/>
                  </a:cubicBezTo>
                  <a:cubicBezTo>
                    <a:pt x="1402" y="233"/>
                    <a:pt x="1402" y="233"/>
                    <a:pt x="1402" y="233"/>
                  </a:cubicBezTo>
                  <a:cubicBezTo>
                    <a:pt x="1402" y="232"/>
                    <a:pt x="1402" y="232"/>
                    <a:pt x="1402" y="232"/>
                  </a:cubicBezTo>
                  <a:cubicBezTo>
                    <a:pt x="1403" y="232"/>
                    <a:pt x="1403" y="232"/>
                    <a:pt x="1403" y="232"/>
                  </a:cubicBezTo>
                  <a:cubicBezTo>
                    <a:pt x="1404" y="233"/>
                    <a:pt x="1404" y="233"/>
                    <a:pt x="1404" y="233"/>
                  </a:cubicBezTo>
                  <a:cubicBezTo>
                    <a:pt x="1405" y="234"/>
                    <a:pt x="1405" y="234"/>
                    <a:pt x="1405" y="234"/>
                  </a:cubicBezTo>
                  <a:cubicBezTo>
                    <a:pt x="1405" y="235"/>
                    <a:pt x="1405" y="235"/>
                    <a:pt x="1405" y="235"/>
                  </a:cubicBezTo>
                  <a:cubicBezTo>
                    <a:pt x="1406" y="235"/>
                    <a:pt x="1406" y="235"/>
                    <a:pt x="1406" y="235"/>
                  </a:cubicBezTo>
                  <a:cubicBezTo>
                    <a:pt x="1406" y="234"/>
                    <a:pt x="1406" y="234"/>
                    <a:pt x="1406" y="234"/>
                  </a:cubicBezTo>
                  <a:cubicBezTo>
                    <a:pt x="1407" y="234"/>
                    <a:pt x="1407" y="234"/>
                    <a:pt x="1407" y="234"/>
                  </a:cubicBezTo>
                  <a:cubicBezTo>
                    <a:pt x="1407" y="235"/>
                    <a:pt x="1407" y="235"/>
                    <a:pt x="1407" y="235"/>
                  </a:cubicBezTo>
                  <a:cubicBezTo>
                    <a:pt x="1409" y="235"/>
                    <a:pt x="1409" y="235"/>
                    <a:pt x="1409" y="235"/>
                  </a:cubicBezTo>
                  <a:cubicBezTo>
                    <a:pt x="1410" y="235"/>
                    <a:pt x="1410" y="235"/>
                    <a:pt x="1410" y="235"/>
                  </a:cubicBezTo>
                  <a:cubicBezTo>
                    <a:pt x="1409" y="234"/>
                    <a:pt x="1409" y="234"/>
                    <a:pt x="1409" y="234"/>
                  </a:cubicBezTo>
                  <a:cubicBezTo>
                    <a:pt x="1409" y="233"/>
                    <a:pt x="1409" y="233"/>
                    <a:pt x="1409" y="233"/>
                  </a:cubicBezTo>
                  <a:cubicBezTo>
                    <a:pt x="1410" y="234"/>
                    <a:pt x="1410" y="234"/>
                    <a:pt x="1410" y="234"/>
                  </a:cubicBezTo>
                  <a:cubicBezTo>
                    <a:pt x="1411" y="234"/>
                    <a:pt x="1411" y="234"/>
                    <a:pt x="1411" y="234"/>
                  </a:cubicBezTo>
                  <a:cubicBezTo>
                    <a:pt x="1412" y="235"/>
                    <a:pt x="1412" y="235"/>
                    <a:pt x="1412" y="235"/>
                  </a:cubicBezTo>
                  <a:cubicBezTo>
                    <a:pt x="1412" y="236"/>
                    <a:pt x="1412" y="236"/>
                    <a:pt x="1412" y="236"/>
                  </a:cubicBezTo>
                  <a:cubicBezTo>
                    <a:pt x="1413" y="236"/>
                    <a:pt x="1413" y="236"/>
                    <a:pt x="1413" y="236"/>
                  </a:cubicBezTo>
                  <a:cubicBezTo>
                    <a:pt x="1413" y="235"/>
                    <a:pt x="1413" y="235"/>
                    <a:pt x="1413" y="235"/>
                  </a:cubicBezTo>
                  <a:cubicBezTo>
                    <a:pt x="1413" y="234"/>
                    <a:pt x="1413" y="234"/>
                    <a:pt x="1413" y="234"/>
                  </a:cubicBezTo>
                  <a:cubicBezTo>
                    <a:pt x="1412" y="234"/>
                    <a:pt x="1412" y="234"/>
                    <a:pt x="1412" y="234"/>
                  </a:cubicBezTo>
                  <a:cubicBezTo>
                    <a:pt x="1411" y="233"/>
                    <a:pt x="1411" y="233"/>
                    <a:pt x="1411" y="233"/>
                  </a:cubicBezTo>
                  <a:cubicBezTo>
                    <a:pt x="1412" y="233"/>
                    <a:pt x="1412" y="233"/>
                    <a:pt x="1412" y="233"/>
                  </a:cubicBezTo>
                  <a:cubicBezTo>
                    <a:pt x="1413" y="233"/>
                    <a:pt x="1413" y="233"/>
                    <a:pt x="1413" y="233"/>
                  </a:cubicBezTo>
                  <a:cubicBezTo>
                    <a:pt x="1414" y="232"/>
                    <a:pt x="1414" y="232"/>
                    <a:pt x="1414" y="232"/>
                  </a:cubicBezTo>
                  <a:cubicBezTo>
                    <a:pt x="1414" y="231"/>
                    <a:pt x="1414" y="231"/>
                    <a:pt x="1414" y="231"/>
                  </a:cubicBezTo>
                  <a:cubicBezTo>
                    <a:pt x="1413" y="230"/>
                    <a:pt x="1413" y="230"/>
                    <a:pt x="1413" y="230"/>
                  </a:cubicBezTo>
                  <a:cubicBezTo>
                    <a:pt x="1412" y="230"/>
                    <a:pt x="1412" y="230"/>
                    <a:pt x="1412" y="230"/>
                  </a:cubicBezTo>
                  <a:cubicBezTo>
                    <a:pt x="1411" y="230"/>
                    <a:pt x="1411" y="230"/>
                    <a:pt x="1411" y="230"/>
                  </a:cubicBezTo>
                  <a:cubicBezTo>
                    <a:pt x="1410" y="228"/>
                    <a:pt x="1410" y="228"/>
                    <a:pt x="1410" y="228"/>
                  </a:cubicBezTo>
                  <a:cubicBezTo>
                    <a:pt x="1409" y="228"/>
                    <a:pt x="1409" y="228"/>
                    <a:pt x="1409" y="228"/>
                  </a:cubicBezTo>
                  <a:cubicBezTo>
                    <a:pt x="1407" y="226"/>
                    <a:pt x="1407" y="226"/>
                    <a:pt x="1407" y="226"/>
                  </a:cubicBezTo>
                  <a:cubicBezTo>
                    <a:pt x="1406" y="225"/>
                    <a:pt x="1406" y="225"/>
                    <a:pt x="1406" y="225"/>
                  </a:cubicBezTo>
                  <a:cubicBezTo>
                    <a:pt x="1404" y="225"/>
                    <a:pt x="1404" y="225"/>
                    <a:pt x="1404" y="225"/>
                  </a:cubicBezTo>
                  <a:cubicBezTo>
                    <a:pt x="1403" y="222"/>
                    <a:pt x="1403" y="222"/>
                    <a:pt x="1403" y="222"/>
                  </a:cubicBezTo>
                  <a:cubicBezTo>
                    <a:pt x="1401" y="220"/>
                    <a:pt x="1401" y="220"/>
                    <a:pt x="1401" y="220"/>
                  </a:cubicBezTo>
                  <a:cubicBezTo>
                    <a:pt x="1400" y="217"/>
                    <a:pt x="1400" y="217"/>
                    <a:pt x="1400" y="217"/>
                  </a:cubicBezTo>
                  <a:cubicBezTo>
                    <a:pt x="1399" y="215"/>
                    <a:pt x="1399" y="215"/>
                    <a:pt x="1399" y="215"/>
                  </a:cubicBezTo>
                  <a:cubicBezTo>
                    <a:pt x="1399" y="212"/>
                    <a:pt x="1399" y="212"/>
                    <a:pt x="1399" y="212"/>
                  </a:cubicBezTo>
                  <a:cubicBezTo>
                    <a:pt x="1398" y="210"/>
                    <a:pt x="1398" y="210"/>
                    <a:pt x="1398" y="210"/>
                  </a:cubicBezTo>
                  <a:cubicBezTo>
                    <a:pt x="1397" y="207"/>
                    <a:pt x="1397" y="207"/>
                    <a:pt x="1397" y="207"/>
                  </a:cubicBezTo>
                  <a:cubicBezTo>
                    <a:pt x="1397" y="206"/>
                    <a:pt x="1397" y="206"/>
                    <a:pt x="1397" y="206"/>
                  </a:cubicBezTo>
                  <a:cubicBezTo>
                    <a:pt x="1398" y="205"/>
                    <a:pt x="1398" y="205"/>
                    <a:pt x="1398" y="205"/>
                  </a:cubicBezTo>
                  <a:cubicBezTo>
                    <a:pt x="1397" y="204"/>
                    <a:pt x="1397" y="204"/>
                    <a:pt x="1397" y="204"/>
                  </a:cubicBezTo>
                  <a:cubicBezTo>
                    <a:pt x="1396" y="204"/>
                    <a:pt x="1396" y="204"/>
                    <a:pt x="1396" y="204"/>
                  </a:cubicBezTo>
                  <a:cubicBezTo>
                    <a:pt x="1395" y="204"/>
                    <a:pt x="1395" y="204"/>
                    <a:pt x="1395" y="204"/>
                  </a:cubicBezTo>
                  <a:cubicBezTo>
                    <a:pt x="1395" y="203"/>
                    <a:pt x="1395" y="203"/>
                    <a:pt x="1395" y="203"/>
                  </a:cubicBezTo>
                  <a:cubicBezTo>
                    <a:pt x="1397" y="203"/>
                    <a:pt x="1397" y="203"/>
                    <a:pt x="1397" y="203"/>
                  </a:cubicBezTo>
                  <a:cubicBezTo>
                    <a:pt x="1398" y="203"/>
                    <a:pt x="1398" y="203"/>
                    <a:pt x="1398" y="203"/>
                  </a:cubicBezTo>
                  <a:cubicBezTo>
                    <a:pt x="1398" y="200"/>
                    <a:pt x="1398" y="200"/>
                    <a:pt x="1398" y="200"/>
                  </a:cubicBezTo>
                  <a:cubicBezTo>
                    <a:pt x="1398" y="199"/>
                    <a:pt x="1398" y="199"/>
                    <a:pt x="1398" y="199"/>
                  </a:cubicBezTo>
                  <a:cubicBezTo>
                    <a:pt x="1397" y="199"/>
                    <a:pt x="1397" y="199"/>
                    <a:pt x="1397" y="199"/>
                  </a:cubicBezTo>
                  <a:cubicBezTo>
                    <a:pt x="1396" y="200"/>
                    <a:pt x="1396" y="200"/>
                    <a:pt x="1396" y="200"/>
                  </a:cubicBezTo>
                  <a:cubicBezTo>
                    <a:pt x="1396" y="199"/>
                    <a:pt x="1396" y="199"/>
                    <a:pt x="1396" y="199"/>
                  </a:cubicBezTo>
                  <a:cubicBezTo>
                    <a:pt x="1398" y="198"/>
                    <a:pt x="1398" y="198"/>
                    <a:pt x="1398" y="198"/>
                  </a:cubicBezTo>
                  <a:cubicBezTo>
                    <a:pt x="1398" y="197"/>
                    <a:pt x="1398" y="197"/>
                    <a:pt x="1398" y="197"/>
                  </a:cubicBezTo>
                  <a:cubicBezTo>
                    <a:pt x="1395" y="197"/>
                    <a:pt x="1395" y="197"/>
                    <a:pt x="1395" y="197"/>
                  </a:cubicBezTo>
                  <a:cubicBezTo>
                    <a:pt x="1392" y="197"/>
                    <a:pt x="1392" y="197"/>
                    <a:pt x="1392" y="197"/>
                  </a:cubicBezTo>
                  <a:cubicBezTo>
                    <a:pt x="1391" y="196"/>
                    <a:pt x="1391" y="196"/>
                    <a:pt x="1391" y="196"/>
                  </a:cubicBezTo>
                  <a:cubicBezTo>
                    <a:pt x="1390" y="196"/>
                    <a:pt x="1390" y="196"/>
                    <a:pt x="1390" y="196"/>
                  </a:cubicBezTo>
                  <a:cubicBezTo>
                    <a:pt x="1388" y="197"/>
                    <a:pt x="1388" y="197"/>
                    <a:pt x="1388" y="197"/>
                  </a:cubicBezTo>
                  <a:cubicBezTo>
                    <a:pt x="1389" y="196"/>
                    <a:pt x="1389" y="196"/>
                    <a:pt x="1389" y="196"/>
                  </a:cubicBezTo>
                  <a:cubicBezTo>
                    <a:pt x="1391" y="195"/>
                    <a:pt x="1391" y="195"/>
                    <a:pt x="1391" y="195"/>
                  </a:cubicBezTo>
                  <a:cubicBezTo>
                    <a:pt x="1392" y="195"/>
                    <a:pt x="1392" y="195"/>
                    <a:pt x="1392" y="195"/>
                  </a:cubicBezTo>
                  <a:cubicBezTo>
                    <a:pt x="1393" y="196"/>
                    <a:pt x="1393" y="196"/>
                    <a:pt x="1393" y="196"/>
                  </a:cubicBezTo>
                  <a:cubicBezTo>
                    <a:pt x="1394" y="196"/>
                    <a:pt x="1394" y="196"/>
                    <a:pt x="1394" y="196"/>
                  </a:cubicBezTo>
                  <a:cubicBezTo>
                    <a:pt x="1395" y="196"/>
                    <a:pt x="1395" y="196"/>
                    <a:pt x="1395" y="196"/>
                  </a:cubicBezTo>
                  <a:cubicBezTo>
                    <a:pt x="1394" y="195"/>
                    <a:pt x="1394" y="195"/>
                    <a:pt x="1394" y="195"/>
                  </a:cubicBezTo>
                  <a:cubicBezTo>
                    <a:pt x="1395" y="194"/>
                    <a:pt x="1395" y="194"/>
                    <a:pt x="1395" y="194"/>
                  </a:cubicBezTo>
                  <a:cubicBezTo>
                    <a:pt x="1395" y="195"/>
                    <a:pt x="1395" y="195"/>
                    <a:pt x="1395" y="195"/>
                  </a:cubicBezTo>
                  <a:cubicBezTo>
                    <a:pt x="1396" y="196"/>
                    <a:pt x="1396" y="196"/>
                    <a:pt x="1396" y="196"/>
                  </a:cubicBezTo>
                  <a:cubicBezTo>
                    <a:pt x="1397" y="196"/>
                    <a:pt x="1397" y="196"/>
                    <a:pt x="1397" y="196"/>
                  </a:cubicBezTo>
                  <a:cubicBezTo>
                    <a:pt x="1399" y="196"/>
                    <a:pt x="1399" y="196"/>
                    <a:pt x="1399" y="196"/>
                  </a:cubicBezTo>
                  <a:cubicBezTo>
                    <a:pt x="1400" y="195"/>
                    <a:pt x="1400" y="195"/>
                    <a:pt x="1400" y="195"/>
                  </a:cubicBezTo>
                  <a:cubicBezTo>
                    <a:pt x="1400" y="194"/>
                    <a:pt x="1400" y="194"/>
                    <a:pt x="1400" y="194"/>
                  </a:cubicBezTo>
                  <a:cubicBezTo>
                    <a:pt x="1400" y="192"/>
                    <a:pt x="1400" y="192"/>
                    <a:pt x="1400" y="192"/>
                  </a:cubicBezTo>
                  <a:cubicBezTo>
                    <a:pt x="1401" y="191"/>
                    <a:pt x="1401" y="191"/>
                    <a:pt x="1401" y="191"/>
                  </a:cubicBezTo>
                  <a:cubicBezTo>
                    <a:pt x="1401" y="190"/>
                    <a:pt x="1401" y="190"/>
                    <a:pt x="1401" y="190"/>
                  </a:cubicBezTo>
                  <a:cubicBezTo>
                    <a:pt x="1400" y="189"/>
                    <a:pt x="1400" y="189"/>
                    <a:pt x="1400" y="189"/>
                  </a:cubicBezTo>
                  <a:cubicBezTo>
                    <a:pt x="1400" y="188"/>
                    <a:pt x="1400" y="188"/>
                    <a:pt x="1400" y="188"/>
                  </a:cubicBezTo>
                  <a:cubicBezTo>
                    <a:pt x="1399" y="187"/>
                    <a:pt x="1399" y="187"/>
                    <a:pt x="1399" y="187"/>
                  </a:cubicBezTo>
                  <a:cubicBezTo>
                    <a:pt x="1398" y="187"/>
                    <a:pt x="1398" y="187"/>
                    <a:pt x="1398" y="187"/>
                  </a:cubicBezTo>
                  <a:cubicBezTo>
                    <a:pt x="1397" y="187"/>
                    <a:pt x="1397" y="187"/>
                    <a:pt x="1397" y="187"/>
                  </a:cubicBezTo>
                  <a:cubicBezTo>
                    <a:pt x="1398" y="186"/>
                    <a:pt x="1398" y="186"/>
                    <a:pt x="1398" y="186"/>
                  </a:cubicBezTo>
                  <a:cubicBezTo>
                    <a:pt x="1399" y="187"/>
                    <a:pt x="1399" y="187"/>
                    <a:pt x="1399" y="187"/>
                  </a:cubicBezTo>
                  <a:cubicBezTo>
                    <a:pt x="1400" y="186"/>
                    <a:pt x="1400" y="186"/>
                    <a:pt x="1400" y="186"/>
                  </a:cubicBezTo>
                  <a:cubicBezTo>
                    <a:pt x="1401" y="187"/>
                    <a:pt x="1401" y="187"/>
                    <a:pt x="1401" y="187"/>
                  </a:cubicBezTo>
                  <a:cubicBezTo>
                    <a:pt x="1401" y="188"/>
                    <a:pt x="1401" y="188"/>
                    <a:pt x="1401" y="188"/>
                  </a:cubicBezTo>
                  <a:cubicBezTo>
                    <a:pt x="1401" y="189"/>
                    <a:pt x="1401" y="189"/>
                    <a:pt x="1401" y="189"/>
                  </a:cubicBezTo>
                  <a:cubicBezTo>
                    <a:pt x="1402" y="188"/>
                    <a:pt x="1402" y="188"/>
                    <a:pt x="1402" y="188"/>
                  </a:cubicBezTo>
                  <a:cubicBezTo>
                    <a:pt x="1401" y="186"/>
                    <a:pt x="1401" y="186"/>
                    <a:pt x="1401" y="186"/>
                  </a:cubicBezTo>
                  <a:cubicBezTo>
                    <a:pt x="1400" y="184"/>
                    <a:pt x="1400" y="184"/>
                    <a:pt x="1400" y="184"/>
                  </a:cubicBezTo>
                  <a:cubicBezTo>
                    <a:pt x="1399" y="182"/>
                    <a:pt x="1399" y="182"/>
                    <a:pt x="1399" y="182"/>
                  </a:cubicBezTo>
                  <a:cubicBezTo>
                    <a:pt x="1400" y="183"/>
                    <a:pt x="1400" y="183"/>
                    <a:pt x="1400" y="183"/>
                  </a:cubicBezTo>
                  <a:cubicBezTo>
                    <a:pt x="1400" y="184"/>
                    <a:pt x="1400" y="184"/>
                    <a:pt x="1400" y="184"/>
                  </a:cubicBezTo>
                  <a:cubicBezTo>
                    <a:pt x="1401" y="184"/>
                    <a:pt x="1401" y="184"/>
                    <a:pt x="1401" y="184"/>
                  </a:cubicBezTo>
                  <a:cubicBezTo>
                    <a:pt x="1402" y="185"/>
                    <a:pt x="1402" y="185"/>
                    <a:pt x="1402" y="185"/>
                  </a:cubicBezTo>
                  <a:cubicBezTo>
                    <a:pt x="1403" y="184"/>
                    <a:pt x="1403" y="184"/>
                    <a:pt x="1403" y="184"/>
                  </a:cubicBezTo>
                  <a:cubicBezTo>
                    <a:pt x="1403" y="183"/>
                    <a:pt x="1403" y="183"/>
                    <a:pt x="1403" y="183"/>
                  </a:cubicBezTo>
                  <a:cubicBezTo>
                    <a:pt x="1402" y="182"/>
                    <a:pt x="1402" y="182"/>
                    <a:pt x="1402" y="182"/>
                  </a:cubicBezTo>
                  <a:cubicBezTo>
                    <a:pt x="1403" y="180"/>
                    <a:pt x="1403" y="180"/>
                    <a:pt x="1403" y="180"/>
                  </a:cubicBezTo>
                  <a:cubicBezTo>
                    <a:pt x="1403" y="179"/>
                    <a:pt x="1403" y="179"/>
                    <a:pt x="1403" y="179"/>
                  </a:cubicBezTo>
                  <a:cubicBezTo>
                    <a:pt x="1402" y="178"/>
                    <a:pt x="1402" y="178"/>
                    <a:pt x="1402" y="178"/>
                  </a:cubicBezTo>
                  <a:cubicBezTo>
                    <a:pt x="1400" y="176"/>
                    <a:pt x="1400" y="176"/>
                    <a:pt x="1400" y="176"/>
                  </a:cubicBezTo>
                  <a:cubicBezTo>
                    <a:pt x="1401" y="176"/>
                    <a:pt x="1401" y="176"/>
                    <a:pt x="1401" y="176"/>
                  </a:cubicBezTo>
                  <a:cubicBezTo>
                    <a:pt x="1402" y="177"/>
                    <a:pt x="1402" y="177"/>
                    <a:pt x="1402" y="177"/>
                  </a:cubicBezTo>
                  <a:cubicBezTo>
                    <a:pt x="1403" y="177"/>
                    <a:pt x="1403" y="177"/>
                    <a:pt x="1403" y="177"/>
                  </a:cubicBezTo>
                  <a:cubicBezTo>
                    <a:pt x="1404" y="176"/>
                    <a:pt x="1404" y="176"/>
                    <a:pt x="1404" y="176"/>
                  </a:cubicBezTo>
                  <a:cubicBezTo>
                    <a:pt x="1403" y="175"/>
                    <a:pt x="1403" y="175"/>
                    <a:pt x="1403" y="175"/>
                  </a:cubicBezTo>
                  <a:cubicBezTo>
                    <a:pt x="1403" y="174"/>
                    <a:pt x="1403" y="174"/>
                    <a:pt x="1403" y="174"/>
                  </a:cubicBezTo>
                  <a:cubicBezTo>
                    <a:pt x="1403" y="173"/>
                    <a:pt x="1403" y="173"/>
                    <a:pt x="1403" y="173"/>
                  </a:cubicBezTo>
                  <a:cubicBezTo>
                    <a:pt x="1405" y="174"/>
                    <a:pt x="1405" y="174"/>
                    <a:pt x="1405" y="174"/>
                  </a:cubicBezTo>
                  <a:cubicBezTo>
                    <a:pt x="1406" y="175"/>
                    <a:pt x="1406" y="175"/>
                    <a:pt x="1406" y="175"/>
                  </a:cubicBezTo>
                  <a:cubicBezTo>
                    <a:pt x="1407" y="174"/>
                    <a:pt x="1407" y="174"/>
                    <a:pt x="1407" y="174"/>
                  </a:cubicBezTo>
                  <a:cubicBezTo>
                    <a:pt x="1406" y="174"/>
                    <a:pt x="1406" y="174"/>
                    <a:pt x="1406" y="174"/>
                  </a:cubicBezTo>
                  <a:cubicBezTo>
                    <a:pt x="1406" y="173"/>
                    <a:pt x="1406" y="173"/>
                    <a:pt x="1406" y="173"/>
                  </a:cubicBezTo>
                  <a:cubicBezTo>
                    <a:pt x="1407" y="173"/>
                    <a:pt x="1407" y="173"/>
                    <a:pt x="1407" y="173"/>
                  </a:cubicBezTo>
                  <a:cubicBezTo>
                    <a:pt x="1408" y="172"/>
                    <a:pt x="1408" y="172"/>
                    <a:pt x="1408" y="172"/>
                  </a:cubicBezTo>
                  <a:cubicBezTo>
                    <a:pt x="1408" y="171"/>
                    <a:pt x="1408" y="171"/>
                    <a:pt x="1408" y="171"/>
                  </a:cubicBezTo>
                  <a:cubicBezTo>
                    <a:pt x="1408" y="170"/>
                    <a:pt x="1408" y="170"/>
                    <a:pt x="1408" y="170"/>
                  </a:cubicBezTo>
                  <a:cubicBezTo>
                    <a:pt x="1410" y="169"/>
                    <a:pt x="1410" y="169"/>
                    <a:pt x="1410" y="169"/>
                  </a:cubicBezTo>
                  <a:cubicBezTo>
                    <a:pt x="1409" y="168"/>
                    <a:pt x="1409" y="168"/>
                    <a:pt x="1409" y="168"/>
                  </a:cubicBezTo>
                  <a:cubicBezTo>
                    <a:pt x="1409" y="167"/>
                    <a:pt x="1409" y="167"/>
                    <a:pt x="1409" y="167"/>
                  </a:cubicBezTo>
                  <a:cubicBezTo>
                    <a:pt x="1409" y="166"/>
                    <a:pt x="1409" y="166"/>
                    <a:pt x="1409" y="166"/>
                  </a:cubicBezTo>
                  <a:cubicBezTo>
                    <a:pt x="1410" y="167"/>
                    <a:pt x="1410" y="167"/>
                    <a:pt x="1410" y="167"/>
                  </a:cubicBezTo>
                  <a:cubicBezTo>
                    <a:pt x="1411" y="166"/>
                    <a:pt x="1411" y="166"/>
                    <a:pt x="1411" y="166"/>
                  </a:cubicBezTo>
                  <a:cubicBezTo>
                    <a:pt x="1412" y="164"/>
                    <a:pt x="1412" y="164"/>
                    <a:pt x="1412" y="164"/>
                  </a:cubicBezTo>
                  <a:cubicBezTo>
                    <a:pt x="1413" y="163"/>
                    <a:pt x="1413" y="163"/>
                    <a:pt x="1413" y="163"/>
                  </a:cubicBezTo>
                  <a:cubicBezTo>
                    <a:pt x="1414" y="162"/>
                    <a:pt x="1414" y="162"/>
                    <a:pt x="1414" y="162"/>
                  </a:cubicBezTo>
                  <a:cubicBezTo>
                    <a:pt x="1414" y="160"/>
                    <a:pt x="1414" y="160"/>
                    <a:pt x="1414" y="160"/>
                  </a:cubicBezTo>
                  <a:cubicBezTo>
                    <a:pt x="1415" y="159"/>
                    <a:pt x="1415" y="159"/>
                    <a:pt x="1415" y="159"/>
                  </a:cubicBezTo>
                  <a:cubicBezTo>
                    <a:pt x="1416" y="158"/>
                    <a:pt x="1416" y="158"/>
                    <a:pt x="1416" y="158"/>
                  </a:cubicBezTo>
                  <a:cubicBezTo>
                    <a:pt x="1417" y="155"/>
                    <a:pt x="1417" y="155"/>
                    <a:pt x="1417" y="155"/>
                  </a:cubicBezTo>
                  <a:cubicBezTo>
                    <a:pt x="1418" y="155"/>
                    <a:pt x="1418" y="155"/>
                    <a:pt x="1418" y="155"/>
                  </a:cubicBezTo>
                  <a:cubicBezTo>
                    <a:pt x="1421" y="153"/>
                    <a:pt x="1421" y="153"/>
                    <a:pt x="1421" y="153"/>
                  </a:cubicBezTo>
                  <a:cubicBezTo>
                    <a:pt x="1423" y="151"/>
                    <a:pt x="1423" y="151"/>
                    <a:pt x="1423" y="151"/>
                  </a:cubicBezTo>
                  <a:cubicBezTo>
                    <a:pt x="1425" y="149"/>
                    <a:pt x="1425" y="149"/>
                    <a:pt x="1425" y="149"/>
                  </a:cubicBezTo>
                  <a:cubicBezTo>
                    <a:pt x="1426" y="149"/>
                    <a:pt x="1426" y="149"/>
                    <a:pt x="1426" y="149"/>
                  </a:cubicBezTo>
                  <a:cubicBezTo>
                    <a:pt x="1427" y="147"/>
                    <a:pt x="1427" y="147"/>
                    <a:pt x="1427" y="147"/>
                  </a:cubicBezTo>
                  <a:cubicBezTo>
                    <a:pt x="1429" y="147"/>
                    <a:pt x="1429" y="147"/>
                    <a:pt x="1429" y="147"/>
                  </a:cubicBezTo>
                  <a:cubicBezTo>
                    <a:pt x="1431" y="146"/>
                    <a:pt x="1431" y="146"/>
                    <a:pt x="1431" y="146"/>
                  </a:cubicBezTo>
                  <a:cubicBezTo>
                    <a:pt x="1432" y="144"/>
                    <a:pt x="1432" y="144"/>
                    <a:pt x="1432" y="144"/>
                  </a:cubicBezTo>
                  <a:cubicBezTo>
                    <a:pt x="1433" y="143"/>
                    <a:pt x="1433" y="143"/>
                    <a:pt x="1433" y="143"/>
                  </a:cubicBezTo>
                  <a:cubicBezTo>
                    <a:pt x="1434" y="143"/>
                    <a:pt x="1434" y="143"/>
                    <a:pt x="1434" y="143"/>
                  </a:cubicBezTo>
                  <a:cubicBezTo>
                    <a:pt x="1435" y="143"/>
                    <a:pt x="1435" y="143"/>
                    <a:pt x="1435" y="143"/>
                  </a:cubicBezTo>
                  <a:cubicBezTo>
                    <a:pt x="1435" y="142"/>
                    <a:pt x="1435" y="142"/>
                    <a:pt x="1435" y="142"/>
                  </a:cubicBezTo>
                  <a:cubicBezTo>
                    <a:pt x="1435" y="141"/>
                    <a:pt x="1435" y="141"/>
                    <a:pt x="1435" y="141"/>
                  </a:cubicBezTo>
                  <a:cubicBezTo>
                    <a:pt x="1435" y="140"/>
                    <a:pt x="1435" y="140"/>
                    <a:pt x="1435" y="140"/>
                  </a:cubicBezTo>
                  <a:cubicBezTo>
                    <a:pt x="1435" y="139"/>
                    <a:pt x="1435" y="139"/>
                    <a:pt x="1435" y="139"/>
                  </a:cubicBezTo>
                  <a:cubicBezTo>
                    <a:pt x="1435" y="137"/>
                    <a:pt x="1435" y="137"/>
                    <a:pt x="1435" y="137"/>
                  </a:cubicBezTo>
                  <a:cubicBezTo>
                    <a:pt x="1434" y="137"/>
                    <a:pt x="1434" y="137"/>
                    <a:pt x="1434" y="137"/>
                  </a:cubicBezTo>
                  <a:cubicBezTo>
                    <a:pt x="1434" y="135"/>
                    <a:pt x="1434" y="135"/>
                    <a:pt x="1434" y="135"/>
                  </a:cubicBezTo>
                  <a:cubicBezTo>
                    <a:pt x="1434" y="134"/>
                    <a:pt x="1434" y="134"/>
                    <a:pt x="1434" y="134"/>
                  </a:cubicBezTo>
                  <a:cubicBezTo>
                    <a:pt x="1434" y="133"/>
                    <a:pt x="1434" y="133"/>
                    <a:pt x="1434" y="133"/>
                  </a:cubicBezTo>
                  <a:cubicBezTo>
                    <a:pt x="1433" y="133"/>
                    <a:pt x="1433" y="133"/>
                    <a:pt x="1433" y="133"/>
                  </a:cubicBezTo>
                  <a:cubicBezTo>
                    <a:pt x="1432" y="132"/>
                    <a:pt x="1432" y="132"/>
                    <a:pt x="1432" y="132"/>
                  </a:cubicBezTo>
                  <a:cubicBezTo>
                    <a:pt x="1431" y="132"/>
                    <a:pt x="1431" y="132"/>
                    <a:pt x="1431" y="132"/>
                  </a:cubicBezTo>
                  <a:cubicBezTo>
                    <a:pt x="1430" y="131"/>
                    <a:pt x="1430" y="131"/>
                    <a:pt x="1430" y="131"/>
                  </a:cubicBezTo>
                  <a:cubicBezTo>
                    <a:pt x="1430" y="130"/>
                    <a:pt x="1430" y="130"/>
                    <a:pt x="1430" y="130"/>
                  </a:cubicBezTo>
                  <a:cubicBezTo>
                    <a:pt x="1428" y="131"/>
                    <a:pt x="1428" y="131"/>
                    <a:pt x="1428" y="131"/>
                  </a:cubicBezTo>
                  <a:cubicBezTo>
                    <a:pt x="1427" y="131"/>
                    <a:pt x="1427" y="131"/>
                    <a:pt x="1427" y="131"/>
                  </a:cubicBezTo>
                  <a:cubicBezTo>
                    <a:pt x="1426" y="130"/>
                    <a:pt x="1426" y="130"/>
                    <a:pt x="1426" y="130"/>
                  </a:cubicBezTo>
                  <a:cubicBezTo>
                    <a:pt x="1425" y="131"/>
                    <a:pt x="1425" y="131"/>
                    <a:pt x="1425" y="131"/>
                  </a:cubicBezTo>
                  <a:cubicBezTo>
                    <a:pt x="1424" y="132"/>
                    <a:pt x="1424" y="132"/>
                    <a:pt x="1424" y="132"/>
                  </a:cubicBezTo>
                  <a:cubicBezTo>
                    <a:pt x="1423" y="133"/>
                    <a:pt x="1423" y="133"/>
                    <a:pt x="1423" y="133"/>
                  </a:cubicBezTo>
                  <a:cubicBezTo>
                    <a:pt x="1422" y="134"/>
                    <a:pt x="1422" y="134"/>
                    <a:pt x="1422" y="134"/>
                  </a:cubicBezTo>
                  <a:cubicBezTo>
                    <a:pt x="1421" y="134"/>
                    <a:pt x="1421" y="134"/>
                    <a:pt x="1421" y="134"/>
                  </a:cubicBezTo>
                  <a:cubicBezTo>
                    <a:pt x="1421" y="135"/>
                    <a:pt x="1421" y="135"/>
                    <a:pt x="1421" y="135"/>
                  </a:cubicBezTo>
                  <a:cubicBezTo>
                    <a:pt x="1420" y="136"/>
                    <a:pt x="1420" y="136"/>
                    <a:pt x="1420" y="136"/>
                  </a:cubicBezTo>
                  <a:cubicBezTo>
                    <a:pt x="1420" y="137"/>
                    <a:pt x="1420" y="137"/>
                    <a:pt x="1420" y="137"/>
                  </a:cubicBezTo>
                  <a:cubicBezTo>
                    <a:pt x="1421" y="138"/>
                    <a:pt x="1421" y="138"/>
                    <a:pt x="1421" y="138"/>
                  </a:cubicBezTo>
                  <a:cubicBezTo>
                    <a:pt x="1421" y="139"/>
                    <a:pt x="1421" y="139"/>
                    <a:pt x="1421" y="139"/>
                  </a:cubicBezTo>
                  <a:cubicBezTo>
                    <a:pt x="1420" y="139"/>
                    <a:pt x="1420" y="139"/>
                    <a:pt x="1420" y="139"/>
                  </a:cubicBezTo>
                  <a:cubicBezTo>
                    <a:pt x="1419" y="140"/>
                    <a:pt x="1419" y="140"/>
                    <a:pt x="1419" y="140"/>
                  </a:cubicBezTo>
                  <a:cubicBezTo>
                    <a:pt x="1419" y="141"/>
                    <a:pt x="1419" y="141"/>
                    <a:pt x="1419" y="141"/>
                  </a:cubicBezTo>
                  <a:cubicBezTo>
                    <a:pt x="1418" y="141"/>
                    <a:pt x="1418" y="141"/>
                    <a:pt x="1418" y="141"/>
                  </a:cubicBezTo>
                  <a:cubicBezTo>
                    <a:pt x="1418" y="142"/>
                    <a:pt x="1418" y="142"/>
                    <a:pt x="1418" y="142"/>
                  </a:cubicBezTo>
                  <a:cubicBezTo>
                    <a:pt x="1416" y="143"/>
                    <a:pt x="1416" y="143"/>
                    <a:pt x="1416" y="143"/>
                  </a:cubicBezTo>
                  <a:cubicBezTo>
                    <a:pt x="1415" y="144"/>
                    <a:pt x="1415" y="144"/>
                    <a:pt x="1415" y="144"/>
                  </a:cubicBezTo>
                  <a:cubicBezTo>
                    <a:pt x="1414" y="144"/>
                    <a:pt x="1414" y="144"/>
                    <a:pt x="1414" y="144"/>
                  </a:cubicBezTo>
                  <a:cubicBezTo>
                    <a:pt x="1413" y="144"/>
                    <a:pt x="1413" y="144"/>
                    <a:pt x="1413" y="144"/>
                  </a:cubicBezTo>
                  <a:cubicBezTo>
                    <a:pt x="1412" y="144"/>
                    <a:pt x="1412" y="144"/>
                    <a:pt x="1412" y="144"/>
                  </a:cubicBezTo>
                  <a:cubicBezTo>
                    <a:pt x="1411" y="146"/>
                    <a:pt x="1411" y="146"/>
                    <a:pt x="1411" y="146"/>
                  </a:cubicBezTo>
                  <a:cubicBezTo>
                    <a:pt x="1410" y="147"/>
                    <a:pt x="1410" y="147"/>
                    <a:pt x="1410" y="147"/>
                  </a:cubicBezTo>
                  <a:cubicBezTo>
                    <a:pt x="1410" y="146"/>
                    <a:pt x="1410" y="146"/>
                    <a:pt x="1410" y="146"/>
                  </a:cubicBezTo>
                  <a:cubicBezTo>
                    <a:pt x="1409" y="145"/>
                    <a:pt x="1409" y="145"/>
                    <a:pt x="1409" y="145"/>
                  </a:cubicBezTo>
                  <a:cubicBezTo>
                    <a:pt x="1409" y="146"/>
                    <a:pt x="1409" y="146"/>
                    <a:pt x="1409" y="146"/>
                  </a:cubicBezTo>
                  <a:cubicBezTo>
                    <a:pt x="1409" y="148"/>
                    <a:pt x="1409" y="148"/>
                    <a:pt x="1409" y="148"/>
                  </a:cubicBezTo>
                  <a:cubicBezTo>
                    <a:pt x="1408" y="147"/>
                    <a:pt x="1408" y="147"/>
                    <a:pt x="1408" y="147"/>
                  </a:cubicBezTo>
                  <a:cubicBezTo>
                    <a:pt x="1408" y="146"/>
                    <a:pt x="1408" y="146"/>
                    <a:pt x="1408" y="146"/>
                  </a:cubicBezTo>
                  <a:cubicBezTo>
                    <a:pt x="1406" y="146"/>
                    <a:pt x="1406" y="146"/>
                    <a:pt x="1406" y="146"/>
                  </a:cubicBezTo>
                  <a:cubicBezTo>
                    <a:pt x="1403" y="147"/>
                    <a:pt x="1403" y="147"/>
                    <a:pt x="1403" y="147"/>
                  </a:cubicBezTo>
                  <a:cubicBezTo>
                    <a:pt x="1402" y="147"/>
                    <a:pt x="1402" y="147"/>
                    <a:pt x="1402" y="147"/>
                  </a:cubicBezTo>
                  <a:cubicBezTo>
                    <a:pt x="1402" y="148"/>
                    <a:pt x="1402" y="148"/>
                    <a:pt x="1402" y="148"/>
                  </a:cubicBezTo>
                  <a:cubicBezTo>
                    <a:pt x="1402" y="150"/>
                    <a:pt x="1402" y="150"/>
                    <a:pt x="1402" y="150"/>
                  </a:cubicBezTo>
                  <a:cubicBezTo>
                    <a:pt x="1403" y="150"/>
                    <a:pt x="1403" y="150"/>
                    <a:pt x="1403" y="150"/>
                  </a:cubicBezTo>
                  <a:cubicBezTo>
                    <a:pt x="1403" y="151"/>
                    <a:pt x="1403" y="151"/>
                    <a:pt x="1403" y="151"/>
                  </a:cubicBezTo>
                  <a:cubicBezTo>
                    <a:pt x="1402" y="151"/>
                    <a:pt x="1402" y="151"/>
                    <a:pt x="1402" y="151"/>
                  </a:cubicBezTo>
                  <a:cubicBezTo>
                    <a:pt x="1401" y="152"/>
                    <a:pt x="1401" y="152"/>
                    <a:pt x="1401" y="152"/>
                  </a:cubicBezTo>
                  <a:cubicBezTo>
                    <a:pt x="1401" y="151"/>
                    <a:pt x="1401" y="151"/>
                    <a:pt x="1401" y="151"/>
                  </a:cubicBezTo>
                  <a:cubicBezTo>
                    <a:pt x="1401" y="150"/>
                    <a:pt x="1401" y="150"/>
                    <a:pt x="1401" y="150"/>
                  </a:cubicBezTo>
                  <a:cubicBezTo>
                    <a:pt x="1400" y="151"/>
                    <a:pt x="1400" y="151"/>
                    <a:pt x="1400" y="151"/>
                  </a:cubicBezTo>
                  <a:cubicBezTo>
                    <a:pt x="1399" y="152"/>
                    <a:pt x="1399" y="152"/>
                    <a:pt x="1399" y="152"/>
                  </a:cubicBezTo>
                  <a:cubicBezTo>
                    <a:pt x="1399" y="153"/>
                    <a:pt x="1399" y="153"/>
                    <a:pt x="1399" y="153"/>
                  </a:cubicBezTo>
                  <a:cubicBezTo>
                    <a:pt x="1399" y="154"/>
                    <a:pt x="1399" y="154"/>
                    <a:pt x="1399" y="154"/>
                  </a:cubicBezTo>
                  <a:cubicBezTo>
                    <a:pt x="1398" y="155"/>
                    <a:pt x="1398" y="155"/>
                    <a:pt x="1398" y="155"/>
                  </a:cubicBezTo>
                  <a:cubicBezTo>
                    <a:pt x="1397" y="155"/>
                    <a:pt x="1397" y="155"/>
                    <a:pt x="1397" y="155"/>
                  </a:cubicBezTo>
                  <a:cubicBezTo>
                    <a:pt x="1396" y="155"/>
                    <a:pt x="1396" y="155"/>
                    <a:pt x="1396" y="155"/>
                  </a:cubicBezTo>
                  <a:cubicBezTo>
                    <a:pt x="1396" y="156"/>
                    <a:pt x="1396" y="156"/>
                    <a:pt x="1396" y="156"/>
                  </a:cubicBezTo>
                  <a:cubicBezTo>
                    <a:pt x="1395" y="156"/>
                    <a:pt x="1395" y="156"/>
                    <a:pt x="1395" y="156"/>
                  </a:cubicBezTo>
                  <a:cubicBezTo>
                    <a:pt x="1394" y="157"/>
                    <a:pt x="1394" y="157"/>
                    <a:pt x="1394" y="157"/>
                  </a:cubicBezTo>
                  <a:cubicBezTo>
                    <a:pt x="1394" y="159"/>
                    <a:pt x="1394" y="159"/>
                    <a:pt x="1394" y="159"/>
                  </a:cubicBezTo>
                  <a:cubicBezTo>
                    <a:pt x="1395" y="159"/>
                    <a:pt x="1395" y="159"/>
                    <a:pt x="1395" y="159"/>
                  </a:cubicBezTo>
                  <a:cubicBezTo>
                    <a:pt x="1394" y="160"/>
                    <a:pt x="1394" y="160"/>
                    <a:pt x="1394" y="160"/>
                  </a:cubicBezTo>
                  <a:cubicBezTo>
                    <a:pt x="1392" y="160"/>
                    <a:pt x="1392" y="160"/>
                    <a:pt x="1392" y="160"/>
                  </a:cubicBezTo>
                  <a:cubicBezTo>
                    <a:pt x="1392" y="161"/>
                    <a:pt x="1392" y="161"/>
                    <a:pt x="1392" y="161"/>
                  </a:cubicBezTo>
                  <a:cubicBezTo>
                    <a:pt x="1391" y="162"/>
                    <a:pt x="1391" y="162"/>
                    <a:pt x="1391" y="162"/>
                  </a:cubicBezTo>
                  <a:cubicBezTo>
                    <a:pt x="1391" y="163"/>
                    <a:pt x="1391" y="163"/>
                    <a:pt x="1391" y="163"/>
                  </a:cubicBezTo>
                  <a:cubicBezTo>
                    <a:pt x="1392" y="163"/>
                    <a:pt x="1392" y="163"/>
                    <a:pt x="1392" y="163"/>
                  </a:cubicBezTo>
                  <a:cubicBezTo>
                    <a:pt x="1393" y="163"/>
                    <a:pt x="1393" y="163"/>
                    <a:pt x="1393" y="163"/>
                  </a:cubicBezTo>
                  <a:cubicBezTo>
                    <a:pt x="1393" y="164"/>
                    <a:pt x="1393" y="164"/>
                    <a:pt x="1393" y="164"/>
                  </a:cubicBezTo>
                  <a:cubicBezTo>
                    <a:pt x="1393" y="165"/>
                    <a:pt x="1393" y="165"/>
                    <a:pt x="1393" y="165"/>
                  </a:cubicBezTo>
                  <a:cubicBezTo>
                    <a:pt x="1392" y="166"/>
                    <a:pt x="1392" y="166"/>
                    <a:pt x="1392" y="166"/>
                  </a:cubicBezTo>
                  <a:cubicBezTo>
                    <a:pt x="1390" y="166"/>
                    <a:pt x="1390" y="166"/>
                    <a:pt x="1390" y="166"/>
                  </a:cubicBezTo>
                  <a:cubicBezTo>
                    <a:pt x="1389" y="166"/>
                    <a:pt x="1389" y="166"/>
                    <a:pt x="1389" y="166"/>
                  </a:cubicBezTo>
                  <a:cubicBezTo>
                    <a:pt x="1388" y="167"/>
                    <a:pt x="1388" y="167"/>
                    <a:pt x="1388" y="167"/>
                  </a:cubicBezTo>
                  <a:cubicBezTo>
                    <a:pt x="1389" y="168"/>
                    <a:pt x="1389" y="168"/>
                    <a:pt x="1389" y="168"/>
                  </a:cubicBezTo>
                  <a:cubicBezTo>
                    <a:pt x="1388" y="169"/>
                    <a:pt x="1388" y="169"/>
                    <a:pt x="1388" y="169"/>
                  </a:cubicBezTo>
                  <a:cubicBezTo>
                    <a:pt x="1387" y="170"/>
                    <a:pt x="1387" y="170"/>
                    <a:pt x="1387" y="170"/>
                  </a:cubicBezTo>
                  <a:cubicBezTo>
                    <a:pt x="1386" y="170"/>
                    <a:pt x="1386" y="170"/>
                    <a:pt x="1386" y="170"/>
                  </a:cubicBezTo>
                  <a:cubicBezTo>
                    <a:pt x="1385" y="169"/>
                    <a:pt x="1385" y="169"/>
                    <a:pt x="1385" y="169"/>
                  </a:cubicBezTo>
                  <a:cubicBezTo>
                    <a:pt x="1385" y="168"/>
                    <a:pt x="1385" y="168"/>
                    <a:pt x="1385" y="168"/>
                  </a:cubicBezTo>
                  <a:cubicBezTo>
                    <a:pt x="1384" y="170"/>
                    <a:pt x="1384" y="170"/>
                    <a:pt x="1384" y="170"/>
                  </a:cubicBezTo>
                  <a:cubicBezTo>
                    <a:pt x="1384" y="171"/>
                    <a:pt x="1384" y="171"/>
                    <a:pt x="1384" y="171"/>
                  </a:cubicBezTo>
                  <a:cubicBezTo>
                    <a:pt x="1386" y="172"/>
                    <a:pt x="1386" y="172"/>
                    <a:pt x="1386" y="172"/>
                  </a:cubicBezTo>
                  <a:cubicBezTo>
                    <a:pt x="1387" y="172"/>
                    <a:pt x="1387" y="172"/>
                    <a:pt x="1387" y="172"/>
                  </a:cubicBezTo>
                  <a:cubicBezTo>
                    <a:pt x="1387" y="173"/>
                    <a:pt x="1387" y="173"/>
                    <a:pt x="1387" y="173"/>
                  </a:cubicBezTo>
                  <a:cubicBezTo>
                    <a:pt x="1386" y="174"/>
                    <a:pt x="1386" y="174"/>
                    <a:pt x="1386" y="174"/>
                  </a:cubicBezTo>
                  <a:cubicBezTo>
                    <a:pt x="1386" y="175"/>
                    <a:pt x="1386" y="175"/>
                    <a:pt x="1386" y="175"/>
                  </a:cubicBezTo>
                  <a:cubicBezTo>
                    <a:pt x="1387" y="175"/>
                    <a:pt x="1387" y="175"/>
                    <a:pt x="1387" y="175"/>
                  </a:cubicBezTo>
                  <a:cubicBezTo>
                    <a:pt x="1388" y="174"/>
                    <a:pt x="1388" y="174"/>
                    <a:pt x="1388" y="174"/>
                  </a:cubicBezTo>
                  <a:cubicBezTo>
                    <a:pt x="1389" y="175"/>
                    <a:pt x="1389" y="175"/>
                    <a:pt x="1389" y="175"/>
                  </a:cubicBezTo>
                  <a:cubicBezTo>
                    <a:pt x="1390" y="175"/>
                    <a:pt x="1390" y="175"/>
                    <a:pt x="1390" y="175"/>
                  </a:cubicBezTo>
                  <a:cubicBezTo>
                    <a:pt x="1391" y="174"/>
                    <a:pt x="1391" y="174"/>
                    <a:pt x="1391" y="174"/>
                  </a:cubicBezTo>
                  <a:cubicBezTo>
                    <a:pt x="1391" y="175"/>
                    <a:pt x="1391" y="175"/>
                    <a:pt x="1391" y="175"/>
                  </a:cubicBezTo>
                  <a:cubicBezTo>
                    <a:pt x="1390" y="176"/>
                    <a:pt x="1390" y="176"/>
                    <a:pt x="1390" y="176"/>
                  </a:cubicBezTo>
                  <a:cubicBezTo>
                    <a:pt x="1388" y="175"/>
                    <a:pt x="1388" y="175"/>
                    <a:pt x="1388" y="175"/>
                  </a:cubicBezTo>
                  <a:cubicBezTo>
                    <a:pt x="1388" y="176"/>
                    <a:pt x="1388" y="176"/>
                    <a:pt x="1388" y="176"/>
                  </a:cubicBezTo>
                  <a:cubicBezTo>
                    <a:pt x="1387" y="176"/>
                    <a:pt x="1387" y="176"/>
                    <a:pt x="1387" y="176"/>
                  </a:cubicBezTo>
                  <a:cubicBezTo>
                    <a:pt x="1387" y="177"/>
                    <a:pt x="1387" y="177"/>
                    <a:pt x="1387" y="177"/>
                  </a:cubicBezTo>
                  <a:cubicBezTo>
                    <a:pt x="1387" y="178"/>
                    <a:pt x="1387" y="178"/>
                    <a:pt x="1387" y="178"/>
                  </a:cubicBezTo>
                  <a:cubicBezTo>
                    <a:pt x="1388" y="179"/>
                    <a:pt x="1388" y="179"/>
                    <a:pt x="1388" y="179"/>
                  </a:cubicBezTo>
                  <a:cubicBezTo>
                    <a:pt x="1389" y="179"/>
                    <a:pt x="1389" y="179"/>
                    <a:pt x="1389" y="179"/>
                  </a:cubicBezTo>
                  <a:cubicBezTo>
                    <a:pt x="1390" y="178"/>
                    <a:pt x="1390" y="178"/>
                    <a:pt x="1390" y="178"/>
                  </a:cubicBezTo>
                  <a:cubicBezTo>
                    <a:pt x="1390" y="179"/>
                    <a:pt x="1390" y="179"/>
                    <a:pt x="1390" y="179"/>
                  </a:cubicBezTo>
                  <a:cubicBezTo>
                    <a:pt x="1388" y="180"/>
                    <a:pt x="1388" y="180"/>
                    <a:pt x="1388" y="180"/>
                  </a:cubicBezTo>
                  <a:cubicBezTo>
                    <a:pt x="1387" y="180"/>
                    <a:pt x="1387" y="180"/>
                    <a:pt x="1387" y="180"/>
                  </a:cubicBezTo>
                  <a:cubicBezTo>
                    <a:pt x="1386" y="180"/>
                    <a:pt x="1386" y="180"/>
                    <a:pt x="1386" y="180"/>
                  </a:cubicBezTo>
                  <a:cubicBezTo>
                    <a:pt x="1386" y="181"/>
                    <a:pt x="1386" y="181"/>
                    <a:pt x="1386" y="181"/>
                  </a:cubicBezTo>
                  <a:cubicBezTo>
                    <a:pt x="1387" y="181"/>
                    <a:pt x="1387" y="181"/>
                    <a:pt x="1387" y="181"/>
                  </a:cubicBezTo>
                  <a:cubicBezTo>
                    <a:pt x="1388" y="181"/>
                    <a:pt x="1388" y="181"/>
                    <a:pt x="1388" y="181"/>
                  </a:cubicBezTo>
                  <a:cubicBezTo>
                    <a:pt x="1389" y="181"/>
                    <a:pt x="1389" y="181"/>
                    <a:pt x="1389" y="181"/>
                  </a:cubicBezTo>
                  <a:cubicBezTo>
                    <a:pt x="1389" y="182"/>
                    <a:pt x="1389" y="182"/>
                    <a:pt x="1389" y="182"/>
                  </a:cubicBezTo>
                  <a:cubicBezTo>
                    <a:pt x="1388" y="182"/>
                    <a:pt x="1388" y="182"/>
                    <a:pt x="1388" y="182"/>
                  </a:cubicBezTo>
                  <a:cubicBezTo>
                    <a:pt x="1387" y="182"/>
                    <a:pt x="1387" y="182"/>
                    <a:pt x="1387" y="182"/>
                  </a:cubicBezTo>
                  <a:cubicBezTo>
                    <a:pt x="1387" y="183"/>
                    <a:pt x="1387" y="183"/>
                    <a:pt x="1387" y="183"/>
                  </a:cubicBezTo>
                  <a:cubicBezTo>
                    <a:pt x="1389" y="183"/>
                    <a:pt x="1389" y="183"/>
                    <a:pt x="1389" y="183"/>
                  </a:cubicBezTo>
                  <a:cubicBezTo>
                    <a:pt x="1391" y="185"/>
                    <a:pt x="1391" y="185"/>
                    <a:pt x="1391" y="185"/>
                  </a:cubicBezTo>
                  <a:cubicBezTo>
                    <a:pt x="1392" y="185"/>
                    <a:pt x="1392" y="185"/>
                    <a:pt x="1392" y="185"/>
                  </a:cubicBezTo>
                  <a:cubicBezTo>
                    <a:pt x="1392" y="186"/>
                    <a:pt x="1392" y="186"/>
                    <a:pt x="1392" y="186"/>
                  </a:cubicBezTo>
                  <a:cubicBezTo>
                    <a:pt x="1391" y="185"/>
                    <a:pt x="1391" y="185"/>
                    <a:pt x="1391" y="185"/>
                  </a:cubicBezTo>
                  <a:cubicBezTo>
                    <a:pt x="1390" y="185"/>
                    <a:pt x="1390" y="185"/>
                    <a:pt x="1390" y="185"/>
                  </a:cubicBezTo>
                  <a:cubicBezTo>
                    <a:pt x="1389" y="185"/>
                    <a:pt x="1389" y="185"/>
                    <a:pt x="1389" y="185"/>
                  </a:cubicBezTo>
                  <a:cubicBezTo>
                    <a:pt x="1388" y="184"/>
                    <a:pt x="1388" y="184"/>
                    <a:pt x="1388" y="184"/>
                  </a:cubicBezTo>
                  <a:cubicBezTo>
                    <a:pt x="1387" y="184"/>
                    <a:pt x="1387" y="184"/>
                    <a:pt x="1387" y="184"/>
                  </a:cubicBezTo>
                  <a:cubicBezTo>
                    <a:pt x="1386" y="185"/>
                    <a:pt x="1386" y="185"/>
                    <a:pt x="1386" y="185"/>
                  </a:cubicBezTo>
                  <a:cubicBezTo>
                    <a:pt x="1385" y="186"/>
                    <a:pt x="1385" y="186"/>
                    <a:pt x="1385" y="186"/>
                  </a:cubicBezTo>
                  <a:cubicBezTo>
                    <a:pt x="1385" y="187"/>
                    <a:pt x="1385" y="187"/>
                    <a:pt x="1385" y="187"/>
                  </a:cubicBezTo>
                  <a:cubicBezTo>
                    <a:pt x="1386" y="187"/>
                    <a:pt x="1386" y="187"/>
                    <a:pt x="1386" y="187"/>
                  </a:cubicBezTo>
                  <a:cubicBezTo>
                    <a:pt x="1385" y="188"/>
                    <a:pt x="1385" y="188"/>
                    <a:pt x="1385" y="188"/>
                  </a:cubicBezTo>
                  <a:cubicBezTo>
                    <a:pt x="1384" y="188"/>
                    <a:pt x="1384" y="188"/>
                    <a:pt x="1384" y="188"/>
                  </a:cubicBezTo>
                  <a:cubicBezTo>
                    <a:pt x="1384" y="189"/>
                    <a:pt x="1384" y="189"/>
                    <a:pt x="1384" y="189"/>
                  </a:cubicBezTo>
                  <a:cubicBezTo>
                    <a:pt x="1383" y="190"/>
                    <a:pt x="1383" y="190"/>
                    <a:pt x="1383" y="190"/>
                  </a:cubicBezTo>
                  <a:cubicBezTo>
                    <a:pt x="1383" y="191"/>
                    <a:pt x="1383" y="191"/>
                    <a:pt x="1383" y="191"/>
                  </a:cubicBezTo>
                  <a:close/>
                  <a:moveTo>
                    <a:pt x="1413" y="256"/>
                  </a:moveTo>
                  <a:cubicBezTo>
                    <a:pt x="1414" y="256"/>
                    <a:pt x="1414" y="256"/>
                    <a:pt x="1414" y="256"/>
                  </a:cubicBezTo>
                  <a:cubicBezTo>
                    <a:pt x="1415" y="256"/>
                    <a:pt x="1415" y="256"/>
                    <a:pt x="1415" y="256"/>
                  </a:cubicBezTo>
                  <a:cubicBezTo>
                    <a:pt x="1414" y="255"/>
                    <a:pt x="1414" y="255"/>
                    <a:pt x="1414" y="255"/>
                  </a:cubicBezTo>
                  <a:cubicBezTo>
                    <a:pt x="1413" y="256"/>
                    <a:pt x="1413" y="256"/>
                    <a:pt x="1413" y="256"/>
                  </a:cubicBezTo>
                  <a:close/>
                  <a:moveTo>
                    <a:pt x="1369" y="89"/>
                  </a:moveTo>
                  <a:cubicBezTo>
                    <a:pt x="1368" y="88"/>
                    <a:pt x="1368" y="88"/>
                    <a:pt x="1368" y="88"/>
                  </a:cubicBezTo>
                  <a:cubicBezTo>
                    <a:pt x="1367" y="88"/>
                    <a:pt x="1367" y="88"/>
                    <a:pt x="1367" y="88"/>
                  </a:cubicBezTo>
                  <a:cubicBezTo>
                    <a:pt x="1367" y="89"/>
                    <a:pt x="1367" y="89"/>
                    <a:pt x="1367" y="89"/>
                  </a:cubicBezTo>
                  <a:cubicBezTo>
                    <a:pt x="1368" y="89"/>
                    <a:pt x="1368" y="89"/>
                    <a:pt x="1368" y="89"/>
                  </a:cubicBezTo>
                  <a:cubicBezTo>
                    <a:pt x="1368" y="90"/>
                    <a:pt x="1368" y="90"/>
                    <a:pt x="1368" y="90"/>
                  </a:cubicBezTo>
                  <a:cubicBezTo>
                    <a:pt x="1369" y="89"/>
                    <a:pt x="1369" y="89"/>
                    <a:pt x="1369" y="89"/>
                  </a:cubicBezTo>
                  <a:close/>
                  <a:moveTo>
                    <a:pt x="1359" y="77"/>
                  </a:moveTo>
                  <a:cubicBezTo>
                    <a:pt x="1359" y="78"/>
                    <a:pt x="1359" y="78"/>
                    <a:pt x="1359" y="78"/>
                  </a:cubicBezTo>
                  <a:cubicBezTo>
                    <a:pt x="1360" y="81"/>
                    <a:pt x="1360" y="81"/>
                    <a:pt x="1360" y="81"/>
                  </a:cubicBezTo>
                  <a:cubicBezTo>
                    <a:pt x="1360" y="83"/>
                    <a:pt x="1360" y="83"/>
                    <a:pt x="1360" y="83"/>
                  </a:cubicBezTo>
                  <a:cubicBezTo>
                    <a:pt x="1361" y="85"/>
                    <a:pt x="1361" y="85"/>
                    <a:pt x="1361" y="85"/>
                  </a:cubicBezTo>
                  <a:cubicBezTo>
                    <a:pt x="1362" y="85"/>
                    <a:pt x="1362" y="85"/>
                    <a:pt x="1362" y="85"/>
                  </a:cubicBezTo>
                  <a:cubicBezTo>
                    <a:pt x="1363" y="85"/>
                    <a:pt x="1363" y="85"/>
                    <a:pt x="1363" y="85"/>
                  </a:cubicBezTo>
                  <a:cubicBezTo>
                    <a:pt x="1362" y="84"/>
                    <a:pt x="1362" y="84"/>
                    <a:pt x="1362" y="84"/>
                  </a:cubicBezTo>
                  <a:cubicBezTo>
                    <a:pt x="1362" y="83"/>
                    <a:pt x="1362" y="83"/>
                    <a:pt x="1362" y="83"/>
                  </a:cubicBezTo>
                  <a:cubicBezTo>
                    <a:pt x="1363" y="83"/>
                    <a:pt x="1363" y="83"/>
                    <a:pt x="1363" y="83"/>
                  </a:cubicBezTo>
                  <a:cubicBezTo>
                    <a:pt x="1364" y="81"/>
                    <a:pt x="1364" y="81"/>
                    <a:pt x="1364" y="81"/>
                  </a:cubicBezTo>
                  <a:cubicBezTo>
                    <a:pt x="1366" y="80"/>
                    <a:pt x="1366" y="80"/>
                    <a:pt x="1366" y="80"/>
                  </a:cubicBezTo>
                  <a:cubicBezTo>
                    <a:pt x="1367" y="79"/>
                    <a:pt x="1367" y="79"/>
                    <a:pt x="1367" y="79"/>
                  </a:cubicBezTo>
                  <a:cubicBezTo>
                    <a:pt x="1366" y="79"/>
                    <a:pt x="1366" y="79"/>
                    <a:pt x="1366" y="79"/>
                  </a:cubicBezTo>
                  <a:cubicBezTo>
                    <a:pt x="1365" y="79"/>
                    <a:pt x="1365" y="79"/>
                    <a:pt x="1365" y="79"/>
                  </a:cubicBezTo>
                  <a:cubicBezTo>
                    <a:pt x="1362" y="78"/>
                    <a:pt x="1362" y="78"/>
                    <a:pt x="1362" y="78"/>
                  </a:cubicBezTo>
                  <a:cubicBezTo>
                    <a:pt x="1361" y="76"/>
                    <a:pt x="1361" y="76"/>
                    <a:pt x="1361" y="76"/>
                  </a:cubicBezTo>
                  <a:cubicBezTo>
                    <a:pt x="1360" y="77"/>
                    <a:pt x="1360" y="77"/>
                    <a:pt x="1360" y="77"/>
                  </a:cubicBezTo>
                  <a:cubicBezTo>
                    <a:pt x="1359" y="77"/>
                    <a:pt x="1359" y="77"/>
                    <a:pt x="1359" y="77"/>
                  </a:cubicBezTo>
                  <a:close/>
                  <a:moveTo>
                    <a:pt x="1432" y="240"/>
                  </a:moveTo>
                  <a:cubicBezTo>
                    <a:pt x="1430" y="239"/>
                    <a:pt x="1430" y="239"/>
                    <a:pt x="1430" y="239"/>
                  </a:cubicBezTo>
                  <a:cubicBezTo>
                    <a:pt x="1428" y="237"/>
                    <a:pt x="1428" y="237"/>
                    <a:pt x="1428" y="237"/>
                  </a:cubicBezTo>
                  <a:cubicBezTo>
                    <a:pt x="1427" y="237"/>
                    <a:pt x="1427" y="237"/>
                    <a:pt x="1427" y="237"/>
                  </a:cubicBezTo>
                  <a:cubicBezTo>
                    <a:pt x="1425" y="236"/>
                    <a:pt x="1425" y="236"/>
                    <a:pt x="1425" y="236"/>
                  </a:cubicBezTo>
                  <a:cubicBezTo>
                    <a:pt x="1424" y="235"/>
                    <a:pt x="1424" y="235"/>
                    <a:pt x="1424" y="235"/>
                  </a:cubicBezTo>
                  <a:cubicBezTo>
                    <a:pt x="1424" y="234"/>
                    <a:pt x="1424" y="234"/>
                    <a:pt x="1424" y="234"/>
                  </a:cubicBezTo>
                  <a:cubicBezTo>
                    <a:pt x="1422" y="233"/>
                    <a:pt x="1422" y="233"/>
                    <a:pt x="1422" y="233"/>
                  </a:cubicBezTo>
                  <a:cubicBezTo>
                    <a:pt x="1421" y="233"/>
                    <a:pt x="1421" y="233"/>
                    <a:pt x="1421" y="233"/>
                  </a:cubicBezTo>
                  <a:cubicBezTo>
                    <a:pt x="1421" y="234"/>
                    <a:pt x="1421" y="234"/>
                    <a:pt x="1421" y="234"/>
                  </a:cubicBezTo>
                  <a:cubicBezTo>
                    <a:pt x="1420" y="235"/>
                    <a:pt x="1420" y="235"/>
                    <a:pt x="1420" y="235"/>
                  </a:cubicBezTo>
                  <a:cubicBezTo>
                    <a:pt x="1421" y="236"/>
                    <a:pt x="1421" y="236"/>
                    <a:pt x="1421" y="236"/>
                  </a:cubicBezTo>
                  <a:cubicBezTo>
                    <a:pt x="1422" y="236"/>
                    <a:pt x="1422" y="236"/>
                    <a:pt x="1422" y="236"/>
                  </a:cubicBezTo>
                  <a:cubicBezTo>
                    <a:pt x="1421" y="237"/>
                    <a:pt x="1421" y="237"/>
                    <a:pt x="1421" y="237"/>
                  </a:cubicBezTo>
                  <a:cubicBezTo>
                    <a:pt x="1420" y="236"/>
                    <a:pt x="1420" y="236"/>
                    <a:pt x="1420" y="236"/>
                  </a:cubicBezTo>
                  <a:cubicBezTo>
                    <a:pt x="1419" y="236"/>
                    <a:pt x="1419" y="236"/>
                    <a:pt x="1419" y="236"/>
                  </a:cubicBezTo>
                  <a:cubicBezTo>
                    <a:pt x="1420" y="237"/>
                    <a:pt x="1420" y="237"/>
                    <a:pt x="1420" y="237"/>
                  </a:cubicBezTo>
                  <a:cubicBezTo>
                    <a:pt x="1422" y="240"/>
                    <a:pt x="1422" y="240"/>
                    <a:pt x="1422" y="240"/>
                  </a:cubicBezTo>
                  <a:cubicBezTo>
                    <a:pt x="1423" y="240"/>
                    <a:pt x="1423" y="240"/>
                    <a:pt x="1423" y="240"/>
                  </a:cubicBezTo>
                  <a:cubicBezTo>
                    <a:pt x="1424" y="242"/>
                    <a:pt x="1424" y="242"/>
                    <a:pt x="1424" y="242"/>
                  </a:cubicBezTo>
                  <a:cubicBezTo>
                    <a:pt x="1425" y="242"/>
                    <a:pt x="1425" y="242"/>
                    <a:pt x="1425" y="242"/>
                  </a:cubicBezTo>
                  <a:cubicBezTo>
                    <a:pt x="1425" y="240"/>
                    <a:pt x="1425" y="240"/>
                    <a:pt x="1425" y="240"/>
                  </a:cubicBezTo>
                  <a:cubicBezTo>
                    <a:pt x="1426" y="241"/>
                    <a:pt x="1426" y="241"/>
                    <a:pt x="1426" y="241"/>
                  </a:cubicBezTo>
                  <a:cubicBezTo>
                    <a:pt x="1427" y="240"/>
                    <a:pt x="1427" y="240"/>
                    <a:pt x="1427" y="240"/>
                  </a:cubicBezTo>
                  <a:cubicBezTo>
                    <a:pt x="1427" y="241"/>
                    <a:pt x="1427" y="241"/>
                    <a:pt x="1427" y="241"/>
                  </a:cubicBezTo>
                  <a:cubicBezTo>
                    <a:pt x="1427" y="243"/>
                    <a:pt x="1427" y="243"/>
                    <a:pt x="1427" y="243"/>
                  </a:cubicBezTo>
                  <a:cubicBezTo>
                    <a:pt x="1428" y="244"/>
                    <a:pt x="1428" y="244"/>
                    <a:pt x="1428" y="244"/>
                  </a:cubicBezTo>
                  <a:cubicBezTo>
                    <a:pt x="1430" y="244"/>
                    <a:pt x="1430" y="244"/>
                    <a:pt x="1430" y="244"/>
                  </a:cubicBezTo>
                  <a:cubicBezTo>
                    <a:pt x="1430" y="243"/>
                    <a:pt x="1430" y="243"/>
                    <a:pt x="1430" y="243"/>
                  </a:cubicBezTo>
                  <a:cubicBezTo>
                    <a:pt x="1432" y="244"/>
                    <a:pt x="1432" y="244"/>
                    <a:pt x="1432" y="244"/>
                  </a:cubicBezTo>
                  <a:cubicBezTo>
                    <a:pt x="1432" y="242"/>
                    <a:pt x="1432" y="242"/>
                    <a:pt x="1432" y="242"/>
                  </a:cubicBezTo>
                  <a:cubicBezTo>
                    <a:pt x="1432" y="240"/>
                    <a:pt x="1432" y="240"/>
                    <a:pt x="1432" y="240"/>
                  </a:cubicBezTo>
                  <a:close/>
                  <a:moveTo>
                    <a:pt x="1333" y="270"/>
                  </a:moveTo>
                  <a:cubicBezTo>
                    <a:pt x="1333" y="270"/>
                    <a:pt x="1333" y="270"/>
                    <a:pt x="1332" y="270"/>
                  </a:cubicBezTo>
                  <a:cubicBezTo>
                    <a:pt x="1332" y="270"/>
                    <a:pt x="1332" y="270"/>
                    <a:pt x="1333" y="271"/>
                  </a:cubicBezTo>
                  <a:cubicBezTo>
                    <a:pt x="1333" y="271"/>
                    <a:pt x="1333" y="271"/>
                    <a:pt x="1334" y="273"/>
                  </a:cubicBezTo>
                  <a:cubicBezTo>
                    <a:pt x="1334" y="273"/>
                    <a:pt x="1334" y="273"/>
                    <a:pt x="1334" y="272"/>
                  </a:cubicBezTo>
                  <a:cubicBezTo>
                    <a:pt x="1334" y="272"/>
                    <a:pt x="1334" y="272"/>
                    <a:pt x="1333" y="270"/>
                  </a:cubicBezTo>
                  <a:close/>
                  <a:moveTo>
                    <a:pt x="1367" y="65"/>
                  </a:moveTo>
                  <a:cubicBezTo>
                    <a:pt x="1368" y="66"/>
                    <a:pt x="1368" y="66"/>
                    <a:pt x="1368" y="66"/>
                  </a:cubicBezTo>
                  <a:cubicBezTo>
                    <a:pt x="1369" y="65"/>
                    <a:pt x="1369" y="65"/>
                    <a:pt x="1369" y="65"/>
                  </a:cubicBezTo>
                  <a:cubicBezTo>
                    <a:pt x="1370" y="64"/>
                    <a:pt x="1370" y="64"/>
                    <a:pt x="1370" y="64"/>
                  </a:cubicBezTo>
                  <a:cubicBezTo>
                    <a:pt x="1371" y="63"/>
                    <a:pt x="1371" y="63"/>
                    <a:pt x="1371" y="63"/>
                  </a:cubicBezTo>
                  <a:cubicBezTo>
                    <a:pt x="1370" y="62"/>
                    <a:pt x="1370" y="62"/>
                    <a:pt x="1370" y="62"/>
                  </a:cubicBezTo>
                  <a:cubicBezTo>
                    <a:pt x="1369" y="61"/>
                    <a:pt x="1369" y="61"/>
                    <a:pt x="1369" y="61"/>
                  </a:cubicBezTo>
                  <a:cubicBezTo>
                    <a:pt x="1368" y="61"/>
                    <a:pt x="1368" y="61"/>
                    <a:pt x="1368" y="61"/>
                  </a:cubicBezTo>
                  <a:cubicBezTo>
                    <a:pt x="1366" y="61"/>
                    <a:pt x="1366" y="61"/>
                    <a:pt x="1366" y="61"/>
                  </a:cubicBezTo>
                  <a:cubicBezTo>
                    <a:pt x="1365" y="62"/>
                    <a:pt x="1365" y="62"/>
                    <a:pt x="1365" y="62"/>
                  </a:cubicBezTo>
                  <a:cubicBezTo>
                    <a:pt x="1364" y="63"/>
                    <a:pt x="1364" y="63"/>
                    <a:pt x="1364" y="63"/>
                  </a:cubicBezTo>
                  <a:cubicBezTo>
                    <a:pt x="1365" y="64"/>
                    <a:pt x="1365" y="64"/>
                    <a:pt x="1365" y="64"/>
                  </a:cubicBezTo>
                  <a:cubicBezTo>
                    <a:pt x="1367" y="65"/>
                    <a:pt x="1367" y="65"/>
                    <a:pt x="1367" y="65"/>
                  </a:cubicBezTo>
                  <a:close/>
                  <a:moveTo>
                    <a:pt x="1708" y="117"/>
                  </a:moveTo>
                  <a:cubicBezTo>
                    <a:pt x="1709" y="117"/>
                    <a:pt x="1709" y="117"/>
                    <a:pt x="1709" y="117"/>
                  </a:cubicBezTo>
                  <a:cubicBezTo>
                    <a:pt x="1709" y="115"/>
                    <a:pt x="1709" y="115"/>
                    <a:pt x="1709" y="115"/>
                  </a:cubicBezTo>
                  <a:cubicBezTo>
                    <a:pt x="1709" y="114"/>
                    <a:pt x="1709" y="114"/>
                    <a:pt x="1709" y="114"/>
                  </a:cubicBezTo>
                  <a:cubicBezTo>
                    <a:pt x="1707" y="115"/>
                    <a:pt x="1707" y="115"/>
                    <a:pt x="1707" y="115"/>
                  </a:cubicBezTo>
                  <a:cubicBezTo>
                    <a:pt x="1707" y="116"/>
                    <a:pt x="1707" y="116"/>
                    <a:pt x="1707" y="116"/>
                  </a:cubicBezTo>
                  <a:cubicBezTo>
                    <a:pt x="1708" y="116"/>
                    <a:pt x="1708" y="116"/>
                    <a:pt x="1708" y="116"/>
                  </a:cubicBezTo>
                  <a:cubicBezTo>
                    <a:pt x="1708" y="117"/>
                    <a:pt x="1708" y="117"/>
                    <a:pt x="1708" y="117"/>
                  </a:cubicBezTo>
                  <a:close/>
                  <a:moveTo>
                    <a:pt x="1732" y="66"/>
                  </a:moveTo>
                  <a:cubicBezTo>
                    <a:pt x="1734" y="69"/>
                    <a:pt x="1734" y="69"/>
                    <a:pt x="1734" y="69"/>
                  </a:cubicBezTo>
                  <a:cubicBezTo>
                    <a:pt x="1734" y="71"/>
                    <a:pt x="1734" y="71"/>
                    <a:pt x="1734" y="71"/>
                  </a:cubicBezTo>
                  <a:cubicBezTo>
                    <a:pt x="1736" y="72"/>
                    <a:pt x="1736" y="72"/>
                    <a:pt x="1736" y="72"/>
                  </a:cubicBezTo>
                  <a:cubicBezTo>
                    <a:pt x="1736" y="71"/>
                    <a:pt x="1736" y="71"/>
                    <a:pt x="1736" y="71"/>
                  </a:cubicBezTo>
                  <a:cubicBezTo>
                    <a:pt x="1736" y="70"/>
                    <a:pt x="1736" y="70"/>
                    <a:pt x="1736" y="70"/>
                  </a:cubicBezTo>
                  <a:cubicBezTo>
                    <a:pt x="1735" y="67"/>
                    <a:pt x="1735" y="67"/>
                    <a:pt x="1735" y="67"/>
                  </a:cubicBezTo>
                  <a:cubicBezTo>
                    <a:pt x="1735" y="65"/>
                    <a:pt x="1735" y="65"/>
                    <a:pt x="1735" y="65"/>
                  </a:cubicBezTo>
                  <a:cubicBezTo>
                    <a:pt x="1734" y="65"/>
                    <a:pt x="1734" y="65"/>
                    <a:pt x="1734" y="65"/>
                  </a:cubicBezTo>
                  <a:cubicBezTo>
                    <a:pt x="1731" y="64"/>
                    <a:pt x="1731" y="64"/>
                    <a:pt x="1731" y="64"/>
                  </a:cubicBezTo>
                  <a:cubicBezTo>
                    <a:pt x="1730" y="63"/>
                    <a:pt x="1730" y="63"/>
                    <a:pt x="1730" y="63"/>
                  </a:cubicBezTo>
                  <a:cubicBezTo>
                    <a:pt x="1729" y="62"/>
                    <a:pt x="1729" y="62"/>
                    <a:pt x="1729" y="62"/>
                  </a:cubicBezTo>
                  <a:cubicBezTo>
                    <a:pt x="1729" y="63"/>
                    <a:pt x="1729" y="63"/>
                    <a:pt x="1729" y="63"/>
                  </a:cubicBezTo>
                  <a:cubicBezTo>
                    <a:pt x="1730" y="65"/>
                    <a:pt x="1730" y="65"/>
                    <a:pt x="1730" y="65"/>
                  </a:cubicBezTo>
                  <a:cubicBezTo>
                    <a:pt x="1732" y="66"/>
                    <a:pt x="1732" y="66"/>
                    <a:pt x="1732" y="66"/>
                  </a:cubicBezTo>
                  <a:close/>
                  <a:moveTo>
                    <a:pt x="1928" y="122"/>
                  </a:moveTo>
                  <a:cubicBezTo>
                    <a:pt x="1927" y="121"/>
                    <a:pt x="1927" y="121"/>
                    <a:pt x="1927" y="121"/>
                  </a:cubicBezTo>
                  <a:cubicBezTo>
                    <a:pt x="1926" y="121"/>
                    <a:pt x="1926" y="121"/>
                    <a:pt x="1926" y="121"/>
                  </a:cubicBezTo>
                  <a:cubicBezTo>
                    <a:pt x="1926" y="123"/>
                    <a:pt x="1926" y="123"/>
                    <a:pt x="1926" y="123"/>
                  </a:cubicBezTo>
                  <a:cubicBezTo>
                    <a:pt x="1927" y="123"/>
                    <a:pt x="1927" y="123"/>
                    <a:pt x="1927" y="123"/>
                  </a:cubicBezTo>
                  <a:cubicBezTo>
                    <a:pt x="1928" y="122"/>
                    <a:pt x="1928" y="122"/>
                    <a:pt x="1928" y="122"/>
                  </a:cubicBezTo>
                  <a:close/>
                  <a:moveTo>
                    <a:pt x="1794" y="129"/>
                  </a:moveTo>
                  <a:cubicBezTo>
                    <a:pt x="1793" y="130"/>
                    <a:pt x="1793" y="130"/>
                    <a:pt x="1793" y="130"/>
                  </a:cubicBezTo>
                  <a:cubicBezTo>
                    <a:pt x="1793" y="131"/>
                    <a:pt x="1793" y="131"/>
                    <a:pt x="1793" y="131"/>
                  </a:cubicBezTo>
                  <a:cubicBezTo>
                    <a:pt x="1792" y="131"/>
                    <a:pt x="1792" y="131"/>
                    <a:pt x="1792" y="131"/>
                  </a:cubicBezTo>
                  <a:cubicBezTo>
                    <a:pt x="1792" y="131"/>
                    <a:pt x="1791" y="132"/>
                    <a:pt x="1790" y="131"/>
                  </a:cubicBezTo>
                  <a:cubicBezTo>
                    <a:pt x="1792" y="133"/>
                    <a:pt x="1792" y="133"/>
                    <a:pt x="1792" y="133"/>
                  </a:cubicBezTo>
                  <a:cubicBezTo>
                    <a:pt x="1793" y="133"/>
                    <a:pt x="1793" y="133"/>
                    <a:pt x="1793" y="133"/>
                  </a:cubicBezTo>
                  <a:cubicBezTo>
                    <a:pt x="1794" y="132"/>
                    <a:pt x="1794" y="132"/>
                    <a:pt x="1794" y="132"/>
                  </a:cubicBezTo>
                  <a:cubicBezTo>
                    <a:pt x="1795" y="132"/>
                    <a:pt x="1795" y="132"/>
                    <a:pt x="1795" y="132"/>
                  </a:cubicBezTo>
                  <a:cubicBezTo>
                    <a:pt x="1794" y="131"/>
                    <a:pt x="1794" y="131"/>
                    <a:pt x="1794" y="131"/>
                  </a:cubicBezTo>
                  <a:cubicBezTo>
                    <a:pt x="1794" y="129"/>
                    <a:pt x="1794" y="129"/>
                    <a:pt x="1794" y="129"/>
                  </a:cubicBezTo>
                  <a:close/>
                  <a:moveTo>
                    <a:pt x="1526" y="152"/>
                  </a:moveTo>
                  <a:cubicBezTo>
                    <a:pt x="1525" y="152"/>
                    <a:pt x="1525" y="152"/>
                    <a:pt x="1525" y="152"/>
                  </a:cubicBezTo>
                  <a:cubicBezTo>
                    <a:pt x="1525" y="153"/>
                    <a:pt x="1525" y="153"/>
                    <a:pt x="1525" y="153"/>
                  </a:cubicBezTo>
                  <a:cubicBezTo>
                    <a:pt x="1525" y="154"/>
                    <a:pt x="1525" y="154"/>
                    <a:pt x="1525" y="154"/>
                  </a:cubicBezTo>
                  <a:cubicBezTo>
                    <a:pt x="1525" y="155"/>
                    <a:pt x="1525" y="155"/>
                    <a:pt x="1525" y="155"/>
                  </a:cubicBezTo>
                  <a:cubicBezTo>
                    <a:pt x="1526" y="155"/>
                    <a:pt x="1526" y="155"/>
                    <a:pt x="1526" y="155"/>
                  </a:cubicBezTo>
                  <a:cubicBezTo>
                    <a:pt x="1527" y="154"/>
                    <a:pt x="1527" y="154"/>
                    <a:pt x="1527" y="154"/>
                  </a:cubicBezTo>
                  <a:cubicBezTo>
                    <a:pt x="1527" y="153"/>
                    <a:pt x="1527" y="153"/>
                    <a:pt x="1527" y="153"/>
                  </a:cubicBezTo>
                  <a:cubicBezTo>
                    <a:pt x="1526" y="152"/>
                    <a:pt x="1526" y="152"/>
                    <a:pt x="1526" y="152"/>
                  </a:cubicBezTo>
                  <a:close/>
                  <a:moveTo>
                    <a:pt x="1465" y="243"/>
                  </a:moveTo>
                  <a:cubicBezTo>
                    <a:pt x="1465" y="244"/>
                    <a:pt x="1465" y="244"/>
                    <a:pt x="1465" y="244"/>
                  </a:cubicBezTo>
                  <a:cubicBezTo>
                    <a:pt x="1466" y="244"/>
                    <a:pt x="1466" y="244"/>
                    <a:pt x="1466" y="244"/>
                  </a:cubicBezTo>
                  <a:cubicBezTo>
                    <a:pt x="1467" y="243"/>
                    <a:pt x="1467" y="243"/>
                    <a:pt x="1467" y="243"/>
                  </a:cubicBezTo>
                  <a:cubicBezTo>
                    <a:pt x="1467" y="242"/>
                    <a:pt x="1467" y="242"/>
                    <a:pt x="1467" y="242"/>
                  </a:cubicBezTo>
                  <a:cubicBezTo>
                    <a:pt x="1466" y="241"/>
                    <a:pt x="1466" y="241"/>
                    <a:pt x="1466" y="241"/>
                  </a:cubicBezTo>
                  <a:cubicBezTo>
                    <a:pt x="1465" y="242"/>
                    <a:pt x="1465" y="242"/>
                    <a:pt x="1465" y="242"/>
                  </a:cubicBezTo>
                  <a:cubicBezTo>
                    <a:pt x="1465" y="243"/>
                    <a:pt x="1465" y="243"/>
                    <a:pt x="1465" y="243"/>
                  </a:cubicBezTo>
                  <a:close/>
                  <a:moveTo>
                    <a:pt x="1751" y="140"/>
                  </a:moveTo>
                  <a:cubicBezTo>
                    <a:pt x="1751" y="140"/>
                    <a:pt x="1751" y="140"/>
                    <a:pt x="1751" y="142"/>
                  </a:cubicBezTo>
                  <a:cubicBezTo>
                    <a:pt x="1751" y="142"/>
                    <a:pt x="1751" y="142"/>
                    <a:pt x="1750" y="143"/>
                  </a:cubicBezTo>
                  <a:cubicBezTo>
                    <a:pt x="1750" y="143"/>
                    <a:pt x="1750" y="143"/>
                    <a:pt x="1753" y="141"/>
                  </a:cubicBezTo>
                  <a:cubicBezTo>
                    <a:pt x="1753" y="141"/>
                    <a:pt x="1753" y="141"/>
                    <a:pt x="1751" y="140"/>
                  </a:cubicBezTo>
                  <a:close/>
                  <a:moveTo>
                    <a:pt x="1738" y="60"/>
                  </a:moveTo>
                  <a:cubicBezTo>
                    <a:pt x="1739" y="61"/>
                    <a:pt x="1739" y="61"/>
                    <a:pt x="1739" y="61"/>
                  </a:cubicBezTo>
                  <a:cubicBezTo>
                    <a:pt x="1738" y="61"/>
                    <a:pt x="1738" y="61"/>
                    <a:pt x="1738" y="61"/>
                  </a:cubicBezTo>
                  <a:cubicBezTo>
                    <a:pt x="1737" y="61"/>
                    <a:pt x="1737" y="61"/>
                    <a:pt x="1737" y="61"/>
                  </a:cubicBezTo>
                  <a:cubicBezTo>
                    <a:pt x="1738" y="63"/>
                    <a:pt x="1738" y="63"/>
                    <a:pt x="1738" y="63"/>
                  </a:cubicBezTo>
                  <a:cubicBezTo>
                    <a:pt x="1739" y="63"/>
                    <a:pt x="1739" y="63"/>
                    <a:pt x="1739" y="63"/>
                  </a:cubicBezTo>
                  <a:cubicBezTo>
                    <a:pt x="1739" y="64"/>
                    <a:pt x="1739" y="64"/>
                    <a:pt x="1739" y="64"/>
                  </a:cubicBezTo>
                  <a:cubicBezTo>
                    <a:pt x="1739" y="65"/>
                    <a:pt x="1739" y="65"/>
                    <a:pt x="1739" y="65"/>
                  </a:cubicBezTo>
                  <a:cubicBezTo>
                    <a:pt x="1740" y="66"/>
                    <a:pt x="1740" y="66"/>
                    <a:pt x="1740" y="66"/>
                  </a:cubicBezTo>
                  <a:cubicBezTo>
                    <a:pt x="1741" y="66"/>
                    <a:pt x="1741" y="66"/>
                    <a:pt x="1741" y="66"/>
                  </a:cubicBezTo>
                  <a:cubicBezTo>
                    <a:pt x="1742" y="67"/>
                    <a:pt x="1742" y="67"/>
                    <a:pt x="1742" y="67"/>
                  </a:cubicBezTo>
                  <a:cubicBezTo>
                    <a:pt x="1742" y="68"/>
                    <a:pt x="1742" y="68"/>
                    <a:pt x="1742" y="68"/>
                  </a:cubicBezTo>
                  <a:cubicBezTo>
                    <a:pt x="1743" y="68"/>
                    <a:pt x="1743" y="68"/>
                    <a:pt x="1743" y="68"/>
                  </a:cubicBezTo>
                  <a:cubicBezTo>
                    <a:pt x="1744" y="68"/>
                    <a:pt x="1744" y="68"/>
                    <a:pt x="1744" y="68"/>
                  </a:cubicBezTo>
                  <a:cubicBezTo>
                    <a:pt x="1743" y="69"/>
                    <a:pt x="1743" y="69"/>
                    <a:pt x="1743" y="69"/>
                  </a:cubicBezTo>
                  <a:cubicBezTo>
                    <a:pt x="1742" y="69"/>
                    <a:pt x="1742" y="69"/>
                    <a:pt x="1742" y="69"/>
                  </a:cubicBezTo>
                  <a:cubicBezTo>
                    <a:pt x="1742" y="71"/>
                    <a:pt x="1742" y="71"/>
                    <a:pt x="1742" y="71"/>
                  </a:cubicBezTo>
                  <a:cubicBezTo>
                    <a:pt x="1746" y="73"/>
                    <a:pt x="1746" y="73"/>
                    <a:pt x="1746" y="73"/>
                  </a:cubicBezTo>
                  <a:cubicBezTo>
                    <a:pt x="1748" y="74"/>
                    <a:pt x="1748" y="74"/>
                    <a:pt x="1748" y="74"/>
                  </a:cubicBezTo>
                  <a:cubicBezTo>
                    <a:pt x="1750" y="74"/>
                    <a:pt x="1750" y="74"/>
                    <a:pt x="1750" y="74"/>
                  </a:cubicBezTo>
                  <a:cubicBezTo>
                    <a:pt x="1751" y="75"/>
                    <a:pt x="1751" y="75"/>
                    <a:pt x="1751" y="75"/>
                  </a:cubicBezTo>
                  <a:cubicBezTo>
                    <a:pt x="1752" y="75"/>
                    <a:pt x="1752" y="75"/>
                    <a:pt x="1752" y="75"/>
                  </a:cubicBezTo>
                  <a:cubicBezTo>
                    <a:pt x="1752" y="77"/>
                    <a:pt x="1752" y="77"/>
                    <a:pt x="1752" y="77"/>
                  </a:cubicBezTo>
                  <a:cubicBezTo>
                    <a:pt x="1753" y="78"/>
                    <a:pt x="1753" y="78"/>
                    <a:pt x="1753" y="78"/>
                  </a:cubicBezTo>
                  <a:cubicBezTo>
                    <a:pt x="1755" y="78"/>
                    <a:pt x="1755" y="78"/>
                    <a:pt x="1755" y="78"/>
                  </a:cubicBezTo>
                  <a:cubicBezTo>
                    <a:pt x="1757" y="77"/>
                    <a:pt x="1757" y="77"/>
                    <a:pt x="1757" y="77"/>
                  </a:cubicBezTo>
                  <a:cubicBezTo>
                    <a:pt x="1759" y="77"/>
                    <a:pt x="1759" y="77"/>
                    <a:pt x="1759" y="77"/>
                  </a:cubicBezTo>
                  <a:cubicBezTo>
                    <a:pt x="1760" y="78"/>
                    <a:pt x="1760" y="78"/>
                    <a:pt x="1760" y="78"/>
                  </a:cubicBezTo>
                  <a:cubicBezTo>
                    <a:pt x="1761" y="78"/>
                    <a:pt x="1761" y="78"/>
                    <a:pt x="1761" y="78"/>
                  </a:cubicBezTo>
                  <a:cubicBezTo>
                    <a:pt x="1762" y="76"/>
                    <a:pt x="1762" y="76"/>
                    <a:pt x="1762" y="76"/>
                  </a:cubicBezTo>
                  <a:cubicBezTo>
                    <a:pt x="1762" y="75"/>
                    <a:pt x="1762" y="75"/>
                    <a:pt x="1762" y="75"/>
                  </a:cubicBezTo>
                  <a:cubicBezTo>
                    <a:pt x="1761" y="74"/>
                    <a:pt x="1761" y="74"/>
                    <a:pt x="1761" y="74"/>
                  </a:cubicBezTo>
                  <a:cubicBezTo>
                    <a:pt x="1761" y="73"/>
                    <a:pt x="1761" y="73"/>
                    <a:pt x="1761" y="73"/>
                  </a:cubicBezTo>
                  <a:cubicBezTo>
                    <a:pt x="1760" y="73"/>
                    <a:pt x="1760" y="73"/>
                    <a:pt x="1760" y="73"/>
                  </a:cubicBezTo>
                  <a:cubicBezTo>
                    <a:pt x="1759" y="72"/>
                    <a:pt x="1759" y="72"/>
                    <a:pt x="1759" y="72"/>
                  </a:cubicBezTo>
                  <a:cubicBezTo>
                    <a:pt x="1759" y="71"/>
                    <a:pt x="1759" y="71"/>
                    <a:pt x="1759" y="71"/>
                  </a:cubicBezTo>
                  <a:cubicBezTo>
                    <a:pt x="1760" y="71"/>
                    <a:pt x="1760" y="71"/>
                    <a:pt x="1760" y="71"/>
                  </a:cubicBezTo>
                  <a:cubicBezTo>
                    <a:pt x="1761" y="72"/>
                    <a:pt x="1761" y="72"/>
                    <a:pt x="1761" y="72"/>
                  </a:cubicBezTo>
                  <a:cubicBezTo>
                    <a:pt x="1762" y="72"/>
                    <a:pt x="1762" y="72"/>
                    <a:pt x="1762" y="72"/>
                  </a:cubicBezTo>
                  <a:cubicBezTo>
                    <a:pt x="1762" y="73"/>
                    <a:pt x="1762" y="73"/>
                    <a:pt x="1762" y="73"/>
                  </a:cubicBezTo>
                  <a:cubicBezTo>
                    <a:pt x="1762" y="74"/>
                    <a:pt x="1762" y="74"/>
                    <a:pt x="1762" y="74"/>
                  </a:cubicBezTo>
                  <a:cubicBezTo>
                    <a:pt x="1763" y="74"/>
                    <a:pt x="1763" y="74"/>
                    <a:pt x="1763" y="74"/>
                  </a:cubicBezTo>
                  <a:cubicBezTo>
                    <a:pt x="1764" y="72"/>
                    <a:pt x="1764" y="72"/>
                    <a:pt x="1764" y="72"/>
                  </a:cubicBezTo>
                  <a:cubicBezTo>
                    <a:pt x="1766" y="70"/>
                    <a:pt x="1766" y="70"/>
                    <a:pt x="1766" y="70"/>
                  </a:cubicBezTo>
                  <a:cubicBezTo>
                    <a:pt x="1768" y="68"/>
                    <a:pt x="1768" y="68"/>
                    <a:pt x="1768" y="68"/>
                  </a:cubicBezTo>
                  <a:cubicBezTo>
                    <a:pt x="1769" y="67"/>
                    <a:pt x="1769" y="67"/>
                    <a:pt x="1769" y="67"/>
                  </a:cubicBezTo>
                  <a:cubicBezTo>
                    <a:pt x="1770" y="66"/>
                    <a:pt x="1770" y="66"/>
                    <a:pt x="1770" y="66"/>
                  </a:cubicBezTo>
                  <a:cubicBezTo>
                    <a:pt x="1771" y="67"/>
                    <a:pt x="1771" y="67"/>
                    <a:pt x="1771" y="67"/>
                  </a:cubicBezTo>
                  <a:cubicBezTo>
                    <a:pt x="1770" y="68"/>
                    <a:pt x="1770" y="68"/>
                    <a:pt x="1770" y="68"/>
                  </a:cubicBezTo>
                  <a:cubicBezTo>
                    <a:pt x="1772" y="68"/>
                    <a:pt x="1772" y="68"/>
                    <a:pt x="1772" y="68"/>
                  </a:cubicBezTo>
                  <a:cubicBezTo>
                    <a:pt x="1773" y="68"/>
                    <a:pt x="1773" y="68"/>
                    <a:pt x="1773" y="68"/>
                  </a:cubicBezTo>
                  <a:cubicBezTo>
                    <a:pt x="1774" y="68"/>
                    <a:pt x="1774" y="68"/>
                    <a:pt x="1774" y="68"/>
                  </a:cubicBezTo>
                  <a:cubicBezTo>
                    <a:pt x="1774" y="67"/>
                    <a:pt x="1774" y="67"/>
                    <a:pt x="1774" y="67"/>
                  </a:cubicBezTo>
                  <a:cubicBezTo>
                    <a:pt x="1775" y="66"/>
                    <a:pt x="1775" y="66"/>
                    <a:pt x="1775" y="66"/>
                  </a:cubicBezTo>
                  <a:cubicBezTo>
                    <a:pt x="1776" y="65"/>
                    <a:pt x="1776" y="65"/>
                    <a:pt x="1776" y="65"/>
                  </a:cubicBezTo>
                  <a:cubicBezTo>
                    <a:pt x="1776" y="64"/>
                    <a:pt x="1776" y="64"/>
                    <a:pt x="1776" y="64"/>
                  </a:cubicBezTo>
                  <a:cubicBezTo>
                    <a:pt x="1774" y="64"/>
                    <a:pt x="1774" y="64"/>
                    <a:pt x="1774" y="64"/>
                  </a:cubicBezTo>
                  <a:cubicBezTo>
                    <a:pt x="1772" y="65"/>
                    <a:pt x="1772" y="65"/>
                    <a:pt x="1772" y="65"/>
                  </a:cubicBezTo>
                  <a:cubicBezTo>
                    <a:pt x="1771" y="64"/>
                    <a:pt x="1771" y="64"/>
                    <a:pt x="1771" y="64"/>
                  </a:cubicBezTo>
                  <a:cubicBezTo>
                    <a:pt x="1769" y="64"/>
                    <a:pt x="1769" y="64"/>
                    <a:pt x="1769" y="64"/>
                  </a:cubicBezTo>
                  <a:cubicBezTo>
                    <a:pt x="1768" y="63"/>
                    <a:pt x="1768" y="63"/>
                    <a:pt x="1768" y="63"/>
                  </a:cubicBezTo>
                  <a:cubicBezTo>
                    <a:pt x="1766" y="63"/>
                    <a:pt x="1766" y="63"/>
                    <a:pt x="1766" y="63"/>
                  </a:cubicBezTo>
                  <a:cubicBezTo>
                    <a:pt x="1766" y="62"/>
                    <a:pt x="1766" y="62"/>
                    <a:pt x="1766" y="62"/>
                  </a:cubicBezTo>
                  <a:cubicBezTo>
                    <a:pt x="1764" y="60"/>
                    <a:pt x="1764" y="60"/>
                    <a:pt x="1764" y="60"/>
                  </a:cubicBezTo>
                  <a:cubicBezTo>
                    <a:pt x="1763" y="59"/>
                    <a:pt x="1763" y="59"/>
                    <a:pt x="1763" y="59"/>
                  </a:cubicBezTo>
                  <a:cubicBezTo>
                    <a:pt x="1763" y="57"/>
                    <a:pt x="1763" y="57"/>
                    <a:pt x="1763" y="57"/>
                  </a:cubicBezTo>
                  <a:cubicBezTo>
                    <a:pt x="1762" y="56"/>
                    <a:pt x="1762" y="56"/>
                    <a:pt x="1762" y="56"/>
                  </a:cubicBezTo>
                  <a:cubicBezTo>
                    <a:pt x="1761" y="55"/>
                    <a:pt x="1761" y="55"/>
                    <a:pt x="1761" y="55"/>
                  </a:cubicBezTo>
                  <a:cubicBezTo>
                    <a:pt x="1761" y="54"/>
                    <a:pt x="1761" y="54"/>
                    <a:pt x="1761" y="54"/>
                  </a:cubicBezTo>
                  <a:cubicBezTo>
                    <a:pt x="1760" y="53"/>
                    <a:pt x="1760" y="53"/>
                    <a:pt x="1760" y="53"/>
                  </a:cubicBezTo>
                  <a:cubicBezTo>
                    <a:pt x="1761" y="52"/>
                    <a:pt x="1761" y="52"/>
                    <a:pt x="1761" y="52"/>
                  </a:cubicBezTo>
                  <a:cubicBezTo>
                    <a:pt x="1760" y="51"/>
                    <a:pt x="1760" y="51"/>
                    <a:pt x="1760" y="51"/>
                  </a:cubicBezTo>
                  <a:cubicBezTo>
                    <a:pt x="1761" y="51"/>
                    <a:pt x="1761" y="51"/>
                    <a:pt x="1761" y="51"/>
                  </a:cubicBezTo>
                  <a:cubicBezTo>
                    <a:pt x="1761" y="50"/>
                    <a:pt x="1761" y="50"/>
                    <a:pt x="1761" y="50"/>
                  </a:cubicBezTo>
                  <a:cubicBezTo>
                    <a:pt x="1760" y="49"/>
                    <a:pt x="1760" y="49"/>
                    <a:pt x="1760" y="49"/>
                  </a:cubicBezTo>
                  <a:cubicBezTo>
                    <a:pt x="1759" y="49"/>
                    <a:pt x="1759" y="49"/>
                    <a:pt x="1759" y="49"/>
                  </a:cubicBezTo>
                  <a:cubicBezTo>
                    <a:pt x="1757" y="49"/>
                    <a:pt x="1757" y="49"/>
                    <a:pt x="1757" y="49"/>
                  </a:cubicBezTo>
                  <a:cubicBezTo>
                    <a:pt x="1755" y="48"/>
                    <a:pt x="1755" y="48"/>
                    <a:pt x="1755" y="48"/>
                  </a:cubicBezTo>
                  <a:cubicBezTo>
                    <a:pt x="1754" y="47"/>
                    <a:pt x="1754" y="47"/>
                    <a:pt x="1754" y="47"/>
                  </a:cubicBezTo>
                  <a:cubicBezTo>
                    <a:pt x="1753" y="47"/>
                    <a:pt x="1753" y="47"/>
                    <a:pt x="1753" y="47"/>
                  </a:cubicBezTo>
                  <a:cubicBezTo>
                    <a:pt x="1752" y="47"/>
                    <a:pt x="1752" y="47"/>
                    <a:pt x="1752" y="47"/>
                  </a:cubicBezTo>
                  <a:cubicBezTo>
                    <a:pt x="1751" y="47"/>
                    <a:pt x="1751" y="47"/>
                    <a:pt x="1751" y="47"/>
                  </a:cubicBezTo>
                  <a:cubicBezTo>
                    <a:pt x="1753" y="49"/>
                    <a:pt x="1753" y="49"/>
                    <a:pt x="1753" y="49"/>
                  </a:cubicBezTo>
                  <a:cubicBezTo>
                    <a:pt x="1754" y="49"/>
                    <a:pt x="1754" y="49"/>
                    <a:pt x="1754" y="49"/>
                  </a:cubicBezTo>
                  <a:cubicBezTo>
                    <a:pt x="1755" y="50"/>
                    <a:pt x="1755" y="50"/>
                    <a:pt x="1755" y="50"/>
                  </a:cubicBezTo>
                  <a:cubicBezTo>
                    <a:pt x="1753" y="50"/>
                    <a:pt x="1753" y="50"/>
                    <a:pt x="1753" y="50"/>
                  </a:cubicBezTo>
                  <a:cubicBezTo>
                    <a:pt x="1752" y="50"/>
                    <a:pt x="1752" y="50"/>
                    <a:pt x="1752" y="50"/>
                  </a:cubicBezTo>
                  <a:cubicBezTo>
                    <a:pt x="1751" y="50"/>
                    <a:pt x="1751" y="50"/>
                    <a:pt x="1751" y="50"/>
                  </a:cubicBezTo>
                  <a:cubicBezTo>
                    <a:pt x="1751" y="52"/>
                    <a:pt x="1751" y="52"/>
                    <a:pt x="1751" y="52"/>
                  </a:cubicBezTo>
                  <a:cubicBezTo>
                    <a:pt x="1752" y="53"/>
                    <a:pt x="1752" y="53"/>
                    <a:pt x="1752" y="53"/>
                  </a:cubicBezTo>
                  <a:cubicBezTo>
                    <a:pt x="1753" y="55"/>
                    <a:pt x="1753" y="55"/>
                    <a:pt x="1753" y="55"/>
                  </a:cubicBezTo>
                  <a:cubicBezTo>
                    <a:pt x="1754" y="57"/>
                    <a:pt x="1754" y="57"/>
                    <a:pt x="1754" y="57"/>
                  </a:cubicBezTo>
                  <a:cubicBezTo>
                    <a:pt x="1755" y="58"/>
                    <a:pt x="1755" y="58"/>
                    <a:pt x="1755" y="58"/>
                  </a:cubicBezTo>
                  <a:cubicBezTo>
                    <a:pt x="1754" y="58"/>
                    <a:pt x="1754" y="58"/>
                    <a:pt x="1754" y="58"/>
                  </a:cubicBezTo>
                  <a:cubicBezTo>
                    <a:pt x="1753" y="58"/>
                    <a:pt x="1753" y="58"/>
                    <a:pt x="1753" y="58"/>
                  </a:cubicBezTo>
                  <a:cubicBezTo>
                    <a:pt x="1751" y="57"/>
                    <a:pt x="1751" y="57"/>
                    <a:pt x="1751" y="57"/>
                  </a:cubicBezTo>
                  <a:cubicBezTo>
                    <a:pt x="1751" y="55"/>
                    <a:pt x="1751" y="55"/>
                    <a:pt x="1751" y="55"/>
                  </a:cubicBezTo>
                  <a:cubicBezTo>
                    <a:pt x="1750" y="55"/>
                    <a:pt x="1750" y="55"/>
                    <a:pt x="1750" y="55"/>
                  </a:cubicBezTo>
                  <a:cubicBezTo>
                    <a:pt x="1749" y="55"/>
                    <a:pt x="1749" y="55"/>
                    <a:pt x="1749" y="55"/>
                  </a:cubicBezTo>
                  <a:cubicBezTo>
                    <a:pt x="1748" y="55"/>
                    <a:pt x="1748" y="55"/>
                    <a:pt x="1748" y="55"/>
                  </a:cubicBezTo>
                  <a:cubicBezTo>
                    <a:pt x="1747" y="55"/>
                    <a:pt x="1747" y="55"/>
                    <a:pt x="1747" y="55"/>
                  </a:cubicBezTo>
                  <a:cubicBezTo>
                    <a:pt x="1746" y="55"/>
                    <a:pt x="1746" y="55"/>
                    <a:pt x="1746" y="55"/>
                  </a:cubicBezTo>
                  <a:cubicBezTo>
                    <a:pt x="1746" y="53"/>
                    <a:pt x="1746" y="53"/>
                    <a:pt x="1746" y="53"/>
                  </a:cubicBezTo>
                  <a:cubicBezTo>
                    <a:pt x="1746" y="52"/>
                    <a:pt x="1746" y="52"/>
                    <a:pt x="1746" y="52"/>
                  </a:cubicBezTo>
                  <a:cubicBezTo>
                    <a:pt x="1745" y="52"/>
                    <a:pt x="1745" y="52"/>
                    <a:pt x="1745" y="52"/>
                  </a:cubicBezTo>
                  <a:cubicBezTo>
                    <a:pt x="1743" y="51"/>
                    <a:pt x="1743" y="51"/>
                    <a:pt x="1743" y="51"/>
                  </a:cubicBezTo>
                  <a:cubicBezTo>
                    <a:pt x="1741" y="51"/>
                    <a:pt x="1741" y="51"/>
                    <a:pt x="1741" y="51"/>
                  </a:cubicBezTo>
                  <a:cubicBezTo>
                    <a:pt x="1741" y="50"/>
                    <a:pt x="1741" y="50"/>
                    <a:pt x="1741" y="50"/>
                  </a:cubicBezTo>
                  <a:cubicBezTo>
                    <a:pt x="1740" y="49"/>
                    <a:pt x="1740" y="49"/>
                    <a:pt x="1740" y="49"/>
                  </a:cubicBezTo>
                  <a:cubicBezTo>
                    <a:pt x="1739" y="50"/>
                    <a:pt x="1739" y="50"/>
                    <a:pt x="1739" y="50"/>
                  </a:cubicBezTo>
                  <a:cubicBezTo>
                    <a:pt x="1738" y="51"/>
                    <a:pt x="1738" y="51"/>
                    <a:pt x="1738" y="51"/>
                  </a:cubicBezTo>
                  <a:cubicBezTo>
                    <a:pt x="1738" y="52"/>
                    <a:pt x="1738" y="52"/>
                    <a:pt x="1738" y="52"/>
                  </a:cubicBezTo>
                  <a:cubicBezTo>
                    <a:pt x="1737" y="53"/>
                    <a:pt x="1737" y="53"/>
                    <a:pt x="1737" y="53"/>
                  </a:cubicBezTo>
                  <a:cubicBezTo>
                    <a:pt x="1738" y="54"/>
                    <a:pt x="1738" y="54"/>
                    <a:pt x="1738" y="54"/>
                  </a:cubicBezTo>
                  <a:cubicBezTo>
                    <a:pt x="1737" y="56"/>
                    <a:pt x="1737" y="56"/>
                    <a:pt x="1737" y="56"/>
                  </a:cubicBezTo>
                  <a:cubicBezTo>
                    <a:pt x="1736" y="57"/>
                    <a:pt x="1736" y="57"/>
                    <a:pt x="1736" y="57"/>
                  </a:cubicBezTo>
                  <a:cubicBezTo>
                    <a:pt x="1736" y="58"/>
                    <a:pt x="1736" y="58"/>
                    <a:pt x="1736" y="58"/>
                  </a:cubicBezTo>
                  <a:cubicBezTo>
                    <a:pt x="1737" y="60"/>
                    <a:pt x="1737" y="60"/>
                    <a:pt x="1737" y="60"/>
                  </a:cubicBezTo>
                  <a:cubicBezTo>
                    <a:pt x="1738" y="60"/>
                    <a:pt x="1738" y="60"/>
                    <a:pt x="1738" y="60"/>
                  </a:cubicBezTo>
                  <a:close/>
                  <a:moveTo>
                    <a:pt x="1788" y="55"/>
                  </a:moveTo>
                  <a:cubicBezTo>
                    <a:pt x="1792" y="56"/>
                    <a:pt x="1792" y="56"/>
                    <a:pt x="1792" y="56"/>
                  </a:cubicBezTo>
                  <a:cubicBezTo>
                    <a:pt x="1796" y="57"/>
                    <a:pt x="1796" y="57"/>
                    <a:pt x="1796" y="57"/>
                  </a:cubicBezTo>
                  <a:cubicBezTo>
                    <a:pt x="1798" y="58"/>
                    <a:pt x="1798" y="58"/>
                    <a:pt x="1798" y="58"/>
                  </a:cubicBezTo>
                  <a:cubicBezTo>
                    <a:pt x="1800" y="58"/>
                    <a:pt x="1800" y="58"/>
                    <a:pt x="1800" y="58"/>
                  </a:cubicBezTo>
                  <a:cubicBezTo>
                    <a:pt x="1802" y="57"/>
                    <a:pt x="1802" y="57"/>
                    <a:pt x="1802" y="57"/>
                  </a:cubicBezTo>
                  <a:cubicBezTo>
                    <a:pt x="1803" y="58"/>
                    <a:pt x="1803" y="58"/>
                    <a:pt x="1803" y="58"/>
                  </a:cubicBezTo>
                  <a:cubicBezTo>
                    <a:pt x="1805" y="57"/>
                    <a:pt x="1805" y="57"/>
                    <a:pt x="1805" y="57"/>
                  </a:cubicBezTo>
                  <a:cubicBezTo>
                    <a:pt x="1807" y="56"/>
                    <a:pt x="1807" y="56"/>
                    <a:pt x="1807" y="56"/>
                  </a:cubicBezTo>
                  <a:cubicBezTo>
                    <a:pt x="1808" y="54"/>
                    <a:pt x="1808" y="54"/>
                    <a:pt x="1808" y="54"/>
                  </a:cubicBezTo>
                  <a:cubicBezTo>
                    <a:pt x="1808" y="53"/>
                    <a:pt x="1808" y="53"/>
                    <a:pt x="1808" y="53"/>
                  </a:cubicBezTo>
                  <a:cubicBezTo>
                    <a:pt x="1808" y="51"/>
                    <a:pt x="1808" y="51"/>
                    <a:pt x="1808" y="51"/>
                  </a:cubicBezTo>
                  <a:cubicBezTo>
                    <a:pt x="1807" y="51"/>
                    <a:pt x="1807" y="51"/>
                    <a:pt x="1807" y="51"/>
                  </a:cubicBezTo>
                  <a:cubicBezTo>
                    <a:pt x="1806" y="51"/>
                    <a:pt x="1806" y="51"/>
                    <a:pt x="1806" y="51"/>
                  </a:cubicBezTo>
                  <a:cubicBezTo>
                    <a:pt x="1806" y="50"/>
                    <a:pt x="1806" y="50"/>
                    <a:pt x="1806" y="50"/>
                  </a:cubicBezTo>
                  <a:cubicBezTo>
                    <a:pt x="1806" y="49"/>
                    <a:pt x="1806" y="49"/>
                    <a:pt x="1806" y="49"/>
                  </a:cubicBezTo>
                  <a:cubicBezTo>
                    <a:pt x="1805" y="48"/>
                    <a:pt x="1805" y="48"/>
                    <a:pt x="1805" y="48"/>
                  </a:cubicBezTo>
                  <a:cubicBezTo>
                    <a:pt x="1804" y="49"/>
                    <a:pt x="1804" y="49"/>
                    <a:pt x="1804" y="49"/>
                  </a:cubicBezTo>
                  <a:cubicBezTo>
                    <a:pt x="1802" y="48"/>
                    <a:pt x="1802" y="48"/>
                    <a:pt x="1802" y="48"/>
                  </a:cubicBezTo>
                  <a:cubicBezTo>
                    <a:pt x="1799" y="49"/>
                    <a:pt x="1799" y="49"/>
                    <a:pt x="1799" y="49"/>
                  </a:cubicBezTo>
                  <a:cubicBezTo>
                    <a:pt x="1797" y="50"/>
                    <a:pt x="1797" y="50"/>
                    <a:pt x="1797" y="50"/>
                  </a:cubicBezTo>
                  <a:cubicBezTo>
                    <a:pt x="1796" y="51"/>
                    <a:pt x="1796" y="51"/>
                    <a:pt x="1796" y="51"/>
                  </a:cubicBezTo>
                  <a:cubicBezTo>
                    <a:pt x="1796" y="50"/>
                    <a:pt x="1796" y="50"/>
                    <a:pt x="1796" y="50"/>
                  </a:cubicBezTo>
                  <a:cubicBezTo>
                    <a:pt x="1795" y="49"/>
                    <a:pt x="1795" y="49"/>
                    <a:pt x="1795" y="49"/>
                  </a:cubicBezTo>
                  <a:cubicBezTo>
                    <a:pt x="1794" y="49"/>
                    <a:pt x="1794" y="49"/>
                    <a:pt x="1794" y="49"/>
                  </a:cubicBezTo>
                  <a:cubicBezTo>
                    <a:pt x="1793" y="49"/>
                    <a:pt x="1793" y="49"/>
                    <a:pt x="1793" y="49"/>
                  </a:cubicBezTo>
                  <a:cubicBezTo>
                    <a:pt x="1791" y="49"/>
                    <a:pt x="1791" y="49"/>
                    <a:pt x="1791" y="49"/>
                  </a:cubicBezTo>
                  <a:cubicBezTo>
                    <a:pt x="1790" y="49"/>
                    <a:pt x="1790" y="49"/>
                    <a:pt x="1790" y="49"/>
                  </a:cubicBezTo>
                  <a:cubicBezTo>
                    <a:pt x="1790" y="50"/>
                    <a:pt x="1790" y="50"/>
                    <a:pt x="1790" y="50"/>
                  </a:cubicBezTo>
                  <a:cubicBezTo>
                    <a:pt x="1789" y="51"/>
                    <a:pt x="1789" y="51"/>
                    <a:pt x="1789" y="51"/>
                  </a:cubicBezTo>
                  <a:cubicBezTo>
                    <a:pt x="1787" y="50"/>
                    <a:pt x="1787" y="50"/>
                    <a:pt x="1787" y="50"/>
                  </a:cubicBezTo>
                  <a:cubicBezTo>
                    <a:pt x="1786" y="50"/>
                    <a:pt x="1786" y="50"/>
                    <a:pt x="1786" y="50"/>
                  </a:cubicBezTo>
                  <a:cubicBezTo>
                    <a:pt x="1786" y="49"/>
                    <a:pt x="1786" y="49"/>
                    <a:pt x="1786" y="49"/>
                  </a:cubicBezTo>
                  <a:cubicBezTo>
                    <a:pt x="1785" y="48"/>
                    <a:pt x="1785" y="48"/>
                    <a:pt x="1785" y="48"/>
                  </a:cubicBezTo>
                  <a:cubicBezTo>
                    <a:pt x="1785" y="51"/>
                    <a:pt x="1785" y="51"/>
                    <a:pt x="1785" y="51"/>
                  </a:cubicBezTo>
                  <a:cubicBezTo>
                    <a:pt x="1787" y="54"/>
                    <a:pt x="1787" y="54"/>
                    <a:pt x="1787" y="54"/>
                  </a:cubicBezTo>
                  <a:cubicBezTo>
                    <a:pt x="1788" y="55"/>
                    <a:pt x="1788" y="55"/>
                    <a:pt x="1788" y="55"/>
                  </a:cubicBezTo>
                  <a:close/>
                  <a:moveTo>
                    <a:pt x="1909" y="101"/>
                  </a:moveTo>
                  <a:cubicBezTo>
                    <a:pt x="1908" y="100"/>
                    <a:pt x="1908" y="100"/>
                    <a:pt x="1908" y="100"/>
                  </a:cubicBezTo>
                  <a:cubicBezTo>
                    <a:pt x="1907" y="100"/>
                    <a:pt x="1907" y="100"/>
                    <a:pt x="1907" y="100"/>
                  </a:cubicBezTo>
                  <a:cubicBezTo>
                    <a:pt x="1907" y="101"/>
                    <a:pt x="1907" y="101"/>
                    <a:pt x="1907" y="101"/>
                  </a:cubicBezTo>
                  <a:cubicBezTo>
                    <a:pt x="1908" y="102"/>
                    <a:pt x="1908" y="102"/>
                    <a:pt x="1908" y="102"/>
                  </a:cubicBezTo>
                  <a:cubicBezTo>
                    <a:pt x="1909" y="101"/>
                    <a:pt x="1909" y="101"/>
                    <a:pt x="1909" y="101"/>
                  </a:cubicBezTo>
                  <a:close/>
                  <a:moveTo>
                    <a:pt x="1918" y="100"/>
                  </a:moveTo>
                  <a:cubicBezTo>
                    <a:pt x="1917" y="100"/>
                    <a:pt x="1917" y="100"/>
                    <a:pt x="1917" y="100"/>
                  </a:cubicBezTo>
                  <a:cubicBezTo>
                    <a:pt x="1917" y="101"/>
                    <a:pt x="1917" y="101"/>
                    <a:pt x="1917" y="101"/>
                  </a:cubicBezTo>
                  <a:cubicBezTo>
                    <a:pt x="1918" y="101"/>
                    <a:pt x="1918" y="101"/>
                    <a:pt x="1918" y="101"/>
                  </a:cubicBezTo>
                  <a:cubicBezTo>
                    <a:pt x="1918" y="100"/>
                    <a:pt x="1918" y="100"/>
                    <a:pt x="1918" y="100"/>
                  </a:cubicBezTo>
                  <a:close/>
                  <a:moveTo>
                    <a:pt x="1782" y="96"/>
                  </a:moveTo>
                  <a:cubicBezTo>
                    <a:pt x="1784" y="95"/>
                    <a:pt x="1784" y="95"/>
                    <a:pt x="1784" y="95"/>
                  </a:cubicBezTo>
                  <a:cubicBezTo>
                    <a:pt x="1786" y="95"/>
                    <a:pt x="1786" y="95"/>
                    <a:pt x="1786" y="95"/>
                  </a:cubicBezTo>
                  <a:cubicBezTo>
                    <a:pt x="1789" y="95"/>
                    <a:pt x="1789" y="95"/>
                    <a:pt x="1789" y="95"/>
                  </a:cubicBezTo>
                  <a:cubicBezTo>
                    <a:pt x="1790" y="95"/>
                    <a:pt x="1790" y="95"/>
                    <a:pt x="1790" y="95"/>
                  </a:cubicBezTo>
                  <a:cubicBezTo>
                    <a:pt x="1793" y="95"/>
                    <a:pt x="1793" y="95"/>
                    <a:pt x="1793" y="95"/>
                  </a:cubicBezTo>
                  <a:cubicBezTo>
                    <a:pt x="1794" y="94"/>
                    <a:pt x="1794" y="94"/>
                    <a:pt x="1794" y="94"/>
                  </a:cubicBezTo>
                  <a:cubicBezTo>
                    <a:pt x="1796" y="94"/>
                    <a:pt x="1796" y="94"/>
                    <a:pt x="1796" y="94"/>
                  </a:cubicBezTo>
                  <a:cubicBezTo>
                    <a:pt x="1798" y="94"/>
                    <a:pt x="1798" y="94"/>
                    <a:pt x="1798" y="94"/>
                  </a:cubicBezTo>
                  <a:cubicBezTo>
                    <a:pt x="1799" y="93"/>
                    <a:pt x="1799" y="93"/>
                    <a:pt x="1799" y="93"/>
                  </a:cubicBezTo>
                  <a:cubicBezTo>
                    <a:pt x="1798" y="92"/>
                    <a:pt x="1798" y="92"/>
                    <a:pt x="1798" y="92"/>
                  </a:cubicBezTo>
                  <a:cubicBezTo>
                    <a:pt x="1797" y="91"/>
                    <a:pt x="1797" y="91"/>
                    <a:pt x="1797" y="91"/>
                  </a:cubicBezTo>
                  <a:cubicBezTo>
                    <a:pt x="1796" y="89"/>
                    <a:pt x="1796" y="89"/>
                    <a:pt x="1796" y="89"/>
                  </a:cubicBezTo>
                  <a:cubicBezTo>
                    <a:pt x="1793" y="87"/>
                    <a:pt x="1793" y="87"/>
                    <a:pt x="1793" y="87"/>
                  </a:cubicBezTo>
                  <a:cubicBezTo>
                    <a:pt x="1791" y="87"/>
                    <a:pt x="1791" y="87"/>
                    <a:pt x="1791" y="87"/>
                  </a:cubicBezTo>
                  <a:cubicBezTo>
                    <a:pt x="1790" y="87"/>
                    <a:pt x="1790" y="87"/>
                    <a:pt x="1790" y="87"/>
                  </a:cubicBezTo>
                  <a:cubicBezTo>
                    <a:pt x="1788" y="85"/>
                    <a:pt x="1788" y="85"/>
                    <a:pt x="1788" y="85"/>
                  </a:cubicBezTo>
                  <a:cubicBezTo>
                    <a:pt x="1787" y="85"/>
                    <a:pt x="1787" y="85"/>
                    <a:pt x="1787" y="85"/>
                  </a:cubicBezTo>
                  <a:cubicBezTo>
                    <a:pt x="1786" y="86"/>
                    <a:pt x="1786" y="86"/>
                    <a:pt x="1786" y="86"/>
                  </a:cubicBezTo>
                  <a:cubicBezTo>
                    <a:pt x="1785" y="85"/>
                    <a:pt x="1785" y="85"/>
                    <a:pt x="1785" y="85"/>
                  </a:cubicBezTo>
                  <a:cubicBezTo>
                    <a:pt x="1784" y="85"/>
                    <a:pt x="1784" y="85"/>
                    <a:pt x="1784" y="85"/>
                  </a:cubicBezTo>
                  <a:cubicBezTo>
                    <a:pt x="1783" y="87"/>
                    <a:pt x="1783" y="87"/>
                    <a:pt x="1783" y="87"/>
                  </a:cubicBezTo>
                  <a:cubicBezTo>
                    <a:pt x="1781" y="89"/>
                    <a:pt x="1781" y="89"/>
                    <a:pt x="1781" y="89"/>
                  </a:cubicBezTo>
                  <a:cubicBezTo>
                    <a:pt x="1782" y="90"/>
                    <a:pt x="1782" y="90"/>
                    <a:pt x="1782" y="90"/>
                  </a:cubicBezTo>
                  <a:cubicBezTo>
                    <a:pt x="1782" y="93"/>
                    <a:pt x="1782" y="93"/>
                    <a:pt x="1782" y="93"/>
                  </a:cubicBezTo>
                  <a:cubicBezTo>
                    <a:pt x="1781" y="96"/>
                    <a:pt x="1781" y="96"/>
                    <a:pt x="1781" y="96"/>
                  </a:cubicBezTo>
                  <a:cubicBezTo>
                    <a:pt x="1780" y="97"/>
                    <a:pt x="1780" y="97"/>
                    <a:pt x="1780" y="97"/>
                  </a:cubicBezTo>
                  <a:cubicBezTo>
                    <a:pt x="1780" y="98"/>
                    <a:pt x="1780" y="98"/>
                    <a:pt x="1780" y="98"/>
                  </a:cubicBezTo>
                  <a:cubicBezTo>
                    <a:pt x="1781" y="97"/>
                    <a:pt x="1781" y="97"/>
                    <a:pt x="1781" y="97"/>
                  </a:cubicBezTo>
                  <a:cubicBezTo>
                    <a:pt x="1782" y="96"/>
                    <a:pt x="1782" y="96"/>
                    <a:pt x="1782" y="96"/>
                  </a:cubicBezTo>
                  <a:close/>
                  <a:moveTo>
                    <a:pt x="1913" y="99"/>
                  </a:moveTo>
                  <a:cubicBezTo>
                    <a:pt x="1912" y="99"/>
                    <a:pt x="1912" y="99"/>
                    <a:pt x="1912" y="99"/>
                  </a:cubicBezTo>
                  <a:cubicBezTo>
                    <a:pt x="1912" y="100"/>
                    <a:pt x="1912" y="100"/>
                    <a:pt x="1912" y="100"/>
                  </a:cubicBezTo>
                  <a:cubicBezTo>
                    <a:pt x="1913" y="100"/>
                    <a:pt x="1913" y="100"/>
                    <a:pt x="1913" y="100"/>
                  </a:cubicBezTo>
                  <a:cubicBezTo>
                    <a:pt x="1913" y="99"/>
                    <a:pt x="1913" y="99"/>
                    <a:pt x="1913" y="99"/>
                  </a:cubicBezTo>
                  <a:close/>
                  <a:moveTo>
                    <a:pt x="1776" y="62"/>
                  </a:moveTo>
                  <a:cubicBezTo>
                    <a:pt x="1776" y="62"/>
                    <a:pt x="1776" y="62"/>
                    <a:pt x="1777" y="63"/>
                  </a:cubicBezTo>
                  <a:cubicBezTo>
                    <a:pt x="1777" y="63"/>
                    <a:pt x="1777" y="63"/>
                    <a:pt x="1778" y="62"/>
                  </a:cubicBezTo>
                  <a:cubicBezTo>
                    <a:pt x="1778" y="62"/>
                    <a:pt x="1778" y="62"/>
                    <a:pt x="1779" y="60"/>
                  </a:cubicBezTo>
                  <a:cubicBezTo>
                    <a:pt x="1779" y="60"/>
                    <a:pt x="1779" y="60"/>
                    <a:pt x="1779" y="59"/>
                  </a:cubicBezTo>
                  <a:cubicBezTo>
                    <a:pt x="1779" y="59"/>
                    <a:pt x="1779" y="59"/>
                    <a:pt x="1779" y="58"/>
                  </a:cubicBezTo>
                  <a:cubicBezTo>
                    <a:pt x="1779" y="58"/>
                    <a:pt x="1779" y="58"/>
                    <a:pt x="1779" y="56"/>
                  </a:cubicBezTo>
                  <a:cubicBezTo>
                    <a:pt x="1779" y="56"/>
                    <a:pt x="1779" y="56"/>
                    <a:pt x="1777" y="56"/>
                  </a:cubicBezTo>
                  <a:cubicBezTo>
                    <a:pt x="1777" y="56"/>
                    <a:pt x="1777" y="56"/>
                    <a:pt x="1776" y="54"/>
                  </a:cubicBezTo>
                  <a:cubicBezTo>
                    <a:pt x="1776" y="54"/>
                    <a:pt x="1776" y="54"/>
                    <a:pt x="1776" y="53"/>
                  </a:cubicBezTo>
                  <a:cubicBezTo>
                    <a:pt x="1776" y="53"/>
                    <a:pt x="1776" y="53"/>
                    <a:pt x="1777" y="52"/>
                  </a:cubicBezTo>
                  <a:cubicBezTo>
                    <a:pt x="1777" y="52"/>
                    <a:pt x="1777" y="52"/>
                    <a:pt x="1778" y="52"/>
                  </a:cubicBezTo>
                  <a:cubicBezTo>
                    <a:pt x="1778" y="52"/>
                    <a:pt x="1778" y="52"/>
                    <a:pt x="1778" y="51"/>
                  </a:cubicBezTo>
                  <a:cubicBezTo>
                    <a:pt x="1778" y="51"/>
                    <a:pt x="1778" y="51"/>
                    <a:pt x="1775" y="50"/>
                  </a:cubicBezTo>
                  <a:cubicBezTo>
                    <a:pt x="1775" y="50"/>
                    <a:pt x="1775" y="50"/>
                    <a:pt x="1772" y="50"/>
                  </a:cubicBezTo>
                  <a:cubicBezTo>
                    <a:pt x="1772" y="50"/>
                    <a:pt x="1772" y="50"/>
                    <a:pt x="1771" y="50"/>
                  </a:cubicBezTo>
                  <a:cubicBezTo>
                    <a:pt x="1771" y="50"/>
                    <a:pt x="1771" y="50"/>
                    <a:pt x="1770" y="50"/>
                  </a:cubicBezTo>
                  <a:cubicBezTo>
                    <a:pt x="1770" y="50"/>
                    <a:pt x="1770" y="50"/>
                    <a:pt x="1767" y="48"/>
                  </a:cubicBezTo>
                  <a:cubicBezTo>
                    <a:pt x="1767" y="48"/>
                    <a:pt x="1767" y="48"/>
                    <a:pt x="1765" y="48"/>
                  </a:cubicBezTo>
                  <a:cubicBezTo>
                    <a:pt x="1765" y="48"/>
                    <a:pt x="1765" y="48"/>
                    <a:pt x="1763" y="48"/>
                  </a:cubicBezTo>
                  <a:cubicBezTo>
                    <a:pt x="1763" y="48"/>
                    <a:pt x="1763" y="48"/>
                    <a:pt x="1761" y="48"/>
                  </a:cubicBezTo>
                  <a:cubicBezTo>
                    <a:pt x="1761" y="48"/>
                    <a:pt x="1761" y="48"/>
                    <a:pt x="1762" y="50"/>
                  </a:cubicBezTo>
                  <a:cubicBezTo>
                    <a:pt x="1762" y="50"/>
                    <a:pt x="1762" y="50"/>
                    <a:pt x="1763" y="51"/>
                  </a:cubicBezTo>
                  <a:cubicBezTo>
                    <a:pt x="1763" y="51"/>
                    <a:pt x="1763" y="51"/>
                    <a:pt x="1764" y="51"/>
                  </a:cubicBezTo>
                  <a:cubicBezTo>
                    <a:pt x="1764" y="51"/>
                    <a:pt x="1764" y="51"/>
                    <a:pt x="1764" y="52"/>
                  </a:cubicBezTo>
                  <a:cubicBezTo>
                    <a:pt x="1764" y="52"/>
                    <a:pt x="1764" y="52"/>
                    <a:pt x="1765" y="53"/>
                  </a:cubicBezTo>
                  <a:cubicBezTo>
                    <a:pt x="1765" y="53"/>
                    <a:pt x="1765" y="53"/>
                    <a:pt x="1766" y="54"/>
                  </a:cubicBezTo>
                  <a:cubicBezTo>
                    <a:pt x="1766" y="54"/>
                    <a:pt x="1766" y="54"/>
                    <a:pt x="1765" y="55"/>
                  </a:cubicBezTo>
                  <a:cubicBezTo>
                    <a:pt x="1765" y="55"/>
                    <a:pt x="1765" y="55"/>
                    <a:pt x="1765" y="56"/>
                  </a:cubicBezTo>
                  <a:cubicBezTo>
                    <a:pt x="1765" y="56"/>
                    <a:pt x="1765" y="56"/>
                    <a:pt x="1765" y="57"/>
                  </a:cubicBezTo>
                  <a:cubicBezTo>
                    <a:pt x="1765" y="57"/>
                    <a:pt x="1765" y="57"/>
                    <a:pt x="1765" y="59"/>
                  </a:cubicBezTo>
                  <a:cubicBezTo>
                    <a:pt x="1765" y="59"/>
                    <a:pt x="1765" y="59"/>
                    <a:pt x="1768" y="61"/>
                  </a:cubicBezTo>
                  <a:cubicBezTo>
                    <a:pt x="1768" y="61"/>
                    <a:pt x="1768" y="61"/>
                    <a:pt x="1769" y="62"/>
                  </a:cubicBezTo>
                  <a:cubicBezTo>
                    <a:pt x="1769" y="62"/>
                    <a:pt x="1769" y="62"/>
                    <a:pt x="1772" y="64"/>
                  </a:cubicBezTo>
                  <a:cubicBezTo>
                    <a:pt x="1772" y="64"/>
                    <a:pt x="1772" y="64"/>
                    <a:pt x="1774" y="64"/>
                  </a:cubicBezTo>
                  <a:cubicBezTo>
                    <a:pt x="1774" y="64"/>
                    <a:pt x="1774" y="64"/>
                    <a:pt x="1775" y="63"/>
                  </a:cubicBezTo>
                  <a:cubicBezTo>
                    <a:pt x="1775" y="63"/>
                    <a:pt x="1775" y="63"/>
                    <a:pt x="1776" y="62"/>
                  </a:cubicBezTo>
                  <a:close/>
                  <a:moveTo>
                    <a:pt x="1930" y="125"/>
                  </a:moveTo>
                  <a:cubicBezTo>
                    <a:pt x="1931" y="124"/>
                    <a:pt x="1931" y="124"/>
                    <a:pt x="1931" y="124"/>
                  </a:cubicBezTo>
                  <a:cubicBezTo>
                    <a:pt x="1930" y="123"/>
                    <a:pt x="1930" y="123"/>
                    <a:pt x="1930" y="123"/>
                  </a:cubicBezTo>
                  <a:cubicBezTo>
                    <a:pt x="1929" y="122"/>
                    <a:pt x="1929" y="122"/>
                    <a:pt x="1929" y="122"/>
                  </a:cubicBezTo>
                  <a:cubicBezTo>
                    <a:pt x="1930" y="124"/>
                    <a:pt x="1930" y="124"/>
                    <a:pt x="1930" y="124"/>
                  </a:cubicBezTo>
                  <a:cubicBezTo>
                    <a:pt x="1930" y="125"/>
                    <a:pt x="1930" y="125"/>
                    <a:pt x="1930" y="125"/>
                  </a:cubicBezTo>
                  <a:close/>
                  <a:moveTo>
                    <a:pt x="1773" y="25"/>
                  </a:moveTo>
                  <a:cubicBezTo>
                    <a:pt x="1773" y="25"/>
                    <a:pt x="1773" y="25"/>
                    <a:pt x="1774" y="25"/>
                  </a:cubicBezTo>
                  <a:cubicBezTo>
                    <a:pt x="1774" y="25"/>
                    <a:pt x="1774" y="25"/>
                    <a:pt x="1774" y="24"/>
                  </a:cubicBezTo>
                  <a:cubicBezTo>
                    <a:pt x="1774" y="24"/>
                    <a:pt x="1774" y="24"/>
                    <a:pt x="1774" y="23"/>
                  </a:cubicBezTo>
                  <a:cubicBezTo>
                    <a:pt x="1774" y="23"/>
                    <a:pt x="1774" y="23"/>
                    <a:pt x="1772" y="25"/>
                  </a:cubicBezTo>
                  <a:cubicBezTo>
                    <a:pt x="1772" y="25"/>
                    <a:pt x="1772" y="25"/>
                    <a:pt x="1771" y="27"/>
                  </a:cubicBezTo>
                  <a:cubicBezTo>
                    <a:pt x="1771" y="27"/>
                    <a:pt x="1771" y="27"/>
                    <a:pt x="1773" y="26"/>
                  </a:cubicBezTo>
                  <a:cubicBezTo>
                    <a:pt x="1773" y="26"/>
                    <a:pt x="1773" y="26"/>
                    <a:pt x="1773" y="25"/>
                  </a:cubicBezTo>
                  <a:close/>
                  <a:moveTo>
                    <a:pt x="1774" y="86"/>
                  </a:moveTo>
                  <a:cubicBezTo>
                    <a:pt x="1776" y="88"/>
                    <a:pt x="1776" y="88"/>
                    <a:pt x="1776" y="88"/>
                  </a:cubicBezTo>
                  <a:cubicBezTo>
                    <a:pt x="1777" y="89"/>
                    <a:pt x="1777" y="89"/>
                    <a:pt x="1777" y="89"/>
                  </a:cubicBezTo>
                  <a:cubicBezTo>
                    <a:pt x="1777" y="88"/>
                    <a:pt x="1777" y="88"/>
                    <a:pt x="1777" y="88"/>
                  </a:cubicBezTo>
                  <a:cubicBezTo>
                    <a:pt x="1778" y="86"/>
                    <a:pt x="1778" y="86"/>
                    <a:pt x="1778" y="86"/>
                  </a:cubicBezTo>
                  <a:cubicBezTo>
                    <a:pt x="1778" y="85"/>
                    <a:pt x="1778" y="85"/>
                    <a:pt x="1778" y="85"/>
                  </a:cubicBezTo>
                  <a:cubicBezTo>
                    <a:pt x="1778" y="84"/>
                    <a:pt x="1778" y="84"/>
                    <a:pt x="1778" y="84"/>
                  </a:cubicBezTo>
                  <a:cubicBezTo>
                    <a:pt x="1776" y="82"/>
                    <a:pt x="1776" y="82"/>
                    <a:pt x="1776" y="82"/>
                  </a:cubicBezTo>
                  <a:cubicBezTo>
                    <a:pt x="1776" y="81"/>
                    <a:pt x="1776" y="81"/>
                    <a:pt x="1776" y="81"/>
                  </a:cubicBezTo>
                  <a:cubicBezTo>
                    <a:pt x="1775" y="81"/>
                    <a:pt x="1775" y="81"/>
                    <a:pt x="1775" y="81"/>
                  </a:cubicBezTo>
                  <a:cubicBezTo>
                    <a:pt x="1773" y="81"/>
                    <a:pt x="1773" y="81"/>
                    <a:pt x="1773" y="81"/>
                  </a:cubicBezTo>
                  <a:cubicBezTo>
                    <a:pt x="1772" y="82"/>
                    <a:pt x="1772" y="82"/>
                    <a:pt x="1772" y="82"/>
                  </a:cubicBezTo>
                  <a:cubicBezTo>
                    <a:pt x="1772" y="83"/>
                    <a:pt x="1772" y="83"/>
                    <a:pt x="1772" y="83"/>
                  </a:cubicBezTo>
                  <a:cubicBezTo>
                    <a:pt x="1773" y="85"/>
                    <a:pt x="1773" y="85"/>
                    <a:pt x="1773" y="85"/>
                  </a:cubicBezTo>
                  <a:cubicBezTo>
                    <a:pt x="1773" y="86"/>
                    <a:pt x="1773" y="86"/>
                    <a:pt x="1773" y="86"/>
                  </a:cubicBezTo>
                  <a:cubicBezTo>
                    <a:pt x="1774" y="86"/>
                    <a:pt x="1774" y="86"/>
                    <a:pt x="1774" y="86"/>
                  </a:cubicBezTo>
                  <a:close/>
                  <a:moveTo>
                    <a:pt x="1755" y="93"/>
                  </a:moveTo>
                  <a:cubicBezTo>
                    <a:pt x="1753" y="93"/>
                    <a:pt x="1753" y="93"/>
                    <a:pt x="1753" y="93"/>
                  </a:cubicBezTo>
                  <a:cubicBezTo>
                    <a:pt x="1752" y="92"/>
                    <a:pt x="1752" y="92"/>
                    <a:pt x="1752" y="92"/>
                  </a:cubicBezTo>
                  <a:cubicBezTo>
                    <a:pt x="1751" y="91"/>
                    <a:pt x="1751" y="91"/>
                    <a:pt x="1751" y="91"/>
                  </a:cubicBezTo>
                  <a:cubicBezTo>
                    <a:pt x="1750" y="92"/>
                    <a:pt x="1750" y="92"/>
                    <a:pt x="1750" y="92"/>
                  </a:cubicBezTo>
                  <a:cubicBezTo>
                    <a:pt x="1751" y="93"/>
                    <a:pt x="1751" y="93"/>
                    <a:pt x="1751" y="93"/>
                  </a:cubicBezTo>
                  <a:cubicBezTo>
                    <a:pt x="1752" y="94"/>
                    <a:pt x="1752" y="94"/>
                    <a:pt x="1752" y="94"/>
                  </a:cubicBezTo>
                  <a:cubicBezTo>
                    <a:pt x="1753" y="94"/>
                    <a:pt x="1753" y="94"/>
                    <a:pt x="1753" y="94"/>
                  </a:cubicBezTo>
                  <a:cubicBezTo>
                    <a:pt x="1754" y="95"/>
                    <a:pt x="1754" y="95"/>
                    <a:pt x="1754" y="95"/>
                  </a:cubicBezTo>
                  <a:cubicBezTo>
                    <a:pt x="1756" y="95"/>
                    <a:pt x="1756" y="95"/>
                    <a:pt x="1756" y="95"/>
                  </a:cubicBezTo>
                  <a:cubicBezTo>
                    <a:pt x="1757" y="96"/>
                    <a:pt x="1757" y="96"/>
                    <a:pt x="1757" y="96"/>
                  </a:cubicBezTo>
                  <a:cubicBezTo>
                    <a:pt x="1758" y="96"/>
                    <a:pt x="1758" y="96"/>
                    <a:pt x="1758" y="96"/>
                  </a:cubicBezTo>
                  <a:cubicBezTo>
                    <a:pt x="1758" y="95"/>
                    <a:pt x="1758" y="95"/>
                    <a:pt x="1758" y="95"/>
                  </a:cubicBezTo>
                  <a:cubicBezTo>
                    <a:pt x="1756" y="93"/>
                    <a:pt x="1756" y="93"/>
                    <a:pt x="1756" y="93"/>
                  </a:cubicBezTo>
                  <a:cubicBezTo>
                    <a:pt x="1755" y="93"/>
                    <a:pt x="1755" y="93"/>
                    <a:pt x="1755" y="93"/>
                  </a:cubicBezTo>
                  <a:close/>
                  <a:moveTo>
                    <a:pt x="1966" y="285"/>
                  </a:moveTo>
                  <a:cubicBezTo>
                    <a:pt x="1966" y="284"/>
                    <a:pt x="1966" y="284"/>
                    <a:pt x="1966" y="284"/>
                  </a:cubicBezTo>
                  <a:cubicBezTo>
                    <a:pt x="1965" y="284"/>
                    <a:pt x="1965" y="284"/>
                    <a:pt x="1965" y="284"/>
                  </a:cubicBezTo>
                  <a:cubicBezTo>
                    <a:pt x="1964" y="285"/>
                    <a:pt x="1964" y="285"/>
                    <a:pt x="1964" y="285"/>
                  </a:cubicBezTo>
                  <a:cubicBezTo>
                    <a:pt x="1964" y="286"/>
                    <a:pt x="1964" y="286"/>
                    <a:pt x="1964" y="286"/>
                  </a:cubicBezTo>
                  <a:cubicBezTo>
                    <a:pt x="1965" y="286"/>
                    <a:pt x="1965" y="286"/>
                    <a:pt x="1965" y="286"/>
                  </a:cubicBezTo>
                  <a:cubicBezTo>
                    <a:pt x="1966" y="285"/>
                    <a:pt x="1966" y="285"/>
                    <a:pt x="1966" y="285"/>
                  </a:cubicBezTo>
                  <a:close/>
                  <a:moveTo>
                    <a:pt x="1511" y="162"/>
                  </a:moveTo>
                  <a:cubicBezTo>
                    <a:pt x="1511" y="163"/>
                    <a:pt x="1511" y="163"/>
                    <a:pt x="1511" y="163"/>
                  </a:cubicBezTo>
                  <a:cubicBezTo>
                    <a:pt x="1511" y="164"/>
                    <a:pt x="1511" y="164"/>
                    <a:pt x="1511" y="164"/>
                  </a:cubicBezTo>
                  <a:cubicBezTo>
                    <a:pt x="1512" y="164"/>
                    <a:pt x="1512" y="164"/>
                    <a:pt x="1512" y="164"/>
                  </a:cubicBezTo>
                  <a:cubicBezTo>
                    <a:pt x="1513" y="163"/>
                    <a:pt x="1513" y="163"/>
                    <a:pt x="1513" y="163"/>
                  </a:cubicBezTo>
                  <a:cubicBezTo>
                    <a:pt x="1512" y="162"/>
                    <a:pt x="1512" y="162"/>
                    <a:pt x="1512" y="162"/>
                  </a:cubicBezTo>
                  <a:cubicBezTo>
                    <a:pt x="1511" y="162"/>
                    <a:pt x="1511" y="162"/>
                    <a:pt x="1511" y="162"/>
                  </a:cubicBezTo>
                  <a:close/>
                  <a:moveTo>
                    <a:pt x="1503" y="59"/>
                  </a:moveTo>
                  <a:cubicBezTo>
                    <a:pt x="1504" y="57"/>
                    <a:pt x="1504" y="57"/>
                    <a:pt x="1504" y="57"/>
                  </a:cubicBezTo>
                  <a:cubicBezTo>
                    <a:pt x="1505" y="57"/>
                    <a:pt x="1505" y="57"/>
                    <a:pt x="1505" y="57"/>
                  </a:cubicBezTo>
                  <a:cubicBezTo>
                    <a:pt x="1506" y="55"/>
                    <a:pt x="1506" y="55"/>
                    <a:pt x="1506" y="55"/>
                  </a:cubicBezTo>
                  <a:cubicBezTo>
                    <a:pt x="1506" y="53"/>
                    <a:pt x="1506" y="53"/>
                    <a:pt x="1506" y="53"/>
                  </a:cubicBezTo>
                  <a:cubicBezTo>
                    <a:pt x="1506" y="52"/>
                    <a:pt x="1506" y="52"/>
                    <a:pt x="1506" y="52"/>
                  </a:cubicBezTo>
                  <a:cubicBezTo>
                    <a:pt x="1503" y="51"/>
                    <a:pt x="1503" y="51"/>
                    <a:pt x="1503" y="51"/>
                  </a:cubicBezTo>
                  <a:cubicBezTo>
                    <a:pt x="1501" y="51"/>
                    <a:pt x="1501" y="51"/>
                    <a:pt x="1501" y="51"/>
                  </a:cubicBezTo>
                  <a:cubicBezTo>
                    <a:pt x="1499" y="51"/>
                    <a:pt x="1499" y="51"/>
                    <a:pt x="1499" y="51"/>
                  </a:cubicBezTo>
                  <a:cubicBezTo>
                    <a:pt x="1498" y="52"/>
                    <a:pt x="1498" y="52"/>
                    <a:pt x="1498" y="52"/>
                  </a:cubicBezTo>
                  <a:cubicBezTo>
                    <a:pt x="1497" y="51"/>
                    <a:pt x="1497" y="51"/>
                    <a:pt x="1497" y="51"/>
                  </a:cubicBezTo>
                  <a:cubicBezTo>
                    <a:pt x="1496" y="51"/>
                    <a:pt x="1496" y="51"/>
                    <a:pt x="1496" y="51"/>
                  </a:cubicBezTo>
                  <a:cubicBezTo>
                    <a:pt x="1495" y="52"/>
                    <a:pt x="1495" y="52"/>
                    <a:pt x="1495" y="52"/>
                  </a:cubicBezTo>
                  <a:cubicBezTo>
                    <a:pt x="1494" y="52"/>
                    <a:pt x="1494" y="52"/>
                    <a:pt x="1494" y="52"/>
                  </a:cubicBezTo>
                  <a:cubicBezTo>
                    <a:pt x="1493" y="52"/>
                    <a:pt x="1493" y="52"/>
                    <a:pt x="1493" y="52"/>
                  </a:cubicBezTo>
                  <a:cubicBezTo>
                    <a:pt x="1494" y="53"/>
                    <a:pt x="1494" y="53"/>
                    <a:pt x="1494" y="53"/>
                  </a:cubicBezTo>
                  <a:cubicBezTo>
                    <a:pt x="1495" y="54"/>
                    <a:pt x="1495" y="54"/>
                    <a:pt x="1495" y="54"/>
                  </a:cubicBezTo>
                  <a:cubicBezTo>
                    <a:pt x="1496" y="55"/>
                    <a:pt x="1496" y="55"/>
                    <a:pt x="1496" y="55"/>
                  </a:cubicBezTo>
                  <a:cubicBezTo>
                    <a:pt x="1497" y="55"/>
                    <a:pt x="1497" y="55"/>
                    <a:pt x="1497" y="55"/>
                  </a:cubicBezTo>
                  <a:cubicBezTo>
                    <a:pt x="1498" y="57"/>
                    <a:pt x="1498" y="57"/>
                    <a:pt x="1498" y="57"/>
                  </a:cubicBezTo>
                  <a:cubicBezTo>
                    <a:pt x="1500" y="57"/>
                    <a:pt x="1500" y="57"/>
                    <a:pt x="1500" y="57"/>
                  </a:cubicBezTo>
                  <a:cubicBezTo>
                    <a:pt x="1502" y="57"/>
                    <a:pt x="1502" y="57"/>
                    <a:pt x="1502" y="57"/>
                  </a:cubicBezTo>
                  <a:cubicBezTo>
                    <a:pt x="1503" y="57"/>
                    <a:pt x="1503" y="57"/>
                    <a:pt x="1503" y="57"/>
                  </a:cubicBezTo>
                  <a:cubicBezTo>
                    <a:pt x="1502" y="58"/>
                    <a:pt x="1502" y="58"/>
                    <a:pt x="1502" y="58"/>
                  </a:cubicBezTo>
                  <a:cubicBezTo>
                    <a:pt x="1501" y="58"/>
                    <a:pt x="1501" y="58"/>
                    <a:pt x="1501" y="58"/>
                  </a:cubicBezTo>
                  <a:cubicBezTo>
                    <a:pt x="1499" y="58"/>
                    <a:pt x="1499" y="58"/>
                    <a:pt x="1499" y="58"/>
                  </a:cubicBezTo>
                  <a:cubicBezTo>
                    <a:pt x="1499" y="59"/>
                    <a:pt x="1499" y="59"/>
                    <a:pt x="1499" y="59"/>
                  </a:cubicBezTo>
                  <a:cubicBezTo>
                    <a:pt x="1500" y="59"/>
                    <a:pt x="1500" y="59"/>
                    <a:pt x="1500" y="59"/>
                  </a:cubicBezTo>
                  <a:cubicBezTo>
                    <a:pt x="1502" y="60"/>
                    <a:pt x="1502" y="60"/>
                    <a:pt x="1502" y="60"/>
                  </a:cubicBezTo>
                  <a:cubicBezTo>
                    <a:pt x="1503" y="59"/>
                    <a:pt x="1503" y="59"/>
                    <a:pt x="1503" y="59"/>
                  </a:cubicBezTo>
                  <a:close/>
                  <a:moveTo>
                    <a:pt x="1497" y="136"/>
                  </a:moveTo>
                  <a:cubicBezTo>
                    <a:pt x="1498" y="135"/>
                    <a:pt x="1498" y="135"/>
                    <a:pt x="1498" y="135"/>
                  </a:cubicBezTo>
                  <a:cubicBezTo>
                    <a:pt x="1496" y="135"/>
                    <a:pt x="1496" y="135"/>
                    <a:pt x="1496" y="135"/>
                  </a:cubicBezTo>
                  <a:cubicBezTo>
                    <a:pt x="1496" y="134"/>
                    <a:pt x="1496" y="134"/>
                    <a:pt x="1496" y="134"/>
                  </a:cubicBezTo>
                  <a:cubicBezTo>
                    <a:pt x="1495" y="134"/>
                    <a:pt x="1495" y="134"/>
                    <a:pt x="1495" y="134"/>
                  </a:cubicBezTo>
                  <a:cubicBezTo>
                    <a:pt x="1494" y="134"/>
                    <a:pt x="1494" y="134"/>
                    <a:pt x="1494" y="134"/>
                  </a:cubicBezTo>
                  <a:cubicBezTo>
                    <a:pt x="1494" y="135"/>
                    <a:pt x="1494" y="135"/>
                    <a:pt x="1494" y="135"/>
                  </a:cubicBezTo>
                  <a:cubicBezTo>
                    <a:pt x="1496" y="136"/>
                    <a:pt x="1496" y="136"/>
                    <a:pt x="1496" y="136"/>
                  </a:cubicBezTo>
                  <a:cubicBezTo>
                    <a:pt x="1497" y="136"/>
                    <a:pt x="1497" y="136"/>
                    <a:pt x="1497" y="136"/>
                  </a:cubicBezTo>
                  <a:close/>
                  <a:moveTo>
                    <a:pt x="1482" y="180"/>
                  </a:moveTo>
                  <a:cubicBezTo>
                    <a:pt x="1483" y="179"/>
                    <a:pt x="1483" y="179"/>
                    <a:pt x="1483" y="179"/>
                  </a:cubicBezTo>
                  <a:cubicBezTo>
                    <a:pt x="1484" y="180"/>
                    <a:pt x="1484" y="180"/>
                    <a:pt x="1484" y="180"/>
                  </a:cubicBezTo>
                  <a:cubicBezTo>
                    <a:pt x="1485" y="179"/>
                    <a:pt x="1485" y="179"/>
                    <a:pt x="1485" y="179"/>
                  </a:cubicBezTo>
                  <a:cubicBezTo>
                    <a:pt x="1485" y="178"/>
                    <a:pt x="1485" y="178"/>
                    <a:pt x="1485" y="178"/>
                  </a:cubicBezTo>
                  <a:cubicBezTo>
                    <a:pt x="1485" y="177"/>
                    <a:pt x="1485" y="177"/>
                    <a:pt x="1485" y="177"/>
                  </a:cubicBezTo>
                  <a:cubicBezTo>
                    <a:pt x="1483" y="178"/>
                    <a:pt x="1483" y="178"/>
                    <a:pt x="1483" y="178"/>
                  </a:cubicBezTo>
                  <a:cubicBezTo>
                    <a:pt x="1482" y="179"/>
                    <a:pt x="1482" y="179"/>
                    <a:pt x="1482" y="179"/>
                  </a:cubicBezTo>
                  <a:cubicBezTo>
                    <a:pt x="1482" y="180"/>
                    <a:pt x="1482" y="180"/>
                    <a:pt x="1482" y="180"/>
                  </a:cubicBezTo>
                  <a:close/>
                  <a:moveTo>
                    <a:pt x="1545" y="109"/>
                  </a:moveTo>
                  <a:cubicBezTo>
                    <a:pt x="1546" y="109"/>
                    <a:pt x="1546" y="109"/>
                    <a:pt x="1546" y="109"/>
                  </a:cubicBezTo>
                  <a:cubicBezTo>
                    <a:pt x="1547" y="109"/>
                    <a:pt x="1547" y="109"/>
                    <a:pt x="1547" y="109"/>
                  </a:cubicBezTo>
                  <a:cubicBezTo>
                    <a:pt x="1548" y="109"/>
                    <a:pt x="1548" y="109"/>
                    <a:pt x="1548" y="109"/>
                  </a:cubicBezTo>
                  <a:cubicBezTo>
                    <a:pt x="1548" y="108"/>
                    <a:pt x="1548" y="108"/>
                    <a:pt x="1548" y="108"/>
                  </a:cubicBezTo>
                  <a:cubicBezTo>
                    <a:pt x="1547" y="108"/>
                    <a:pt x="1547" y="108"/>
                    <a:pt x="1547" y="108"/>
                  </a:cubicBezTo>
                  <a:cubicBezTo>
                    <a:pt x="1545" y="109"/>
                    <a:pt x="1545" y="109"/>
                    <a:pt x="1545" y="109"/>
                  </a:cubicBezTo>
                  <a:close/>
                  <a:moveTo>
                    <a:pt x="1502" y="133"/>
                  </a:moveTo>
                  <a:cubicBezTo>
                    <a:pt x="1500" y="133"/>
                    <a:pt x="1500" y="133"/>
                    <a:pt x="1500" y="133"/>
                  </a:cubicBezTo>
                  <a:cubicBezTo>
                    <a:pt x="1499" y="132"/>
                    <a:pt x="1499" y="132"/>
                    <a:pt x="1499" y="132"/>
                  </a:cubicBezTo>
                  <a:cubicBezTo>
                    <a:pt x="1498" y="133"/>
                    <a:pt x="1498" y="133"/>
                    <a:pt x="1498" y="133"/>
                  </a:cubicBezTo>
                  <a:cubicBezTo>
                    <a:pt x="1498" y="134"/>
                    <a:pt x="1498" y="134"/>
                    <a:pt x="1498" y="134"/>
                  </a:cubicBezTo>
                  <a:cubicBezTo>
                    <a:pt x="1500" y="134"/>
                    <a:pt x="1500" y="134"/>
                    <a:pt x="1500" y="134"/>
                  </a:cubicBezTo>
                  <a:cubicBezTo>
                    <a:pt x="1501" y="134"/>
                    <a:pt x="1501" y="134"/>
                    <a:pt x="1501" y="134"/>
                  </a:cubicBezTo>
                  <a:cubicBezTo>
                    <a:pt x="1502" y="134"/>
                    <a:pt x="1502" y="134"/>
                    <a:pt x="1502" y="134"/>
                  </a:cubicBezTo>
                  <a:cubicBezTo>
                    <a:pt x="1502" y="133"/>
                    <a:pt x="1502" y="133"/>
                    <a:pt x="1502" y="133"/>
                  </a:cubicBezTo>
                  <a:close/>
                  <a:moveTo>
                    <a:pt x="1491" y="183"/>
                  </a:moveTo>
                  <a:cubicBezTo>
                    <a:pt x="1492" y="183"/>
                    <a:pt x="1492" y="183"/>
                    <a:pt x="1492" y="183"/>
                  </a:cubicBezTo>
                  <a:cubicBezTo>
                    <a:pt x="1491" y="182"/>
                    <a:pt x="1491" y="182"/>
                    <a:pt x="1491" y="182"/>
                  </a:cubicBezTo>
                  <a:cubicBezTo>
                    <a:pt x="1490" y="182"/>
                    <a:pt x="1490" y="182"/>
                    <a:pt x="1490" y="182"/>
                  </a:cubicBezTo>
                  <a:cubicBezTo>
                    <a:pt x="1488" y="182"/>
                    <a:pt x="1488" y="182"/>
                    <a:pt x="1488" y="182"/>
                  </a:cubicBezTo>
                  <a:cubicBezTo>
                    <a:pt x="1489" y="183"/>
                    <a:pt x="1489" y="183"/>
                    <a:pt x="1489" y="183"/>
                  </a:cubicBezTo>
                  <a:cubicBezTo>
                    <a:pt x="1491" y="183"/>
                    <a:pt x="1491" y="183"/>
                    <a:pt x="1491" y="183"/>
                  </a:cubicBezTo>
                  <a:close/>
                  <a:moveTo>
                    <a:pt x="1492" y="45"/>
                  </a:moveTo>
                  <a:cubicBezTo>
                    <a:pt x="1492" y="46"/>
                    <a:pt x="1492" y="46"/>
                    <a:pt x="1492" y="46"/>
                  </a:cubicBezTo>
                  <a:cubicBezTo>
                    <a:pt x="1491" y="47"/>
                    <a:pt x="1491" y="47"/>
                    <a:pt x="1491" y="47"/>
                  </a:cubicBezTo>
                  <a:cubicBezTo>
                    <a:pt x="1492" y="48"/>
                    <a:pt x="1492" y="48"/>
                    <a:pt x="1492" y="48"/>
                  </a:cubicBezTo>
                  <a:cubicBezTo>
                    <a:pt x="1493" y="47"/>
                    <a:pt x="1493" y="47"/>
                    <a:pt x="1493" y="47"/>
                  </a:cubicBezTo>
                  <a:cubicBezTo>
                    <a:pt x="1495" y="46"/>
                    <a:pt x="1495" y="46"/>
                    <a:pt x="1495" y="46"/>
                  </a:cubicBezTo>
                  <a:cubicBezTo>
                    <a:pt x="1496" y="48"/>
                    <a:pt x="1496" y="48"/>
                    <a:pt x="1496" y="48"/>
                  </a:cubicBezTo>
                  <a:cubicBezTo>
                    <a:pt x="1498" y="49"/>
                    <a:pt x="1498" y="49"/>
                    <a:pt x="1498" y="49"/>
                  </a:cubicBezTo>
                  <a:cubicBezTo>
                    <a:pt x="1499" y="49"/>
                    <a:pt x="1499" y="49"/>
                    <a:pt x="1499" y="49"/>
                  </a:cubicBezTo>
                  <a:cubicBezTo>
                    <a:pt x="1499" y="48"/>
                    <a:pt x="1499" y="48"/>
                    <a:pt x="1499" y="48"/>
                  </a:cubicBezTo>
                  <a:cubicBezTo>
                    <a:pt x="1500" y="48"/>
                    <a:pt x="1500" y="48"/>
                    <a:pt x="1500" y="48"/>
                  </a:cubicBezTo>
                  <a:cubicBezTo>
                    <a:pt x="1502" y="49"/>
                    <a:pt x="1502" y="49"/>
                    <a:pt x="1502" y="49"/>
                  </a:cubicBezTo>
                  <a:cubicBezTo>
                    <a:pt x="1503" y="50"/>
                    <a:pt x="1503" y="50"/>
                    <a:pt x="1503" y="50"/>
                  </a:cubicBezTo>
                  <a:cubicBezTo>
                    <a:pt x="1505" y="50"/>
                    <a:pt x="1505" y="50"/>
                    <a:pt x="1505" y="50"/>
                  </a:cubicBezTo>
                  <a:cubicBezTo>
                    <a:pt x="1507" y="48"/>
                    <a:pt x="1507" y="48"/>
                    <a:pt x="1507" y="48"/>
                  </a:cubicBezTo>
                  <a:cubicBezTo>
                    <a:pt x="1508" y="47"/>
                    <a:pt x="1508" y="47"/>
                    <a:pt x="1508" y="47"/>
                  </a:cubicBezTo>
                  <a:cubicBezTo>
                    <a:pt x="1508" y="46"/>
                    <a:pt x="1508" y="46"/>
                    <a:pt x="1508" y="46"/>
                  </a:cubicBezTo>
                  <a:cubicBezTo>
                    <a:pt x="1510" y="44"/>
                    <a:pt x="1510" y="44"/>
                    <a:pt x="1510" y="44"/>
                  </a:cubicBezTo>
                  <a:cubicBezTo>
                    <a:pt x="1512" y="43"/>
                    <a:pt x="1512" y="43"/>
                    <a:pt x="1512" y="43"/>
                  </a:cubicBezTo>
                  <a:cubicBezTo>
                    <a:pt x="1514" y="42"/>
                    <a:pt x="1514" y="42"/>
                    <a:pt x="1514" y="42"/>
                  </a:cubicBezTo>
                  <a:cubicBezTo>
                    <a:pt x="1514" y="41"/>
                    <a:pt x="1514" y="41"/>
                    <a:pt x="1514" y="41"/>
                  </a:cubicBezTo>
                  <a:cubicBezTo>
                    <a:pt x="1514" y="39"/>
                    <a:pt x="1514" y="39"/>
                    <a:pt x="1514" y="39"/>
                  </a:cubicBezTo>
                  <a:cubicBezTo>
                    <a:pt x="1512" y="38"/>
                    <a:pt x="1512" y="38"/>
                    <a:pt x="1512" y="38"/>
                  </a:cubicBezTo>
                  <a:cubicBezTo>
                    <a:pt x="1510" y="36"/>
                    <a:pt x="1510" y="36"/>
                    <a:pt x="1510" y="36"/>
                  </a:cubicBezTo>
                  <a:cubicBezTo>
                    <a:pt x="1509" y="34"/>
                    <a:pt x="1509" y="34"/>
                    <a:pt x="1509" y="34"/>
                  </a:cubicBezTo>
                  <a:cubicBezTo>
                    <a:pt x="1509" y="33"/>
                    <a:pt x="1509" y="33"/>
                    <a:pt x="1509" y="33"/>
                  </a:cubicBezTo>
                  <a:cubicBezTo>
                    <a:pt x="1510" y="32"/>
                    <a:pt x="1510" y="32"/>
                    <a:pt x="1510" y="32"/>
                  </a:cubicBezTo>
                  <a:cubicBezTo>
                    <a:pt x="1510" y="30"/>
                    <a:pt x="1510" y="30"/>
                    <a:pt x="1510" y="30"/>
                  </a:cubicBezTo>
                  <a:cubicBezTo>
                    <a:pt x="1509" y="30"/>
                    <a:pt x="1509" y="30"/>
                    <a:pt x="1509" y="30"/>
                  </a:cubicBezTo>
                  <a:cubicBezTo>
                    <a:pt x="1506" y="30"/>
                    <a:pt x="1506" y="30"/>
                    <a:pt x="1506" y="30"/>
                  </a:cubicBezTo>
                  <a:cubicBezTo>
                    <a:pt x="1504" y="29"/>
                    <a:pt x="1504" y="29"/>
                    <a:pt x="1504" y="29"/>
                  </a:cubicBezTo>
                  <a:cubicBezTo>
                    <a:pt x="1502" y="28"/>
                    <a:pt x="1502" y="28"/>
                    <a:pt x="1502" y="28"/>
                  </a:cubicBezTo>
                  <a:cubicBezTo>
                    <a:pt x="1500" y="25"/>
                    <a:pt x="1500" y="25"/>
                    <a:pt x="1500" y="25"/>
                  </a:cubicBezTo>
                  <a:cubicBezTo>
                    <a:pt x="1498" y="24"/>
                    <a:pt x="1498" y="24"/>
                    <a:pt x="1498" y="24"/>
                  </a:cubicBezTo>
                  <a:cubicBezTo>
                    <a:pt x="1496" y="23"/>
                    <a:pt x="1496" y="23"/>
                    <a:pt x="1496" y="23"/>
                  </a:cubicBezTo>
                  <a:cubicBezTo>
                    <a:pt x="1495" y="23"/>
                    <a:pt x="1495" y="23"/>
                    <a:pt x="1495" y="23"/>
                  </a:cubicBezTo>
                  <a:cubicBezTo>
                    <a:pt x="1494" y="23"/>
                    <a:pt x="1494" y="23"/>
                    <a:pt x="1494" y="23"/>
                  </a:cubicBezTo>
                  <a:cubicBezTo>
                    <a:pt x="1494" y="24"/>
                    <a:pt x="1494" y="24"/>
                    <a:pt x="1494" y="24"/>
                  </a:cubicBezTo>
                  <a:cubicBezTo>
                    <a:pt x="1494" y="25"/>
                    <a:pt x="1494" y="25"/>
                    <a:pt x="1494" y="25"/>
                  </a:cubicBezTo>
                  <a:cubicBezTo>
                    <a:pt x="1494" y="27"/>
                    <a:pt x="1494" y="27"/>
                    <a:pt x="1494" y="27"/>
                  </a:cubicBezTo>
                  <a:cubicBezTo>
                    <a:pt x="1493" y="28"/>
                    <a:pt x="1493" y="28"/>
                    <a:pt x="1493" y="28"/>
                  </a:cubicBezTo>
                  <a:cubicBezTo>
                    <a:pt x="1492" y="30"/>
                    <a:pt x="1492" y="30"/>
                    <a:pt x="1492" y="30"/>
                  </a:cubicBezTo>
                  <a:cubicBezTo>
                    <a:pt x="1491" y="32"/>
                    <a:pt x="1491" y="32"/>
                    <a:pt x="1491" y="32"/>
                  </a:cubicBezTo>
                  <a:cubicBezTo>
                    <a:pt x="1491" y="33"/>
                    <a:pt x="1491" y="33"/>
                    <a:pt x="1491" y="33"/>
                  </a:cubicBezTo>
                  <a:cubicBezTo>
                    <a:pt x="1491" y="38"/>
                    <a:pt x="1491" y="38"/>
                    <a:pt x="1491" y="38"/>
                  </a:cubicBezTo>
                  <a:cubicBezTo>
                    <a:pt x="1492" y="39"/>
                    <a:pt x="1492" y="39"/>
                    <a:pt x="1492" y="39"/>
                  </a:cubicBezTo>
                  <a:cubicBezTo>
                    <a:pt x="1493" y="40"/>
                    <a:pt x="1493" y="40"/>
                    <a:pt x="1493" y="40"/>
                  </a:cubicBezTo>
                  <a:cubicBezTo>
                    <a:pt x="1493" y="41"/>
                    <a:pt x="1493" y="41"/>
                    <a:pt x="1493" y="41"/>
                  </a:cubicBezTo>
                  <a:cubicBezTo>
                    <a:pt x="1492" y="45"/>
                    <a:pt x="1492" y="45"/>
                    <a:pt x="1492" y="45"/>
                  </a:cubicBezTo>
                  <a:close/>
                  <a:moveTo>
                    <a:pt x="1507" y="187"/>
                  </a:moveTo>
                  <a:cubicBezTo>
                    <a:pt x="1508" y="186"/>
                    <a:pt x="1508" y="186"/>
                    <a:pt x="1508" y="186"/>
                  </a:cubicBezTo>
                  <a:cubicBezTo>
                    <a:pt x="1507" y="184"/>
                    <a:pt x="1507" y="184"/>
                    <a:pt x="1507" y="184"/>
                  </a:cubicBezTo>
                  <a:cubicBezTo>
                    <a:pt x="1506" y="182"/>
                    <a:pt x="1506" y="182"/>
                    <a:pt x="1506" y="182"/>
                  </a:cubicBezTo>
                  <a:cubicBezTo>
                    <a:pt x="1505" y="181"/>
                    <a:pt x="1505" y="181"/>
                    <a:pt x="1505" y="181"/>
                  </a:cubicBezTo>
                  <a:cubicBezTo>
                    <a:pt x="1504" y="179"/>
                    <a:pt x="1504" y="179"/>
                    <a:pt x="1504" y="179"/>
                  </a:cubicBezTo>
                  <a:cubicBezTo>
                    <a:pt x="1503" y="181"/>
                    <a:pt x="1503" y="181"/>
                    <a:pt x="1503" y="181"/>
                  </a:cubicBezTo>
                  <a:cubicBezTo>
                    <a:pt x="1503" y="183"/>
                    <a:pt x="1503" y="183"/>
                    <a:pt x="1503" y="183"/>
                  </a:cubicBezTo>
                  <a:cubicBezTo>
                    <a:pt x="1502" y="184"/>
                    <a:pt x="1502" y="184"/>
                    <a:pt x="1502" y="184"/>
                  </a:cubicBezTo>
                  <a:cubicBezTo>
                    <a:pt x="1502" y="185"/>
                    <a:pt x="1502" y="185"/>
                    <a:pt x="1502" y="185"/>
                  </a:cubicBezTo>
                  <a:cubicBezTo>
                    <a:pt x="1504" y="185"/>
                    <a:pt x="1504" y="185"/>
                    <a:pt x="1504" y="185"/>
                  </a:cubicBezTo>
                  <a:cubicBezTo>
                    <a:pt x="1504" y="186"/>
                    <a:pt x="1504" y="186"/>
                    <a:pt x="1504" y="186"/>
                  </a:cubicBezTo>
                  <a:cubicBezTo>
                    <a:pt x="1506" y="186"/>
                    <a:pt x="1506" y="186"/>
                    <a:pt x="1506" y="186"/>
                  </a:cubicBezTo>
                  <a:cubicBezTo>
                    <a:pt x="1507" y="187"/>
                    <a:pt x="1507" y="187"/>
                    <a:pt x="1507" y="187"/>
                  </a:cubicBezTo>
                  <a:close/>
                  <a:moveTo>
                    <a:pt x="1500" y="196"/>
                  </a:moveTo>
                  <a:cubicBezTo>
                    <a:pt x="1501" y="194"/>
                    <a:pt x="1501" y="194"/>
                    <a:pt x="1501" y="194"/>
                  </a:cubicBezTo>
                  <a:cubicBezTo>
                    <a:pt x="1502" y="194"/>
                    <a:pt x="1502" y="194"/>
                    <a:pt x="1502" y="194"/>
                  </a:cubicBezTo>
                  <a:cubicBezTo>
                    <a:pt x="1502" y="193"/>
                    <a:pt x="1502" y="193"/>
                    <a:pt x="1502" y="193"/>
                  </a:cubicBezTo>
                  <a:cubicBezTo>
                    <a:pt x="1503" y="192"/>
                    <a:pt x="1503" y="192"/>
                    <a:pt x="1503" y="192"/>
                  </a:cubicBezTo>
                  <a:cubicBezTo>
                    <a:pt x="1505" y="191"/>
                    <a:pt x="1505" y="191"/>
                    <a:pt x="1505" y="191"/>
                  </a:cubicBezTo>
                  <a:cubicBezTo>
                    <a:pt x="1504" y="190"/>
                    <a:pt x="1504" y="190"/>
                    <a:pt x="1504" y="190"/>
                  </a:cubicBezTo>
                  <a:cubicBezTo>
                    <a:pt x="1504" y="189"/>
                    <a:pt x="1504" y="189"/>
                    <a:pt x="1504" y="189"/>
                  </a:cubicBezTo>
                  <a:cubicBezTo>
                    <a:pt x="1503" y="189"/>
                    <a:pt x="1503" y="189"/>
                    <a:pt x="1503" y="189"/>
                  </a:cubicBezTo>
                  <a:cubicBezTo>
                    <a:pt x="1501" y="190"/>
                    <a:pt x="1501" y="190"/>
                    <a:pt x="1501" y="190"/>
                  </a:cubicBezTo>
                  <a:cubicBezTo>
                    <a:pt x="1500" y="191"/>
                    <a:pt x="1500" y="191"/>
                    <a:pt x="1500" y="191"/>
                  </a:cubicBezTo>
                  <a:cubicBezTo>
                    <a:pt x="1500" y="192"/>
                    <a:pt x="1500" y="192"/>
                    <a:pt x="1500" y="192"/>
                  </a:cubicBezTo>
                  <a:cubicBezTo>
                    <a:pt x="1499" y="193"/>
                    <a:pt x="1499" y="193"/>
                    <a:pt x="1499" y="193"/>
                  </a:cubicBezTo>
                  <a:cubicBezTo>
                    <a:pt x="1498" y="194"/>
                    <a:pt x="1498" y="194"/>
                    <a:pt x="1498" y="194"/>
                  </a:cubicBezTo>
                  <a:cubicBezTo>
                    <a:pt x="1498" y="195"/>
                    <a:pt x="1498" y="195"/>
                    <a:pt x="1498" y="195"/>
                  </a:cubicBezTo>
                  <a:cubicBezTo>
                    <a:pt x="1499" y="196"/>
                    <a:pt x="1499" y="196"/>
                    <a:pt x="1499" y="196"/>
                  </a:cubicBezTo>
                  <a:cubicBezTo>
                    <a:pt x="1500" y="196"/>
                    <a:pt x="1500" y="196"/>
                    <a:pt x="1500" y="196"/>
                  </a:cubicBezTo>
                  <a:close/>
                  <a:moveTo>
                    <a:pt x="1495" y="156"/>
                  </a:moveTo>
                  <a:cubicBezTo>
                    <a:pt x="1493" y="156"/>
                    <a:pt x="1493" y="156"/>
                    <a:pt x="1493" y="156"/>
                  </a:cubicBezTo>
                  <a:cubicBezTo>
                    <a:pt x="1493" y="157"/>
                    <a:pt x="1493" y="157"/>
                    <a:pt x="1493" y="157"/>
                  </a:cubicBezTo>
                  <a:cubicBezTo>
                    <a:pt x="1494" y="157"/>
                    <a:pt x="1494" y="157"/>
                    <a:pt x="1494" y="157"/>
                  </a:cubicBezTo>
                  <a:cubicBezTo>
                    <a:pt x="1494" y="158"/>
                    <a:pt x="1494" y="158"/>
                    <a:pt x="1494" y="158"/>
                  </a:cubicBezTo>
                  <a:cubicBezTo>
                    <a:pt x="1495" y="159"/>
                    <a:pt x="1495" y="159"/>
                    <a:pt x="1495" y="159"/>
                  </a:cubicBezTo>
                  <a:cubicBezTo>
                    <a:pt x="1496" y="158"/>
                    <a:pt x="1496" y="158"/>
                    <a:pt x="1496" y="158"/>
                  </a:cubicBezTo>
                  <a:cubicBezTo>
                    <a:pt x="1495" y="157"/>
                    <a:pt x="1495" y="157"/>
                    <a:pt x="1495" y="157"/>
                  </a:cubicBezTo>
                  <a:cubicBezTo>
                    <a:pt x="1496" y="157"/>
                    <a:pt x="1496" y="157"/>
                    <a:pt x="1496" y="157"/>
                  </a:cubicBezTo>
                  <a:cubicBezTo>
                    <a:pt x="1495" y="156"/>
                    <a:pt x="1495" y="156"/>
                    <a:pt x="1495" y="156"/>
                  </a:cubicBezTo>
                  <a:close/>
                  <a:moveTo>
                    <a:pt x="1527" y="145"/>
                  </a:moveTo>
                  <a:cubicBezTo>
                    <a:pt x="1526" y="145"/>
                    <a:pt x="1526" y="145"/>
                    <a:pt x="1526" y="145"/>
                  </a:cubicBezTo>
                  <a:cubicBezTo>
                    <a:pt x="1525" y="145"/>
                    <a:pt x="1525" y="145"/>
                    <a:pt x="1525" y="145"/>
                  </a:cubicBezTo>
                  <a:cubicBezTo>
                    <a:pt x="1525" y="146"/>
                    <a:pt x="1525" y="146"/>
                    <a:pt x="1525" y="146"/>
                  </a:cubicBezTo>
                  <a:cubicBezTo>
                    <a:pt x="1524" y="145"/>
                    <a:pt x="1524" y="145"/>
                    <a:pt x="1524" y="145"/>
                  </a:cubicBezTo>
                  <a:cubicBezTo>
                    <a:pt x="1524" y="146"/>
                    <a:pt x="1524" y="146"/>
                    <a:pt x="1524" y="146"/>
                  </a:cubicBezTo>
                  <a:cubicBezTo>
                    <a:pt x="1524" y="147"/>
                    <a:pt x="1524" y="147"/>
                    <a:pt x="1524" y="147"/>
                  </a:cubicBezTo>
                  <a:cubicBezTo>
                    <a:pt x="1525" y="147"/>
                    <a:pt x="1525" y="147"/>
                    <a:pt x="1525" y="147"/>
                  </a:cubicBezTo>
                  <a:cubicBezTo>
                    <a:pt x="1526" y="147"/>
                    <a:pt x="1526" y="147"/>
                    <a:pt x="1526" y="147"/>
                  </a:cubicBezTo>
                  <a:cubicBezTo>
                    <a:pt x="1527" y="148"/>
                    <a:pt x="1527" y="148"/>
                    <a:pt x="1527" y="148"/>
                  </a:cubicBezTo>
                  <a:cubicBezTo>
                    <a:pt x="1528" y="148"/>
                    <a:pt x="1528" y="148"/>
                    <a:pt x="1528" y="148"/>
                  </a:cubicBezTo>
                  <a:cubicBezTo>
                    <a:pt x="1527" y="147"/>
                    <a:pt x="1527" y="147"/>
                    <a:pt x="1527" y="147"/>
                  </a:cubicBezTo>
                  <a:cubicBezTo>
                    <a:pt x="1528" y="146"/>
                    <a:pt x="1528" y="146"/>
                    <a:pt x="1528" y="146"/>
                  </a:cubicBezTo>
                  <a:cubicBezTo>
                    <a:pt x="1527" y="145"/>
                    <a:pt x="1527" y="145"/>
                    <a:pt x="1527" y="145"/>
                  </a:cubicBezTo>
                  <a:close/>
                  <a:moveTo>
                    <a:pt x="1522" y="94"/>
                  </a:moveTo>
                  <a:cubicBezTo>
                    <a:pt x="1523" y="94"/>
                    <a:pt x="1523" y="94"/>
                    <a:pt x="1523" y="94"/>
                  </a:cubicBezTo>
                  <a:cubicBezTo>
                    <a:pt x="1523" y="93"/>
                    <a:pt x="1523" y="93"/>
                    <a:pt x="1523" y="93"/>
                  </a:cubicBezTo>
                  <a:cubicBezTo>
                    <a:pt x="1522" y="93"/>
                    <a:pt x="1522" y="93"/>
                    <a:pt x="1522" y="93"/>
                  </a:cubicBezTo>
                  <a:cubicBezTo>
                    <a:pt x="1522" y="94"/>
                    <a:pt x="1522" y="94"/>
                    <a:pt x="1522" y="94"/>
                  </a:cubicBezTo>
                  <a:close/>
                  <a:moveTo>
                    <a:pt x="1520" y="149"/>
                  </a:moveTo>
                  <a:cubicBezTo>
                    <a:pt x="1519" y="150"/>
                    <a:pt x="1519" y="150"/>
                    <a:pt x="1519" y="150"/>
                  </a:cubicBezTo>
                  <a:cubicBezTo>
                    <a:pt x="1521" y="150"/>
                    <a:pt x="1521" y="150"/>
                    <a:pt x="1521" y="150"/>
                  </a:cubicBezTo>
                  <a:cubicBezTo>
                    <a:pt x="1521" y="151"/>
                    <a:pt x="1521" y="151"/>
                    <a:pt x="1521" y="151"/>
                  </a:cubicBezTo>
                  <a:cubicBezTo>
                    <a:pt x="1522" y="150"/>
                    <a:pt x="1522" y="150"/>
                    <a:pt x="1522" y="150"/>
                  </a:cubicBezTo>
                  <a:cubicBezTo>
                    <a:pt x="1522" y="149"/>
                    <a:pt x="1522" y="149"/>
                    <a:pt x="1522" y="149"/>
                  </a:cubicBezTo>
                  <a:cubicBezTo>
                    <a:pt x="1521" y="149"/>
                    <a:pt x="1521" y="149"/>
                    <a:pt x="1521" y="149"/>
                  </a:cubicBezTo>
                  <a:cubicBezTo>
                    <a:pt x="1520" y="149"/>
                    <a:pt x="1520" y="149"/>
                    <a:pt x="1520" y="149"/>
                  </a:cubicBezTo>
                  <a:close/>
                  <a:moveTo>
                    <a:pt x="1512" y="45"/>
                  </a:moveTo>
                  <a:cubicBezTo>
                    <a:pt x="1512" y="45"/>
                    <a:pt x="1512" y="45"/>
                    <a:pt x="1511" y="46"/>
                  </a:cubicBezTo>
                  <a:cubicBezTo>
                    <a:pt x="1511" y="46"/>
                    <a:pt x="1511" y="46"/>
                    <a:pt x="1511" y="47"/>
                  </a:cubicBezTo>
                  <a:cubicBezTo>
                    <a:pt x="1511" y="47"/>
                    <a:pt x="1511" y="47"/>
                    <a:pt x="1510" y="47"/>
                  </a:cubicBezTo>
                  <a:cubicBezTo>
                    <a:pt x="1510" y="47"/>
                    <a:pt x="1510" y="47"/>
                    <a:pt x="1508" y="48"/>
                  </a:cubicBezTo>
                  <a:cubicBezTo>
                    <a:pt x="1508" y="48"/>
                    <a:pt x="1508" y="48"/>
                    <a:pt x="1508" y="50"/>
                  </a:cubicBezTo>
                  <a:cubicBezTo>
                    <a:pt x="1508" y="50"/>
                    <a:pt x="1508" y="50"/>
                    <a:pt x="1508" y="51"/>
                  </a:cubicBezTo>
                  <a:cubicBezTo>
                    <a:pt x="1508" y="51"/>
                    <a:pt x="1508" y="51"/>
                    <a:pt x="1509" y="52"/>
                  </a:cubicBezTo>
                  <a:cubicBezTo>
                    <a:pt x="1509" y="52"/>
                    <a:pt x="1509" y="52"/>
                    <a:pt x="1510" y="52"/>
                  </a:cubicBezTo>
                  <a:cubicBezTo>
                    <a:pt x="1510" y="52"/>
                    <a:pt x="1510" y="52"/>
                    <a:pt x="1511" y="53"/>
                  </a:cubicBezTo>
                  <a:cubicBezTo>
                    <a:pt x="1511" y="53"/>
                    <a:pt x="1511" y="53"/>
                    <a:pt x="1509" y="54"/>
                  </a:cubicBezTo>
                  <a:cubicBezTo>
                    <a:pt x="1509" y="54"/>
                    <a:pt x="1509" y="54"/>
                    <a:pt x="1509" y="55"/>
                  </a:cubicBezTo>
                  <a:cubicBezTo>
                    <a:pt x="1509" y="55"/>
                    <a:pt x="1509" y="55"/>
                    <a:pt x="1509" y="57"/>
                  </a:cubicBezTo>
                  <a:cubicBezTo>
                    <a:pt x="1509" y="57"/>
                    <a:pt x="1509" y="57"/>
                    <a:pt x="1509" y="58"/>
                  </a:cubicBezTo>
                  <a:cubicBezTo>
                    <a:pt x="1509" y="58"/>
                    <a:pt x="1509" y="58"/>
                    <a:pt x="1508" y="59"/>
                  </a:cubicBezTo>
                  <a:cubicBezTo>
                    <a:pt x="1508" y="59"/>
                    <a:pt x="1508" y="59"/>
                    <a:pt x="1507" y="60"/>
                  </a:cubicBezTo>
                  <a:cubicBezTo>
                    <a:pt x="1507" y="60"/>
                    <a:pt x="1507" y="60"/>
                    <a:pt x="1509" y="61"/>
                  </a:cubicBezTo>
                  <a:cubicBezTo>
                    <a:pt x="1509" y="61"/>
                    <a:pt x="1509" y="61"/>
                    <a:pt x="1510" y="61"/>
                  </a:cubicBezTo>
                  <a:cubicBezTo>
                    <a:pt x="1510" y="61"/>
                    <a:pt x="1510" y="61"/>
                    <a:pt x="1509" y="60"/>
                  </a:cubicBezTo>
                  <a:cubicBezTo>
                    <a:pt x="1509" y="60"/>
                    <a:pt x="1509" y="60"/>
                    <a:pt x="1510" y="59"/>
                  </a:cubicBezTo>
                  <a:cubicBezTo>
                    <a:pt x="1510" y="59"/>
                    <a:pt x="1510" y="59"/>
                    <a:pt x="1511" y="60"/>
                  </a:cubicBezTo>
                  <a:cubicBezTo>
                    <a:pt x="1511" y="60"/>
                    <a:pt x="1511" y="60"/>
                    <a:pt x="1512" y="61"/>
                  </a:cubicBezTo>
                  <a:cubicBezTo>
                    <a:pt x="1512" y="61"/>
                    <a:pt x="1512" y="61"/>
                    <a:pt x="1513" y="60"/>
                  </a:cubicBezTo>
                  <a:cubicBezTo>
                    <a:pt x="1513" y="60"/>
                    <a:pt x="1513" y="60"/>
                    <a:pt x="1514" y="60"/>
                  </a:cubicBezTo>
                  <a:cubicBezTo>
                    <a:pt x="1514" y="60"/>
                    <a:pt x="1514" y="60"/>
                    <a:pt x="1515" y="61"/>
                  </a:cubicBezTo>
                  <a:cubicBezTo>
                    <a:pt x="1515" y="61"/>
                    <a:pt x="1515" y="61"/>
                    <a:pt x="1516" y="64"/>
                  </a:cubicBezTo>
                  <a:cubicBezTo>
                    <a:pt x="1516" y="64"/>
                    <a:pt x="1516" y="64"/>
                    <a:pt x="1516" y="65"/>
                  </a:cubicBezTo>
                  <a:cubicBezTo>
                    <a:pt x="1516" y="65"/>
                    <a:pt x="1516" y="65"/>
                    <a:pt x="1518" y="65"/>
                  </a:cubicBezTo>
                  <a:cubicBezTo>
                    <a:pt x="1518" y="65"/>
                    <a:pt x="1518" y="65"/>
                    <a:pt x="1519" y="66"/>
                  </a:cubicBezTo>
                  <a:cubicBezTo>
                    <a:pt x="1519" y="66"/>
                    <a:pt x="1519" y="66"/>
                    <a:pt x="1520" y="66"/>
                  </a:cubicBezTo>
                  <a:cubicBezTo>
                    <a:pt x="1520" y="66"/>
                    <a:pt x="1520" y="66"/>
                    <a:pt x="1522" y="65"/>
                  </a:cubicBezTo>
                  <a:cubicBezTo>
                    <a:pt x="1522" y="65"/>
                    <a:pt x="1522" y="65"/>
                    <a:pt x="1524" y="65"/>
                  </a:cubicBezTo>
                  <a:cubicBezTo>
                    <a:pt x="1524" y="65"/>
                    <a:pt x="1524" y="65"/>
                    <a:pt x="1526" y="66"/>
                  </a:cubicBezTo>
                  <a:cubicBezTo>
                    <a:pt x="1526" y="66"/>
                    <a:pt x="1526" y="66"/>
                    <a:pt x="1529" y="66"/>
                  </a:cubicBezTo>
                  <a:cubicBezTo>
                    <a:pt x="1529" y="66"/>
                    <a:pt x="1529" y="66"/>
                    <a:pt x="1530" y="66"/>
                  </a:cubicBezTo>
                  <a:cubicBezTo>
                    <a:pt x="1530" y="66"/>
                    <a:pt x="1530" y="66"/>
                    <a:pt x="1531" y="66"/>
                  </a:cubicBezTo>
                  <a:cubicBezTo>
                    <a:pt x="1531" y="66"/>
                    <a:pt x="1531" y="66"/>
                    <a:pt x="1532" y="66"/>
                  </a:cubicBezTo>
                  <a:cubicBezTo>
                    <a:pt x="1532" y="66"/>
                    <a:pt x="1532" y="66"/>
                    <a:pt x="1533" y="67"/>
                  </a:cubicBezTo>
                  <a:cubicBezTo>
                    <a:pt x="1533" y="67"/>
                    <a:pt x="1533" y="67"/>
                    <a:pt x="1534" y="68"/>
                  </a:cubicBezTo>
                  <a:cubicBezTo>
                    <a:pt x="1534" y="68"/>
                    <a:pt x="1534" y="68"/>
                    <a:pt x="1536" y="68"/>
                  </a:cubicBezTo>
                  <a:cubicBezTo>
                    <a:pt x="1536" y="68"/>
                    <a:pt x="1536" y="68"/>
                    <a:pt x="1537" y="67"/>
                  </a:cubicBezTo>
                  <a:cubicBezTo>
                    <a:pt x="1537" y="67"/>
                    <a:pt x="1537" y="67"/>
                    <a:pt x="1538" y="66"/>
                  </a:cubicBezTo>
                  <a:cubicBezTo>
                    <a:pt x="1538" y="66"/>
                    <a:pt x="1538" y="66"/>
                    <a:pt x="1540" y="65"/>
                  </a:cubicBezTo>
                  <a:cubicBezTo>
                    <a:pt x="1540" y="65"/>
                    <a:pt x="1540" y="65"/>
                    <a:pt x="1542" y="63"/>
                  </a:cubicBezTo>
                  <a:cubicBezTo>
                    <a:pt x="1542" y="63"/>
                    <a:pt x="1542" y="63"/>
                    <a:pt x="1542" y="62"/>
                  </a:cubicBezTo>
                  <a:cubicBezTo>
                    <a:pt x="1542" y="62"/>
                    <a:pt x="1542" y="62"/>
                    <a:pt x="1540" y="60"/>
                  </a:cubicBezTo>
                  <a:cubicBezTo>
                    <a:pt x="1540" y="60"/>
                    <a:pt x="1540" y="60"/>
                    <a:pt x="1539" y="60"/>
                  </a:cubicBezTo>
                  <a:cubicBezTo>
                    <a:pt x="1539" y="60"/>
                    <a:pt x="1539" y="60"/>
                    <a:pt x="1538" y="58"/>
                  </a:cubicBezTo>
                  <a:cubicBezTo>
                    <a:pt x="1538" y="58"/>
                    <a:pt x="1538" y="58"/>
                    <a:pt x="1536" y="58"/>
                  </a:cubicBezTo>
                  <a:cubicBezTo>
                    <a:pt x="1536" y="58"/>
                    <a:pt x="1536" y="58"/>
                    <a:pt x="1535" y="57"/>
                  </a:cubicBezTo>
                  <a:cubicBezTo>
                    <a:pt x="1535" y="57"/>
                    <a:pt x="1535" y="57"/>
                    <a:pt x="1534" y="56"/>
                  </a:cubicBezTo>
                  <a:cubicBezTo>
                    <a:pt x="1534" y="56"/>
                    <a:pt x="1534" y="56"/>
                    <a:pt x="1535" y="56"/>
                  </a:cubicBezTo>
                  <a:cubicBezTo>
                    <a:pt x="1535" y="56"/>
                    <a:pt x="1535" y="56"/>
                    <a:pt x="1536" y="56"/>
                  </a:cubicBezTo>
                  <a:cubicBezTo>
                    <a:pt x="1536" y="56"/>
                    <a:pt x="1536" y="56"/>
                    <a:pt x="1537" y="56"/>
                  </a:cubicBezTo>
                  <a:cubicBezTo>
                    <a:pt x="1537" y="56"/>
                    <a:pt x="1537" y="56"/>
                    <a:pt x="1537" y="55"/>
                  </a:cubicBezTo>
                  <a:cubicBezTo>
                    <a:pt x="1537" y="55"/>
                    <a:pt x="1537" y="55"/>
                    <a:pt x="1536" y="54"/>
                  </a:cubicBezTo>
                  <a:cubicBezTo>
                    <a:pt x="1536" y="54"/>
                    <a:pt x="1536" y="54"/>
                    <a:pt x="1534" y="52"/>
                  </a:cubicBezTo>
                  <a:cubicBezTo>
                    <a:pt x="1534" y="52"/>
                    <a:pt x="1534" y="52"/>
                    <a:pt x="1534" y="50"/>
                  </a:cubicBezTo>
                  <a:cubicBezTo>
                    <a:pt x="1534" y="50"/>
                    <a:pt x="1534" y="50"/>
                    <a:pt x="1534" y="48"/>
                  </a:cubicBezTo>
                  <a:cubicBezTo>
                    <a:pt x="1534" y="48"/>
                    <a:pt x="1534" y="48"/>
                    <a:pt x="1533" y="48"/>
                  </a:cubicBezTo>
                  <a:cubicBezTo>
                    <a:pt x="1533" y="48"/>
                    <a:pt x="1533" y="48"/>
                    <a:pt x="1533" y="46"/>
                  </a:cubicBezTo>
                  <a:cubicBezTo>
                    <a:pt x="1533" y="46"/>
                    <a:pt x="1533" y="46"/>
                    <a:pt x="1532" y="46"/>
                  </a:cubicBezTo>
                  <a:cubicBezTo>
                    <a:pt x="1532" y="46"/>
                    <a:pt x="1532" y="46"/>
                    <a:pt x="1531" y="46"/>
                  </a:cubicBezTo>
                  <a:cubicBezTo>
                    <a:pt x="1531" y="46"/>
                    <a:pt x="1531" y="46"/>
                    <a:pt x="1527" y="42"/>
                  </a:cubicBezTo>
                  <a:cubicBezTo>
                    <a:pt x="1527" y="42"/>
                    <a:pt x="1527" y="42"/>
                    <a:pt x="1525" y="42"/>
                  </a:cubicBezTo>
                  <a:cubicBezTo>
                    <a:pt x="1525" y="42"/>
                    <a:pt x="1525" y="42"/>
                    <a:pt x="1523" y="42"/>
                  </a:cubicBezTo>
                  <a:cubicBezTo>
                    <a:pt x="1523" y="42"/>
                    <a:pt x="1523" y="42"/>
                    <a:pt x="1523" y="43"/>
                  </a:cubicBezTo>
                  <a:cubicBezTo>
                    <a:pt x="1523" y="43"/>
                    <a:pt x="1523" y="43"/>
                    <a:pt x="1523" y="44"/>
                  </a:cubicBezTo>
                  <a:cubicBezTo>
                    <a:pt x="1523" y="44"/>
                    <a:pt x="1523" y="44"/>
                    <a:pt x="1524" y="46"/>
                  </a:cubicBezTo>
                  <a:cubicBezTo>
                    <a:pt x="1524" y="46"/>
                    <a:pt x="1524" y="46"/>
                    <a:pt x="1525" y="47"/>
                  </a:cubicBezTo>
                  <a:cubicBezTo>
                    <a:pt x="1525" y="47"/>
                    <a:pt x="1525" y="47"/>
                    <a:pt x="1524" y="48"/>
                  </a:cubicBezTo>
                  <a:cubicBezTo>
                    <a:pt x="1524" y="48"/>
                    <a:pt x="1524" y="48"/>
                    <a:pt x="1524" y="49"/>
                  </a:cubicBezTo>
                  <a:cubicBezTo>
                    <a:pt x="1524" y="49"/>
                    <a:pt x="1524" y="49"/>
                    <a:pt x="1524" y="50"/>
                  </a:cubicBezTo>
                  <a:cubicBezTo>
                    <a:pt x="1524" y="50"/>
                    <a:pt x="1524" y="50"/>
                    <a:pt x="1523" y="52"/>
                  </a:cubicBezTo>
                  <a:cubicBezTo>
                    <a:pt x="1523" y="52"/>
                    <a:pt x="1523" y="52"/>
                    <a:pt x="1522" y="52"/>
                  </a:cubicBezTo>
                  <a:cubicBezTo>
                    <a:pt x="1522" y="52"/>
                    <a:pt x="1522" y="52"/>
                    <a:pt x="1523" y="51"/>
                  </a:cubicBezTo>
                  <a:cubicBezTo>
                    <a:pt x="1523" y="51"/>
                    <a:pt x="1523" y="51"/>
                    <a:pt x="1523" y="49"/>
                  </a:cubicBezTo>
                  <a:cubicBezTo>
                    <a:pt x="1523" y="49"/>
                    <a:pt x="1523" y="49"/>
                    <a:pt x="1523" y="47"/>
                  </a:cubicBezTo>
                  <a:cubicBezTo>
                    <a:pt x="1523" y="47"/>
                    <a:pt x="1523" y="47"/>
                    <a:pt x="1523" y="46"/>
                  </a:cubicBezTo>
                  <a:cubicBezTo>
                    <a:pt x="1523" y="46"/>
                    <a:pt x="1523" y="46"/>
                    <a:pt x="1521" y="43"/>
                  </a:cubicBezTo>
                  <a:cubicBezTo>
                    <a:pt x="1521" y="43"/>
                    <a:pt x="1521" y="43"/>
                    <a:pt x="1519" y="42"/>
                  </a:cubicBezTo>
                  <a:cubicBezTo>
                    <a:pt x="1519" y="42"/>
                    <a:pt x="1519" y="42"/>
                    <a:pt x="1517" y="41"/>
                  </a:cubicBezTo>
                  <a:cubicBezTo>
                    <a:pt x="1517" y="41"/>
                    <a:pt x="1517" y="41"/>
                    <a:pt x="1516" y="42"/>
                  </a:cubicBezTo>
                  <a:cubicBezTo>
                    <a:pt x="1516" y="42"/>
                    <a:pt x="1516" y="42"/>
                    <a:pt x="1516" y="43"/>
                  </a:cubicBezTo>
                  <a:cubicBezTo>
                    <a:pt x="1516" y="43"/>
                    <a:pt x="1516" y="43"/>
                    <a:pt x="1513" y="45"/>
                  </a:cubicBezTo>
                  <a:cubicBezTo>
                    <a:pt x="1513" y="45"/>
                    <a:pt x="1513" y="45"/>
                    <a:pt x="1512" y="45"/>
                  </a:cubicBezTo>
                  <a:close/>
                  <a:moveTo>
                    <a:pt x="1515" y="162"/>
                  </a:moveTo>
                  <a:cubicBezTo>
                    <a:pt x="1514" y="162"/>
                    <a:pt x="1514" y="162"/>
                    <a:pt x="1514" y="162"/>
                  </a:cubicBezTo>
                  <a:cubicBezTo>
                    <a:pt x="1514" y="163"/>
                    <a:pt x="1514" y="163"/>
                    <a:pt x="1514" y="163"/>
                  </a:cubicBezTo>
                  <a:cubicBezTo>
                    <a:pt x="1516" y="163"/>
                    <a:pt x="1516" y="163"/>
                    <a:pt x="1516" y="163"/>
                  </a:cubicBezTo>
                  <a:cubicBezTo>
                    <a:pt x="1517" y="162"/>
                    <a:pt x="1517" y="162"/>
                    <a:pt x="1517" y="162"/>
                  </a:cubicBezTo>
                  <a:cubicBezTo>
                    <a:pt x="1515" y="161"/>
                    <a:pt x="1515" y="161"/>
                    <a:pt x="1515" y="161"/>
                  </a:cubicBezTo>
                  <a:cubicBezTo>
                    <a:pt x="1515" y="162"/>
                    <a:pt x="1515" y="162"/>
                    <a:pt x="1515" y="162"/>
                  </a:cubicBezTo>
                  <a:close/>
                  <a:moveTo>
                    <a:pt x="1520" y="155"/>
                  </a:moveTo>
                  <a:cubicBezTo>
                    <a:pt x="1521" y="155"/>
                    <a:pt x="1521" y="155"/>
                    <a:pt x="1521" y="155"/>
                  </a:cubicBezTo>
                  <a:cubicBezTo>
                    <a:pt x="1521" y="154"/>
                    <a:pt x="1521" y="154"/>
                    <a:pt x="1521" y="154"/>
                  </a:cubicBezTo>
                  <a:cubicBezTo>
                    <a:pt x="1520" y="154"/>
                    <a:pt x="1520" y="154"/>
                    <a:pt x="1520" y="154"/>
                  </a:cubicBezTo>
                  <a:cubicBezTo>
                    <a:pt x="1519" y="155"/>
                    <a:pt x="1519" y="155"/>
                    <a:pt x="1519" y="155"/>
                  </a:cubicBezTo>
                  <a:cubicBezTo>
                    <a:pt x="1519" y="156"/>
                    <a:pt x="1519" y="156"/>
                    <a:pt x="1519" y="156"/>
                  </a:cubicBezTo>
                  <a:cubicBezTo>
                    <a:pt x="1520" y="157"/>
                    <a:pt x="1520" y="157"/>
                    <a:pt x="1520" y="157"/>
                  </a:cubicBezTo>
                  <a:cubicBezTo>
                    <a:pt x="1520" y="156"/>
                    <a:pt x="1520" y="156"/>
                    <a:pt x="1520" y="156"/>
                  </a:cubicBezTo>
                  <a:cubicBezTo>
                    <a:pt x="1520" y="155"/>
                    <a:pt x="1520" y="155"/>
                    <a:pt x="1520" y="155"/>
                  </a:cubicBezTo>
                  <a:close/>
                  <a:moveTo>
                    <a:pt x="1523" y="155"/>
                  </a:moveTo>
                  <a:cubicBezTo>
                    <a:pt x="1524" y="155"/>
                    <a:pt x="1524" y="155"/>
                    <a:pt x="1524" y="155"/>
                  </a:cubicBezTo>
                  <a:cubicBezTo>
                    <a:pt x="1524" y="154"/>
                    <a:pt x="1524" y="154"/>
                    <a:pt x="1524" y="154"/>
                  </a:cubicBezTo>
                  <a:cubicBezTo>
                    <a:pt x="1524" y="153"/>
                    <a:pt x="1524" y="153"/>
                    <a:pt x="1524" y="153"/>
                  </a:cubicBezTo>
                  <a:cubicBezTo>
                    <a:pt x="1523" y="153"/>
                    <a:pt x="1523" y="153"/>
                    <a:pt x="1523" y="153"/>
                  </a:cubicBezTo>
                  <a:cubicBezTo>
                    <a:pt x="1522" y="154"/>
                    <a:pt x="1522" y="154"/>
                    <a:pt x="1522" y="154"/>
                  </a:cubicBezTo>
                  <a:cubicBezTo>
                    <a:pt x="1523" y="155"/>
                    <a:pt x="1523" y="155"/>
                    <a:pt x="1523" y="155"/>
                  </a:cubicBezTo>
                  <a:close/>
                  <a:moveTo>
                    <a:pt x="1518" y="104"/>
                  </a:moveTo>
                  <a:cubicBezTo>
                    <a:pt x="1518" y="103"/>
                    <a:pt x="1518" y="103"/>
                    <a:pt x="1518" y="103"/>
                  </a:cubicBezTo>
                  <a:cubicBezTo>
                    <a:pt x="1517" y="102"/>
                    <a:pt x="1517" y="102"/>
                    <a:pt x="1517" y="102"/>
                  </a:cubicBezTo>
                  <a:cubicBezTo>
                    <a:pt x="1516" y="102"/>
                    <a:pt x="1516" y="102"/>
                    <a:pt x="1516" y="102"/>
                  </a:cubicBezTo>
                  <a:cubicBezTo>
                    <a:pt x="1515" y="103"/>
                    <a:pt x="1515" y="103"/>
                    <a:pt x="1515" y="103"/>
                  </a:cubicBezTo>
                  <a:cubicBezTo>
                    <a:pt x="1516" y="104"/>
                    <a:pt x="1516" y="104"/>
                    <a:pt x="1516" y="104"/>
                  </a:cubicBezTo>
                  <a:cubicBezTo>
                    <a:pt x="1515" y="105"/>
                    <a:pt x="1515" y="105"/>
                    <a:pt x="1515" y="105"/>
                  </a:cubicBezTo>
                  <a:cubicBezTo>
                    <a:pt x="1516" y="106"/>
                    <a:pt x="1516" y="106"/>
                    <a:pt x="1516" y="106"/>
                  </a:cubicBezTo>
                  <a:cubicBezTo>
                    <a:pt x="1517" y="105"/>
                    <a:pt x="1517" y="105"/>
                    <a:pt x="1517" y="105"/>
                  </a:cubicBezTo>
                  <a:cubicBezTo>
                    <a:pt x="1518" y="104"/>
                    <a:pt x="1518" y="104"/>
                    <a:pt x="1518" y="104"/>
                  </a:cubicBezTo>
                  <a:close/>
                  <a:moveTo>
                    <a:pt x="1520" y="164"/>
                  </a:moveTo>
                  <a:cubicBezTo>
                    <a:pt x="1521" y="164"/>
                    <a:pt x="1521" y="164"/>
                    <a:pt x="1521" y="164"/>
                  </a:cubicBezTo>
                  <a:cubicBezTo>
                    <a:pt x="1522" y="164"/>
                    <a:pt x="1522" y="164"/>
                    <a:pt x="1522" y="164"/>
                  </a:cubicBezTo>
                  <a:cubicBezTo>
                    <a:pt x="1521" y="163"/>
                    <a:pt x="1521" y="163"/>
                    <a:pt x="1521" y="163"/>
                  </a:cubicBezTo>
                  <a:cubicBezTo>
                    <a:pt x="1519" y="164"/>
                    <a:pt x="1519" y="164"/>
                    <a:pt x="1519" y="164"/>
                  </a:cubicBezTo>
                  <a:cubicBezTo>
                    <a:pt x="1520" y="164"/>
                    <a:pt x="1520" y="164"/>
                    <a:pt x="1520" y="164"/>
                  </a:cubicBezTo>
                  <a:close/>
                  <a:moveTo>
                    <a:pt x="1499" y="142"/>
                  </a:moveTo>
                  <a:cubicBezTo>
                    <a:pt x="1498" y="142"/>
                    <a:pt x="1498" y="142"/>
                    <a:pt x="1498" y="142"/>
                  </a:cubicBezTo>
                  <a:cubicBezTo>
                    <a:pt x="1499" y="144"/>
                    <a:pt x="1499" y="144"/>
                    <a:pt x="1499" y="144"/>
                  </a:cubicBezTo>
                  <a:cubicBezTo>
                    <a:pt x="1500" y="144"/>
                    <a:pt x="1500" y="144"/>
                    <a:pt x="1500" y="144"/>
                  </a:cubicBezTo>
                  <a:cubicBezTo>
                    <a:pt x="1501" y="144"/>
                    <a:pt x="1501" y="144"/>
                    <a:pt x="1501" y="144"/>
                  </a:cubicBezTo>
                  <a:cubicBezTo>
                    <a:pt x="1502" y="143"/>
                    <a:pt x="1502" y="143"/>
                    <a:pt x="1502" y="143"/>
                  </a:cubicBezTo>
                  <a:cubicBezTo>
                    <a:pt x="1502" y="142"/>
                    <a:pt x="1502" y="142"/>
                    <a:pt x="1502" y="142"/>
                  </a:cubicBezTo>
                  <a:cubicBezTo>
                    <a:pt x="1501" y="142"/>
                    <a:pt x="1501" y="142"/>
                    <a:pt x="1501" y="142"/>
                  </a:cubicBezTo>
                  <a:cubicBezTo>
                    <a:pt x="1501" y="141"/>
                    <a:pt x="1501" y="141"/>
                    <a:pt x="1501" y="141"/>
                  </a:cubicBezTo>
                  <a:cubicBezTo>
                    <a:pt x="1501" y="140"/>
                    <a:pt x="1501" y="140"/>
                    <a:pt x="1501" y="140"/>
                  </a:cubicBezTo>
                  <a:cubicBezTo>
                    <a:pt x="1500" y="140"/>
                    <a:pt x="1500" y="140"/>
                    <a:pt x="1500" y="140"/>
                  </a:cubicBezTo>
                  <a:cubicBezTo>
                    <a:pt x="1499" y="140"/>
                    <a:pt x="1499" y="140"/>
                    <a:pt x="1499" y="140"/>
                  </a:cubicBezTo>
                  <a:cubicBezTo>
                    <a:pt x="1499" y="141"/>
                    <a:pt x="1499" y="141"/>
                    <a:pt x="1499" y="141"/>
                  </a:cubicBezTo>
                  <a:cubicBezTo>
                    <a:pt x="1500" y="142"/>
                    <a:pt x="1500" y="142"/>
                    <a:pt x="1500" y="142"/>
                  </a:cubicBezTo>
                  <a:cubicBezTo>
                    <a:pt x="1500" y="143"/>
                    <a:pt x="1500" y="143"/>
                    <a:pt x="1500" y="143"/>
                  </a:cubicBezTo>
                  <a:cubicBezTo>
                    <a:pt x="1499" y="142"/>
                    <a:pt x="1499" y="142"/>
                    <a:pt x="1499" y="142"/>
                  </a:cubicBezTo>
                  <a:close/>
                  <a:moveTo>
                    <a:pt x="1424" y="245"/>
                  </a:moveTo>
                  <a:cubicBezTo>
                    <a:pt x="1423" y="245"/>
                    <a:pt x="1423" y="245"/>
                    <a:pt x="1423" y="245"/>
                  </a:cubicBezTo>
                  <a:cubicBezTo>
                    <a:pt x="1423" y="246"/>
                    <a:pt x="1423" y="246"/>
                    <a:pt x="1423" y="246"/>
                  </a:cubicBezTo>
                  <a:cubicBezTo>
                    <a:pt x="1424" y="246"/>
                    <a:pt x="1424" y="246"/>
                    <a:pt x="1424" y="246"/>
                  </a:cubicBezTo>
                  <a:cubicBezTo>
                    <a:pt x="1424" y="245"/>
                    <a:pt x="1424" y="245"/>
                    <a:pt x="1424" y="245"/>
                  </a:cubicBezTo>
                  <a:close/>
                  <a:moveTo>
                    <a:pt x="1527" y="159"/>
                  </a:moveTo>
                  <a:cubicBezTo>
                    <a:pt x="1526" y="159"/>
                    <a:pt x="1526" y="159"/>
                    <a:pt x="1526" y="159"/>
                  </a:cubicBezTo>
                  <a:cubicBezTo>
                    <a:pt x="1525" y="159"/>
                    <a:pt x="1525" y="159"/>
                    <a:pt x="1525" y="159"/>
                  </a:cubicBezTo>
                  <a:cubicBezTo>
                    <a:pt x="1525" y="160"/>
                    <a:pt x="1525" y="160"/>
                    <a:pt x="1525" y="160"/>
                  </a:cubicBezTo>
                  <a:cubicBezTo>
                    <a:pt x="1526" y="160"/>
                    <a:pt x="1526" y="160"/>
                    <a:pt x="1526" y="160"/>
                  </a:cubicBezTo>
                  <a:cubicBezTo>
                    <a:pt x="1527" y="159"/>
                    <a:pt x="1527" y="159"/>
                    <a:pt x="1527" y="159"/>
                  </a:cubicBezTo>
                  <a:close/>
                  <a:moveTo>
                    <a:pt x="1490" y="273"/>
                  </a:moveTo>
                  <a:cubicBezTo>
                    <a:pt x="1489" y="273"/>
                    <a:pt x="1489" y="273"/>
                    <a:pt x="1489" y="273"/>
                  </a:cubicBezTo>
                  <a:cubicBezTo>
                    <a:pt x="1490" y="274"/>
                    <a:pt x="1490" y="274"/>
                    <a:pt x="1490" y="274"/>
                  </a:cubicBezTo>
                  <a:cubicBezTo>
                    <a:pt x="1491" y="275"/>
                    <a:pt x="1491" y="275"/>
                    <a:pt x="1491" y="275"/>
                  </a:cubicBezTo>
                  <a:cubicBezTo>
                    <a:pt x="1492" y="275"/>
                    <a:pt x="1492" y="275"/>
                    <a:pt x="1492" y="275"/>
                  </a:cubicBezTo>
                  <a:cubicBezTo>
                    <a:pt x="1493" y="274"/>
                    <a:pt x="1493" y="274"/>
                    <a:pt x="1493" y="274"/>
                  </a:cubicBezTo>
                  <a:cubicBezTo>
                    <a:pt x="1492" y="273"/>
                    <a:pt x="1492" y="273"/>
                    <a:pt x="1492" y="273"/>
                  </a:cubicBezTo>
                  <a:cubicBezTo>
                    <a:pt x="1491" y="273"/>
                    <a:pt x="1491" y="273"/>
                    <a:pt x="1491" y="273"/>
                  </a:cubicBezTo>
                  <a:cubicBezTo>
                    <a:pt x="1490" y="273"/>
                    <a:pt x="1490" y="273"/>
                    <a:pt x="1490" y="273"/>
                  </a:cubicBezTo>
                  <a:close/>
                  <a:moveTo>
                    <a:pt x="1482" y="185"/>
                  </a:moveTo>
                  <a:cubicBezTo>
                    <a:pt x="1481" y="188"/>
                    <a:pt x="1481" y="188"/>
                    <a:pt x="1481" y="188"/>
                  </a:cubicBezTo>
                  <a:cubicBezTo>
                    <a:pt x="1482" y="189"/>
                    <a:pt x="1482" y="189"/>
                    <a:pt x="1482" y="189"/>
                  </a:cubicBezTo>
                  <a:cubicBezTo>
                    <a:pt x="1483" y="189"/>
                    <a:pt x="1483" y="189"/>
                    <a:pt x="1483" y="189"/>
                  </a:cubicBezTo>
                  <a:cubicBezTo>
                    <a:pt x="1484" y="189"/>
                    <a:pt x="1484" y="189"/>
                    <a:pt x="1484" y="189"/>
                  </a:cubicBezTo>
                  <a:cubicBezTo>
                    <a:pt x="1484" y="188"/>
                    <a:pt x="1484" y="188"/>
                    <a:pt x="1484" y="188"/>
                  </a:cubicBezTo>
                  <a:cubicBezTo>
                    <a:pt x="1484" y="187"/>
                    <a:pt x="1484" y="187"/>
                    <a:pt x="1484" y="187"/>
                  </a:cubicBezTo>
                  <a:cubicBezTo>
                    <a:pt x="1484" y="186"/>
                    <a:pt x="1484" y="186"/>
                    <a:pt x="1484" y="186"/>
                  </a:cubicBezTo>
                  <a:cubicBezTo>
                    <a:pt x="1484" y="185"/>
                    <a:pt x="1484" y="185"/>
                    <a:pt x="1484" y="185"/>
                  </a:cubicBezTo>
                  <a:cubicBezTo>
                    <a:pt x="1483" y="185"/>
                    <a:pt x="1483" y="185"/>
                    <a:pt x="1483" y="185"/>
                  </a:cubicBezTo>
                  <a:cubicBezTo>
                    <a:pt x="1482" y="185"/>
                    <a:pt x="1482" y="185"/>
                    <a:pt x="1482" y="185"/>
                  </a:cubicBezTo>
                  <a:close/>
                  <a:moveTo>
                    <a:pt x="1428" y="250"/>
                  </a:moveTo>
                  <a:cubicBezTo>
                    <a:pt x="1428" y="248"/>
                    <a:pt x="1428" y="248"/>
                    <a:pt x="1428" y="248"/>
                  </a:cubicBezTo>
                  <a:cubicBezTo>
                    <a:pt x="1426" y="247"/>
                    <a:pt x="1426" y="247"/>
                    <a:pt x="1426" y="247"/>
                  </a:cubicBezTo>
                  <a:cubicBezTo>
                    <a:pt x="1425" y="246"/>
                    <a:pt x="1425" y="246"/>
                    <a:pt x="1425" y="246"/>
                  </a:cubicBezTo>
                  <a:cubicBezTo>
                    <a:pt x="1425" y="247"/>
                    <a:pt x="1425" y="247"/>
                    <a:pt x="1425" y="247"/>
                  </a:cubicBezTo>
                  <a:cubicBezTo>
                    <a:pt x="1426" y="248"/>
                    <a:pt x="1426" y="248"/>
                    <a:pt x="1426" y="248"/>
                  </a:cubicBezTo>
                  <a:cubicBezTo>
                    <a:pt x="1428" y="250"/>
                    <a:pt x="1428" y="250"/>
                    <a:pt x="1428" y="250"/>
                  </a:cubicBezTo>
                  <a:close/>
                  <a:moveTo>
                    <a:pt x="1539" y="209"/>
                  </a:moveTo>
                  <a:cubicBezTo>
                    <a:pt x="1538" y="208"/>
                    <a:pt x="1538" y="208"/>
                    <a:pt x="1538" y="208"/>
                  </a:cubicBezTo>
                  <a:cubicBezTo>
                    <a:pt x="1538" y="209"/>
                    <a:pt x="1538" y="209"/>
                    <a:pt x="1538" y="209"/>
                  </a:cubicBezTo>
                  <a:cubicBezTo>
                    <a:pt x="1538" y="210"/>
                    <a:pt x="1538" y="210"/>
                    <a:pt x="1538" y="210"/>
                  </a:cubicBezTo>
                  <a:cubicBezTo>
                    <a:pt x="1539" y="210"/>
                    <a:pt x="1539" y="210"/>
                    <a:pt x="1539" y="210"/>
                  </a:cubicBezTo>
                  <a:cubicBezTo>
                    <a:pt x="1539" y="209"/>
                    <a:pt x="1539" y="209"/>
                    <a:pt x="1539" y="209"/>
                  </a:cubicBezTo>
                  <a:close/>
                  <a:moveTo>
                    <a:pt x="2090" y="320"/>
                  </a:moveTo>
                  <a:cubicBezTo>
                    <a:pt x="2091" y="321"/>
                    <a:pt x="2091" y="321"/>
                    <a:pt x="2091" y="321"/>
                  </a:cubicBezTo>
                  <a:cubicBezTo>
                    <a:pt x="2092" y="321"/>
                    <a:pt x="2092" y="321"/>
                    <a:pt x="2092" y="321"/>
                  </a:cubicBezTo>
                  <a:cubicBezTo>
                    <a:pt x="2094" y="321"/>
                    <a:pt x="2094" y="321"/>
                    <a:pt x="2094" y="321"/>
                  </a:cubicBezTo>
                  <a:cubicBezTo>
                    <a:pt x="2093" y="320"/>
                    <a:pt x="2093" y="320"/>
                    <a:pt x="2093" y="320"/>
                  </a:cubicBezTo>
                  <a:cubicBezTo>
                    <a:pt x="2091" y="320"/>
                    <a:pt x="2091" y="320"/>
                    <a:pt x="2091" y="320"/>
                  </a:cubicBezTo>
                  <a:cubicBezTo>
                    <a:pt x="2091" y="319"/>
                    <a:pt x="2091" y="319"/>
                    <a:pt x="2091" y="319"/>
                  </a:cubicBezTo>
                  <a:cubicBezTo>
                    <a:pt x="2089" y="319"/>
                    <a:pt x="2089" y="319"/>
                    <a:pt x="2089" y="319"/>
                  </a:cubicBezTo>
                  <a:cubicBezTo>
                    <a:pt x="2088" y="318"/>
                    <a:pt x="2088" y="318"/>
                    <a:pt x="2088" y="318"/>
                  </a:cubicBezTo>
                  <a:cubicBezTo>
                    <a:pt x="2087" y="317"/>
                    <a:pt x="2087" y="317"/>
                    <a:pt x="2087" y="317"/>
                  </a:cubicBezTo>
                  <a:cubicBezTo>
                    <a:pt x="2086" y="318"/>
                    <a:pt x="2086" y="318"/>
                    <a:pt x="2086" y="318"/>
                  </a:cubicBezTo>
                  <a:cubicBezTo>
                    <a:pt x="2087" y="319"/>
                    <a:pt x="2087" y="319"/>
                    <a:pt x="2087" y="319"/>
                  </a:cubicBezTo>
                  <a:cubicBezTo>
                    <a:pt x="2088" y="319"/>
                    <a:pt x="2088" y="319"/>
                    <a:pt x="2088" y="319"/>
                  </a:cubicBezTo>
                  <a:cubicBezTo>
                    <a:pt x="2090" y="320"/>
                    <a:pt x="2090" y="320"/>
                    <a:pt x="2090" y="320"/>
                  </a:cubicBezTo>
                  <a:close/>
                  <a:moveTo>
                    <a:pt x="1968" y="104"/>
                  </a:moveTo>
                  <a:cubicBezTo>
                    <a:pt x="1969" y="103"/>
                    <a:pt x="1969" y="103"/>
                    <a:pt x="1969" y="103"/>
                  </a:cubicBezTo>
                  <a:cubicBezTo>
                    <a:pt x="1968" y="103"/>
                    <a:pt x="1968" y="103"/>
                    <a:pt x="1968" y="103"/>
                  </a:cubicBezTo>
                  <a:cubicBezTo>
                    <a:pt x="1968" y="104"/>
                    <a:pt x="1968" y="104"/>
                    <a:pt x="1968" y="104"/>
                  </a:cubicBezTo>
                  <a:close/>
                  <a:moveTo>
                    <a:pt x="2082" y="318"/>
                  </a:moveTo>
                  <a:cubicBezTo>
                    <a:pt x="2081" y="318"/>
                    <a:pt x="2081" y="318"/>
                    <a:pt x="2081" y="318"/>
                  </a:cubicBezTo>
                  <a:cubicBezTo>
                    <a:pt x="2079" y="317"/>
                    <a:pt x="2079" y="317"/>
                    <a:pt x="2079" y="317"/>
                  </a:cubicBezTo>
                  <a:cubicBezTo>
                    <a:pt x="2079" y="316"/>
                    <a:pt x="2079" y="316"/>
                    <a:pt x="2079" y="316"/>
                  </a:cubicBezTo>
                  <a:cubicBezTo>
                    <a:pt x="2078" y="315"/>
                    <a:pt x="2078" y="315"/>
                    <a:pt x="2078" y="315"/>
                  </a:cubicBezTo>
                  <a:cubicBezTo>
                    <a:pt x="2077" y="314"/>
                    <a:pt x="2077" y="314"/>
                    <a:pt x="2077" y="314"/>
                  </a:cubicBezTo>
                  <a:cubicBezTo>
                    <a:pt x="2077" y="313"/>
                    <a:pt x="2077" y="313"/>
                    <a:pt x="2077" y="313"/>
                  </a:cubicBezTo>
                  <a:cubicBezTo>
                    <a:pt x="2076" y="313"/>
                    <a:pt x="2076" y="313"/>
                    <a:pt x="2076" y="313"/>
                  </a:cubicBezTo>
                  <a:cubicBezTo>
                    <a:pt x="2075" y="313"/>
                    <a:pt x="2075" y="313"/>
                    <a:pt x="2075" y="313"/>
                  </a:cubicBezTo>
                  <a:cubicBezTo>
                    <a:pt x="2074" y="313"/>
                    <a:pt x="2074" y="313"/>
                    <a:pt x="2074" y="313"/>
                  </a:cubicBezTo>
                  <a:cubicBezTo>
                    <a:pt x="2073" y="314"/>
                    <a:pt x="2073" y="314"/>
                    <a:pt x="2073" y="314"/>
                  </a:cubicBezTo>
                  <a:cubicBezTo>
                    <a:pt x="2073" y="315"/>
                    <a:pt x="2073" y="315"/>
                    <a:pt x="2073" y="315"/>
                  </a:cubicBezTo>
                  <a:cubicBezTo>
                    <a:pt x="2074" y="315"/>
                    <a:pt x="2074" y="315"/>
                    <a:pt x="2074" y="315"/>
                  </a:cubicBezTo>
                  <a:cubicBezTo>
                    <a:pt x="2075" y="315"/>
                    <a:pt x="2075" y="315"/>
                    <a:pt x="2075" y="315"/>
                  </a:cubicBezTo>
                  <a:cubicBezTo>
                    <a:pt x="2076" y="316"/>
                    <a:pt x="2076" y="316"/>
                    <a:pt x="2076" y="316"/>
                  </a:cubicBezTo>
                  <a:cubicBezTo>
                    <a:pt x="2077" y="318"/>
                    <a:pt x="2077" y="318"/>
                    <a:pt x="2077" y="318"/>
                  </a:cubicBezTo>
                  <a:cubicBezTo>
                    <a:pt x="2078" y="318"/>
                    <a:pt x="2078" y="318"/>
                    <a:pt x="2078" y="318"/>
                  </a:cubicBezTo>
                  <a:cubicBezTo>
                    <a:pt x="2079" y="319"/>
                    <a:pt x="2079" y="319"/>
                    <a:pt x="2079" y="319"/>
                  </a:cubicBezTo>
                  <a:cubicBezTo>
                    <a:pt x="2080" y="319"/>
                    <a:pt x="2080" y="319"/>
                    <a:pt x="2080" y="319"/>
                  </a:cubicBezTo>
                  <a:cubicBezTo>
                    <a:pt x="2081" y="320"/>
                    <a:pt x="2081" y="320"/>
                    <a:pt x="2081" y="320"/>
                  </a:cubicBezTo>
                  <a:cubicBezTo>
                    <a:pt x="2083" y="320"/>
                    <a:pt x="2083" y="320"/>
                    <a:pt x="2083" y="320"/>
                  </a:cubicBezTo>
                  <a:cubicBezTo>
                    <a:pt x="2082" y="318"/>
                    <a:pt x="2082" y="318"/>
                    <a:pt x="2082" y="318"/>
                  </a:cubicBezTo>
                  <a:close/>
                  <a:moveTo>
                    <a:pt x="1396" y="154"/>
                  </a:moveTo>
                  <a:cubicBezTo>
                    <a:pt x="1394" y="155"/>
                    <a:pt x="1394" y="155"/>
                    <a:pt x="1394" y="155"/>
                  </a:cubicBezTo>
                  <a:cubicBezTo>
                    <a:pt x="1393" y="156"/>
                    <a:pt x="1393" y="156"/>
                    <a:pt x="1393" y="156"/>
                  </a:cubicBezTo>
                  <a:cubicBezTo>
                    <a:pt x="1394" y="156"/>
                    <a:pt x="1394" y="156"/>
                    <a:pt x="1394" y="156"/>
                  </a:cubicBezTo>
                  <a:cubicBezTo>
                    <a:pt x="1396" y="154"/>
                    <a:pt x="1396" y="154"/>
                    <a:pt x="1396" y="154"/>
                  </a:cubicBezTo>
                  <a:close/>
                  <a:moveTo>
                    <a:pt x="1532" y="162"/>
                  </a:moveTo>
                  <a:cubicBezTo>
                    <a:pt x="1531" y="162"/>
                    <a:pt x="1531" y="162"/>
                    <a:pt x="1531" y="162"/>
                  </a:cubicBezTo>
                  <a:cubicBezTo>
                    <a:pt x="1530" y="161"/>
                    <a:pt x="1530" y="161"/>
                    <a:pt x="1530" y="161"/>
                  </a:cubicBezTo>
                  <a:cubicBezTo>
                    <a:pt x="1531" y="163"/>
                    <a:pt x="1531" y="163"/>
                    <a:pt x="1531" y="163"/>
                  </a:cubicBezTo>
                  <a:cubicBezTo>
                    <a:pt x="1532" y="162"/>
                    <a:pt x="1532" y="162"/>
                    <a:pt x="1532" y="162"/>
                  </a:cubicBezTo>
                  <a:close/>
                  <a:moveTo>
                    <a:pt x="1439" y="52"/>
                  </a:moveTo>
                  <a:cubicBezTo>
                    <a:pt x="1439" y="52"/>
                    <a:pt x="1439" y="52"/>
                    <a:pt x="1441" y="52"/>
                  </a:cubicBezTo>
                  <a:cubicBezTo>
                    <a:pt x="1441" y="52"/>
                    <a:pt x="1441" y="52"/>
                    <a:pt x="1443" y="52"/>
                  </a:cubicBezTo>
                  <a:cubicBezTo>
                    <a:pt x="1443" y="52"/>
                    <a:pt x="1443" y="52"/>
                    <a:pt x="1443" y="51"/>
                  </a:cubicBezTo>
                  <a:cubicBezTo>
                    <a:pt x="1443" y="51"/>
                    <a:pt x="1443" y="51"/>
                    <a:pt x="1443" y="49"/>
                  </a:cubicBezTo>
                  <a:cubicBezTo>
                    <a:pt x="1443" y="49"/>
                    <a:pt x="1443" y="49"/>
                    <a:pt x="1441" y="49"/>
                  </a:cubicBezTo>
                  <a:cubicBezTo>
                    <a:pt x="1441" y="49"/>
                    <a:pt x="1441" y="49"/>
                    <a:pt x="1439" y="49"/>
                  </a:cubicBezTo>
                  <a:cubicBezTo>
                    <a:pt x="1439" y="49"/>
                    <a:pt x="1439" y="49"/>
                    <a:pt x="1437" y="50"/>
                  </a:cubicBezTo>
                  <a:cubicBezTo>
                    <a:pt x="1437" y="50"/>
                    <a:pt x="1437" y="50"/>
                    <a:pt x="1437" y="51"/>
                  </a:cubicBezTo>
                  <a:cubicBezTo>
                    <a:pt x="1437" y="51"/>
                    <a:pt x="1437" y="51"/>
                    <a:pt x="1438" y="52"/>
                  </a:cubicBezTo>
                  <a:lnTo>
                    <a:pt x="1439" y="52"/>
                  </a:lnTo>
                  <a:close/>
                  <a:moveTo>
                    <a:pt x="1442" y="78"/>
                  </a:moveTo>
                  <a:cubicBezTo>
                    <a:pt x="1441" y="77"/>
                    <a:pt x="1441" y="77"/>
                    <a:pt x="1441" y="77"/>
                  </a:cubicBezTo>
                  <a:cubicBezTo>
                    <a:pt x="1441" y="78"/>
                    <a:pt x="1441" y="78"/>
                    <a:pt x="1441" y="78"/>
                  </a:cubicBezTo>
                  <a:cubicBezTo>
                    <a:pt x="1440" y="78"/>
                    <a:pt x="1440" y="78"/>
                    <a:pt x="1440" y="78"/>
                  </a:cubicBezTo>
                  <a:cubicBezTo>
                    <a:pt x="1441" y="79"/>
                    <a:pt x="1441" y="79"/>
                    <a:pt x="1441" y="79"/>
                  </a:cubicBezTo>
                  <a:cubicBezTo>
                    <a:pt x="1442" y="79"/>
                    <a:pt x="1442" y="79"/>
                    <a:pt x="1442" y="79"/>
                  </a:cubicBezTo>
                  <a:cubicBezTo>
                    <a:pt x="1443" y="80"/>
                    <a:pt x="1443" y="80"/>
                    <a:pt x="1443" y="80"/>
                  </a:cubicBezTo>
                  <a:cubicBezTo>
                    <a:pt x="1444" y="80"/>
                    <a:pt x="1444" y="80"/>
                    <a:pt x="1444" y="80"/>
                  </a:cubicBezTo>
                  <a:cubicBezTo>
                    <a:pt x="1445" y="79"/>
                    <a:pt x="1445" y="79"/>
                    <a:pt x="1445" y="79"/>
                  </a:cubicBezTo>
                  <a:cubicBezTo>
                    <a:pt x="1445" y="78"/>
                    <a:pt x="1445" y="78"/>
                    <a:pt x="1445" y="78"/>
                  </a:cubicBezTo>
                  <a:cubicBezTo>
                    <a:pt x="1443" y="78"/>
                    <a:pt x="1443" y="78"/>
                    <a:pt x="1443" y="78"/>
                  </a:cubicBezTo>
                  <a:cubicBezTo>
                    <a:pt x="1442" y="78"/>
                    <a:pt x="1442" y="78"/>
                    <a:pt x="1442" y="78"/>
                  </a:cubicBezTo>
                  <a:close/>
                  <a:moveTo>
                    <a:pt x="1460" y="188"/>
                  </a:moveTo>
                  <a:cubicBezTo>
                    <a:pt x="1460" y="189"/>
                    <a:pt x="1460" y="189"/>
                    <a:pt x="1460" y="189"/>
                  </a:cubicBezTo>
                  <a:cubicBezTo>
                    <a:pt x="1461" y="190"/>
                    <a:pt x="1461" y="190"/>
                    <a:pt x="1461" y="190"/>
                  </a:cubicBezTo>
                  <a:cubicBezTo>
                    <a:pt x="1462" y="190"/>
                    <a:pt x="1462" y="190"/>
                    <a:pt x="1462" y="190"/>
                  </a:cubicBezTo>
                  <a:cubicBezTo>
                    <a:pt x="1462" y="189"/>
                    <a:pt x="1462" y="189"/>
                    <a:pt x="1462" y="189"/>
                  </a:cubicBezTo>
                  <a:cubicBezTo>
                    <a:pt x="1463" y="190"/>
                    <a:pt x="1463" y="190"/>
                    <a:pt x="1463" y="190"/>
                  </a:cubicBezTo>
                  <a:cubicBezTo>
                    <a:pt x="1464" y="190"/>
                    <a:pt x="1464" y="190"/>
                    <a:pt x="1464" y="190"/>
                  </a:cubicBezTo>
                  <a:cubicBezTo>
                    <a:pt x="1465" y="190"/>
                    <a:pt x="1465" y="190"/>
                    <a:pt x="1465" y="190"/>
                  </a:cubicBezTo>
                  <a:cubicBezTo>
                    <a:pt x="1465" y="189"/>
                    <a:pt x="1465" y="189"/>
                    <a:pt x="1465" y="189"/>
                  </a:cubicBezTo>
                  <a:cubicBezTo>
                    <a:pt x="1467" y="188"/>
                    <a:pt x="1467" y="188"/>
                    <a:pt x="1467" y="188"/>
                  </a:cubicBezTo>
                  <a:cubicBezTo>
                    <a:pt x="1468" y="187"/>
                    <a:pt x="1468" y="187"/>
                    <a:pt x="1468" y="187"/>
                  </a:cubicBezTo>
                  <a:cubicBezTo>
                    <a:pt x="1467" y="185"/>
                    <a:pt x="1467" y="185"/>
                    <a:pt x="1467" y="185"/>
                  </a:cubicBezTo>
                  <a:cubicBezTo>
                    <a:pt x="1466" y="184"/>
                    <a:pt x="1466" y="184"/>
                    <a:pt x="1466" y="184"/>
                  </a:cubicBezTo>
                  <a:cubicBezTo>
                    <a:pt x="1466" y="183"/>
                    <a:pt x="1466" y="183"/>
                    <a:pt x="1466" y="183"/>
                  </a:cubicBezTo>
                  <a:cubicBezTo>
                    <a:pt x="1464" y="182"/>
                    <a:pt x="1464" y="182"/>
                    <a:pt x="1464" y="182"/>
                  </a:cubicBezTo>
                  <a:cubicBezTo>
                    <a:pt x="1463" y="182"/>
                    <a:pt x="1463" y="182"/>
                    <a:pt x="1463" y="182"/>
                  </a:cubicBezTo>
                  <a:cubicBezTo>
                    <a:pt x="1462" y="183"/>
                    <a:pt x="1462" y="183"/>
                    <a:pt x="1462" y="183"/>
                  </a:cubicBezTo>
                  <a:cubicBezTo>
                    <a:pt x="1461" y="183"/>
                    <a:pt x="1461" y="183"/>
                    <a:pt x="1461" y="183"/>
                  </a:cubicBezTo>
                  <a:cubicBezTo>
                    <a:pt x="1459" y="184"/>
                    <a:pt x="1459" y="184"/>
                    <a:pt x="1459" y="184"/>
                  </a:cubicBezTo>
                  <a:cubicBezTo>
                    <a:pt x="1459" y="185"/>
                    <a:pt x="1459" y="185"/>
                    <a:pt x="1459" y="185"/>
                  </a:cubicBezTo>
                  <a:cubicBezTo>
                    <a:pt x="1460" y="186"/>
                    <a:pt x="1460" y="186"/>
                    <a:pt x="1460" y="186"/>
                  </a:cubicBezTo>
                  <a:cubicBezTo>
                    <a:pt x="1460" y="188"/>
                    <a:pt x="1460" y="188"/>
                    <a:pt x="1460" y="188"/>
                  </a:cubicBezTo>
                  <a:close/>
                  <a:moveTo>
                    <a:pt x="1347" y="85"/>
                  </a:moveTo>
                  <a:cubicBezTo>
                    <a:pt x="1348" y="86"/>
                    <a:pt x="1348" y="86"/>
                    <a:pt x="1348" y="86"/>
                  </a:cubicBezTo>
                  <a:cubicBezTo>
                    <a:pt x="1348" y="85"/>
                    <a:pt x="1348" y="85"/>
                    <a:pt x="1348" y="85"/>
                  </a:cubicBezTo>
                  <a:cubicBezTo>
                    <a:pt x="1348" y="84"/>
                    <a:pt x="1348" y="84"/>
                    <a:pt x="1348" y="84"/>
                  </a:cubicBezTo>
                  <a:cubicBezTo>
                    <a:pt x="1347" y="84"/>
                    <a:pt x="1347" y="84"/>
                    <a:pt x="1347" y="84"/>
                  </a:cubicBezTo>
                  <a:cubicBezTo>
                    <a:pt x="1347" y="85"/>
                    <a:pt x="1347" y="85"/>
                    <a:pt x="1347" y="85"/>
                  </a:cubicBezTo>
                  <a:close/>
                  <a:moveTo>
                    <a:pt x="1290" y="361"/>
                  </a:moveTo>
                  <a:cubicBezTo>
                    <a:pt x="1288" y="359"/>
                    <a:pt x="1288" y="359"/>
                    <a:pt x="1288" y="359"/>
                  </a:cubicBezTo>
                  <a:cubicBezTo>
                    <a:pt x="1288" y="361"/>
                    <a:pt x="1288" y="361"/>
                    <a:pt x="1288" y="361"/>
                  </a:cubicBezTo>
                  <a:cubicBezTo>
                    <a:pt x="1289" y="361"/>
                    <a:pt x="1289" y="361"/>
                    <a:pt x="1289" y="361"/>
                  </a:cubicBezTo>
                  <a:cubicBezTo>
                    <a:pt x="1290" y="361"/>
                    <a:pt x="1290" y="361"/>
                    <a:pt x="1290" y="361"/>
                  </a:cubicBezTo>
                  <a:close/>
                  <a:moveTo>
                    <a:pt x="1404" y="263"/>
                  </a:moveTo>
                  <a:cubicBezTo>
                    <a:pt x="1405" y="263"/>
                    <a:pt x="1405" y="263"/>
                    <a:pt x="1405" y="263"/>
                  </a:cubicBezTo>
                  <a:cubicBezTo>
                    <a:pt x="1406" y="263"/>
                    <a:pt x="1406" y="263"/>
                    <a:pt x="1406" y="263"/>
                  </a:cubicBezTo>
                  <a:cubicBezTo>
                    <a:pt x="1405" y="262"/>
                    <a:pt x="1405" y="262"/>
                    <a:pt x="1405" y="262"/>
                  </a:cubicBezTo>
                  <a:cubicBezTo>
                    <a:pt x="1404" y="263"/>
                    <a:pt x="1404" y="263"/>
                    <a:pt x="1404" y="263"/>
                  </a:cubicBezTo>
                  <a:close/>
                  <a:moveTo>
                    <a:pt x="1320" y="309"/>
                  </a:moveTo>
                  <a:cubicBezTo>
                    <a:pt x="1319" y="308"/>
                    <a:pt x="1319" y="308"/>
                    <a:pt x="1319" y="308"/>
                  </a:cubicBezTo>
                  <a:cubicBezTo>
                    <a:pt x="1319" y="307"/>
                    <a:pt x="1319" y="307"/>
                    <a:pt x="1319" y="307"/>
                  </a:cubicBezTo>
                  <a:cubicBezTo>
                    <a:pt x="1318" y="307"/>
                    <a:pt x="1318" y="307"/>
                    <a:pt x="1318" y="307"/>
                  </a:cubicBezTo>
                  <a:cubicBezTo>
                    <a:pt x="1318" y="308"/>
                    <a:pt x="1318" y="308"/>
                    <a:pt x="1318" y="308"/>
                  </a:cubicBezTo>
                  <a:cubicBezTo>
                    <a:pt x="1319" y="309"/>
                    <a:pt x="1319" y="309"/>
                    <a:pt x="1319" y="309"/>
                  </a:cubicBezTo>
                  <a:cubicBezTo>
                    <a:pt x="1319" y="310"/>
                    <a:pt x="1319" y="310"/>
                    <a:pt x="1319" y="310"/>
                  </a:cubicBezTo>
                  <a:cubicBezTo>
                    <a:pt x="1320" y="309"/>
                    <a:pt x="1320" y="309"/>
                    <a:pt x="1320" y="309"/>
                  </a:cubicBezTo>
                  <a:close/>
                  <a:moveTo>
                    <a:pt x="1422" y="256"/>
                  </a:moveTo>
                  <a:cubicBezTo>
                    <a:pt x="1423" y="256"/>
                    <a:pt x="1423" y="256"/>
                    <a:pt x="1423" y="256"/>
                  </a:cubicBezTo>
                  <a:cubicBezTo>
                    <a:pt x="1422" y="255"/>
                    <a:pt x="1422" y="255"/>
                    <a:pt x="1422" y="255"/>
                  </a:cubicBezTo>
                  <a:cubicBezTo>
                    <a:pt x="1420" y="256"/>
                    <a:pt x="1420" y="256"/>
                    <a:pt x="1420" y="256"/>
                  </a:cubicBezTo>
                  <a:cubicBezTo>
                    <a:pt x="1419" y="257"/>
                    <a:pt x="1419" y="257"/>
                    <a:pt x="1419" y="257"/>
                  </a:cubicBezTo>
                  <a:cubicBezTo>
                    <a:pt x="1420" y="257"/>
                    <a:pt x="1420" y="257"/>
                    <a:pt x="1420" y="257"/>
                  </a:cubicBezTo>
                  <a:cubicBezTo>
                    <a:pt x="1422" y="256"/>
                    <a:pt x="1422" y="256"/>
                    <a:pt x="1422" y="256"/>
                  </a:cubicBezTo>
                  <a:close/>
                  <a:moveTo>
                    <a:pt x="1346" y="87"/>
                  </a:moveTo>
                  <a:cubicBezTo>
                    <a:pt x="1346" y="86"/>
                    <a:pt x="1346" y="86"/>
                    <a:pt x="1346" y="86"/>
                  </a:cubicBezTo>
                  <a:cubicBezTo>
                    <a:pt x="1346" y="85"/>
                    <a:pt x="1346" y="85"/>
                    <a:pt x="1346" y="85"/>
                  </a:cubicBezTo>
                  <a:cubicBezTo>
                    <a:pt x="1345" y="85"/>
                    <a:pt x="1345" y="85"/>
                    <a:pt x="1345" y="85"/>
                  </a:cubicBezTo>
                  <a:cubicBezTo>
                    <a:pt x="1344" y="84"/>
                    <a:pt x="1344" y="84"/>
                    <a:pt x="1344" y="84"/>
                  </a:cubicBezTo>
                  <a:cubicBezTo>
                    <a:pt x="1343" y="84"/>
                    <a:pt x="1343" y="84"/>
                    <a:pt x="1343" y="84"/>
                  </a:cubicBezTo>
                  <a:cubicBezTo>
                    <a:pt x="1342" y="84"/>
                    <a:pt x="1342" y="84"/>
                    <a:pt x="1342" y="84"/>
                  </a:cubicBezTo>
                  <a:cubicBezTo>
                    <a:pt x="1343" y="85"/>
                    <a:pt x="1343" y="85"/>
                    <a:pt x="1343" y="85"/>
                  </a:cubicBezTo>
                  <a:cubicBezTo>
                    <a:pt x="1343" y="86"/>
                    <a:pt x="1343" y="86"/>
                    <a:pt x="1343" y="86"/>
                  </a:cubicBezTo>
                  <a:cubicBezTo>
                    <a:pt x="1342" y="87"/>
                    <a:pt x="1342" y="87"/>
                    <a:pt x="1342" y="87"/>
                  </a:cubicBezTo>
                  <a:cubicBezTo>
                    <a:pt x="1342" y="88"/>
                    <a:pt x="1342" y="88"/>
                    <a:pt x="1342" y="88"/>
                  </a:cubicBezTo>
                  <a:cubicBezTo>
                    <a:pt x="1344" y="88"/>
                    <a:pt x="1344" y="88"/>
                    <a:pt x="1344" y="88"/>
                  </a:cubicBezTo>
                  <a:cubicBezTo>
                    <a:pt x="1346" y="87"/>
                    <a:pt x="1346" y="87"/>
                    <a:pt x="1346" y="87"/>
                  </a:cubicBezTo>
                  <a:close/>
                  <a:moveTo>
                    <a:pt x="1480" y="32"/>
                  </a:moveTo>
                  <a:cubicBezTo>
                    <a:pt x="1480" y="32"/>
                    <a:pt x="1480" y="32"/>
                    <a:pt x="1481" y="31"/>
                  </a:cubicBezTo>
                  <a:cubicBezTo>
                    <a:pt x="1481" y="31"/>
                    <a:pt x="1481" y="31"/>
                    <a:pt x="1482" y="30"/>
                  </a:cubicBezTo>
                  <a:cubicBezTo>
                    <a:pt x="1482" y="30"/>
                    <a:pt x="1482" y="30"/>
                    <a:pt x="1480" y="29"/>
                  </a:cubicBezTo>
                  <a:cubicBezTo>
                    <a:pt x="1480" y="29"/>
                    <a:pt x="1480" y="29"/>
                    <a:pt x="1479" y="29"/>
                  </a:cubicBezTo>
                  <a:cubicBezTo>
                    <a:pt x="1479" y="29"/>
                    <a:pt x="1479" y="29"/>
                    <a:pt x="1478" y="31"/>
                  </a:cubicBezTo>
                  <a:cubicBezTo>
                    <a:pt x="1478" y="31"/>
                    <a:pt x="1478" y="31"/>
                    <a:pt x="1477" y="32"/>
                  </a:cubicBezTo>
                  <a:cubicBezTo>
                    <a:pt x="1477" y="32"/>
                    <a:pt x="1477" y="32"/>
                    <a:pt x="1479" y="33"/>
                  </a:cubicBezTo>
                  <a:cubicBezTo>
                    <a:pt x="1479" y="33"/>
                    <a:pt x="1479" y="33"/>
                    <a:pt x="1480" y="32"/>
                  </a:cubicBezTo>
                  <a:close/>
                  <a:moveTo>
                    <a:pt x="1545" y="55"/>
                  </a:moveTo>
                  <a:cubicBezTo>
                    <a:pt x="1545" y="57"/>
                    <a:pt x="1545" y="57"/>
                    <a:pt x="1545" y="57"/>
                  </a:cubicBezTo>
                  <a:cubicBezTo>
                    <a:pt x="1546" y="57"/>
                    <a:pt x="1546" y="57"/>
                    <a:pt x="1546" y="57"/>
                  </a:cubicBezTo>
                  <a:cubicBezTo>
                    <a:pt x="1547" y="58"/>
                    <a:pt x="1547" y="58"/>
                    <a:pt x="1547" y="58"/>
                  </a:cubicBezTo>
                  <a:cubicBezTo>
                    <a:pt x="1547" y="59"/>
                    <a:pt x="1547" y="59"/>
                    <a:pt x="1547" y="59"/>
                  </a:cubicBezTo>
                  <a:cubicBezTo>
                    <a:pt x="1548" y="62"/>
                    <a:pt x="1548" y="62"/>
                    <a:pt x="1548" y="62"/>
                  </a:cubicBezTo>
                  <a:cubicBezTo>
                    <a:pt x="1549" y="63"/>
                    <a:pt x="1549" y="63"/>
                    <a:pt x="1549" y="63"/>
                  </a:cubicBezTo>
                  <a:cubicBezTo>
                    <a:pt x="1550" y="63"/>
                    <a:pt x="1550" y="63"/>
                    <a:pt x="1550" y="63"/>
                  </a:cubicBezTo>
                  <a:cubicBezTo>
                    <a:pt x="1549" y="64"/>
                    <a:pt x="1549" y="64"/>
                    <a:pt x="1549" y="64"/>
                  </a:cubicBezTo>
                  <a:cubicBezTo>
                    <a:pt x="1548" y="64"/>
                    <a:pt x="1548" y="64"/>
                    <a:pt x="1548" y="64"/>
                  </a:cubicBezTo>
                  <a:cubicBezTo>
                    <a:pt x="1547" y="66"/>
                    <a:pt x="1547" y="66"/>
                    <a:pt x="1547" y="66"/>
                  </a:cubicBezTo>
                  <a:cubicBezTo>
                    <a:pt x="1549" y="69"/>
                    <a:pt x="1549" y="69"/>
                    <a:pt x="1549" y="69"/>
                  </a:cubicBezTo>
                  <a:cubicBezTo>
                    <a:pt x="1549" y="70"/>
                    <a:pt x="1549" y="70"/>
                    <a:pt x="1549" y="70"/>
                  </a:cubicBezTo>
                  <a:cubicBezTo>
                    <a:pt x="1549" y="72"/>
                    <a:pt x="1549" y="72"/>
                    <a:pt x="1549" y="72"/>
                  </a:cubicBezTo>
                  <a:cubicBezTo>
                    <a:pt x="1550" y="72"/>
                    <a:pt x="1550" y="72"/>
                    <a:pt x="1550" y="72"/>
                  </a:cubicBezTo>
                  <a:cubicBezTo>
                    <a:pt x="1550" y="73"/>
                    <a:pt x="1550" y="73"/>
                    <a:pt x="1550" y="73"/>
                  </a:cubicBezTo>
                  <a:cubicBezTo>
                    <a:pt x="1549" y="74"/>
                    <a:pt x="1549" y="74"/>
                    <a:pt x="1549" y="74"/>
                  </a:cubicBezTo>
                  <a:cubicBezTo>
                    <a:pt x="1550" y="76"/>
                    <a:pt x="1550" y="76"/>
                    <a:pt x="1550" y="76"/>
                  </a:cubicBezTo>
                  <a:cubicBezTo>
                    <a:pt x="1551" y="78"/>
                    <a:pt x="1551" y="78"/>
                    <a:pt x="1551" y="78"/>
                  </a:cubicBezTo>
                  <a:cubicBezTo>
                    <a:pt x="1552" y="79"/>
                    <a:pt x="1552" y="79"/>
                    <a:pt x="1552" y="79"/>
                  </a:cubicBezTo>
                  <a:cubicBezTo>
                    <a:pt x="1552" y="80"/>
                    <a:pt x="1552" y="80"/>
                    <a:pt x="1552" y="80"/>
                  </a:cubicBezTo>
                  <a:cubicBezTo>
                    <a:pt x="1553" y="81"/>
                    <a:pt x="1553" y="81"/>
                    <a:pt x="1553" y="81"/>
                  </a:cubicBezTo>
                  <a:cubicBezTo>
                    <a:pt x="1553" y="80"/>
                    <a:pt x="1554" y="80"/>
                    <a:pt x="1554" y="80"/>
                  </a:cubicBezTo>
                  <a:cubicBezTo>
                    <a:pt x="1555" y="79"/>
                    <a:pt x="1555" y="79"/>
                    <a:pt x="1555" y="79"/>
                  </a:cubicBezTo>
                  <a:cubicBezTo>
                    <a:pt x="1556" y="77"/>
                    <a:pt x="1556" y="77"/>
                    <a:pt x="1556" y="77"/>
                  </a:cubicBezTo>
                  <a:cubicBezTo>
                    <a:pt x="1557" y="76"/>
                    <a:pt x="1557" y="76"/>
                    <a:pt x="1557" y="76"/>
                  </a:cubicBezTo>
                  <a:cubicBezTo>
                    <a:pt x="1557" y="75"/>
                    <a:pt x="1557" y="75"/>
                    <a:pt x="1557" y="75"/>
                  </a:cubicBezTo>
                  <a:cubicBezTo>
                    <a:pt x="1557" y="74"/>
                    <a:pt x="1557" y="74"/>
                    <a:pt x="1557" y="74"/>
                  </a:cubicBezTo>
                  <a:cubicBezTo>
                    <a:pt x="1560" y="73"/>
                    <a:pt x="1560" y="73"/>
                    <a:pt x="1560" y="73"/>
                  </a:cubicBezTo>
                  <a:cubicBezTo>
                    <a:pt x="1561" y="72"/>
                    <a:pt x="1561" y="72"/>
                    <a:pt x="1561" y="72"/>
                  </a:cubicBezTo>
                  <a:cubicBezTo>
                    <a:pt x="1562" y="73"/>
                    <a:pt x="1562" y="73"/>
                    <a:pt x="1562" y="73"/>
                  </a:cubicBezTo>
                  <a:cubicBezTo>
                    <a:pt x="1563" y="73"/>
                    <a:pt x="1563" y="73"/>
                    <a:pt x="1563" y="73"/>
                  </a:cubicBezTo>
                  <a:cubicBezTo>
                    <a:pt x="1563" y="72"/>
                    <a:pt x="1563" y="72"/>
                    <a:pt x="1563" y="72"/>
                  </a:cubicBezTo>
                  <a:cubicBezTo>
                    <a:pt x="1564" y="71"/>
                    <a:pt x="1564" y="71"/>
                    <a:pt x="1564" y="71"/>
                  </a:cubicBezTo>
                  <a:cubicBezTo>
                    <a:pt x="1565" y="70"/>
                    <a:pt x="1565" y="70"/>
                    <a:pt x="1565" y="70"/>
                  </a:cubicBezTo>
                  <a:cubicBezTo>
                    <a:pt x="1567" y="69"/>
                    <a:pt x="1567" y="69"/>
                    <a:pt x="1567" y="69"/>
                  </a:cubicBezTo>
                  <a:cubicBezTo>
                    <a:pt x="1568" y="68"/>
                    <a:pt x="1568" y="68"/>
                    <a:pt x="1568" y="68"/>
                  </a:cubicBezTo>
                  <a:cubicBezTo>
                    <a:pt x="1569" y="67"/>
                    <a:pt x="1569" y="67"/>
                    <a:pt x="1569" y="67"/>
                  </a:cubicBezTo>
                  <a:cubicBezTo>
                    <a:pt x="1570" y="65"/>
                    <a:pt x="1570" y="65"/>
                    <a:pt x="1570" y="65"/>
                  </a:cubicBezTo>
                  <a:cubicBezTo>
                    <a:pt x="1569" y="63"/>
                    <a:pt x="1569" y="63"/>
                    <a:pt x="1569" y="63"/>
                  </a:cubicBezTo>
                  <a:cubicBezTo>
                    <a:pt x="1568" y="61"/>
                    <a:pt x="1568" y="61"/>
                    <a:pt x="1568" y="61"/>
                  </a:cubicBezTo>
                  <a:cubicBezTo>
                    <a:pt x="1567" y="60"/>
                    <a:pt x="1567" y="60"/>
                    <a:pt x="1567" y="60"/>
                  </a:cubicBezTo>
                  <a:cubicBezTo>
                    <a:pt x="1567" y="59"/>
                    <a:pt x="1567" y="59"/>
                    <a:pt x="1567" y="59"/>
                  </a:cubicBezTo>
                  <a:cubicBezTo>
                    <a:pt x="1565" y="57"/>
                    <a:pt x="1565" y="57"/>
                    <a:pt x="1565" y="57"/>
                  </a:cubicBezTo>
                  <a:cubicBezTo>
                    <a:pt x="1564" y="57"/>
                    <a:pt x="1564" y="57"/>
                    <a:pt x="1564" y="57"/>
                  </a:cubicBezTo>
                  <a:cubicBezTo>
                    <a:pt x="1563" y="58"/>
                    <a:pt x="1563" y="58"/>
                    <a:pt x="1563" y="58"/>
                  </a:cubicBezTo>
                  <a:cubicBezTo>
                    <a:pt x="1562" y="57"/>
                    <a:pt x="1562" y="57"/>
                    <a:pt x="1562" y="57"/>
                  </a:cubicBezTo>
                  <a:cubicBezTo>
                    <a:pt x="1561" y="56"/>
                    <a:pt x="1561" y="56"/>
                    <a:pt x="1561" y="56"/>
                  </a:cubicBezTo>
                  <a:cubicBezTo>
                    <a:pt x="1559" y="55"/>
                    <a:pt x="1559" y="55"/>
                    <a:pt x="1559" y="55"/>
                  </a:cubicBezTo>
                  <a:cubicBezTo>
                    <a:pt x="1558" y="55"/>
                    <a:pt x="1558" y="55"/>
                    <a:pt x="1558" y="55"/>
                  </a:cubicBezTo>
                  <a:cubicBezTo>
                    <a:pt x="1557" y="55"/>
                    <a:pt x="1557" y="55"/>
                    <a:pt x="1557" y="55"/>
                  </a:cubicBezTo>
                  <a:cubicBezTo>
                    <a:pt x="1557" y="54"/>
                    <a:pt x="1557" y="54"/>
                    <a:pt x="1557" y="54"/>
                  </a:cubicBezTo>
                  <a:cubicBezTo>
                    <a:pt x="1556" y="53"/>
                    <a:pt x="1556" y="53"/>
                    <a:pt x="1556" y="53"/>
                  </a:cubicBezTo>
                  <a:cubicBezTo>
                    <a:pt x="1555" y="53"/>
                    <a:pt x="1555" y="53"/>
                    <a:pt x="1555" y="53"/>
                  </a:cubicBezTo>
                  <a:cubicBezTo>
                    <a:pt x="1555" y="54"/>
                    <a:pt x="1555" y="54"/>
                    <a:pt x="1555" y="54"/>
                  </a:cubicBezTo>
                  <a:cubicBezTo>
                    <a:pt x="1554" y="54"/>
                    <a:pt x="1554" y="54"/>
                    <a:pt x="1554" y="54"/>
                  </a:cubicBezTo>
                  <a:cubicBezTo>
                    <a:pt x="1553" y="52"/>
                    <a:pt x="1553" y="52"/>
                    <a:pt x="1553" y="52"/>
                  </a:cubicBezTo>
                  <a:cubicBezTo>
                    <a:pt x="1552" y="52"/>
                    <a:pt x="1552" y="52"/>
                    <a:pt x="1552" y="52"/>
                  </a:cubicBezTo>
                  <a:cubicBezTo>
                    <a:pt x="1552" y="53"/>
                    <a:pt x="1552" y="53"/>
                    <a:pt x="1552" y="53"/>
                  </a:cubicBezTo>
                  <a:cubicBezTo>
                    <a:pt x="1553" y="54"/>
                    <a:pt x="1553" y="54"/>
                    <a:pt x="1553" y="54"/>
                  </a:cubicBezTo>
                  <a:cubicBezTo>
                    <a:pt x="1552" y="55"/>
                    <a:pt x="1552" y="55"/>
                    <a:pt x="1552" y="55"/>
                  </a:cubicBezTo>
                  <a:cubicBezTo>
                    <a:pt x="1552" y="56"/>
                    <a:pt x="1552" y="56"/>
                    <a:pt x="1552" y="56"/>
                  </a:cubicBezTo>
                  <a:cubicBezTo>
                    <a:pt x="1551" y="55"/>
                    <a:pt x="1551" y="55"/>
                    <a:pt x="1551" y="55"/>
                  </a:cubicBezTo>
                  <a:cubicBezTo>
                    <a:pt x="1551" y="51"/>
                    <a:pt x="1551" y="51"/>
                    <a:pt x="1551" y="51"/>
                  </a:cubicBezTo>
                  <a:cubicBezTo>
                    <a:pt x="1550" y="51"/>
                    <a:pt x="1550" y="51"/>
                    <a:pt x="1550" y="51"/>
                  </a:cubicBezTo>
                  <a:cubicBezTo>
                    <a:pt x="1549" y="50"/>
                    <a:pt x="1549" y="50"/>
                    <a:pt x="1549" y="50"/>
                  </a:cubicBezTo>
                  <a:cubicBezTo>
                    <a:pt x="1547" y="50"/>
                    <a:pt x="1547" y="50"/>
                    <a:pt x="1547" y="50"/>
                  </a:cubicBezTo>
                  <a:cubicBezTo>
                    <a:pt x="1546" y="50"/>
                    <a:pt x="1546" y="50"/>
                    <a:pt x="1546" y="50"/>
                  </a:cubicBezTo>
                  <a:cubicBezTo>
                    <a:pt x="1545" y="51"/>
                    <a:pt x="1545" y="51"/>
                    <a:pt x="1545" y="51"/>
                  </a:cubicBezTo>
                  <a:cubicBezTo>
                    <a:pt x="1546" y="52"/>
                    <a:pt x="1546" y="52"/>
                    <a:pt x="1546" y="52"/>
                  </a:cubicBezTo>
                  <a:cubicBezTo>
                    <a:pt x="1547" y="53"/>
                    <a:pt x="1547" y="53"/>
                    <a:pt x="1547" y="53"/>
                  </a:cubicBezTo>
                  <a:cubicBezTo>
                    <a:pt x="1548" y="54"/>
                    <a:pt x="1548" y="54"/>
                    <a:pt x="1548" y="54"/>
                  </a:cubicBezTo>
                  <a:cubicBezTo>
                    <a:pt x="1547" y="54"/>
                    <a:pt x="1547" y="54"/>
                    <a:pt x="1547" y="54"/>
                  </a:cubicBezTo>
                  <a:cubicBezTo>
                    <a:pt x="1546" y="54"/>
                    <a:pt x="1546" y="54"/>
                    <a:pt x="1546" y="54"/>
                  </a:cubicBezTo>
                  <a:cubicBezTo>
                    <a:pt x="1546" y="53"/>
                    <a:pt x="1546" y="53"/>
                    <a:pt x="1546" y="53"/>
                  </a:cubicBezTo>
                  <a:cubicBezTo>
                    <a:pt x="1545" y="53"/>
                    <a:pt x="1545" y="53"/>
                    <a:pt x="1545" y="53"/>
                  </a:cubicBezTo>
                  <a:cubicBezTo>
                    <a:pt x="1544" y="53"/>
                    <a:pt x="1544" y="53"/>
                    <a:pt x="1544" y="53"/>
                  </a:cubicBezTo>
                  <a:cubicBezTo>
                    <a:pt x="1545" y="54"/>
                    <a:pt x="1545" y="54"/>
                    <a:pt x="1545" y="54"/>
                  </a:cubicBezTo>
                  <a:cubicBezTo>
                    <a:pt x="1545" y="55"/>
                    <a:pt x="1545" y="55"/>
                    <a:pt x="1545" y="55"/>
                  </a:cubicBezTo>
                  <a:close/>
                  <a:moveTo>
                    <a:pt x="1344" y="82"/>
                  </a:moveTo>
                  <a:cubicBezTo>
                    <a:pt x="1344" y="81"/>
                    <a:pt x="1344" y="81"/>
                    <a:pt x="1344" y="81"/>
                  </a:cubicBezTo>
                  <a:cubicBezTo>
                    <a:pt x="1344" y="80"/>
                    <a:pt x="1344" y="80"/>
                    <a:pt x="1344" y="80"/>
                  </a:cubicBezTo>
                  <a:cubicBezTo>
                    <a:pt x="1344" y="79"/>
                    <a:pt x="1344" y="79"/>
                    <a:pt x="1344" y="79"/>
                  </a:cubicBezTo>
                  <a:cubicBezTo>
                    <a:pt x="1346" y="81"/>
                    <a:pt x="1346" y="81"/>
                    <a:pt x="1346" y="81"/>
                  </a:cubicBezTo>
                  <a:cubicBezTo>
                    <a:pt x="1347" y="80"/>
                    <a:pt x="1347" y="80"/>
                    <a:pt x="1347" y="80"/>
                  </a:cubicBezTo>
                  <a:cubicBezTo>
                    <a:pt x="1346" y="79"/>
                    <a:pt x="1346" y="79"/>
                    <a:pt x="1346" y="79"/>
                  </a:cubicBezTo>
                  <a:cubicBezTo>
                    <a:pt x="1345" y="78"/>
                    <a:pt x="1345" y="78"/>
                    <a:pt x="1345" y="78"/>
                  </a:cubicBezTo>
                  <a:cubicBezTo>
                    <a:pt x="1344" y="78"/>
                    <a:pt x="1344" y="78"/>
                    <a:pt x="1344" y="78"/>
                  </a:cubicBezTo>
                  <a:cubicBezTo>
                    <a:pt x="1343" y="78"/>
                    <a:pt x="1343" y="78"/>
                    <a:pt x="1343" y="78"/>
                  </a:cubicBezTo>
                  <a:cubicBezTo>
                    <a:pt x="1343" y="80"/>
                    <a:pt x="1343" y="80"/>
                    <a:pt x="1343" y="80"/>
                  </a:cubicBezTo>
                  <a:cubicBezTo>
                    <a:pt x="1342" y="80"/>
                    <a:pt x="1342" y="80"/>
                    <a:pt x="1342" y="80"/>
                  </a:cubicBezTo>
                  <a:cubicBezTo>
                    <a:pt x="1343" y="81"/>
                    <a:pt x="1343" y="81"/>
                    <a:pt x="1343" y="81"/>
                  </a:cubicBezTo>
                  <a:cubicBezTo>
                    <a:pt x="1344" y="82"/>
                    <a:pt x="1344" y="82"/>
                    <a:pt x="1344" y="82"/>
                  </a:cubicBezTo>
                  <a:close/>
                  <a:moveTo>
                    <a:pt x="1553" y="81"/>
                  </a:moveTo>
                  <a:cubicBezTo>
                    <a:pt x="1553" y="81"/>
                    <a:pt x="1553" y="81"/>
                    <a:pt x="1553" y="81"/>
                  </a:cubicBezTo>
                  <a:cubicBezTo>
                    <a:pt x="1553" y="81"/>
                    <a:pt x="1553" y="81"/>
                    <a:pt x="1553" y="81"/>
                  </a:cubicBezTo>
                  <a:close/>
                  <a:moveTo>
                    <a:pt x="1559" y="113"/>
                  </a:moveTo>
                  <a:cubicBezTo>
                    <a:pt x="1558" y="113"/>
                    <a:pt x="1558" y="113"/>
                    <a:pt x="1558" y="113"/>
                  </a:cubicBezTo>
                  <a:cubicBezTo>
                    <a:pt x="1558" y="114"/>
                    <a:pt x="1558" y="114"/>
                    <a:pt x="1558" y="114"/>
                  </a:cubicBezTo>
                  <a:cubicBezTo>
                    <a:pt x="1557" y="114"/>
                    <a:pt x="1557" y="114"/>
                    <a:pt x="1557" y="114"/>
                  </a:cubicBezTo>
                  <a:cubicBezTo>
                    <a:pt x="1556" y="114"/>
                    <a:pt x="1556" y="114"/>
                    <a:pt x="1556" y="114"/>
                  </a:cubicBezTo>
                  <a:cubicBezTo>
                    <a:pt x="1555" y="114"/>
                    <a:pt x="1555" y="114"/>
                    <a:pt x="1555" y="114"/>
                  </a:cubicBezTo>
                  <a:cubicBezTo>
                    <a:pt x="1555" y="115"/>
                    <a:pt x="1555" y="115"/>
                    <a:pt x="1555" y="115"/>
                  </a:cubicBezTo>
                  <a:cubicBezTo>
                    <a:pt x="1554" y="114"/>
                    <a:pt x="1554" y="114"/>
                    <a:pt x="1554" y="114"/>
                  </a:cubicBezTo>
                  <a:cubicBezTo>
                    <a:pt x="1553" y="115"/>
                    <a:pt x="1553" y="115"/>
                    <a:pt x="1553" y="115"/>
                  </a:cubicBezTo>
                  <a:cubicBezTo>
                    <a:pt x="1553" y="116"/>
                    <a:pt x="1553" y="116"/>
                    <a:pt x="1553" y="116"/>
                  </a:cubicBezTo>
                  <a:cubicBezTo>
                    <a:pt x="1554" y="116"/>
                    <a:pt x="1554" y="116"/>
                    <a:pt x="1554" y="116"/>
                  </a:cubicBezTo>
                  <a:cubicBezTo>
                    <a:pt x="1555" y="116"/>
                    <a:pt x="1555" y="116"/>
                    <a:pt x="1555" y="116"/>
                  </a:cubicBezTo>
                  <a:cubicBezTo>
                    <a:pt x="1556" y="116"/>
                    <a:pt x="1556" y="116"/>
                    <a:pt x="1556" y="116"/>
                  </a:cubicBezTo>
                  <a:cubicBezTo>
                    <a:pt x="1557" y="116"/>
                    <a:pt x="1557" y="116"/>
                    <a:pt x="1557" y="116"/>
                  </a:cubicBezTo>
                  <a:cubicBezTo>
                    <a:pt x="1558" y="116"/>
                    <a:pt x="1558" y="116"/>
                    <a:pt x="1558" y="116"/>
                  </a:cubicBezTo>
                  <a:cubicBezTo>
                    <a:pt x="1559" y="116"/>
                    <a:pt x="1559" y="116"/>
                    <a:pt x="1559" y="116"/>
                  </a:cubicBezTo>
                  <a:cubicBezTo>
                    <a:pt x="1560" y="115"/>
                    <a:pt x="1560" y="115"/>
                    <a:pt x="1560" y="115"/>
                  </a:cubicBezTo>
                  <a:cubicBezTo>
                    <a:pt x="1559" y="114"/>
                    <a:pt x="1559" y="114"/>
                    <a:pt x="1559" y="114"/>
                  </a:cubicBezTo>
                  <a:cubicBezTo>
                    <a:pt x="1560" y="114"/>
                    <a:pt x="1560" y="114"/>
                    <a:pt x="1560" y="114"/>
                  </a:cubicBezTo>
                  <a:cubicBezTo>
                    <a:pt x="1559" y="113"/>
                    <a:pt x="1559" y="113"/>
                    <a:pt x="1559" y="113"/>
                  </a:cubicBezTo>
                  <a:close/>
                  <a:moveTo>
                    <a:pt x="1554" y="108"/>
                  </a:moveTo>
                  <a:cubicBezTo>
                    <a:pt x="1553" y="108"/>
                    <a:pt x="1553" y="108"/>
                    <a:pt x="1553" y="108"/>
                  </a:cubicBezTo>
                  <a:cubicBezTo>
                    <a:pt x="1553" y="109"/>
                    <a:pt x="1553" y="109"/>
                    <a:pt x="1553" y="109"/>
                  </a:cubicBezTo>
                  <a:cubicBezTo>
                    <a:pt x="1554" y="108"/>
                    <a:pt x="1554" y="108"/>
                    <a:pt x="1554" y="108"/>
                  </a:cubicBezTo>
                  <a:close/>
                  <a:moveTo>
                    <a:pt x="2017" y="237"/>
                  </a:moveTo>
                  <a:cubicBezTo>
                    <a:pt x="2017" y="236"/>
                    <a:pt x="2017" y="236"/>
                    <a:pt x="2017" y="236"/>
                  </a:cubicBezTo>
                  <a:cubicBezTo>
                    <a:pt x="2017" y="235"/>
                    <a:pt x="2017" y="235"/>
                    <a:pt x="2017" y="235"/>
                  </a:cubicBezTo>
                  <a:cubicBezTo>
                    <a:pt x="2016" y="235"/>
                    <a:pt x="2016" y="235"/>
                    <a:pt x="2016" y="235"/>
                  </a:cubicBezTo>
                  <a:cubicBezTo>
                    <a:pt x="2017" y="237"/>
                    <a:pt x="2017" y="237"/>
                    <a:pt x="2017" y="237"/>
                  </a:cubicBezTo>
                  <a:close/>
                  <a:moveTo>
                    <a:pt x="1551" y="109"/>
                  </a:moveTo>
                  <a:cubicBezTo>
                    <a:pt x="1552" y="108"/>
                    <a:pt x="1552" y="108"/>
                    <a:pt x="1552" y="108"/>
                  </a:cubicBezTo>
                  <a:cubicBezTo>
                    <a:pt x="1550" y="108"/>
                    <a:pt x="1550" y="108"/>
                    <a:pt x="1550" y="108"/>
                  </a:cubicBezTo>
                  <a:cubicBezTo>
                    <a:pt x="1551" y="109"/>
                    <a:pt x="1551" y="109"/>
                    <a:pt x="1551" y="109"/>
                  </a:cubicBezTo>
                  <a:close/>
                  <a:moveTo>
                    <a:pt x="1916" y="353"/>
                  </a:moveTo>
                  <a:cubicBezTo>
                    <a:pt x="1916" y="354"/>
                    <a:pt x="1916" y="354"/>
                    <a:pt x="1916" y="354"/>
                  </a:cubicBezTo>
                  <a:cubicBezTo>
                    <a:pt x="1916" y="355"/>
                    <a:pt x="1916" y="355"/>
                    <a:pt x="1916" y="355"/>
                  </a:cubicBezTo>
                  <a:cubicBezTo>
                    <a:pt x="1917" y="355"/>
                    <a:pt x="1917" y="355"/>
                    <a:pt x="1917" y="355"/>
                  </a:cubicBezTo>
                  <a:cubicBezTo>
                    <a:pt x="1917" y="354"/>
                    <a:pt x="1917" y="354"/>
                    <a:pt x="1917" y="354"/>
                  </a:cubicBezTo>
                  <a:cubicBezTo>
                    <a:pt x="1916" y="353"/>
                    <a:pt x="1916" y="353"/>
                    <a:pt x="1916" y="353"/>
                  </a:cubicBezTo>
                  <a:close/>
                  <a:moveTo>
                    <a:pt x="1911" y="348"/>
                  </a:moveTo>
                  <a:cubicBezTo>
                    <a:pt x="1910" y="348"/>
                    <a:pt x="1910" y="348"/>
                    <a:pt x="1910" y="348"/>
                  </a:cubicBezTo>
                  <a:cubicBezTo>
                    <a:pt x="1909" y="349"/>
                    <a:pt x="1909" y="349"/>
                    <a:pt x="1909" y="349"/>
                  </a:cubicBezTo>
                  <a:cubicBezTo>
                    <a:pt x="1908" y="349"/>
                    <a:pt x="1908" y="349"/>
                    <a:pt x="1908" y="349"/>
                  </a:cubicBezTo>
                  <a:cubicBezTo>
                    <a:pt x="1908" y="350"/>
                    <a:pt x="1908" y="350"/>
                    <a:pt x="1908" y="350"/>
                  </a:cubicBezTo>
                  <a:cubicBezTo>
                    <a:pt x="1909" y="351"/>
                    <a:pt x="1909" y="351"/>
                    <a:pt x="1909" y="351"/>
                  </a:cubicBezTo>
                  <a:cubicBezTo>
                    <a:pt x="1910" y="350"/>
                    <a:pt x="1910" y="350"/>
                    <a:pt x="1910" y="350"/>
                  </a:cubicBezTo>
                  <a:cubicBezTo>
                    <a:pt x="1910" y="351"/>
                    <a:pt x="1910" y="351"/>
                    <a:pt x="1910" y="351"/>
                  </a:cubicBezTo>
                  <a:cubicBezTo>
                    <a:pt x="1911" y="350"/>
                    <a:pt x="1911" y="350"/>
                    <a:pt x="1911" y="350"/>
                  </a:cubicBezTo>
                  <a:cubicBezTo>
                    <a:pt x="1910" y="349"/>
                    <a:pt x="1910" y="349"/>
                    <a:pt x="1910" y="349"/>
                  </a:cubicBezTo>
                  <a:cubicBezTo>
                    <a:pt x="1911" y="349"/>
                    <a:pt x="1911" y="349"/>
                    <a:pt x="1911" y="349"/>
                  </a:cubicBezTo>
                  <a:cubicBezTo>
                    <a:pt x="1911" y="348"/>
                    <a:pt x="1911" y="348"/>
                    <a:pt x="1911" y="348"/>
                  </a:cubicBezTo>
                  <a:close/>
                  <a:moveTo>
                    <a:pt x="1918" y="354"/>
                  </a:moveTo>
                  <a:cubicBezTo>
                    <a:pt x="1917" y="355"/>
                    <a:pt x="1917" y="355"/>
                    <a:pt x="1917" y="355"/>
                  </a:cubicBezTo>
                  <a:cubicBezTo>
                    <a:pt x="1917" y="356"/>
                    <a:pt x="1917" y="356"/>
                    <a:pt x="1917" y="356"/>
                  </a:cubicBezTo>
                  <a:cubicBezTo>
                    <a:pt x="1918" y="355"/>
                    <a:pt x="1918" y="355"/>
                    <a:pt x="1918" y="355"/>
                  </a:cubicBezTo>
                  <a:cubicBezTo>
                    <a:pt x="1918" y="354"/>
                    <a:pt x="1918" y="354"/>
                    <a:pt x="1918" y="354"/>
                  </a:cubicBezTo>
                  <a:close/>
                  <a:moveTo>
                    <a:pt x="1915" y="358"/>
                  </a:moveTo>
                  <a:cubicBezTo>
                    <a:pt x="1915" y="359"/>
                    <a:pt x="1915" y="359"/>
                    <a:pt x="1915" y="359"/>
                  </a:cubicBezTo>
                  <a:cubicBezTo>
                    <a:pt x="1916" y="360"/>
                    <a:pt x="1916" y="360"/>
                    <a:pt x="1916" y="360"/>
                  </a:cubicBezTo>
                  <a:cubicBezTo>
                    <a:pt x="1917" y="358"/>
                    <a:pt x="1917" y="358"/>
                    <a:pt x="1917" y="358"/>
                  </a:cubicBezTo>
                  <a:cubicBezTo>
                    <a:pt x="1918" y="358"/>
                    <a:pt x="1918" y="358"/>
                    <a:pt x="1918" y="358"/>
                  </a:cubicBezTo>
                  <a:cubicBezTo>
                    <a:pt x="1918" y="357"/>
                    <a:pt x="1918" y="357"/>
                    <a:pt x="1918" y="357"/>
                  </a:cubicBezTo>
                  <a:cubicBezTo>
                    <a:pt x="1918" y="356"/>
                    <a:pt x="1918" y="356"/>
                    <a:pt x="1918" y="356"/>
                  </a:cubicBezTo>
                  <a:cubicBezTo>
                    <a:pt x="1916" y="357"/>
                    <a:pt x="1916" y="357"/>
                    <a:pt x="1916" y="357"/>
                  </a:cubicBezTo>
                  <a:cubicBezTo>
                    <a:pt x="1915" y="358"/>
                    <a:pt x="1915" y="358"/>
                    <a:pt x="1915" y="358"/>
                  </a:cubicBezTo>
                  <a:close/>
                  <a:moveTo>
                    <a:pt x="1918" y="348"/>
                  </a:moveTo>
                  <a:cubicBezTo>
                    <a:pt x="1917" y="348"/>
                    <a:pt x="1917" y="348"/>
                    <a:pt x="1917" y="348"/>
                  </a:cubicBezTo>
                  <a:cubicBezTo>
                    <a:pt x="1916" y="349"/>
                    <a:pt x="1916" y="349"/>
                    <a:pt x="1916" y="349"/>
                  </a:cubicBezTo>
                  <a:cubicBezTo>
                    <a:pt x="1916" y="348"/>
                    <a:pt x="1916" y="348"/>
                    <a:pt x="1916" y="348"/>
                  </a:cubicBezTo>
                  <a:cubicBezTo>
                    <a:pt x="1916" y="347"/>
                    <a:pt x="1916" y="347"/>
                    <a:pt x="1916" y="347"/>
                  </a:cubicBezTo>
                  <a:cubicBezTo>
                    <a:pt x="1914" y="347"/>
                    <a:pt x="1914" y="347"/>
                    <a:pt x="1914" y="347"/>
                  </a:cubicBezTo>
                  <a:cubicBezTo>
                    <a:pt x="1913" y="348"/>
                    <a:pt x="1913" y="348"/>
                    <a:pt x="1913" y="348"/>
                  </a:cubicBezTo>
                  <a:cubicBezTo>
                    <a:pt x="1913" y="349"/>
                    <a:pt x="1913" y="349"/>
                    <a:pt x="1913" y="349"/>
                  </a:cubicBezTo>
                  <a:cubicBezTo>
                    <a:pt x="1912" y="349"/>
                    <a:pt x="1912" y="349"/>
                    <a:pt x="1912" y="349"/>
                  </a:cubicBezTo>
                  <a:cubicBezTo>
                    <a:pt x="1912" y="350"/>
                    <a:pt x="1912" y="350"/>
                    <a:pt x="1912" y="350"/>
                  </a:cubicBezTo>
                  <a:cubicBezTo>
                    <a:pt x="1913" y="352"/>
                    <a:pt x="1913" y="352"/>
                    <a:pt x="1913" y="352"/>
                  </a:cubicBezTo>
                  <a:cubicBezTo>
                    <a:pt x="1913" y="351"/>
                    <a:pt x="1913" y="351"/>
                    <a:pt x="1913" y="351"/>
                  </a:cubicBezTo>
                  <a:cubicBezTo>
                    <a:pt x="1914" y="351"/>
                    <a:pt x="1914" y="351"/>
                    <a:pt x="1914" y="351"/>
                  </a:cubicBezTo>
                  <a:cubicBezTo>
                    <a:pt x="1915" y="352"/>
                    <a:pt x="1915" y="352"/>
                    <a:pt x="1915" y="352"/>
                  </a:cubicBezTo>
                  <a:cubicBezTo>
                    <a:pt x="1916" y="352"/>
                    <a:pt x="1916" y="352"/>
                    <a:pt x="1916" y="352"/>
                  </a:cubicBezTo>
                  <a:cubicBezTo>
                    <a:pt x="1917" y="352"/>
                    <a:pt x="1917" y="352"/>
                    <a:pt x="1917" y="352"/>
                  </a:cubicBezTo>
                  <a:cubicBezTo>
                    <a:pt x="1917" y="351"/>
                    <a:pt x="1917" y="351"/>
                    <a:pt x="1917" y="351"/>
                  </a:cubicBezTo>
                  <a:cubicBezTo>
                    <a:pt x="1917" y="350"/>
                    <a:pt x="1917" y="350"/>
                    <a:pt x="1917" y="350"/>
                  </a:cubicBezTo>
                  <a:cubicBezTo>
                    <a:pt x="1917" y="349"/>
                    <a:pt x="1917" y="349"/>
                    <a:pt x="1917" y="349"/>
                  </a:cubicBezTo>
                  <a:cubicBezTo>
                    <a:pt x="1918" y="349"/>
                    <a:pt x="1918" y="349"/>
                    <a:pt x="1918" y="349"/>
                  </a:cubicBezTo>
                  <a:cubicBezTo>
                    <a:pt x="1918" y="348"/>
                    <a:pt x="1918" y="348"/>
                    <a:pt x="1918" y="348"/>
                  </a:cubicBezTo>
                  <a:close/>
                  <a:moveTo>
                    <a:pt x="1578" y="66"/>
                  </a:moveTo>
                  <a:cubicBezTo>
                    <a:pt x="1578" y="65"/>
                    <a:pt x="1578" y="65"/>
                    <a:pt x="1578" y="65"/>
                  </a:cubicBezTo>
                  <a:cubicBezTo>
                    <a:pt x="1577" y="65"/>
                    <a:pt x="1577" y="65"/>
                    <a:pt x="1577" y="65"/>
                  </a:cubicBezTo>
                  <a:cubicBezTo>
                    <a:pt x="1578" y="64"/>
                    <a:pt x="1578" y="64"/>
                    <a:pt x="1578" y="64"/>
                  </a:cubicBezTo>
                  <a:cubicBezTo>
                    <a:pt x="1577" y="64"/>
                    <a:pt x="1577" y="64"/>
                    <a:pt x="1577" y="64"/>
                  </a:cubicBezTo>
                  <a:cubicBezTo>
                    <a:pt x="1576" y="65"/>
                    <a:pt x="1576" y="65"/>
                    <a:pt x="1576" y="65"/>
                  </a:cubicBezTo>
                  <a:cubicBezTo>
                    <a:pt x="1577" y="66"/>
                    <a:pt x="1577" y="66"/>
                    <a:pt x="1577" y="66"/>
                  </a:cubicBezTo>
                  <a:cubicBezTo>
                    <a:pt x="1576" y="66"/>
                    <a:pt x="1576" y="66"/>
                    <a:pt x="1576" y="66"/>
                  </a:cubicBezTo>
                  <a:cubicBezTo>
                    <a:pt x="1576" y="67"/>
                    <a:pt x="1576" y="67"/>
                    <a:pt x="1576" y="67"/>
                  </a:cubicBezTo>
                  <a:cubicBezTo>
                    <a:pt x="1577" y="67"/>
                    <a:pt x="1577" y="67"/>
                    <a:pt x="1577" y="67"/>
                  </a:cubicBezTo>
                  <a:cubicBezTo>
                    <a:pt x="1578" y="66"/>
                    <a:pt x="1578" y="66"/>
                    <a:pt x="1578" y="66"/>
                  </a:cubicBezTo>
                  <a:close/>
                  <a:moveTo>
                    <a:pt x="1556" y="103"/>
                  </a:moveTo>
                  <a:cubicBezTo>
                    <a:pt x="1555" y="103"/>
                    <a:pt x="1555" y="103"/>
                    <a:pt x="1555" y="103"/>
                  </a:cubicBezTo>
                  <a:cubicBezTo>
                    <a:pt x="1556" y="104"/>
                    <a:pt x="1556" y="104"/>
                    <a:pt x="1556" y="104"/>
                  </a:cubicBezTo>
                  <a:cubicBezTo>
                    <a:pt x="1557" y="103"/>
                    <a:pt x="1557" y="103"/>
                    <a:pt x="1557" y="103"/>
                  </a:cubicBezTo>
                  <a:cubicBezTo>
                    <a:pt x="1558" y="102"/>
                    <a:pt x="1558" y="102"/>
                    <a:pt x="1558" y="102"/>
                  </a:cubicBezTo>
                  <a:cubicBezTo>
                    <a:pt x="1557" y="102"/>
                    <a:pt x="1557" y="102"/>
                    <a:pt x="1557" y="102"/>
                  </a:cubicBezTo>
                  <a:cubicBezTo>
                    <a:pt x="1556" y="103"/>
                    <a:pt x="1556" y="103"/>
                    <a:pt x="1556" y="103"/>
                  </a:cubicBezTo>
                  <a:close/>
                  <a:moveTo>
                    <a:pt x="1545" y="102"/>
                  </a:moveTo>
                  <a:cubicBezTo>
                    <a:pt x="1546" y="101"/>
                    <a:pt x="1546" y="101"/>
                    <a:pt x="1546" y="101"/>
                  </a:cubicBezTo>
                  <a:cubicBezTo>
                    <a:pt x="1547" y="102"/>
                    <a:pt x="1547" y="102"/>
                    <a:pt x="1547" y="102"/>
                  </a:cubicBezTo>
                  <a:cubicBezTo>
                    <a:pt x="1549" y="100"/>
                    <a:pt x="1549" y="100"/>
                    <a:pt x="1549" y="100"/>
                  </a:cubicBezTo>
                  <a:cubicBezTo>
                    <a:pt x="1549" y="99"/>
                    <a:pt x="1549" y="99"/>
                    <a:pt x="1549" y="99"/>
                  </a:cubicBezTo>
                  <a:cubicBezTo>
                    <a:pt x="1549" y="97"/>
                    <a:pt x="1549" y="97"/>
                    <a:pt x="1549" y="97"/>
                  </a:cubicBezTo>
                  <a:cubicBezTo>
                    <a:pt x="1548" y="97"/>
                    <a:pt x="1548" y="97"/>
                    <a:pt x="1548" y="97"/>
                  </a:cubicBezTo>
                  <a:cubicBezTo>
                    <a:pt x="1548" y="98"/>
                    <a:pt x="1548" y="98"/>
                    <a:pt x="1548" y="98"/>
                  </a:cubicBezTo>
                  <a:cubicBezTo>
                    <a:pt x="1547" y="99"/>
                    <a:pt x="1547" y="99"/>
                    <a:pt x="1547" y="99"/>
                  </a:cubicBezTo>
                  <a:cubicBezTo>
                    <a:pt x="1545" y="100"/>
                    <a:pt x="1545" y="100"/>
                    <a:pt x="1545" y="100"/>
                  </a:cubicBezTo>
                  <a:cubicBezTo>
                    <a:pt x="1544" y="101"/>
                    <a:pt x="1544" y="101"/>
                    <a:pt x="1544" y="101"/>
                  </a:cubicBezTo>
                  <a:cubicBezTo>
                    <a:pt x="1543" y="103"/>
                    <a:pt x="1543" y="103"/>
                    <a:pt x="1543" y="103"/>
                  </a:cubicBezTo>
                  <a:cubicBezTo>
                    <a:pt x="1544" y="103"/>
                    <a:pt x="1544" y="103"/>
                    <a:pt x="1544" y="103"/>
                  </a:cubicBezTo>
                  <a:cubicBezTo>
                    <a:pt x="1545" y="102"/>
                    <a:pt x="1545" y="102"/>
                    <a:pt x="1545" y="102"/>
                  </a:cubicBezTo>
                  <a:close/>
                  <a:moveTo>
                    <a:pt x="1552" y="106"/>
                  </a:moveTo>
                  <a:cubicBezTo>
                    <a:pt x="1552" y="107"/>
                    <a:pt x="1552" y="107"/>
                    <a:pt x="1552" y="107"/>
                  </a:cubicBezTo>
                  <a:cubicBezTo>
                    <a:pt x="1552" y="108"/>
                    <a:pt x="1552" y="108"/>
                    <a:pt x="1552" y="108"/>
                  </a:cubicBezTo>
                  <a:cubicBezTo>
                    <a:pt x="1553" y="108"/>
                    <a:pt x="1553" y="108"/>
                    <a:pt x="1553" y="108"/>
                  </a:cubicBezTo>
                  <a:cubicBezTo>
                    <a:pt x="1553" y="106"/>
                    <a:pt x="1553" y="106"/>
                    <a:pt x="1553" y="106"/>
                  </a:cubicBezTo>
                  <a:cubicBezTo>
                    <a:pt x="1552" y="106"/>
                    <a:pt x="1552" y="106"/>
                    <a:pt x="1552" y="106"/>
                  </a:cubicBezTo>
                  <a:close/>
                  <a:moveTo>
                    <a:pt x="1557" y="105"/>
                  </a:moveTo>
                  <a:cubicBezTo>
                    <a:pt x="1558" y="106"/>
                    <a:pt x="1558" y="106"/>
                    <a:pt x="1558" y="106"/>
                  </a:cubicBezTo>
                  <a:cubicBezTo>
                    <a:pt x="1559" y="106"/>
                    <a:pt x="1559" y="106"/>
                    <a:pt x="1559" y="106"/>
                  </a:cubicBezTo>
                  <a:cubicBezTo>
                    <a:pt x="1559" y="105"/>
                    <a:pt x="1559" y="105"/>
                    <a:pt x="1559" y="105"/>
                  </a:cubicBezTo>
                  <a:cubicBezTo>
                    <a:pt x="1558" y="105"/>
                    <a:pt x="1558" y="105"/>
                    <a:pt x="1558" y="105"/>
                  </a:cubicBezTo>
                  <a:cubicBezTo>
                    <a:pt x="1557" y="104"/>
                    <a:pt x="1557" y="104"/>
                    <a:pt x="1557" y="104"/>
                  </a:cubicBezTo>
                  <a:cubicBezTo>
                    <a:pt x="1557" y="105"/>
                    <a:pt x="1557" y="105"/>
                    <a:pt x="1557" y="105"/>
                  </a:cubicBezTo>
                  <a:close/>
                  <a:moveTo>
                    <a:pt x="1879" y="628"/>
                  </a:moveTo>
                  <a:cubicBezTo>
                    <a:pt x="1879" y="627"/>
                    <a:pt x="1879" y="627"/>
                    <a:pt x="1879" y="627"/>
                  </a:cubicBezTo>
                  <a:cubicBezTo>
                    <a:pt x="1879" y="627"/>
                    <a:pt x="1879" y="627"/>
                    <a:pt x="1878" y="627"/>
                  </a:cubicBezTo>
                  <a:cubicBezTo>
                    <a:pt x="1878" y="627"/>
                    <a:pt x="1878" y="627"/>
                    <a:pt x="1878" y="628"/>
                  </a:cubicBezTo>
                  <a:cubicBezTo>
                    <a:pt x="1878" y="628"/>
                    <a:pt x="1878" y="628"/>
                    <a:pt x="1879" y="628"/>
                  </a:cubicBezTo>
                  <a:close/>
                  <a:moveTo>
                    <a:pt x="1868" y="642"/>
                  </a:moveTo>
                  <a:cubicBezTo>
                    <a:pt x="1867" y="641"/>
                    <a:pt x="1867" y="641"/>
                    <a:pt x="1867" y="641"/>
                  </a:cubicBezTo>
                  <a:cubicBezTo>
                    <a:pt x="1866" y="642"/>
                    <a:pt x="1866" y="642"/>
                    <a:pt x="1866" y="642"/>
                  </a:cubicBezTo>
                  <a:cubicBezTo>
                    <a:pt x="1867" y="642"/>
                    <a:pt x="1867" y="642"/>
                    <a:pt x="1867" y="642"/>
                  </a:cubicBezTo>
                  <a:cubicBezTo>
                    <a:pt x="1868" y="642"/>
                    <a:pt x="1868" y="642"/>
                    <a:pt x="1868" y="642"/>
                  </a:cubicBezTo>
                  <a:close/>
                  <a:moveTo>
                    <a:pt x="1881" y="626"/>
                  </a:moveTo>
                  <a:cubicBezTo>
                    <a:pt x="1880" y="625"/>
                    <a:pt x="1880" y="625"/>
                    <a:pt x="1880" y="625"/>
                  </a:cubicBezTo>
                  <a:cubicBezTo>
                    <a:pt x="1880" y="626"/>
                    <a:pt x="1880" y="626"/>
                    <a:pt x="1880" y="626"/>
                  </a:cubicBezTo>
                  <a:cubicBezTo>
                    <a:pt x="1880" y="627"/>
                    <a:pt x="1880" y="627"/>
                    <a:pt x="1880" y="627"/>
                  </a:cubicBezTo>
                  <a:cubicBezTo>
                    <a:pt x="1881" y="627"/>
                    <a:pt x="1881" y="627"/>
                    <a:pt x="1881" y="627"/>
                  </a:cubicBezTo>
                  <a:cubicBezTo>
                    <a:pt x="1881" y="626"/>
                    <a:pt x="1881" y="626"/>
                    <a:pt x="1881" y="626"/>
                  </a:cubicBezTo>
                  <a:close/>
                  <a:moveTo>
                    <a:pt x="1883" y="577"/>
                  </a:moveTo>
                  <a:cubicBezTo>
                    <a:pt x="1883" y="578"/>
                    <a:pt x="1883" y="578"/>
                    <a:pt x="1883" y="578"/>
                  </a:cubicBezTo>
                  <a:cubicBezTo>
                    <a:pt x="1885" y="578"/>
                    <a:pt x="1885" y="578"/>
                    <a:pt x="1885" y="578"/>
                  </a:cubicBezTo>
                  <a:cubicBezTo>
                    <a:pt x="1884" y="577"/>
                    <a:pt x="1884" y="577"/>
                    <a:pt x="1884" y="577"/>
                  </a:cubicBezTo>
                  <a:cubicBezTo>
                    <a:pt x="1883" y="577"/>
                    <a:pt x="1883" y="577"/>
                    <a:pt x="1883" y="577"/>
                  </a:cubicBezTo>
                  <a:close/>
                  <a:moveTo>
                    <a:pt x="1886" y="578"/>
                  </a:moveTo>
                  <a:cubicBezTo>
                    <a:pt x="1885" y="578"/>
                    <a:pt x="1885" y="578"/>
                    <a:pt x="1885" y="578"/>
                  </a:cubicBezTo>
                  <a:cubicBezTo>
                    <a:pt x="1886" y="579"/>
                    <a:pt x="1886" y="579"/>
                    <a:pt x="1886" y="579"/>
                  </a:cubicBezTo>
                  <a:cubicBezTo>
                    <a:pt x="1886" y="578"/>
                    <a:pt x="1886" y="578"/>
                    <a:pt x="1886" y="578"/>
                  </a:cubicBezTo>
                  <a:close/>
                  <a:moveTo>
                    <a:pt x="1818" y="676"/>
                  </a:moveTo>
                  <a:cubicBezTo>
                    <a:pt x="1818" y="677"/>
                    <a:pt x="1818" y="677"/>
                    <a:pt x="1818" y="677"/>
                  </a:cubicBezTo>
                  <a:cubicBezTo>
                    <a:pt x="1819" y="678"/>
                    <a:pt x="1819" y="678"/>
                    <a:pt x="1819" y="678"/>
                  </a:cubicBezTo>
                  <a:cubicBezTo>
                    <a:pt x="1821" y="678"/>
                    <a:pt x="1821" y="678"/>
                    <a:pt x="1821" y="678"/>
                  </a:cubicBezTo>
                  <a:cubicBezTo>
                    <a:pt x="1822" y="679"/>
                    <a:pt x="1822" y="679"/>
                    <a:pt x="1822" y="679"/>
                  </a:cubicBezTo>
                  <a:cubicBezTo>
                    <a:pt x="1823" y="679"/>
                    <a:pt x="1823" y="679"/>
                    <a:pt x="1823" y="679"/>
                  </a:cubicBezTo>
                  <a:cubicBezTo>
                    <a:pt x="1824" y="679"/>
                    <a:pt x="1824" y="679"/>
                    <a:pt x="1824" y="679"/>
                  </a:cubicBezTo>
                  <a:cubicBezTo>
                    <a:pt x="1825" y="678"/>
                    <a:pt x="1825" y="678"/>
                    <a:pt x="1825" y="678"/>
                  </a:cubicBezTo>
                  <a:cubicBezTo>
                    <a:pt x="1826" y="678"/>
                    <a:pt x="1826" y="678"/>
                    <a:pt x="1826" y="678"/>
                  </a:cubicBezTo>
                  <a:cubicBezTo>
                    <a:pt x="1827" y="678"/>
                    <a:pt x="1827" y="678"/>
                    <a:pt x="1827" y="678"/>
                  </a:cubicBezTo>
                  <a:cubicBezTo>
                    <a:pt x="1828" y="677"/>
                    <a:pt x="1828" y="677"/>
                    <a:pt x="1828" y="677"/>
                  </a:cubicBezTo>
                  <a:cubicBezTo>
                    <a:pt x="1828" y="676"/>
                    <a:pt x="1828" y="676"/>
                    <a:pt x="1828" y="676"/>
                  </a:cubicBezTo>
                  <a:cubicBezTo>
                    <a:pt x="1829" y="676"/>
                    <a:pt x="1829" y="676"/>
                    <a:pt x="1829" y="676"/>
                  </a:cubicBezTo>
                  <a:cubicBezTo>
                    <a:pt x="1830" y="675"/>
                    <a:pt x="1830" y="675"/>
                    <a:pt x="1830" y="675"/>
                  </a:cubicBezTo>
                  <a:cubicBezTo>
                    <a:pt x="1830" y="674"/>
                    <a:pt x="1830" y="674"/>
                    <a:pt x="1830" y="674"/>
                  </a:cubicBezTo>
                  <a:cubicBezTo>
                    <a:pt x="1830" y="672"/>
                    <a:pt x="1830" y="672"/>
                    <a:pt x="1830" y="672"/>
                  </a:cubicBezTo>
                  <a:cubicBezTo>
                    <a:pt x="1831" y="672"/>
                    <a:pt x="1831" y="672"/>
                    <a:pt x="1831" y="672"/>
                  </a:cubicBezTo>
                  <a:cubicBezTo>
                    <a:pt x="1831" y="671"/>
                    <a:pt x="1831" y="671"/>
                    <a:pt x="1831" y="671"/>
                  </a:cubicBezTo>
                  <a:cubicBezTo>
                    <a:pt x="1832" y="669"/>
                    <a:pt x="1832" y="669"/>
                    <a:pt x="1832" y="669"/>
                  </a:cubicBezTo>
                  <a:cubicBezTo>
                    <a:pt x="1831" y="667"/>
                    <a:pt x="1831" y="667"/>
                    <a:pt x="1831" y="667"/>
                  </a:cubicBezTo>
                  <a:cubicBezTo>
                    <a:pt x="1830" y="667"/>
                    <a:pt x="1830" y="667"/>
                    <a:pt x="1830" y="667"/>
                  </a:cubicBezTo>
                  <a:cubicBezTo>
                    <a:pt x="1829" y="666"/>
                    <a:pt x="1829" y="666"/>
                    <a:pt x="1829" y="666"/>
                  </a:cubicBezTo>
                  <a:cubicBezTo>
                    <a:pt x="1828" y="667"/>
                    <a:pt x="1828" y="667"/>
                    <a:pt x="1828" y="667"/>
                  </a:cubicBezTo>
                  <a:cubicBezTo>
                    <a:pt x="1827" y="666"/>
                    <a:pt x="1827" y="666"/>
                    <a:pt x="1827" y="666"/>
                  </a:cubicBezTo>
                  <a:cubicBezTo>
                    <a:pt x="1826" y="666"/>
                    <a:pt x="1826" y="666"/>
                    <a:pt x="1826" y="666"/>
                  </a:cubicBezTo>
                  <a:cubicBezTo>
                    <a:pt x="1825" y="666"/>
                    <a:pt x="1825" y="666"/>
                    <a:pt x="1825" y="666"/>
                  </a:cubicBezTo>
                  <a:cubicBezTo>
                    <a:pt x="1824" y="667"/>
                    <a:pt x="1824" y="667"/>
                    <a:pt x="1824" y="667"/>
                  </a:cubicBezTo>
                  <a:cubicBezTo>
                    <a:pt x="1823" y="667"/>
                    <a:pt x="1823" y="667"/>
                    <a:pt x="1823" y="667"/>
                  </a:cubicBezTo>
                  <a:cubicBezTo>
                    <a:pt x="1822" y="667"/>
                    <a:pt x="1822" y="667"/>
                    <a:pt x="1822" y="667"/>
                  </a:cubicBezTo>
                  <a:cubicBezTo>
                    <a:pt x="1821" y="668"/>
                    <a:pt x="1821" y="668"/>
                    <a:pt x="1821" y="668"/>
                  </a:cubicBezTo>
                  <a:cubicBezTo>
                    <a:pt x="1821" y="669"/>
                    <a:pt x="1821" y="669"/>
                    <a:pt x="1821" y="669"/>
                  </a:cubicBezTo>
                  <a:cubicBezTo>
                    <a:pt x="1819" y="670"/>
                    <a:pt x="1819" y="670"/>
                    <a:pt x="1819" y="670"/>
                  </a:cubicBezTo>
                  <a:cubicBezTo>
                    <a:pt x="1817" y="672"/>
                    <a:pt x="1817" y="672"/>
                    <a:pt x="1817" y="672"/>
                  </a:cubicBezTo>
                  <a:cubicBezTo>
                    <a:pt x="1818" y="673"/>
                    <a:pt x="1818" y="673"/>
                    <a:pt x="1818" y="673"/>
                  </a:cubicBezTo>
                  <a:cubicBezTo>
                    <a:pt x="1818" y="675"/>
                    <a:pt x="1818" y="675"/>
                    <a:pt x="1818" y="675"/>
                  </a:cubicBezTo>
                  <a:cubicBezTo>
                    <a:pt x="1818" y="676"/>
                    <a:pt x="1818" y="676"/>
                    <a:pt x="1818" y="676"/>
                  </a:cubicBezTo>
                  <a:close/>
                  <a:moveTo>
                    <a:pt x="1892" y="590"/>
                  </a:moveTo>
                  <a:cubicBezTo>
                    <a:pt x="1891" y="589"/>
                    <a:pt x="1891" y="589"/>
                    <a:pt x="1891" y="589"/>
                  </a:cubicBezTo>
                  <a:cubicBezTo>
                    <a:pt x="1890" y="590"/>
                    <a:pt x="1890" y="590"/>
                    <a:pt x="1890" y="590"/>
                  </a:cubicBezTo>
                  <a:cubicBezTo>
                    <a:pt x="1891" y="591"/>
                    <a:pt x="1891" y="591"/>
                    <a:pt x="1891" y="591"/>
                  </a:cubicBezTo>
                  <a:cubicBezTo>
                    <a:pt x="1892" y="591"/>
                    <a:pt x="1892" y="591"/>
                    <a:pt x="1892" y="591"/>
                  </a:cubicBezTo>
                  <a:cubicBezTo>
                    <a:pt x="1892" y="590"/>
                    <a:pt x="1892" y="590"/>
                    <a:pt x="1892" y="590"/>
                  </a:cubicBezTo>
                  <a:close/>
                  <a:moveTo>
                    <a:pt x="1830" y="660"/>
                  </a:moveTo>
                  <a:cubicBezTo>
                    <a:pt x="1829" y="660"/>
                    <a:pt x="1829" y="660"/>
                    <a:pt x="1829" y="660"/>
                  </a:cubicBezTo>
                  <a:cubicBezTo>
                    <a:pt x="1828" y="660"/>
                    <a:pt x="1828" y="660"/>
                    <a:pt x="1828" y="660"/>
                  </a:cubicBezTo>
                  <a:cubicBezTo>
                    <a:pt x="1830" y="661"/>
                    <a:pt x="1830" y="661"/>
                    <a:pt x="1830" y="661"/>
                  </a:cubicBezTo>
                  <a:cubicBezTo>
                    <a:pt x="1830" y="660"/>
                    <a:pt x="1830" y="660"/>
                    <a:pt x="1830" y="660"/>
                  </a:cubicBezTo>
                  <a:close/>
                  <a:moveTo>
                    <a:pt x="1889" y="630"/>
                  </a:moveTo>
                  <a:cubicBezTo>
                    <a:pt x="1888" y="632"/>
                    <a:pt x="1888" y="632"/>
                    <a:pt x="1888" y="632"/>
                  </a:cubicBezTo>
                  <a:cubicBezTo>
                    <a:pt x="1888" y="633"/>
                    <a:pt x="1888" y="633"/>
                    <a:pt x="1888" y="633"/>
                  </a:cubicBezTo>
                  <a:cubicBezTo>
                    <a:pt x="1887" y="634"/>
                    <a:pt x="1887" y="634"/>
                    <a:pt x="1887" y="634"/>
                  </a:cubicBezTo>
                  <a:cubicBezTo>
                    <a:pt x="1886" y="636"/>
                    <a:pt x="1886" y="636"/>
                    <a:pt x="1886" y="636"/>
                  </a:cubicBezTo>
                  <a:cubicBezTo>
                    <a:pt x="1885" y="639"/>
                    <a:pt x="1885" y="639"/>
                    <a:pt x="1885" y="639"/>
                  </a:cubicBezTo>
                  <a:cubicBezTo>
                    <a:pt x="1885" y="640"/>
                    <a:pt x="1885" y="640"/>
                    <a:pt x="1885" y="640"/>
                  </a:cubicBezTo>
                  <a:cubicBezTo>
                    <a:pt x="1885" y="642"/>
                    <a:pt x="1885" y="642"/>
                    <a:pt x="1885" y="642"/>
                  </a:cubicBezTo>
                  <a:cubicBezTo>
                    <a:pt x="1886" y="644"/>
                    <a:pt x="1886" y="644"/>
                    <a:pt x="1886" y="644"/>
                  </a:cubicBezTo>
                  <a:cubicBezTo>
                    <a:pt x="1886" y="645"/>
                    <a:pt x="1886" y="645"/>
                    <a:pt x="1886" y="645"/>
                  </a:cubicBezTo>
                  <a:cubicBezTo>
                    <a:pt x="1886" y="646"/>
                    <a:pt x="1886" y="646"/>
                    <a:pt x="1886" y="646"/>
                  </a:cubicBezTo>
                  <a:cubicBezTo>
                    <a:pt x="1887" y="648"/>
                    <a:pt x="1887" y="648"/>
                    <a:pt x="1887" y="648"/>
                  </a:cubicBezTo>
                  <a:cubicBezTo>
                    <a:pt x="1888" y="649"/>
                    <a:pt x="1888" y="649"/>
                    <a:pt x="1888" y="649"/>
                  </a:cubicBezTo>
                  <a:cubicBezTo>
                    <a:pt x="1889" y="649"/>
                    <a:pt x="1889" y="649"/>
                    <a:pt x="1889" y="649"/>
                  </a:cubicBezTo>
                  <a:cubicBezTo>
                    <a:pt x="1890" y="650"/>
                    <a:pt x="1890" y="650"/>
                    <a:pt x="1890" y="650"/>
                  </a:cubicBezTo>
                  <a:cubicBezTo>
                    <a:pt x="1890" y="652"/>
                    <a:pt x="1890" y="652"/>
                    <a:pt x="1890" y="652"/>
                  </a:cubicBezTo>
                  <a:cubicBezTo>
                    <a:pt x="1890" y="653"/>
                    <a:pt x="1890" y="653"/>
                    <a:pt x="1890" y="653"/>
                  </a:cubicBezTo>
                  <a:cubicBezTo>
                    <a:pt x="1891" y="653"/>
                    <a:pt x="1891" y="653"/>
                    <a:pt x="1891" y="653"/>
                  </a:cubicBezTo>
                  <a:cubicBezTo>
                    <a:pt x="1892" y="653"/>
                    <a:pt x="1892" y="653"/>
                    <a:pt x="1892" y="653"/>
                  </a:cubicBezTo>
                  <a:cubicBezTo>
                    <a:pt x="1892" y="652"/>
                    <a:pt x="1892" y="652"/>
                    <a:pt x="1892" y="652"/>
                  </a:cubicBezTo>
                  <a:cubicBezTo>
                    <a:pt x="1892" y="650"/>
                    <a:pt x="1892" y="650"/>
                    <a:pt x="1892" y="650"/>
                  </a:cubicBezTo>
                  <a:cubicBezTo>
                    <a:pt x="1892" y="648"/>
                    <a:pt x="1892" y="648"/>
                    <a:pt x="1892" y="648"/>
                  </a:cubicBezTo>
                  <a:cubicBezTo>
                    <a:pt x="1893" y="647"/>
                    <a:pt x="1893" y="647"/>
                    <a:pt x="1893" y="647"/>
                  </a:cubicBezTo>
                  <a:cubicBezTo>
                    <a:pt x="1894" y="645"/>
                    <a:pt x="1894" y="645"/>
                    <a:pt x="1894" y="645"/>
                  </a:cubicBezTo>
                  <a:cubicBezTo>
                    <a:pt x="1894" y="643"/>
                    <a:pt x="1894" y="643"/>
                    <a:pt x="1894" y="643"/>
                  </a:cubicBezTo>
                  <a:cubicBezTo>
                    <a:pt x="1895" y="643"/>
                    <a:pt x="1895" y="643"/>
                    <a:pt x="1895" y="643"/>
                  </a:cubicBezTo>
                  <a:cubicBezTo>
                    <a:pt x="1894" y="642"/>
                    <a:pt x="1894" y="642"/>
                    <a:pt x="1894" y="642"/>
                  </a:cubicBezTo>
                  <a:cubicBezTo>
                    <a:pt x="1894" y="640"/>
                    <a:pt x="1894" y="640"/>
                    <a:pt x="1894" y="640"/>
                  </a:cubicBezTo>
                  <a:cubicBezTo>
                    <a:pt x="1895" y="638"/>
                    <a:pt x="1895" y="638"/>
                    <a:pt x="1895" y="638"/>
                  </a:cubicBezTo>
                  <a:cubicBezTo>
                    <a:pt x="1894" y="636"/>
                    <a:pt x="1894" y="636"/>
                    <a:pt x="1894" y="636"/>
                  </a:cubicBezTo>
                  <a:cubicBezTo>
                    <a:pt x="1895" y="635"/>
                    <a:pt x="1895" y="635"/>
                    <a:pt x="1895" y="635"/>
                  </a:cubicBezTo>
                  <a:cubicBezTo>
                    <a:pt x="1895" y="632"/>
                    <a:pt x="1895" y="632"/>
                    <a:pt x="1895" y="632"/>
                  </a:cubicBezTo>
                  <a:cubicBezTo>
                    <a:pt x="1896" y="630"/>
                    <a:pt x="1896" y="630"/>
                    <a:pt x="1896" y="630"/>
                  </a:cubicBezTo>
                  <a:cubicBezTo>
                    <a:pt x="1896" y="629"/>
                    <a:pt x="1896" y="629"/>
                    <a:pt x="1896" y="629"/>
                  </a:cubicBezTo>
                  <a:cubicBezTo>
                    <a:pt x="1895" y="628"/>
                    <a:pt x="1895" y="628"/>
                    <a:pt x="1895" y="628"/>
                  </a:cubicBezTo>
                  <a:cubicBezTo>
                    <a:pt x="1894" y="628"/>
                    <a:pt x="1894" y="628"/>
                    <a:pt x="1894" y="628"/>
                  </a:cubicBezTo>
                  <a:cubicBezTo>
                    <a:pt x="1894" y="627"/>
                    <a:pt x="1894" y="627"/>
                    <a:pt x="1894" y="627"/>
                  </a:cubicBezTo>
                  <a:cubicBezTo>
                    <a:pt x="1892" y="626"/>
                    <a:pt x="1892" y="626"/>
                    <a:pt x="1892" y="626"/>
                  </a:cubicBezTo>
                  <a:cubicBezTo>
                    <a:pt x="1892" y="627"/>
                    <a:pt x="1892" y="627"/>
                    <a:pt x="1892" y="627"/>
                  </a:cubicBezTo>
                  <a:cubicBezTo>
                    <a:pt x="1892" y="628"/>
                    <a:pt x="1892" y="628"/>
                    <a:pt x="1892" y="628"/>
                  </a:cubicBezTo>
                  <a:cubicBezTo>
                    <a:pt x="1891" y="628"/>
                    <a:pt x="1891" y="628"/>
                    <a:pt x="1891" y="628"/>
                  </a:cubicBezTo>
                  <a:cubicBezTo>
                    <a:pt x="1889" y="630"/>
                    <a:pt x="1889" y="630"/>
                    <a:pt x="1889" y="630"/>
                  </a:cubicBezTo>
                  <a:close/>
                  <a:moveTo>
                    <a:pt x="1218" y="123"/>
                  </a:moveTo>
                  <a:cubicBezTo>
                    <a:pt x="1220" y="123"/>
                    <a:pt x="1220" y="123"/>
                    <a:pt x="1220" y="123"/>
                  </a:cubicBezTo>
                  <a:cubicBezTo>
                    <a:pt x="1220" y="122"/>
                    <a:pt x="1220" y="122"/>
                    <a:pt x="1220" y="122"/>
                  </a:cubicBezTo>
                  <a:cubicBezTo>
                    <a:pt x="1219" y="121"/>
                    <a:pt x="1219" y="121"/>
                    <a:pt x="1219" y="121"/>
                  </a:cubicBezTo>
                  <a:cubicBezTo>
                    <a:pt x="1217" y="120"/>
                    <a:pt x="1217" y="120"/>
                    <a:pt x="1217" y="120"/>
                  </a:cubicBezTo>
                  <a:cubicBezTo>
                    <a:pt x="1216" y="120"/>
                    <a:pt x="1216" y="120"/>
                    <a:pt x="1216" y="120"/>
                  </a:cubicBezTo>
                  <a:cubicBezTo>
                    <a:pt x="1216" y="121"/>
                    <a:pt x="1216" y="121"/>
                    <a:pt x="1216" y="121"/>
                  </a:cubicBezTo>
                  <a:cubicBezTo>
                    <a:pt x="1217" y="122"/>
                    <a:pt x="1217" y="122"/>
                    <a:pt x="1217" y="122"/>
                  </a:cubicBezTo>
                  <a:cubicBezTo>
                    <a:pt x="1217" y="123"/>
                    <a:pt x="1217" y="123"/>
                    <a:pt x="1217" y="123"/>
                  </a:cubicBezTo>
                  <a:cubicBezTo>
                    <a:pt x="1218" y="123"/>
                    <a:pt x="1218" y="123"/>
                    <a:pt x="1218" y="123"/>
                  </a:cubicBezTo>
                  <a:close/>
                  <a:moveTo>
                    <a:pt x="1262" y="99"/>
                  </a:moveTo>
                  <a:cubicBezTo>
                    <a:pt x="1262" y="99"/>
                    <a:pt x="1262" y="99"/>
                    <a:pt x="1264" y="97"/>
                  </a:cubicBezTo>
                  <a:cubicBezTo>
                    <a:pt x="1264" y="97"/>
                    <a:pt x="1264" y="97"/>
                    <a:pt x="1265" y="97"/>
                  </a:cubicBezTo>
                  <a:cubicBezTo>
                    <a:pt x="1265" y="97"/>
                    <a:pt x="1265" y="97"/>
                    <a:pt x="1266" y="96"/>
                  </a:cubicBezTo>
                  <a:cubicBezTo>
                    <a:pt x="1266" y="96"/>
                    <a:pt x="1266" y="96"/>
                    <a:pt x="1266" y="95"/>
                  </a:cubicBezTo>
                  <a:cubicBezTo>
                    <a:pt x="1266" y="95"/>
                    <a:pt x="1266" y="95"/>
                    <a:pt x="1265" y="95"/>
                  </a:cubicBezTo>
                  <a:cubicBezTo>
                    <a:pt x="1265" y="95"/>
                    <a:pt x="1265" y="95"/>
                    <a:pt x="1264" y="95"/>
                  </a:cubicBezTo>
                  <a:cubicBezTo>
                    <a:pt x="1264" y="95"/>
                    <a:pt x="1264" y="95"/>
                    <a:pt x="1263" y="97"/>
                  </a:cubicBezTo>
                  <a:cubicBezTo>
                    <a:pt x="1263" y="97"/>
                    <a:pt x="1263" y="97"/>
                    <a:pt x="1262" y="97"/>
                  </a:cubicBezTo>
                  <a:cubicBezTo>
                    <a:pt x="1262" y="97"/>
                    <a:pt x="1262" y="97"/>
                    <a:pt x="1261" y="98"/>
                  </a:cubicBezTo>
                  <a:cubicBezTo>
                    <a:pt x="1261" y="98"/>
                    <a:pt x="1260" y="98"/>
                    <a:pt x="1260" y="99"/>
                  </a:cubicBezTo>
                  <a:cubicBezTo>
                    <a:pt x="1260" y="99"/>
                    <a:pt x="1260" y="99"/>
                    <a:pt x="1261" y="99"/>
                  </a:cubicBezTo>
                  <a:cubicBezTo>
                    <a:pt x="1261" y="99"/>
                    <a:pt x="1261" y="99"/>
                    <a:pt x="1262" y="99"/>
                  </a:cubicBezTo>
                  <a:close/>
                  <a:moveTo>
                    <a:pt x="1251" y="123"/>
                  </a:moveTo>
                  <a:cubicBezTo>
                    <a:pt x="1251" y="123"/>
                    <a:pt x="1251" y="123"/>
                    <a:pt x="1252" y="123"/>
                  </a:cubicBezTo>
                  <a:cubicBezTo>
                    <a:pt x="1252" y="123"/>
                    <a:pt x="1252" y="123"/>
                    <a:pt x="1253" y="123"/>
                  </a:cubicBezTo>
                  <a:cubicBezTo>
                    <a:pt x="1253" y="123"/>
                    <a:pt x="1253" y="123"/>
                    <a:pt x="1254" y="124"/>
                  </a:cubicBezTo>
                  <a:cubicBezTo>
                    <a:pt x="1254" y="124"/>
                    <a:pt x="1254" y="124"/>
                    <a:pt x="1255" y="123"/>
                  </a:cubicBezTo>
                  <a:cubicBezTo>
                    <a:pt x="1255" y="123"/>
                    <a:pt x="1255" y="123"/>
                    <a:pt x="1256" y="122"/>
                  </a:cubicBezTo>
                  <a:cubicBezTo>
                    <a:pt x="1256" y="122"/>
                    <a:pt x="1256" y="122"/>
                    <a:pt x="1255" y="122"/>
                  </a:cubicBezTo>
                  <a:cubicBezTo>
                    <a:pt x="1255" y="122"/>
                    <a:pt x="1255" y="122"/>
                    <a:pt x="1253" y="122"/>
                  </a:cubicBezTo>
                  <a:cubicBezTo>
                    <a:pt x="1253" y="122"/>
                    <a:pt x="1253" y="122"/>
                    <a:pt x="1253" y="121"/>
                  </a:cubicBezTo>
                  <a:cubicBezTo>
                    <a:pt x="1253" y="121"/>
                    <a:pt x="1253" y="121"/>
                    <a:pt x="1252" y="122"/>
                  </a:cubicBezTo>
                  <a:cubicBezTo>
                    <a:pt x="1252" y="122"/>
                    <a:pt x="1252" y="122"/>
                    <a:pt x="1251" y="122"/>
                  </a:cubicBezTo>
                  <a:cubicBezTo>
                    <a:pt x="1251" y="122"/>
                    <a:pt x="1251" y="122"/>
                    <a:pt x="1250" y="123"/>
                  </a:cubicBezTo>
                  <a:cubicBezTo>
                    <a:pt x="1250" y="123"/>
                    <a:pt x="1250" y="123"/>
                    <a:pt x="1249" y="124"/>
                  </a:cubicBezTo>
                  <a:cubicBezTo>
                    <a:pt x="1249" y="124"/>
                    <a:pt x="1249" y="124"/>
                    <a:pt x="1250" y="125"/>
                  </a:cubicBezTo>
                  <a:cubicBezTo>
                    <a:pt x="1250" y="125"/>
                    <a:pt x="1250" y="125"/>
                    <a:pt x="1251" y="123"/>
                  </a:cubicBezTo>
                  <a:close/>
                  <a:moveTo>
                    <a:pt x="1222" y="197"/>
                  </a:moveTo>
                  <a:cubicBezTo>
                    <a:pt x="1222" y="196"/>
                    <a:pt x="1222" y="196"/>
                    <a:pt x="1222" y="196"/>
                  </a:cubicBezTo>
                  <a:cubicBezTo>
                    <a:pt x="1221" y="195"/>
                    <a:pt x="1221" y="195"/>
                    <a:pt x="1221" y="195"/>
                  </a:cubicBezTo>
                  <a:cubicBezTo>
                    <a:pt x="1220" y="195"/>
                    <a:pt x="1220" y="195"/>
                    <a:pt x="1220" y="195"/>
                  </a:cubicBezTo>
                  <a:cubicBezTo>
                    <a:pt x="1220" y="196"/>
                    <a:pt x="1220" y="196"/>
                    <a:pt x="1220" y="196"/>
                  </a:cubicBezTo>
                  <a:cubicBezTo>
                    <a:pt x="1221" y="197"/>
                    <a:pt x="1221" y="197"/>
                    <a:pt x="1221" y="197"/>
                  </a:cubicBezTo>
                  <a:cubicBezTo>
                    <a:pt x="1221" y="198"/>
                    <a:pt x="1221" y="198"/>
                    <a:pt x="1221" y="198"/>
                  </a:cubicBezTo>
                  <a:cubicBezTo>
                    <a:pt x="1222" y="197"/>
                    <a:pt x="1222" y="197"/>
                    <a:pt x="1222" y="197"/>
                  </a:cubicBezTo>
                  <a:close/>
                  <a:moveTo>
                    <a:pt x="1244" y="125"/>
                  </a:moveTo>
                  <a:cubicBezTo>
                    <a:pt x="1244" y="125"/>
                    <a:pt x="1244" y="125"/>
                    <a:pt x="1244" y="127"/>
                  </a:cubicBezTo>
                  <a:cubicBezTo>
                    <a:pt x="1244" y="127"/>
                    <a:pt x="1244" y="127"/>
                    <a:pt x="1244" y="128"/>
                  </a:cubicBezTo>
                  <a:cubicBezTo>
                    <a:pt x="1244" y="128"/>
                    <a:pt x="1244" y="128"/>
                    <a:pt x="1244" y="129"/>
                  </a:cubicBezTo>
                  <a:cubicBezTo>
                    <a:pt x="1244" y="129"/>
                    <a:pt x="1244" y="129"/>
                    <a:pt x="1245" y="129"/>
                  </a:cubicBezTo>
                  <a:cubicBezTo>
                    <a:pt x="1245" y="129"/>
                    <a:pt x="1245" y="129"/>
                    <a:pt x="1246" y="128"/>
                  </a:cubicBezTo>
                  <a:cubicBezTo>
                    <a:pt x="1246" y="128"/>
                    <a:pt x="1246" y="128"/>
                    <a:pt x="1246" y="127"/>
                  </a:cubicBezTo>
                  <a:cubicBezTo>
                    <a:pt x="1246" y="127"/>
                    <a:pt x="1246" y="127"/>
                    <a:pt x="1245" y="126"/>
                  </a:cubicBezTo>
                  <a:cubicBezTo>
                    <a:pt x="1245" y="126"/>
                    <a:pt x="1245" y="126"/>
                    <a:pt x="1245" y="125"/>
                  </a:cubicBezTo>
                  <a:cubicBezTo>
                    <a:pt x="1245" y="125"/>
                    <a:pt x="1245" y="125"/>
                    <a:pt x="1244" y="125"/>
                  </a:cubicBezTo>
                  <a:close/>
                  <a:moveTo>
                    <a:pt x="1222" y="130"/>
                  </a:moveTo>
                  <a:cubicBezTo>
                    <a:pt x="1221" y="131"/>
                    <a:pt x="1221" y="131"/>
                    <a:pt x="1221" y="131"/>
                  </a:cubicBezTo>
                  <a:cubicBezTo>
                    <a:pt x="1220" y="130"/>
                    <a:pt x="1220" y="130"/>
                    <a:pt x="1220" y="130"/>
                  </a:cubicBezTo>
                  <a:cubicBezTo>
                    <a:pt x="1219" y="131"/>
                    <a:pt x="1219" y="131"/>
                    <a:pt x="1219" y="131"/>
                  </a:cubicBezTo>
                  <a:cubicBezTo>
                    <a:pt x="1219" y="132"/>
                    <a:pt x="1219" y="132"/>
                    <a:pt x="1219" y="132"/>
                  </a:cubicBezTo>
                  <a:cubicBezTo>
                    <a:pt x="1220" y="132"/>
                    <a:pt x="1220" y="132"/>
                    <a:pt x="1220" y="132"/>
                  </a:cubicBezTo>
                  <a:cubicBezTo>
                    <a:pt x="1221" y="133"/>
                    <a:pt x="1221" y="133"/>
                    <a:pt x="1221" y="133"/>
                  </a:cubicBezTo>
                  <a:cubicBezTo>
                    <a:pt x="1221" y="134"/>
                    <a:pt x="1221" y="134"/>
                    <a:pt x="1221" y="134"/>
                  </a:cubicBezTo>
                  <a:cubicBezTo>
                    <a:pt x="1222" y="134"/>
                    <a:pt x="1222" y="134"/>
                    <a:pt x="1222" y="134"/>
                  </a:cubicBezTo>
                  <a:cubicBezTo>
                    <a:pt x="1222" y="135"/>
                    <a:pt x="1222" y="135"/>
                    <a:pt x="1222" y="135"/>
                  </a:cubicBezTo>
                  <a:cubicBezTo>
                    <a:pt x="1222" y="136"/>
                    <a:pt x="1222" y="136"/>
                    <a:pt x="1222" y="136"/>
                  </a:cubicBezTo>
                  <a:cubicBezTo>
                    <a:pt x="1223" y="136"/>
                    <a:pt x="1223" y="136"/>
                    <a:pt x="1223" y="136"/>
                  </a:cubicBezTo>
                  <a:cubicBezTo>
                    <a:pt x="1224" y="136"/>
                    <a:pt x="1224" y="136"/>
                    <a:pt x="1224" y="136"/>
                  </a:cubicBezTo>
                  <a:cubicBezTo>
                    <a:pt x="1225" y="135"/>
                    <a:pt x="1225" y="135"/>
                    <a:pt x="1225" y="135"/>
                  </a:cubicBezTo>
                  <a:cubicBezTo>
                    <a:pt x="1226" y="135"/>
                    <a:pt x="1226" y="135"/>
                    <a:pt x="1226" y="135"/>
                  </a:cubicBezTo>
                  <a:cubicBezTo>
                    <a:pt x="1227" y="134"/>
                    <a:pt x="1227" y="134"/>
                    <a:pt x="1227" y="134"/>
                  </a:cubicBezTo>
                  <a:cubicBezTo>
                    <a:pt x="1227" y="132"/>
                    <a:pt x="1227" y="132"/>
                    <a:pt x="1227" y="132"/>
                  </a:cubicBezTo>
                  <a:cubicBezTo>
                    <a:pt x="1228" y="131"/>
                    <a:pt x="1228" y="131"/>
                    <a:pt x="1228" y="131"/>
                  </a:cubicBezTo>
                  <a:cubicBezTo>
                    <a:pt x="1228" y="130"/>
                    <a:pt x="1228" y="130"/>
                    <a:pt x="1228" y="130"/>
                  </a:cubicBezTo>
                  <a:cubicBezTo>
                    <a:pt x="1228" y="129"/>
                    <a:pt x="1228" y="129"/>
                    <a:pt x="1228" y="129"/>
                  </a:cubicBezTo>
                  <a:cubicBezTo>
                    <a:pt x="1227" y="129"/>
                    <a:pt x="1227" y="129"/>
                    <a:pt x="1227" y="129"/>
                  </a:cubicBezTo>
                  <a:cubicBezTo>
                    <a:pt x="1226" y="129"/>
                    <a:pt x="1226" y="129"/>
                    <a:pt x="1226" y="129"/>
                  </a:cubicBezTo>
                  <a:cubicBezTo>
                    <a:pt x="1226" y="128"/>
                    <a:pt x="1226" y="128"/>
                    <a:pt x="1226" y="128"/>
                  </a:cubicBezTo>
                  <a:cubicBezTo>
                    <a:pt x="1225" y="129"/>
                    <a:pt x="1225" y="129"/>
                    <a:pt x="1225" y="129"/>
                  </a:cubicBezTo>
                  <a:cubicBezTo>
                    <a:pt x="1223" y="130"/>
                    <a:pt x="1223" y="130"/>
                    <a:pt x="1223" y="130"/>
                  </a:cubicBezTo>
                  <a:cubicBezTo>
                    <a:pt x="1223" y="129"/>
                    <a:pt x="1223" y="129"/>
                    <a:pt x="1223" y="129"/>
                  </a:cubicBezTo>
                  <a:cubicBezTo>
                    <a:pt x="1222" y="130"/>
                    <a:pt x="1222" y="130"/>
                    <a:pt x="1222" y="130"/>
                  </a:cubicBezTo>
                  <a:close/>
                  <a:moveTo>
                    <a:pt x="1246" y="100"/>
                  </a:moveTo>
                  <a:cubicBezTo>
                    <a:pt x="1245" y="99"/>
                    <a:pt x="1245" y="99"/>
                    <a:pt x="1245" y="99"/>
                  </a:cubicBezTo>
                  <a:cubicBezTo>
                    <a:pt x="1244" y="99"/>
                    <a:pt x="1244" y="99"/>
                    <a:pt x="1244" y="99"/>
                  </a:cubicBezTo>
                  <a:cubicBezTo>
                    <a:pt x="1244" y="100"/>
                    <a:pt x="1244" y="100"/>
                    <a:pt x="1244" y="100"/>
                  </a:cubicBezTo>
                  <a:cubicBezTo>
                    <a:pt x="1245" y="101"/>
                    <a:pt x="1245" y="101"/>
                    <a:pt x="1245" y="101"/>
                  </a:cubicBezTo>
                  <a:cubicBezTo>
                    <a:pt x="1246" y="100"/>
                    <a:pt x="1246" y="100"/>
                    <a:pt x="1246" y="100"/>
                  </a:cubicBezTo>
                  <a:close/>
                  <a:moveTo>
                    <a:pt x="1236" y="145"/>
                  </a:moveTo>
                  <a:cubicBezTo>
                    <a:pt x="1236" y="145"/>
                    <a:pt x="1236" y="145"/>
                    <a:pt x="1237" y="143"/>
                  </a:cubicBezTo>
                  <a:cubicBezTo>
                    <a:pt x="1237" y="143"/>
                    <a:pt x="1237" y="143"/>
                    <a:pt x="1239" y="143"/>
                  </a:cubicBezTo>
                  <a:cubicBezTo>
                    <a:pt x="1239" y="143"/>
                    <a:pt x="1239" y="143"/>
                    <a:pt x="1239" y="142"/>
                  </a:cubicBezTo>
                  <a:cubicBezTo>
                    <a:pt x="1239" y="142"/>
                    <a:pt x="1239" y="142"/>
                    <a:pt x="1238" y="142"/>
                  </a:cubicBezTo>
                  <a:cubicBezTo>
                    <a:pt x="1238" y="142"/>
                    <a:pt x="1238" y="142"/>
                    <a:pt x="1237" y="141"/>
                  </a:cubicBezTo>
                  <a:cubicBezTo>
                    <a:pt x="1237" y="141"/>
                    <a:pt x="1237" y="141"/>
                    <a:pt x="1236" y="140"/>
                  </a:cubicBezTo>
                  <a:cubicBezTo>
                    <a:pt x="1236" y="140"/>
                    <a:pt x="1236" y="140"/>
                    <a:pt x="1235" y="141"/>
                  </a:cubicBezTo>
                  <a:cubicBezTo>
                    <a:pt x="1235" y="141"/>
                    <a:pt x="1235" y="141"/>
                    <a:pt x="1234" y="142"/>
                  </a:cubicBezTo>
                  <a:cubicBezTo>
                    <a:pt x="1234" y="142"/>
                    <a:pt x="1234" y="142"/>
                    <a:pt x="1233" y="141"/>
                  </a:cubicBezTo>
                  <a:cubicBezTo>
                    <a:pt x="1233" y="141"/>
                    <a:pt x="1233" y="141"/>
                    <a:pt x="1231" y="140"/>
                  </a:cubicBezTo>
                  <a:cubicBezTo>
                    <a:pt x="1231" y="140"/>
                    <a:pt x="1231" y="140"/>
                    <a:pt x="1231" y="138"/>
                  </a:cubicBezTo>
                  <a:cubicBezTo>
                    <a:pt x="1231" y="138"/>
                    <a:pt x="1231" y="138"/>
                    <a:pt x="1231" y="137"/>
                  </a:cubicBezTo>
                  <a:cubicBezTo>
                    <a:pt x="1231" y="137"/>
                    <a:pt x="1231" y="137"/>
                    <a:pt x="1232" y="137"/>
                  </a:cubicBezTo>
                  <a:cubicBezTo>
                    <a:pt x="1232" y="137"/>
                    <a:pt x="1232" y="137"/>
                    <a:pt x="1231" y="135"/>
                  </a:cubicBezTo>
                  <a:cubicBezTo>
                    <a:pt x="1231" y="135"/>
                    <a:pt x="1231" y="135"/>
                    <a:pt x="1231" y="134"/>
                  </a:cubicBezTo>
                  <a:cubicBezTo>
                    <a:pt x="1231" y="134"/>
                    <a:pt x="1231" y="134"/>
                    <a:pt x="1229" y="135"/>
                  </a:cubicBezTo>
                  <a:cubicBezTo>
                    <a:pt x="1229" y="135"/>
                    <a:pt x="1229" y="135"/>
                    <a:pt x="1228" y="136"/>
                  </a:cubicBezTo>
                  <a:cubicBezTo>
                    <a:pt x="1228" y="136"/>
                    <a:pt x="1228" y="136"/>
                    <a:pt x="1226" y="136"/>
                  </a:cubicBezTo>
                  <a:cubicBezTo>
                    <a:pt x="1226" y="136"/>
                    <a:pt x="1226" y="136"/>
                    <a:pt x="1224" y="137"/>
                  </a:cubicBezTo>
                  <a:cubicBezTo>
                    <a:pt x="1224" y="137"/>
                    <a:pt x="1224" y="137"/>
                    <a:pt x="1223" y="138"/>
                  </a:cubicBezTo>
                  <a:cubicBezTo>
                    <a:pt x="1223" y="138"/>
                    <a:pt x="1223" y="138"/>
                    <a:pt x="1222" y="139"/>
                  </a:cubicBezTo>
                  <a:cubicBezTo>
                    <a:pt x="1222" y="139"/>
                    <a:pt x="1222" y="139"/>
                    <a:pt x="1223" y="140"/>
                  </a:cubicBezTo>
                  <a:cubicBezTo>
                    <a:pt x="1223" y="140"/>
                    <a:pt x="1223" y="140"/>
                    <a:pt x="1224" y="141"/>
                  </a:cubicBezTo>
                  <a:cubicBezTo>
                    <a:pt x="1224" y="141"/>
                    <a:pt x="1224" y="141"/>
                    <a:pt x="1225" y="141"/>
                  </a:cubicBezTo>
                  <a:cubicBezTo>
                    <a:pt x="1225" y="141"/>
                    <a:pt x="1225" y="141"/>
                    <a:pt x="1225" y="142"/>
                  </a:cubicBezTo>
                  <a:cubicBezTo>
                    <a:pt x="1225" y="142"/>
                    <a:pt x="1225" y="142"/>
                    <a:pt x="1225" y="143"/>
                  </a:cubicBezTo>
                  <a:cubicBezTo>
                    <a:pt x="1225" y="143"/>
                    <a:pt x="1225" y="143"/>
                    <a:pt x="1224" y="145"/>
                  </a:cubicBezTo>
                  <a:cubicBezTo>
                    <a:pt x="1224" y="145"/>
                    <a:pt x="1224" y="145"/>
                    <a:pt x="1224" y="147"/>
                  </a:cubicBezTo>
                  <a:cubicBezTo>
                    <a:pt x="1224" y="147"/>
                    <a:pt x="1224" y="147"/>
                    <a:pt x="1223" y="148"/>
                  </a:cubicBezTo>
                  <a:cubicBezTo>
                    <a:pt x="1223" y="148"/>
                    <a:pt x="1223" y="148"/>
                    <a:pt x="1223" y="149"/>
                  </a:cubicBezTo>
                  <a:cubicBezTo>
                    <a:pt x="1223" y="149"/>
                    <a:pt x="1223" y="149"/>
                    <a:pt x="1223" y="150"/>
                  </a:cubicBezTo>
                  <a:cubicBezTo>
                    <a:pt x="1223" y="150"/>
                    <a:pt x="1223" y="150"/>
                    <a:pt x="1224" y="150"/>
                  </a:cubicBezTo>
                  <a:cubicBezTo>
                    <a:pt x="1224" y="150"/>
                    <a:pt x="1224" y="150"/>
                    <a:pt x="1226" y="150"/>
                  </a:cubicBezTo>
                  <a:cubicBezTo>
                    <a:pt x="1226" y="150"/>
                    <a:pt x="1226" y="150"/>
                    <a:pt x="1227" y="149"/>
                  </a:cubicBezTo>
                  <a:cubicBezTo>
                    <a:pt x="1227" y="149"/>
                    <a:pt x="1227" y="149"/>
                    <a:pt x="1228" y="149"/>
                  </a:cubicBezTo>
                  <a:cubicBezTo>
                    <a:pt x="1228" y="149"/>
                    <a:pt x="1228" y="149"/>
                    <a:pt x="1229" y="148"/>
                  </a:cubicBezTo>
                  <a:cubicBezTo>
                    <a:pt x="1229" y="148"/>
                    <a:pt x="1229" y="148"/>
                    <a:pt x="1229" y="147"/>
                  </a:cubicBezTo>
                  <a:cubicBezTo>
                    <a:pt x="1229" y="147"/>
                    <a:pt x="1229" y="147"/>
                    <a:pt x="1230" y="146"/>
                  </a:cubicBezTo>
                  <a:cubicBezTo>
                    <a:pt x="1230" y="146"/>
                    <a:pt x="1230" y="146"/>
                    <a:pt x="1231" y="146"/>
                  </a:cubicBezTo>
                  <a:cubicBezTo>
                    <a:pt x="1231" y="146"/>
                    <a:pt x="1231" y="146"/>
                    <a:pt x="1231" y="147"/>
                  </a:cubicBezTo>
                  <a:cubicBezTo>
                    <a:pt x="1231" y="147"/>
                    <a:pt x="1231" y="147"/>
                    <a:pt x="1231" y="149"/>
                  </a:cubicBezTo>
                  <a:cubicBezTo>
                    <a:pt x="1231" y="149"/>
                    <a:pt x="1231" y="149"/>
                    <a:pt x="1231" y="150"/>
                  </a:cubicBezTo>
                  <a:cubicBezTo>
                    <a:pt x="1231" y="150"/>
                    <a:pt x="1231" y="150"/>
                    <a:pt x="1230" y="151"/>
                  </a:cubicBezTo>
                  <a:cubicBezTo>
                    <a:pt x="1230" y="151"/>
                    <a:pt x="1230" y="151"/>
                    <a:pt x="1231" y="152"/>
                  </a:cubicBezTo>
                  <a:cubicBezTo>
                    <a:pt x="1231" y="152"/>
                    <a:pt x="1231" y="152"/>
                    <a:pt x="1232" y="152"/>
                  </a:cubicBezTo>
                  <a:cubicBezTo>
                    <a:pt x="1232" y="152"/>
                    <a:pt x="1232" y="152"/>
                    <a:pt x="1232" y="151"/>
                  </a:cubicBezTo>
                  <a:cubicBezTo>
                    <a:pt x="1232" y="151"/>
                    <a:pt x="1232" y="151"/>
                    <a:pt x="1233" y="150"/>
                  </a:cubicBezTo>
                  <a:cubicBezTo>
                    <a:pt x="1233" y="150"/>
                    <a:pt x="1233" y="150"/>
                    <a:pt x="1234" y="149"/>
                  </a:cubicBezTo>
                  <a:cubicBezTo>
                    <a:pt x="1234" y="149"/>
                    <a:pt x="1234" y="149"/>
                    <a:pt x="1235" y="149"/>
                  </a:cubicBezTo>
                  <a:cubicBezTo>
                    <a:pt x="1235" y="149"/>
                    <a:pt x="1235" y="149"/>
                    <a:pt x="1236" y="146"/>
                  </a:cubicBezTo>
                  <a:cubicBezTo>
                    <a:pt x="1236" y="146"/>
                    <a:pt x="1236" y="146"/>
                    <a:pt x="1236" y="145"/>
                  </a:cubicBezTo>
                  <a:close/>
                  <a:moveTo>
                    <a:pt x="1180" y="131"/>
                  </a:moveTo>
                  <a:cubicBezTo>
                    <a:pt x="1180" y="131"/>
                    <a:pt x="1180" y="131"/>
                    <a:pt x="1180" y="133"/>
                  </a:cubicBezTo>
                  <a:cubicBezTo>
                    <a:pt x="1180" y="133"/>
                    <a:pt x="1180" y="133"/>
                    <a:pt x="1180" y="134"/>
                  </a:cubicBezTo>
                  <a:cubicBezTo>
                    <a:pt x="1180" y="134"/>
                    <a:pt x="1180" y="134"/>
                    <a:pt x="1181" y="134"/>
                  </a:cubicBezTo>
                  <a:cubicBezTo>
                    <a:pt x="1181" y="134"/>
                    <a:pt x="1181" y="134"/>
                    <a:pt x="1182" y="135"/>
                  </a:cubicBezTo>
                  <a:cubicBezTo>
                    <a:pt x="1182" y="135"/>
                    <a:pt x="1182" y="135"/>
                    <a:pt x="1183" y="136"/>
                  </a:cubicBezTo>
                  <a:cubicBezTo>
                    <a:pt x="1183" y="136"/>
                    <a:pt x="1183" y="136"/>
                    <a:pt x="1184" y="138"/>
                  </a:cubicBezTo>
                  <a:cubicBezTo>
                    <a:pt x="1184" y="138"/>
                    <a:pt x="1184" y="138"/>
                    <a:pt x="1185" y="138"/>
                  </a:cubicBezTo>
                  <a:cubicBezTo>
                    <a:pt x="1185" y="138"/>
                    <a:pt x="1185" y="138"/>
                    <a:pt x="1185" y="137"/>
                  </a:cubicBezTo>
                  <a:cubicBezTo>
                    <a:pt x="1185" y="137"/>
                    <a:pt x="1185" y="137"/>
                    <a:pt x="1185" y="136"/>
                  </a:cubicBezTo>
                  <a:cubicBezTo>
                    <a:pt x="1185" y="136"/>
                    <a:pt x="1185" y="136"/>
                    <a:pt x="1184" y="134"/>
                  </a:cubicBezTo>
                  <a:cubicBezTo>
                    <a:pt x="1184" y="134"/>
                    <a:pt x="1184" y="134"/>
                    <a:pt x="1183" y="133"/>
                  </a:cubicBezTo>
                  <a:cubicBezTo>
                    <a:pt x="1183" y="133"/>
                    <a:pt x="1183" y="133"/>
                    <a:pt x="1182" y="133"/>
                  </a:cubicBezTo>
                  <a:cubicBezTo>
                    <a:pt x="1182" y="133"/>
                    <a:pt x="1182" y="133"/>
                    <a:pt x="1181" y="132"/>
                  </a:cubicBezTo>
                  <a:cubicBezTo>
                    <a:pt x="1181" y="132"/>
                    <a:pt x="1181" y="132"/>
                    <a:pt x="1180" y="130"/>
                  </a:cubicBezTo>
                  <a:cubicBezTo>
                    <a:pt x="1180" y="130"/>
                    <a:pt x="1180" y="130"/>
                    <a:pt x="1181" y="129"/>
                  </a:cubicBezTo>
                  <a:cubicBezTo>
                    <a:pt x="1181" y="129"/>
                    <a:pt x="1181" y="129"/>
                    <a:pt x="1180" y="128"/>
                  </a:cubicBezTo>
                  <a:cubicBezTo>
                    <a:pt x="1180" y="128"/>
                    <a:pt x="1180" y="128"/>
                    <a:pt x="1179" y="127"/>
                  </a:cubicBezTo>
                  <a:cubicBezTo>
                    <a:pt x="1179" y="127"/>
                    <a:pt x="1179" y="127"/>
                    <a:pt x="1179" y="126"/>
                  </a:cubicBezTo>
                  <a:cubicBezTo>
                    <a:pt x="1179" y="126"/>
                    <a:pt x="1179" y="126"/>
                    <a:pt x="1178" y="127"/>
                  </a:cubicBezTo>
                  <a:cubicBezTo>
                    <a:pt x="1178" y="127"/>
                    <a:pt x="1178" y="127"/>
                    <a:pt x="1178" y="129"/>
                  </a:cubicBezTo>
                  <a:cubicBezTo>
                    <a:pt x="1178" y="129"/>
                    <a:pt x="1178" y="129"/>
                    <a:pt x="1179" y="129"/>
                  </a:cubicBezTo>
                  <a:cubicBezTo>
                    <a:pt x="1179" y="129"/>
                    <a:pt x="1179" y="129"/>
                    <a:pt x="1180" y="131"/>
                  </a:cubicBezTo>
                  <a:close/>
                  <a:moveTo>
                    <a:pt x="1209" y="100"/>
                  </a:moveTo>
                  <a:cubicBezTo>
                    <a:pt x="1209" y="100"/>
                    <a:pt x="1209" y="100"/>
                    <a:pt x="1209" y="99"/>
                  </a:cubicBezTo>
                  <a:cubicBezTo>
                    <a:pt x="1209" y="99"/>
                    <a:pt x="1209" y="99"/>
                    <a:pt x="1208" y="98"/>
                  </a:cubicBezTo>
                  <a:cubicBezTo>
                    <a:pt x="1208" y="98"/>
                    <a:pt x="1208" y="98"/>
                    <a:pt x="1207" y="99"/>
                  </a:cubicBezTo>
                  <a:cubicBezTo>
                    <a:pt x="1207" y="99"/>
                    <a:pt x="1207" y="99"/>
                    <a:pt x="1207" y="100"/>
                  </a:cubicBezTo>
                  <a:cubicBezTo>
                    <a:pt x="1207" y="100"/>
                    <a:pt x="1207" y="100"/>
                    <a:pt x="1208" y="101"/>
                  </a:cubicBezTo>
                  <a:cubicBezTo>
                    <a:pt x="1208" y="101"/>
                    <a:pt x="1208" y="101"/>
                    <a:pt x="1209" y="100"/>
                  </a:cubicBezTo>
                  <a:close/>
                  <a:moveTo>
                    <a:pt x="1179" y="122"/>
                  </a:moveTo>
                  <a:cubicBezTo>
                    <a:pt x="1179" y="122"/>
                    <a:pt x="1179" y="122"/>
                    <a:pt x="1180" y="122"/>
                  </a:cubicBezTo>
                  <a:cubicBezTo>
                    <a:pt x="1180" y="122"/>
                    <a:pt x="1180" y="122"/>
                    <a:pt x="1181" y="121"/>
                  </a:cubicBezTo>
                  <a:cubicBezTo>
                    <a:pt x="1181" y="121"/>
                    <a:pt x="1181" y="121"/>
                    <a:pt x="1181" y="120"/>
                  </a:cubicBezTo>
                  <a:cubicBezTo>
                    <a:pt x="1181" y="120"/>
                    <a:pt x="1181" y="120"/>
                    <a:pt x="1181" y="119"/>
                  </a:cubicBezTo>
                  <a:cubicBezTo>
                    <a:pt x="1181" y="119"/>
                    <a:pt x="1181" y="119"/>
                    <a:pt x="1182" y="119"/>
                  </a:cubicBezTo>
                  <a:cubicBezTo>
                    <a:pt x="1182" y="119"/>
                    <a:pt x="1182" y="119"/>
                    <a:pt x="1183" y="119"/>
                  </a:cubicBezTo>
                  <a:cubicBezTo>
                    <a:pt x="1183" y="119"/>
                    <a:pt x="1183" y="119"/>
                    <a:pt x="1183" y="120"/>
                  </a:cubicBezTo>
                  <a:cubicBezTo>
                    <a:pt x="1183" y="120"/>
                    <a:pt x="1183" y="120"/>
                    <a:pt x="1182" y="122"/>
                  </a:cubicBezTo>
                  <a:cubicBezTo>
                    <a:pt x="1182" y="122"/>
                    <a:pt x="1182" y="122"/>
                    <a:pt x="1182" y="123"/>
                  </a:cubicBezTo>
                  <a:cubicBezTo>
                    <a:pt x="1182" y="123"/>
                    <a:pt x="1182" y="123"/>
                    <a:pt x="1183" y="124"/>
                  </a:cubicBezTo>
                  <a:cubicBezTo>
                    <a:pt x="1183" y="124"/>
                    <a:pt x="1183" y="124"/>
                    <a:pt x="1184" y="125"/>
                  </a:cubicBezTo>
                  <a:cubicBezTo>
                    <a:pt x="1184" y="125"/>
                    <a:pt x="1184" y="125"/>
                    <a:pt x="1184" y="124"/>
                  </a:cubicBezTo>
                  <a:cubicBezTo>
                    <a:pt x="1184" y="124"/>
                    <a:pt x="1184" y="124"/>
                    <a:pt x="1185" y="125"/>
                  </a:cubicBezTo>
                  <a:cubicBezTo>
                    <a:pt x="1185" y="125"/>
                    <a:pt x="1185" y="125"/>
                    <a:pt x="1185" y="126"/>
                  </a:cubicBezTo>
                  <a:cubicBezTo>
                    <a:pt x="1185" y="126"/>
                    <a:pt x="1185" y="126"/>
                    <a:pt x="1184" y="126"/>
                  </a:cubicBezTo>
                  <a:cubicBezTo>
                    <a:pt x="1184" y="126"/>
                    <a:pt x="1184" y="126"/>
                    <a:pt x="1183" y="126"/>
                  </a:cubicBezTo>
                  <a:cubicBezTo>
                    <a:pt x="1183" y="126"/>
                    <a:pt x="1183" y="126"/>
                    <a:pt x="1183" y="125"/>
                  </a:cubicBezTo>
                  <a:cubicBezTo>
                    <a:pt x="1183" y="125"/>
                    <a:pt x="1183" y="125"/>
                    <a:pt x="1181" y="124"/>
                  </a:cubicBezTo>
                  <a:cubicBezTo>
                    <a:pt x="1181" y="124"/>
                    <a:pt x="1181" y="124"/>
                    <a:pt x="1181" y="125"/>
                  </a:cubicBezTo>
                  <a:cubicBezTo>
                    <a:pt x="1181" y="125"/>
                    <a:pt x="1181" y="125"/>
                    <a:pt x="1181" y="126"/>
                  </a:cubicBezTo>
                  <a:cubicBezTo>
                    <a:pt x="1181" y="126"/>
                    <a:pt x="1181" y="126"/>
                    <a:pt x="1182" y="127"/>
                  </a:cubicBezTo>
                  <a:cubicBezTo>
                    <a:pt x="1182" y="127"/>
                    <a:pt x="1182" y="127"/>
                    <a:pt x="1183" y="127"/>
                  </a:cubicBezTo>
                  <a:cubicBezTo>
                    <a:pt x="1183" y="127"/>
                    <a:pt x="1183" y="127"/>
                    <a:pt x="1183" y="128"/>
                  </a:cubicBezTo>
                  <a:cubicBezTo>
                    <a:pt x="1183" y="128"/>
                    <a:pt x="1183" y="128"/>
                    <a:pt x="1182" y="128"/>
                  </a:cubicBezTo>
                  <a:cubicBezTo>
                    <a:pt x="1182" y="128"/>
                    <a:pt x="1182" y="128"/>
                    <a:pt x="1183" y="129"/>
                  </a:cubicBezTo>
                  <a:cubicBezTo>
                    <a:pt x="1183" y="129"/>
                    <a:pt x="1183" y="129"/>
                    <a:pt x="1184" y="130"/>
                  </a:cubicBezTo>
                  <a:cubicBezTo>
                    <a:pt x="1184" y="130"/>
                    <a:pt x="1184" y="130"/>
                    <a:pt x="1185" y="130"/>
                  </a:cubicBezTo>
                  <a:cubicBezTo>
                    <a:pt x="1185" y="130"/>
                    <a:pt x="1185" y="130"/>
                    <a:pt x="1185" y="131"/>
                  </a:cubicBezTo>
                  <a:cubicBezTo>
                    <a:pt x="1185" y="131"/>
                    <a:pt x="1185" y="131"/>
                    <a:pt x="1186" y="131"/>
                  </a:cubicBezTo>
                  <a:cubicBezTo>
                    <a:pt x="1186" y="131"/>
                    <a:pt x="1186" y="131"/>
                    <a:pt x="1187" y="131"/>
                  </a:cubicBezTo>
                  <a:cubicBezTo>
                    <a:pt x="1187" y="131"/>
                    <a:pt x="1187" y="131"/>
                    <a:pt x="1188" y="131"/>
                  </a:cubicBezTo>
                  <a:cubicBezTo>
                    <a:pt x="1188" y="131"/>
                    <a:pt x="1188" y="131"/>
                    <a:pt x="1188" y="132"/>
                  </a:cubicBezTo>
                  <a:cubicBezTo>
                    <a:pt x="1188" y="132"/>
                    <a:pt x="1188" y="132"/>
                    <a:pt x="1187" y="132"/>
                  </a:cubicBezTo>
                  <a:cubicBezTo>
                    <a:pt x="1187" y="132"/>
                    <a:pt x="1187" y="132"/>
                    <a:pt x="1186" y="132"/>
                  </a:cubicBezTo>
                  <a:cubicBezTo>
                    <a:pt x="1186" y="132"/>
                    <a:pt x="1186" y="132"/>
                    <a:pt x="1186" y="133"/>
                  </a:cubicBezTo>
                  <a:cubicBezTo>
                    <a:pt x="1186" y="133"/>
                    <a:pt x="1186" y="133"/>
                    <a:pt x="1187" y="134"/>
                  </a:cubicBezTo>
                  <a:cubicBezTo>
                    <a:pt x="1187" y="134"/>
                    <a:pt x="1187" y="134"/>
                    <a:pt x="1188" y="135"/>
                  </a:cubicBezTo>
                  <a:cubicBezTo>
                    <a:pt x="1188" y="135"/>
                    <a:pt x="1188" y="135"/>
                    <a:pt x="1189" y="136"/>
                  </a:cubicBezTo>
                  <a:cubicBezTo>
                    <a:pt x="1189" y="136"/>
                    <a:pt x="1189" y="136"/>
                    <a:pt x="1190" y="137"/>
                  </a:cubicBezTo>
                  <a:cubicBezTo>
                    <a:pt x="1190" y="137"/>
                    <a:pt x="1190" y="137"/>
                    <a:pt x="1189" y="138"/>
                  </a:cubicBezTo>
                  <a:cubicBezTo>
                    <a:pt x="1189" y="138"/>
                    <a:pt x="1189" y="138"/>
                    <a:pt x="1191" y="138"/>
                  </a:cubicBezTo>
                  <a:cubicBezTo>
                    <a:pt x="1191" y="138"/>
                    <a:pt x="1191" y="138"/>
                    <a:pt x="1193" y="138"/>
                  </a:cubicBezTo>
                  <a:cubicBezTo>
                    <a:pt x="1193" y="138"/>
                    <a:pt x="1193" y="138"/>
                    <a:pt x="1194" y="137"/>
                  </a:cubicBezTo>
                  <a:cubicBezTo>
                    <a:pt x="1194" y="137"/>
                    <a:pt x="1194" y="137"/>
                    <a:pt x="1194" y="135"/>
                  </a:cubicBezTo>
                  <a:cubicBezTo>
                    <a:pt x="1194" y="135"/>
                    <a:pt x="1194" y="135"/>
                    <a:pt x="1195" y="135"/>
                  </a:cubicBezTo>
                  <a:cubicBezTo>
                    <a:pt x="1195" y="135"/>
                    <a:pt x="1195" y="135"/>
                    <a:pt x="1196" y="135"/>
                  </a:cubicBezTo>
                  <a:cubicBezTo>
                    <a:pt x="1196" y="135"/>
                    <a:pt x="1196" y="135"/>
                    <a:pt x="1196" y="134"/>
                  </a:cubicBezTo>
                  <a:cubicBezTo>
                    <a:pt x="1196" y="134"/>
                    <a:pt x="1196" y="134"/>
                    <a:pt x="1195" y="133"/>
                  </a:cubicBezTo>
                  <a:cubicBezTo>
                    <a:pt x="1195" y="133"/>
                    <a:pt x="1195" y="133"/>
                    <a:pt x="1195" y="132"/>
                  </a:cubicBezTo>
                  <a:cubicBezTo>
                    <a:pt x="1195" y="132"/>
                    <a:pt x="1195" y="132"/>
                    <a:pt x="1195" y="131"/>
                  </a:cubicBezTo>
                  <a:cubicBezTo>
                    <a:pt x="1195" y="131"/>
                    <a:pt x="1195" y="131"/>
                    <a:pt x="1194" y="130"/>
                  </a:cubicBezTo>
                  <a:cubicBezTo>
                    <a:pt x="1194" y="130"/>
                    <a:pt x="1194" y="130"/>
                    <a:pt x="1194" y="129"/>
                  </a:cubicBezTo>
                  <a:cubicBezTo>
                    <a:pt x="1194" y="129"/>
                    <a:pt x="1194" y="129"/>
                    <a:pt x="1195" y="129"/>
                  </a:cubicBezTo>
                  <a:cubicBezTo>
                    <a:pt x="1195" y="129"/>
                    <a:pt x="1195" y="129"/>
                    <a:pt x="1196" y="129"/>
                  </a:cubicBezTo>
                  <a:cubicBezTo>
                    <a:pt x="1196" y="129"/>
                    <a:pt x="1196" y="129"/>
                    <a:pt x="1196" y="130"/>
                  </a:cubicBezTo>
                  <a:cubicBezTo>
                    <a:pt x="1196" y="130"/>
                    <a:pt x="1196" y="130"/>
                    <a:pt x="1196" y="131"/>
                  </a:cubicBezTo>
                  <a:cubicBezTo>
                    <a:pt x="1196" y="131"/>
                    <a:pt x="1196" y="131"/>
                    <a:pt x="1197" y="130"/>
                  </a:cubicBezTo>
                  <a:cubicBezTo>
                    <a:pt x="1197" y="130"/>
                    <a:pt x="1197" y="130"/>
                    <a:pt x="1197" y="129"/>
                  </a:cubicBezTo>
                  <a:cubicBezTo>
                    <a:pt x="1197" y="129"/>
                    <a:pt x="1197" y="129"/>
                    <a:pt x="1197" y="127"/>
                  </a:cubicBezTo>
                  <a:cubicBezTo>
                    <a:pt x="1197" y="127"/>
                    <a:pt x="1197" y="127"/>
                    <a:pt x="1198" y="127"/>
                  </a:cubicBezTo>
                  <a:cubicBezTo>
                    <a:pt x="1198" y="127"/>
                    <a:pt x="1198" y="127"/>
                    <a:pt x="1198" y="129"/>
                  </a:cubicBezTo>
                  <a:cubicBezTo>
                    <a:pt x="1198" y="129"/>
                    <a:pt x="1198" y="129"/>
                    <a:pt x="1199" y="129"/>
                  </a:cubicBezTo>
                  <a:cubicBezTo>
                    <a:pt x="1199" y="129"/>
                    <a:pt x="1199" y="129"/>
                    <a:pt x="1199" y="130"/>
                  </a:cubicBezTo>
                  <a:cubicBezTo>
                    <a:pt x="1199" y="130"/>
                    <a:pt x="1199" y="130"/>
                    <a:pt x="1198" y="131"/>
                  </a:cubicBezTo>
                  <a:cubicBezTo>
                    <a:pt x="1198" y="131"/>
                    <a:pt x="1198" y="131"/>
                    <a:pt x="1198" y="132"/>
                  </a:cubicBezTo>
                  <a:cubicBezTo>
                    <a:pt x="1198" y="132"/>
                    <a:pt x="1198" y="132"/>
                    <a:pt x="1198" y="133"/>
                  </a:cubicBezTo>
                  <a:cubicBezTo>
                    <a:pt x="1198" y="133"/>
                    <a:pt x="1198" y="133"/>
                    <a:pt x="1199" y="134"/>
                  </a:cubicBezTo>
                  <a:cubicBezTo>
                    <a:pt x="1199" y="134"/>
                    <a:pt x="1199" y="134"/>
                    <a:pt x="1200" y="133"/>
                  </a:cubicBezTo>
                  <a:cubicBezTo>
                    <a:pt x="1200" y="133"/>
                    <a:pt x="1200" y="133"/>
                    <a:pt x="1201" y="132"/>
                  </a:cubicBezTo>
                  <a:cubicBezTo>
                    <a:pt x="1201" y="132"/>
                    <a:pt x="1201" y="132"/>
                    <a:pt x="1202" y="130"/>
                  </a:cubicBezTo>
                  <a:cubicBezTo>
                    <a:pt x="1202" y="130"/>
                    <a:pt x="1202" y="130"/>
                    <a:pt x="1202" y="129"/>
                  </a:cubicBezTo>
                  <a:cubicBezTo>
                    <a:pt x="1202" y="129"/>
                    <a:pt x="1202" y="129"/>
                    <a:pt x="1202" y="128"/>
                  </a:cubicBezTo>
                  <a:cubicBezTo>
                    <a:pt x="1202" y="128"/>
                    <a:pt x="1202" y="128"/>
                    <a:pt x="1203" y="128"/>
                  </a:cubicBezTo>
                  <a:cubicBezTo>
                    <a:pt x="1203" y="128"/>
                    <a:pt x="1203" y="128"/>
                    <a:pt x="1203" y="129"/>
                  </a:cubicBezTo>
                  <a:cubicBezTo>
                    <a:pt x="1203" y="129"/>
                    <a:pt x="1203" y="129"/>
                    <a:pt x="1203" y="131"/>
                  </a:cubicBezTo>
                  <a:cubicBezTo>
                    <a:pt x="1203" y="131"/>
                    <a:pt x="1203" y="131"/>
                    <a:pt x="1203" y="132"/>
                  </a:cubicBezTo>
                  <a:cubicBezTo>
                    <a:pt x="1203" y="132"/>
                    <a:pt x="1203" y="132"/>
                    <a:pt x="1203" y="133"/>
                  </a:cubicBezTo>
                  <a:cubicBezTo>
                    <a:pt x="1203" y="133"/>
                    <a:pt x="1203" y="133"/>
                    <a:pt x="1204" y="133"/>
                  </a:cubicBezTo>
                  <a:cubicBezTo>
                    <a:pt x="1204" y="133"/>
                    <a:pt x="1204" y="133"/>
                    <a:pt x="1205" y="132"/>
                  </a:cubicBezTo>
                  <a:cubicBezTo>
                    <a:pt x="1205" y="132"/>
                    <a:pt x="1205" y="132"/>
                    <a:pt x="1206" y="132"/>
                  </a:cubicBezTo>
                  <a:cubicBezTo>
                    <a:pt x="1206" y="132"/>
                    <a:pt x="1206" y="132"/>
                    <a:pt x="1206" y="133"/>
                  </a:cubicBezTo>
                  <a:cubicBezTo>
                    <a:pt x="1206" y="133"/>
                    <a:pt x="1206" y="133"/>
                    <a:pt x="1205" y="133"/>
                  </a:cubicBezTo>
                  <a:cubicBezTo>
                    <a:pt x="1205" y="133"/>
                    <a:pt x="1205" y="133"/>
                    <a:pt x="1204" y="134"/>
                  </a:cubicBezTo>
                  <a:cubicBezTo>
                    <a:pt x="1204" y="134"/>
                    <a:pt x="1204" y="134"/>
                    <a:pt x="1203" y="135"/>
                  </a:cubicBezTo>
                  <a:cubicBezTo>
                    <a:pt x="1203" y="135"/>
                    <a:pt x="1203" y="135"/>
                    <a:pt x="1201" y="135"/>
                  </a:cubicBezTo>
                  <a:cubicBezTo>
                    <a:pt x="1201" y="135"/>
                    <a:pt x="1201" y="135"/>
                    <a:pt x="1200" y="135"/>
                  </a:cubicBezTo>
                  <a:cubicBezTo>
                    <a:pt x="1200" y="135"/>
                    <a:pt x="1200" y="135"/>
                    <a:pt x="1199" y="136"/>
                  </a:cubicBezTo>
                  <a:cubicBezTo>
                    <a:pt x="1199" y="136"/>
                    <a:pt x="1199" y="136"/>
                    <a:pt x="1199" y="137"/>
                  </a:cubicBezTo>
                  <a:cubicBezTo>
                    <a:pt x="1199" y="137"/>
                    <a:pt x="1199" y="137"/>
                    <a:pt x="1198" y="137"/>
                  </a:cubicBezTo>
                  <a:cubicBezTo>
                    <a:pt x="1198" y="137"/>
                    <a:pt x="1198" y="137"/>
                    <a:pt x="1197" y="138"/>
                  </a:cubicBezTo>
                  <a:cubicBezTo>
                    <a:pt x="1197" y="138"/>
                    <a:pt x="1197" y="138"/>
                    <a:pt x="1196" y="139"/>
                  </a:cubicBezTo>
                  <a:cubicBezTo>
                    <a:pt x="1196" y="139"/>
                    <a:pt x="1196" y="139"/>
                    <a:pt x="1195" y="140"/>
                  </a:cubicBezTo>
                  <a:cubicBezTo>
                    <a:pt x="1195" y="140"/>
                    <a:pt x="1195" y="140"/>
                    <a:pt x="1195" y="141"/>
                  </a:cubicBezTo>
                  <a:cubicBezTo>
                    <a:pt x="1195" y="141"/>
                    <a:pt x="1195" y="141"/>
                    <a:pt x="1194" y="141"/>
                  </a:cubicBezTo>
                  <a:cubicBezTo>
                    <a:pt x="1194" y="141"/>
                    <a:pt x="1194" y="141"/>
                    <a:pt x="1194" y="140"/>
                  </a:cubicBezTo>
                  <a:cubicBezTo>
                    <a:pt x="1194" y="140"/>
                    <a:pt x="1194" y="140"/>
                    <a:pt x="1193" y="140"/>
                  </a:cubicBezTo>
                  <a:cubicBezTo>
                    <a:pt x="1193" y="140"/>
                    <a:pt x="1193" y="140"/>
                    <a:pt x="1192" y="141"/>
                  </a:cubicBezTo>
                  <a:cubicBezTo>
                    <a:pt x="1192" y="141"/>
                    <a:pt x="1192" y="141"/>
                    <a:pt x="1192" y="142"/>
                  </a:cubicBezTo>
                  <a:cubicBezTo>
                    <a:pt x="1192" y="142"/>
                    <a:pt x="1192" y="142"/>
                    <a:pt x="1192" y="143"/>
                  </a:cubicBezTo>
                  <a:cubicBezTo>
                    <a:pt x="1192" y="143"/>
                    <a:pt x="1192" y="143"/>
                    <a:pt x="1192" y="145"/>
                  </a:cubicBezTo>
                  <a:cubicBezTo>
                    <a:pt x="1192" y="145"/>
                    <a:pt x="1192" y="145"/>
                    <a:pt x="1193" y="145"/>
                  </a:cubicBezTo>
                  <a:cubicBezTo>
                    <a:pt x="1193" y="145"/>
                    <a:pt x="1193" y="145"/>
                    <a:pt x="1194" y="145"/>
                  </a:cubicBezTo>
                  <a:cubicBezTo>
                    <a:pt x="1194" y="145"/>
                    <a:pt x="1194" y="145"/>
                    <a:pt x="1196" y="145"/>
                  </a:cubicBezTo>
                  <a:cubicBezTo>
                    <a:pt x="1196" y="145"/>
                    <a:pt x="1196" y="145"/>
                    <a:pt x="1196" y="144"/>
                  </a:cubicBezTo>
                  <a:cubicBezTo>
                    <a:pt x="1196" y="144"/>
                    <a:pt x="1196" y="144"/>
                    <a:pt x="1197" y="144"/>
                  </a:cubicBezTo>
                  <a:cubicBezTo>
                    <a:pt x="1197" y="144"/>
                    <a:pt x="1197" y="144"/>
                    <a:pt x="1198" y="144"/>
                  </a:cubicBezTo>
                  <a:cubicBezTo>
                    <a:pt x="1198" y="144"/>
                    <a:pt x="1198" y="144"/>
                    <a:pt x="1199" y="143"/>
                  </a:cubicBezTo>
                  <a:cubicBezTo>
                    <a:pt x="1199" y="143"/>
                    <a:pt x="1199" y="143"/>
                    <a:pt x="1200" y="143"/>
                  </a:cubicBezTo>
                  <a:cubicBezTo>
                    <a:pt x="1200" y="143"/>
                    <a:pt x="1200" y="143"/>
                    <a:pt x="1201" y="143"/>
                  </a:cubicBezTo>
                  <a:cubicBezTo>
                    <a:pt x="1201" y="143"/>
                    <a:pt x="1201" y="143"/>
                    <a:pt x="1202" y="143"/>
                  </a:cubicBezTo>
                  <a:cubicBezTo>
                    <a:pt x="1202" y="143"/>
                    <a:pt x="1202" y="143"/>
                    <a:pt x="1204" y="143"/>
                  </a:cubicBezTo>
                  <a:cubicBezTo>
                    <a:pt x="1204" y="143"/>
                    <a:pt x="1204" y="143"/>
                    <a:pt x="1205" y="142"/>
                  </a:cubicBezTo>
                  <a:cubicBezTo>
                    <a:pt x="1205" y="142"/>
                    <a:pt x="1205" y="142"/>
                    <a:pt x="1206" y="142"/>
                  </a:cubicBezTo>
                  <a:cubicBezTo>
                    <a:pt x="1206" y="142"/>
                    <a:pt x="1206" y="142"/>
                    <a:pt x="1206" y="143"/>
                  </a:cubicBezTo>
                  <a:cubicBezTo>
                    <a:pt x="1206" y="143"/>
                    <a:pt x="1206" y="143"/>
                    <a:pt x="1205" y="143"/>
                  </a:cubicBezTo>
                  <a:cubicBezTo>
                    <a:pt x="1205" y="143"/>
                    <a:pt x="1205" y="143"/>
                    <a:pt x="1205" y="144"/>
                  </a:cubicBezTo>
                  <a:cubicBezTo>
                    <a:pt x="1205" y="144"/>
                    <a:pt x="1205" y="144"/>
                    <a:pt x="1204" y="144"/>
                  </a:cubicBezTo>
                  <a:cubicBezTo>
                    <a:pt x="1204" y="144"/>
                    <a:pt x="1204" y="144"/>
                    <a:pt x="1202" y="144"/>
                  </a:cubicBezTo>
                  <a:cubicBezTo>
                    <a:pt x="1202" y="144"/>
                    <a:pt x="1202" y="144"/>
                    <a:pt x="1201" y="145"/>
                  </a:cubicBezTo>
                  <a:cubicBezTo>
                    <a:pt x="1201" y="145"/>
                    <a:pt x="1201" y="145"/>
                    <a:pt x="1199" y="146"/>
                  </a:cubicBezTo>
                  <a:cubicBezTo>
                    <a:pt x="1199" y="146"/>
                    <a:pt x="1199" y="146"/>
                    <a:pt x="1198" y="146"/>
                  </a:cubicBezTo>
                  <a:cubicBezTo>
                    <a:pt x="1198" y="146"/>
                    <a:pt x="1198" y="146"/>
                    <a:pt x="1197" y="146"/>
                  </a:cubicBezTo>
                  <a:cubicBezTo>
                    <a:pt x="1197" y="146"/>
                    <a:pt x="1197" y="146"/>
                    <a:pt x="1198" y="147"/>
                  </a:cubicBezTo>
                  <a:cubicBezTo>
                    <a:pt x="1198" y="147"/>
                    <a:pt x="1198" y="147"/>
                    <a:pt x="1200" y="147"/>
                  </a:cubicBezTo>
                  <a:cubicBezTo>
                    <a:pt x="1200" y="147"/>
                    <a:pt x="1200" y="147"/>
                    <a:pt x="1201" y="147"/>
                  </a:cubicBezTo>
                  <a:cubicBezTo>
                    <a:pt x="1201" y="147"/>
                    <a:pt x="1201" y="147"/>
                    <a:pt x="1202" y="148"/>
                  </a:cubicBezTo>
                  <a:cubicBezTo>
                    <a:pt x="1202" y="148"/>
                    <a:pt x="1202" y="148"/>
                    <a:pt x="1200" y="149"/>
                  </a:cubicBezTo>
                  <a:cubicBezTo>
                    <a:pt x="1200" y="149"/>
                    <a:pt x="1200" y="149"/>
                    <a:pt x="1199" y="149"/>
                  </a:cubicBezTo>
                  <a:cubicBezTo>
                    <a:pt x="1199" y="149"/>
                    <a:pt x="1199" y="149"/>
                    <a:pt x="1198" y="148"/>
                  </a:cubicBezTo>
                  <a:cubicBezTo>
                    <a:pt x="1198" y="148"/>
                    <a:pt x="1198" y="148"/>
                    <a:pt x="1197" y="148"/>
                  </a:cubicBezTo>
                  <a:cubicBezTo>
                    <a:pt x="1197" y="148"/>
                    <a:pt x="1197" y="148"/>
                    <a:pt x="1197" y="149"/>
                  </a:cubicBezTo>
                  <a:cubicBezTo>
                    <a:pt x="1197" y="149"/>
                    <a:pt x="1197" y="149"/>
                    <a:pt x="1196" y="148"/>
                  </a:cubicBezTo>
                  <a:cubicBezTo>
                    <a:pt x="1196" y="148"/>
                    <a:pt x="1196" y="148"/>
                    <a:pt x="1195" y="147"/>
                  </a:cubicBezTo>
                  <a:cubicBezTo>
                    <a:pt x="1195" y="147"/>
                    <a:pt x="1195" y="147"/>
                    <a:pt x="1193" y="148"/>
                  </a:cubicBezTo>
                  <a:cubicBezTo>
                    <a:pt x="1193" y="148"/>
                    <a:pt x="1193" y="148"/>
                    <a:pt x="1193" y="149"/>
                  </a:cubicBezTo>
                  <a:cubicBezTo>
                    <a:pt x="1193" y="149"/>
                    <a:pt x="1193" y="149"/>
                    <a:pt x="1194" y="149"/>
                  </a:cubicBezTo>
                  <a:cubicBezTo>
                    <a:pt x="1194" y="149"/>
                    <a:pt x="1194" y="149"/>
                    <a:pt x="1194" y="150"/>
                  </a:cubicBezTo>
                  <a:cubicBezTo>
                    <a:pt x="1194" y="150"/>
                    <a:pt x="1194" y="150"/>
                    <a:pt x="1194" y="151"/>
                  </a:cubicBezTo>
                  <a:cubicBezTo>
                    <a:pt x="1194" y="151"/>
                    <a:pt x="1194" y="151"/>
                    <a:pt x="1194" y="152"/>
                  </a:cubicBezTo>
                  <a:cubicBezTo>
                    <a:pt x="1194" y="152"/>
                    <a:pt x="1194" y="152"/>
                    <a:pt x="1195" y="152"/>
                  </a:cubicBezTo>
                  <a:cubicBezTo>
                    <a:pt x="1195" y="152"/>
                    <a:pt x="1195" y="152"/>
                    <a:pt x="1195" y="153"/>
                  </a:cubicBezTo>
                  <a:cubicBezTo>
                    <a:pt x="1195" y="153"/>
                    <a:pt x="1195" y="153"/>
                    <a:pt x="1196" y="153"/>
                  </a:cubicBezTo>
                  <a:cubicBezTo>
                    <a:pt x="1196" y="153"/>
                    <a:pt x="1196" y="153"/>
                    <a:pt x="1196" y="154"/>
                  </a:cubicBezTo>
                  <a:cubicBezTo>
                    <a:pt x="1196" y="154"/>
                    <a:pt x="1196" y="154"/>
                    <a:pt x="1196" y="155"/>
                  </a:cubicBezTo>
                  <a:cubicBezTo>
                    <a:pt x="1196" y="155"/>
                    <a:pt x="1196" y="155"/>
                    <a:pt x="1197" y="155"/>
                  </a:cubicBezTo>
                  <a:cubicBezTo>
                    <a:pt x="1197" y="155"/>
                    <a:pt x="1197" y="155"/>
                    <a:pt x="1198" y="156"/>
                  </a:cubicBezTo>
                  <a:cubicBezTo>
                    <a:pt x="1198" y="156"/>
                    <a:pt x="1198" y="156"/>
                    <a:pt x="1199" y="156"/>
                  </a:cubicBezTo>
                  <a:cubicBezTo>
                    <a:pt x="1199" y="156"/>
                    <a:pt x="1199" y="156"/>
                    <a:pt x="1199" y="157"/>
                  </a:cubicBezTo>
                  <a:cubicBezTo>
                    <a:pt x="1199" y="157"/>
                    <a:pt x="1199" y="157"/>
                    <a:pt x="1199" y="158"/>
                  </a:cubicBezTo>
                  <a:cubicBezTo>
                    <a:pt x="1199" y="158"/>
                    <a:pt x="1199" y="158"/>
                    <a:pt x="1201" y="159"/>
                  </a:cubicBezTo>
                  <a:cubicBezTo>
                    <a:pt x="1201" y="159"/>
                    <a:pt x="1201" y="159"/>
                    <a:pt x="1202" y="158"/>
                  </a:cubicBezTo>
                  <a:cubicBezTo>
                    <a:pt x="1202" y="158"/>
                    <a:pt x="1202" y="158"/>
                    <a:pt x="1202" y="157"/>
                  </a:cubicBezTo>
                  <a:cubicBezTo>
                    <a:pt x="1202" y="157"/>
                    <a:pt x="1202" y="157"/>
                    <a:pt x="1203" y="157"/>
                  </a:cubicBezTo>
                  <a:cubicBezTo>
                    <a:pt x="1203" y="157"/>
                    <a:pt x="1203" y="157"/>
                    <a:pt x="1203" y="158"/>
                  </a:cubicBezTo>
                  <a:cubicBezTo>
                    <a:pt x="1203" y="158"/>
                    <a:pt x="1203" y="158"/>
                    <a:pt x="1204" y="158"/>
                  </a:cubicBezTo>
                  <a:cubicBezTo>
                    <a:pt x="1204" y="158"/>
                    <a:pt x="1204" y="158"/>
                    <a:pt x="1204" y="159"/>
                  </a:cubicBezTo>
                  <a:cubicBezTo>
                    <a:pt x="1204" y="159"/>
                    <a:pt x="1204" y="159"/>
                    <a:pt x="1203" y="159"/>
                  </a:cubicBezTo>
                  <a:cubicBezTo>
                    <a:pt x="1203" y="159"/>
                    <a:pt x="1203" y="159"/>
                    <a:pt x="1202" y="160"/>
                  </a:cubicBezTo>
                  <a:cubicBezTo>
                    <a:pt x="1202" y="160"/>
                    <a:pt x="1202" y="160"/>
                    <a:pt x="1202" y="161"/>
                  </a:cubicBezTo>
                  <a:cubicBezTo>
                    <a:pt x="1202" y="161"/>
                    <a:pt x="1202" y="161"/>
                    <a:pt x="1204" y="163"/>
                  </a:cubicBezTo>
                  <a:cubicBezTo>
                    <a:pt x="1204" y="163"/>
                    <a:pt x="1204" y="163"/>
                    <a:pt x="1205" y="163"/>
                  </a:cubicBezTo>
                  <a:cubicBezTo>
                    <a:pt x="1205" y="163"/>
                    <a:pt x="1205" y="163"/>
                    <a:pt x="1205" y="164"/>
                  </a:cubicBezTo>
                  <a:cubicBezTo>
                    <a:pt x="1205" y="164"/>
                    <a:pt x="1205" y="164"/>
                    <a:pt x="1205" y="165"/>
                  </a:cubicBezTo>
                  <a:cubicBezTo>
                    <a:pt x="1205" y="165"/>
                    <a:pt x="1205" y="165"/>
                    <a:pt x="1205" y="166"/>
                  </a:cubicBezTo>
                  <a:cubicBezTo>
                    <a:pt x="1205" y="166"/>
                    <a:pt x="1205" y="166"/>
                    <a:pt x="1206" y="166"/>
                  </a:cubicBezTo>
                  <a:cubicBezTo>
                    <a:pt x="1206" y="166"/>
                    <a:pt x="1206" y="166"/>
                    <a:pt x="1206" y="165"/>
                  </a:cubicBezTo>
                  <a:cubicBezTo>
                    <a:pt x="1206" y="165"/>
                    <a:pt x="1206" y="165"/>
                    <a:pt x="1207" y="165"/>
                  </a:cubicBezTo>
                  <a:cubicBezTo>
                    <a:pt x="1207" y="165"/>
                    <a:pt x="1207" y="165"/>
                    <a:pt x="1207" y="166"/>
                  </a:cubicBezTo>
                  <a:cubicBezTo>
                    <a:pt x="1207" y="166"/>
                    <a:pt x="1207" y="166"/>
                    <a:pt x="1208" y="166"/>
                  </a:cubicBezTo>
                  <a:cubicBezTo>
                    <a:pt x="1208" y="166"/>
                    <a:pt x="1208" y="166"/>
                    <a:pt x="1209" y="165"/>
                  </a:cubicBezTo>
                  <a:cubicBezTo>
                    <a:pt x="1209" y="165"/>
                    <a:pt x="1209" y="165"/>
                    <a:pt x="1209" y="163"/>
                  </a:cubicBezTo>
                  <a:cubicBezTo>
                    <a:pt x="1209" y="163"/>
                    <a:pt x="1209" y="163"/>
                    <a:pt x="1210" y="162"/>
                  </a:cubicBezTo>
                  <a:cubicBezTo>
                    <a:pt x="1210" y="162"/>
                    <a:pt x="1210" y="162"/>
                    <a:pt x="1209" y="161"/>
                  </a:cubicBezTo>
                  <a:cubicBezTo>
                    <a:pt x="1209" y="161"/>
                    <a:pt x="1209" y="161"/>
                    <a:pt x="1209" y="159"/>
                  </a:cubicBezTo>
                  <a:cubicBezTo>
                    <a:pt x="1209" y="159"/>
                    <a:pt x="1209" y="159"/>
                    <a:pt x="1210" y="157"/>
                  </a:cubicBezTo>
                  <a:cubicBezTo>
                    <a:pt x="1210" y="157"/>
                    <a:pt x="1210" y="157"/>
                    <a:pt x="1210" y="154"/>
                  </a:cubicBezTo>
                  <a:cubicBezTo>
                    <a:pt x="1210" y="154"/>
                    <a:pt x="1210" y="154"/>
                    <a:pt x="1210" y="153"/>
                  </a:cubicBezTo>
                  <a:cubicBezTo>
                    <a:pt x="1210" y="153"/>
                    <a:pt x="1210" y="153"/>
                    <a:pt x="1210" y="152"/>
                  </a:cubicBezTo>
                  <a:cubicBezTo>
                    <a:pt x="1210" y="152"/>
                    <a:pt x="1210" y="152"/>
                    <a:pt x="1211" y="151"/>
                  </a:cubicBezTo>
                  <a:cubicBezTo>
                    <a:pt x="1211" y="151"/>
                    <a:pt x="1211" y="151"/>
                    <a:pt x="1211" y="150"/>
                  </a:cubicBezTo>
                  <a:cubicBezTo>
                    <a:pt x="1211" y="150"/>
                    <a:pt x="1211" y="150"/>
                    <a:pt x="1210" y="150"/>
                  </a:cubicBezTo>
                  <a:cubicBezTo>
                    <a:pt x="1210" y="150"/>
                    <a:pt x="1210" y="150"/>
                    <a:pt x="1211" y="149"/>
                  </a:cubicBezTo>
                  <a:cubicBezTo>
                    <a:pt x="1211" y="149"/>
                    <a:pt x="1211" y="149"/>
                    <a:pt x="1212" y="149"/>
                  </a:cubicBezTo>
                  <a:cubicBezTo>
                    <a:pt x="1212" y="149"/>
                    <a:pt x="1212" y="149"/>
                    <a:pt x="1213" y="149"/>
                  </a:cubicBezTo>
                  <a:cubicBezTo>
                    <a:pt x="1213" y="149"/>
                    <a:pt x="1213" y="149"/>
                    <a:pt x="1213" y="148"/>
                  </a:cubicBezTo>
                  <a:cubicBezTo>
                    <a:pt x="1213" y="148"/>
                    <a:pt x="1213" y="148"/>
                    <a:pt x="1213" y="146"/>
                  </a:cubicBezTo>
                  <a:cubicBezTo>
                    <a:pt x="1213" y="146"/>
                    <a:pt x="1213" y="146"/>
                    <a:pt x="1213" y="145"/>
                  </a:cubicBezTo>
                  <a:cubicBezTo>
                    <a:pt x="1213" y="145"/>
                    <a:pt x="1213" y="145"/>
                    <a:pt x="1213" y="143"/>
                  </a:cubicBezTo>
                  <a:cubicBezTo>
                    <a:pt x="1213" y="143"/>
                    <a:pt x="1213" y="143"/>
                    <a:pt x="1212" y="142"/>
                  </a:cubicBezTo>
                  <a:cubicBezTo>
                    <a:pt x="1212" y="142"/>
                    <a:pt x="1212" y="142"/>
                    <a:pt x="1212" y="141"/>
                  </a:cubicBezTo>
                  <a:cubicBezTo>
                    <a:pt x="1212" y="141"/>
                    <a:pt x="1212" y="141"/>
                    <a:pt x="1213" y="140"/>
                  </a:cubicBezTo>
                  <a:cubicBezTo>
                    <a:pt x="1213" y="140"/>
                    <a:pt x="1213" y="140"/>
                    <a:pt x="1214" y="141"/>
                  </a:cubicBezTo>
                  <a:cubicBezTo>
                    <a:pt x="1214" y="141"/>
                    <a:pt x="1214" y="141"/>
                    <a:pt x="1215" y="140"/>
                  </a:cubicBezTo>
                  <a:cubicBezTo>
                    <a:pt x="1215" y="140"/>
                    <a:pt x="1215" y="140"/>
                    <a:pt x="1214" y="139"/>
                  </a:cubicBezTo>
                  <a:cubicBezTo>
                    <a:pt x="1214" y="139"/>
                    <a:pt x="1214" y="139"/>
                    <a:pt x="1214" y="138"/>
                  </a:cubicBezTo>
                  <a:cubicBezTo>
                    <a:pt x="1214" y="138"/>
                    <a:pt x="1214" y="138"/>
                    <a:pt x="1215" y="137"/>
                  </a:cubicBezTo>
                  <a:cubicBezTo>
                    <a:pt x="1215" y="137"/>
                    <a:pt x="1215" y="137"/>
                    <a:pt x="1214" y="135"/>
                  </a:cubicBezTo>
                  <a:cubicBezTo>
                    <a:pt x="1214" y="135"/>
                    <a:pt x="1214" y="135"/>
                    <a:pt x="1214" y="133"/>
                  </a:cubicBezTo>
                  <a:cubicBezTo>
                    <a:pt x="1214" y="133"/>
                    <a:pt x="1214" y="133"/>
                    <a:pt x="1214" y="132"/>
                  </a:cubicBezTo>
                  <a:cubicBezTo>
                    <a:pt x="1214" y="132"/>
                    <a:pt x="1214" y="132"/>
                    <a:pt x="1216" y="131"/>
                  </a:cubicBezTo>
                  <a:cubicBezTo>
                    <a:pt x="1216" y="131"/>
                    <a:pt x="1216" y="131"/>
                    <a:pt x="1215" y="130"/>
                  </a:cubicBezTo>
                  <a:cubicBezTo>
                    <a:pt x="1215" y="130"/>
                    <a:pt x="1215" y="130"/>
                    <a:pt x="1216" y="129"/>
                  </a:cubicBezTo>
                  <a:cubicBezTo>
                    <a:pt x="1216" y="129"/>
                    <a:pt x="1216" y="129"/>
                    <a:pt x="1217" y="129"/>
                  </a:cubicBezTo>
                  <a:cubicBezTo>
                    <a:pt x="1217" y="129"/>
                    <a:pt x="1217" y="129"/>
                    <a:pt x="1219" y="128"/>
                  </a:cubicBezTo>
                  <a:cubicBezTo>
                    <a:pt x="1219" y="128"/>
                    <a:pt x="1219" y="128"/>
                    <a:pt x="1221" y="128"/>
                  </a:cubicBezTo>
                  <a:cubicBezTo>
                    <a:pt x="1221" y="128"/>
                    <a:pt x="1221" y="128"/>
                    <a:pt x="1221" y="129"/>
                  </a:cubicBezTo>
                  <a:cubicBezTo>
                    <a:pt x="1221" y="129"/>
                    <a:pt x="1221" y="129"/>
                    <a:pt x="1222" y="129"/>
                  </a:cubicBezTo>
                  <a:cubicBezTo>
                    <a:pt x="1222" y="129"/>
                    <a:pt x="1222" y="129"/>
                    <a:pt x="1222" y="128"/>
                  </a:cubicBezTo>
                  <a:cubicBezTo>
                    <a:pt x="1222" y="128"/>
                    <a:pt x="1222" y="128"/>
                    <a:pt x="1222" y="127"/>
                  </a:cubicBezTo>
                  <a:cubicBezTo>
                    <a:pt x="1222" y="127"/>
                    <a:pt x="1222" y="127"/>
                    <a:pt x="1222" y="126"/>
                  </a:cubicBezTo>
                  <a:cubicBezTo>
                    <a:pt x="1222" y="126"/>
                    <a:pt x="1222" y="126"/>
                    <a:pt x="1221" y="125"/>
                  </a:cubicBezTo>
                  <a:cubicBezTo>
                    <a:pt x="1221" y="125"/>
                    <a:pt x="1221" y="125"/>
                    <a:pt x="1219" y="125"/>
                  </a:cubicBezTo>
                  <a:cubicBezTo>
                    <a:pt x="1219" y="125"/>
                    <a:pt x="1219" y="125"/>
                    <a:pt x="1217" y="124"/>
                  </a:cubicBezTo>
                  <a:cubicBezTo>
                    <a:pt x="1217" y="124"/>
                    <a:pt x="1217" y="124"/>
                    <a:pt x="1216" y="122"/>
                  </a:cubicBezTo>
                  <a:cubicBezTo>
                    <a:pt x="1216" y="122"/>
                    <a:pt x="1216" y="122"/>
                    <a:pt x="1215" y="122"/>
                  </a:cubicBezTo>
                  <a:cubicBezTo>
                    <a:pt x="1215" y="122"/>
                    <a:pt x="1215" y="122"/>
                    <a:pt x="1214" y="120"/>
                  </a:cubicBezTo>
                  <a:cubicBezTo>
                    <a:pt x="1214" y="120"/>
                    <a:pt x="1214" y="120"/>
                    <a:pt x="1213" y="120"/>
                  </a:cubicBezTo>
                  <a:cubicBezTo>
                    <a:pt x="1213" y="120"/>
                    <a:pt x="1213" y="120"/>
                    <a:pt x="1212" y="119"/>
                  </a:cubicBezTo>
                  <a:cubicBezTo>
                    <a:pt x="1212" y="119"/>
                    <a:pt x="1212" y="119"/>
                    <a:pt x="1211" y="119"/>
                  </a:cubicBezTo>
                  <a:cubicBezTo>
                    <a:pt x="1211" y="119"/>
                    <a:pt x="1211" y="119"/>
                    <a:pt x="1211" y="118"/>
                  </a:cubicBezTo>
                  <a:cubicBezTo>
                    <a:pt x="1211" y="118"/>
                    <a:pt x="1211" y="118"/>
                    <a:pt x="1210" y="115"/>
                  </a:cubicBezTo>
                  <a:cubicBezTo>
                    <a:pt x="1210" y="115"/>
                    <a:pt x="1210" y="115"/>
                    <a:pt x="1209" y="113"/>
                  </a:cubicBezTo>
                  <a:cubicBezTo>
                    <a:pt x="1209" y="113"/>
                    <a:pt x="1209" y="113"/>
                    <a:pt x="1208" y="111"/>
                  </a:cubicBezTo>
                  <a:cubicBezTo>
                    <a:pt x="1208" y="111"/>
                    <a:pt x="1208" y="111"/>
                    <a:pt x="1207" y="112"/>
                  </a:cubicBezTo>
                  <a:cubicBezTo>
                    <a:pt x="1207" y="112"/>
                    <a:pt x="1207" y="112"/>
                    <a:pt x="1206" y="113"/>
                  </a:cubicBezTo>
                  <a:cubicBezTo>
                    <a:pt x="1206" y="113"/>
                    <a:pt x="1206" y="113"/>
                    <a:pt x="1207" y="115"/>
                  </a:cubicBezTo>
                  <a:cubicBezTo>
                    <a:pt x="1207" y="115"/>
                    <a:pt x="1207" y="115"/>
                    <a:pt x="1207" y="117"/>
                  </a:cubicBezTo>
                  <a:cubicBezTo>
                    <a:pt x="1207" y="117"/>
                    <a:pt x="1207" y="117"/>
                    <a:pt x="1206" y="118"/>
                  </a:cubicBezTo>
                  <a:cubicBezTo>
                    <a:pt x="1206" y="118"/>
                    <a:pt x="1206" y="118"/>
                    <a:pt x="1205" y="117"/>
                  </a:cubicBezTo>
                  <a:cubicBezTo>
                    <a:pt x="1205" y="117"/>
                    <a:pt x="1205" y="117"/>
                    <a:pt x="1206" y="117"/>
                  </a:cubicBezTo>
                  <a:cubicBezTo>
                    <a:pt x="1206" y="117"/>
                    <a:pt x="1206" y="117"/>
                    <a:pt x="1206" y="115"/>
                  </a:cubicBezTo>
                  <a:cubicBezTo>
                    <a:pt x="1206" y="115"/>
                    <a:pt x="1206" y="115"/>
                    <a:pt x="1206" y="113"/>
                  </a:cubicBezTo>
                  <a:cubicBezTo>
                    <a:pt x="1206" y="112"/>
                    <a:pt x="1206" y="112"/>
                    <a:pt x="1206" y="112"/>
                  </a:cubicBezTo>
                  <a:cubicBezTo>
                    <a:pt x="1206" y="112"/>
                    <a:pt x="1206" y="112"/>
                    <a:pt x="1206" y="110"/>
                  </a:cubicBezTo>
                  <a:cubicBezTo>
                    <a:pt x="1206" y="110"/>
                    <a:pt x="1206" y="110"/>
                    <a:pt x="1206" y="109"/>
                  </a:cubicBezTo>
                  <a:cubicBezTo>
                    <a:pt x="1206" y="109"/>
                    <a:pt x="1206" y="109"/>
                    <a:pt x="1204" y="107"/>
                  </a:cubicBezTo>
                  <a:cubicBezTo>
                    <a:pt x="1204" y="107"/>
                    <a:pt x="1204" y="107"/>
                    <a:pt x="1203" y="107"/>
                  </a:cubicBezTo>
                  <a:cubicBezTo>
                    <a:pt x="1203" y="107"/>
                    <a:pt x="1203" y="107"/>
                    <a:pt x="1202" y="107"/>
                  </a:cubicBezTo>
                  <a:cubicBezTo>
                    <a:pt x="1202" y="107"/>
                    <a:pt x="1202" y="107"/>
                    <a:pt x="1202" y="108"/>
                  </a:cubicBezTo>
                  <a:cubicBezTo>
                    <a:pt x="1202" y="108"/>
                    <a:pt x="1202" y="108"/>
                    <a:pt x="1201" y="108"/>
                  </a:cubicBezTo>
                  <a:cubicBezTo>
                    <a:pt x="1201" y="108"/>
                    <a:pt x="1201" y="108"/>
                    <a:pt x="1201" y="106"/>
                  </a:cubicBezTo>
                  <a:cubicBezTo>
                    <a:pt x="1201" y="106"/>
                    <a:pt x="1201" y="106"/>
                    <a:pt x="1200" y="105"/>
                  </a:cubicBezTo>
                  <a:cubicBezTo>
                    <a:pt x="1200" y="105"/>
                    <a:pt x="1200" y="105"/>
                    <a:pt x="1199" y="104"/>
                  </a:cubicBezTo>
                  <a:cubicBezTo>
                    <a:pt x="1199" y="104"/>
                    <a:pt x="1199" y="104"/>
                    <a:pt x="1199" y="105"/>
                  </a:cubicBezTo>
                  <a:cubicBezTo>
                    <a:pt x="1199" y="105"/>
                    <a:pt x="1199" y="105"/>
                    <a:pt x="1198" y="106"/>
                  </a:cubicBezTo>
                  <a:cubicBezTo>
                    <a:pt x="1198" y="106"/>
                    <a:pt x="1198" y="106"/>
                    <a:pt x="1198" y="108"/>
                  </a:cubicBezTo>
                  <a:cubicBezTo>
                    <a:pt x="1198" y="108"/>
                    <a:pt x="1198" y="108"/>
                    <a:pt x="1198" y="109"/>
                  </a:cubicBezTo>
                  <a:cubicBezTo>
                    <a:pt x="1198" y="109"/>
                    <a:pt x="1198" y="109"/>
                    <a:pt x="1198" y="110"/>
                  </a:cubicBezTo>
                  <a:cubicBezTo>
                    <a:pt x="1198" y="110"/>
                    <a:pt x="1198" y="110"/>
                    <a:pt x="1197" y="111"/>
                  </a:cubicBezTo>
                  <a:cubicBezTo>
                    <a:pt x="1197" y="111"/>
                    <a:pt x="1197" y="111"/>
                    <a:pt x="1198" y="112"/>
                  </a:cubicBezTo>
                  <a:cubicBezTo>
                    <a:pt x="1198" y="112"/>
                    <a:pt x="1198" y="112"/>
                    <a:pt x="1198" y="113"/>
                  </a:cubicBezTo>
                  <a:cubicBezTo>
                    <a:pt x="1198" y="113"/>
                    <a:pt x="1198" y="113"/>
                    <a:pt x="1198" y="116"/>
                  </a:cubicBezTo>
                  <a:cubicBezTo>
                    <a:pt x="1198" y="116"/>
                    <a:pt x="1198" y="116"/>
                    <a:pt x="1198" y="118"/>
                  </a:cubicBezTo>
                  <a:cubicBezTo>
                    <a:pt x="1198" y="118"/>
                    <a:pt x="1198" y="118"/>
                    <a:pt x="1199" y="119"/>
                  </a:cubicBezTo>
                  <a:cubicBezTo>
                    <a:pt x="1199" y="119"/>
                    <a:pt x="1199" y="119"/>
                    <a:pt x="1200" y="121"/>
                  </a:cubicBezTo>
                  <a:cubicBezTo>
                    <a:pt x="1200" y="121"/>
                    <a:pt x="1200" y="121"/>
                    <a:pt x="1200" y="122"/>
                  </a:cubicBezTo>
                  <a:cubicBezTo>
                    <a:pt x="1200" y="122"/>
                    <a:pt x="1200" y="122"/>
                    <a:pt x="1201" y="124"/>
                  </a:cubicBezTo>
                  <a:cubicBezTo>
                    <a:pt x="1201" y="124"/>
                    <a:pt x="1201" y="124"/>
                    <a:pt x="1201" y="125"/>
                  </a:cubicBezTo>
                  <a:cubicBezTo>
                    <a:pt x="1201" y="125"/>
                    <a:pt x="1201" y="125"/>
                    <a:pt x="1200" y="125"/>
                  </a:cubicBezTo>
                  <a:cubicBezTo>
                    <a:pt x="1200" y="125"/>
                    <a:pt x="1200" y="125"/>
                    <a:pt x="1200" y="124"/>
                  </a:cubicBezTo>
                  <a:cubicBezTo>
                    <a:pt x="1200" y="124"/>
                    <a:pt x="1200" y="124"/>
                    <a:pt x="1199" y="122"/>
                  </a:cubicBezTo>
                  <a:cubicBezTo>
                    <a:pt x="1199" y="122"/>
                    <a:pt x="1199" y="122"/>
                    <a:pt x="1198" y="121"/>
                  </a:cubicBezTo>
                  <a:cubicBezTo>
                    <a:pt x="1198" y="121"/>
                    <a:pt x="1198" y="121"/>
                    <a:pt x="1197" y="121"/>
                  </a:cubicBezTo>
                  <a:cubicBezTo>
                    <a:pt x="1197" y="121"/>
                    <a:pt x="1197" y="121"/>
                    <a:pt x="1196" y="122"/>
                  </a:cubicBezTo>
                  <a:cubicBezTo>
                    <a:pt x="1196" y="122"/>
                    <a:pt x="1196" y="122"/>
                    <a:pt x="1196" y="121"/>
                  </a:cubicBezTo>
                  <a:cubicBezTo>
                    <a:pt x="1196" y="121"/>
                    <a:pt x="1196" y="121"/>
                    <a:pt x="1197" y="120"/>
                  </a:cubicBezTo>
                  <a:cubicBezTo>
                    <a:pt x="1197" y="120"/>
                    <a:pt x="1197" y="120"/>
                    <a:pt x="1197" y="119"/>
                  </a:cubicBezTo>
                  <a:cubicBezTo>
                    <a:pt x="1197" y="119"/>
                    <a:pt x="1197" y="119"/>
                    <a:pt x="1197" y="118"/>
                  </a:cubicBezTo>
                  <a:cubicBezTo>
                    <a:pt x="1197" y="118"/>
                    <a:pt x="1197" y="118"/>
                    <a:pt x="1196" y="116"/>
                  </a:cubicBezTo>
                  <a:cubicBezTo>
                    <a:pt x="1196" y="116"/>
                    <a:pt x="1196" y="116"/>
                    <a:pt x="1196" y="113"/>
                  </a:cubicBezTo>
                  <a:cubicBezTo>
                    <a:pt x="1196" y="113"/>
                    <a:pt x="1196" y="113"/>
                    <a:pt x="1195" y="112"/>
                  </a:cubicBezTo>
                  <a:cubicBezTo>
                    <a:pt x="1195" y="112"/>
                    <a:pt x="1195" y="112"/>
                    <a:pt x="1193" y="110"/>
                  </a:cubicBezTo>
                  <a:cubicBezTo>
                    <a:pt x="1193" y="110"/>
                    <a:pt x="1193" y="110"/>
                    <a:pt x="1192" y="111"/>
                  </a:cubicBezTo>
                  <a:cubicBezTo>
                    <a:pt x="1192" y="111"/>
                    <a:pt x="1192" y="111"/>
                    <a:pt x="1192" y="112"/>
                  </a:cubicBezTo>
                  <a:cubicBezTo>
                    <a:pt x="1192" y="112"/>
                    <a:pt x="1192" y="112"/>
                    <a:pt x="1191" y="114"/>
                  </a:cubicBezTo>
                  <a:cubicBezTo>
                    <a:pt x="1191" y="114"/>
                    <a:pt x="1191" y="114"/>
                    <a:pt x="1190" y="115"/>
                  </a:cubicBezTo>
                  <a:cubicBezTo>
                    <a:pt x="1190" y="115"/>
                    <a:pt x="1190" y="115"/>
                    <a:pt x="1191" y="117"/>
                  </a:cubicBezTo>
                  <a:cubicBezTo>
                    <a:pt x="1191" y="117"/>
                    <a:pt x="1191" y="117"/>
                    <a:pt x="1191" y="118"/>
                  </a:cubicBezTo>
                  <a:cubicBezTo>
                    <a:pt x="1191" y="118"/>
                    <a:pt x="1191" y="118"/>
                    <a:pt x="1192" y="120"/>
                  </a:cubicBezTo>
                  <a:cubicBezTo>
                    <a:pt x="1192" y="120"/>
                    <a:pt x="1192" y="120"/>
                    <a:pt x="1191" y="120"/>
                  </a:cubicBezTo>
                  <a:cubicBezTo>
                    <a:pt x="1191" y="120"/>
                    <a:pt x="1191" y="120"/>
                    <a:pt x="1191" y="119"/>
                  </a:cubicBezTo>
                  <a:cubicBezTo>
                    <a:pt x="1191" y="119"/>
                    <a:pt x="1191" y="119"/>
                    <a:pt x="1190" y="117"/>
                  </a:cubicBezTo>
                  <a:cubicBezTo>
                    <a:pt x="1190" y="117"/>
                    <a:pt x="1190" y="117"/>
                    <a:pt x="1190" y="116"/>
                  </a:cubicBezTo>
                  <a:cubicBezTo>
                    <a:pt x="1190" y="116"/>
                    <a:pt x="1190" y="116"/>
                    <a:pt x="1189" y="115"/>
                  </a:cubicBezTo>
                  <a:cubicBezTo>
                    <a:pt x="1189" y="115"/>
                    <a:pt x="1189" y="115"/>
                    <a:pt x="1189" y="116"/>
                  </a:cubicBezTo>
                  <a:cubicBezTo>
                    <a:pt x="1189" y="116"/>
                    <a:pt x="1189" y="116"/>
                    <a:pt x="1188" y="116"/>
                  </a:cubicBezTo>
                  <a:cubicBezTo>
                    <a:pt x="1188" y="116"/>
                    <a:pt x="1188" y="116"/>
                    <a:pt x="1188" y="115"/>
                  </a:cubicBezTo>
                  <a:cubicBezTo>
                    <a:pt x="1188" y="115"/>
                    <a:pt x="1188" y="115"/>
                    <a:pt x="1189" y="114"/>
                  </a:cubicBezTo>
                  <a:cubicBezTo>
                    <a:pt x="1189" y="114"/>
                    <a:pt x="1189" y="114"/>
                    <a:pt x="1189" y="113"/>
                  </a:cubicBezTo>
                  <a:cubicBezTo>
                    <a:pt x="1189" y="113"/>
                    <a:pt x="1189" y="113"/>
                    <a:pt x="1187" y="114"/>
                  </a:cubicBezTo>
                  <a:cubicBezTo>
                    <a:pt x="1187" y="114"/>
                    <a:pt x="1187" y="114"/>
                    <a:pt x="1186" y="115"/>
                  </a:cubicBezTo>
                  <a:cubicBezTo>
                    <a:pt x="1186" y="115"/>
                    <a:pt x="1186" y="115"/>
                    <a:pt x="1185" y="114"/>
                  </a:cubicBezTo>
                  <a:cubicBezTo>
                    <a:pt x="1185" y="114"/>
                    <a:pt x="1185" y="114"/>
                    <a:pt x="1186" y="113"/>
                  </a:cubicBezTo>
                  <a:cubicBezTo>
                    <a:pt x="1186" y="113"/>
                    <a:pt x="1186" y="113"/>
                    <a:pt x="1188" y="112"/>
                  </a:cubicBezTo>
                  <a:cubicBezTo>
                    <a:pt x="1188" y="112"/>
                    <a:pt x="1188" y="112"/>
                    <a:pt x="1188" y="111"/>
                  </a:cubicBezTo>
                  <a:cubicBezTo>
                    <a:pt x="1188" y="111"/>
                    <a:pt x="1188" y="111"/>
                    <a:pt x="1189" y="112"/>
                  </a:cubicBezTo>
                  <a:cubicBezTo>
                    <a:pt x="1189" y="112"/>
                    <a:pt x="1189" y="112"/>
                    <a:pt x="1190" y="111"/>
                  </a:cubicBezTo>
                  <a:cubicBezTo>
                    <a:pt x="1190" y="111"/>
                    <a:pt x="1190" y="111"/>
                    <a:pt x="1190" y="110"/>
                  </a:cubicBezTo>
                  <a:cubicBezTo>
                    <a:pt x="1190" y="110"/>
                    <a:pt x="1190" y="110"/>
                    <a:pt x="1190" y="109"/>
                  </a:cubicBezTo>
                  <a:cubicBezTo>
                    <a:pt x="1190" y="109"/>
                    <a:pt x="1190" y="109"/>
                    <a:pt x="1189" y="108"/>
                  </a:cubicBezTo>
                  <a:cubicBezTo>
                    <a:pt x="1189" y="108"/>
                    <a:pt x="1189" y="108"/>
                    <a:pt x="1188" y="108"/>
                  </a:cubicBezTo>
                  <a:cubicBezTo>
                    <a:pt x="1188" y="108"/>
                    <a:pt x="1188" y="108"/>
                    <a:pt x="1185" y="110"/>
                  </a:cubicBezTo>
                  <a:cubicBezTo>
                    <a:pt x="1185" y="110"/>
                    <a:pt x="1185" y="110"/>
                    <a:pt x="1184" y="111"/>
                  </a:cubicBezTo>
                  <a:cubicBezTo>
                    <a:pt x="1184" y="111"/>
                    <a:pt x="1184" y="111"/>
                    <a:pt x="1184" y="110"/>
                  </a:cubicBezTo>
                  <a:cubicBezTo>
                    <a:pt x="1184" y="110"/>
                    <a:pt x="1184" y="110"/>
                    <a:pt x="1183" y="109"/>
                  </a:cubicBezTo>
                  <a:cubicBezTo>
                    <a:pt x="1183" y="109"/>
                    <a:pt x="1183" y="109"/>
                    <a:pt x="1182" y="110"/>
                  </a:cubicBezTo>
                  <a:cubicBezTo>
                    <a:pt x="1182" y="110"/>
                    <a:pt x="1182" y="110"/>
                    <a:pt x="1182" y="111"/>
                  </a:cubicBezTo>
                  <a:cubicBezTo>
                    <a:pt x="1182" y="111"/>
                    <a:pt x="1182" y="111"/>
                    <a:pt x="1184" y="112"/>
                  </a:cubicBezTo>
                  <a:cubicBezTo>
                    <a:pt x="1184" y="112"/>
                    <a:pt x="1184" y="112"/>
                    <a:pt x="1183" y="113"/>
                  </a:cubicBezTo>
                  <a:cubicBezTo>
                    <a:pt x="1183" y="113"/>
                    <a:pt x="1183" y="113"/>
                    <a:pt x="1182" y="113"/>
                  </a:cubicBezTo>
                  <a:cubicBezTo>
                    <a:pt x="1182" y="113"/>
                    <a:pt x="1182" y="113"/>
                    <a:pt x="1182" y="112"/>
                  </a:cubicBezTo>
                  <a:cubicBezTo>
                    <a:pt x="1182" y="112"/>
                    <a:pt x="1182" y="112"/>
                    <a:pt x="1181" y="110"/>
                  </a:cubicBezTo>
                  <a:cubicBezTo>
                    <a:pt x="1181" y="110"/>
                    <a:pt x="1181" y="110"/>
                    <a:pt x="1180" y="110"/>
                  </a:cubicBezTo>
                  <a:cubicBezTo>
                    <a:pt x="1180" y="110"/>
                    <a:pt x="1180" y="110"/>
                    <a:pt x="1179" y="111"/>
                  </a:cubicBezTo>
                  <a:cubicBezTo>
                    <a:pt x="1179" y="111"/>
                    <a:pt x="1179" y="111"/>
                    <a:pt x="1179" y="112"/>
                  </a:cubicBezTo>
                  <a:cubicBezTo>
                    <a:pt x="1179" y="112"/>
                    <a:pt x="1179" y="112"/>
                    <a:pt x="1180" y="113"/>
                  </a:cubicBezTo>
                  <a:cubicBezTo>
                    <a:pt x="1180" y="113"/>
                    <a:pt x="1180" y="113"/>
                    <a:pt x="1180" y="114"/>
                  </a:cubicBezTo>
                  <a:cubicBezTo>
                    <a:pt x="1180" y="114"/>
                    <a:pt x="1180" y="114"/>
                    <a:pt x="1179" y="114"/>
                  </a:cubicBezTo>
                  <a:cubicBezTo>
                    <a:pt x="1179" y="114"/>
                    <a:pt x="1179" y="114"/>
                    <a:pt x="1178" y="115"/>
                  </a:cubicBezTo>
                  <a:cubicBezTo>
                    <a:pt x="1178" y="115"/>
                    <a:pt x="1178" y="115"/>
                    <a:pt x="1178" y="116"/>
                  </a:cubicBezTo>
                  <a:cubicBezTo>
                    <a:pt x="1178" y="116"/>
                    <a:pt x="1178" y="116"/>
                    <a:pt x="1178" y="118"/>
                  </a:cubicBezTo>
                  <a:cubicBezTo>
                    <a:pt x="1178" y="118"/>
                    <a:pt x="1178" y="118"/>
                    <a:pt x="1178" y="119"/>
                  </a:cubicBezTo>
                  <a:cubicBezTo>
                    <a:pt x="1178" y="119"/>
                    <a:pt x="1178" y="119"/>
                    <a:pt x="1179" y="121"/>
                  </a:cubicBezTo>
                  <a:cubicBezTo>
                    <a:pt x="1179" y="121"/>
                    <a:pt x="1179" y="121"/>
                    <a:pt x="1179" y="122"/>
                  </a:cubicBezTo>
                  <a:close/>
                  <a:moveTo>
                    <a:pt x="1208" y="104"/>
                  </a:moveTo>
                  <a:cubicBezTo>
                    <a:pt x="1207" y="104"/>
                    <a:pt x="1207" y="104"/>
                    <a:pt x="1207" y="104"/>
                  </a:cubicBezTo>
                  <a:cubicBezTo>
                    <a:pt x="1207" y="105"/>
                    <a:pt x="1207" y="105"/>
                    <a:pt x="1207" y="105"/>
                  </a:cubicBezTo>
                  <a:cubicBezTo>
                    <a:pt x="1209" y="105"/>
                    <a:pt x="1209" y="105"/>
                    <a:pt x="1209" y="105"/>
                  </a:cubicBezTo>
                  <a:cubicBezTo>
                    <a:pt x="1207" y="106"/>
                    <a:pt x="1207" y="106"/>
                    <a:pt x="1207" y="106"/>
                  </a:cubicBezTo>
                  <a:cubicBezTo>
                    <a:pt x="1207" y="107"/>
                    <a:pt x="1207" y="107"/>
                    <a:pt x="1207" y="107"/>
                  </a:cubicBezTo>
                  <a:cubicBezTo>
                    <a:pt x="1208" y="109"/>
                    <a:pt x="1208" y="109"/>
                    <a:pt x="1208" y="109"/>
                  </a:cubicBezTo>
                  <a:cubicBezTo>
                    <a:pt x="1209" y="110"/>
                    <a:pt x="1209" y="110"/>
                    <a:pt x="1209" y="110"/>
                  </a:cubicBezTo>
                  <a:cubicBezTo>
                    <a:pt x="1210" y="110"/>
                    <a:pt x="1210" y="110"/>
                    <a:pt x="1210" y="110"/>
                  </a:cubicBezTo>
                  <a:cubicBezTo>
                    <a:pt x="1212" y="110"/>
                    <a:pt x="1212" y="110"/>
                    <a:pt x="1212" y="110"/>
                  </a:cubicBezTo>
                  <a:cubicBezTo>
                    <a:pt x="1213" y="110"/>
                    <a:pt x="1213" y="110"/>
                    <a:pt x="1213" y="110"/>
                  </a:cubicBezTo>
                  <a:cubicBezTo>
                    <a:pt x="1214" y="110"/>
                    <a:pt x="1214" y="110"/>
                    <a:pt x="1214" y="110"/>
                  </a:cubicBezTo>
                  <a:cubicBezTo>
                    <a:pt x="1216" y="109"/>
                    <a:pt x="1216" y="109"/>
                    <a:pt x="1216" y="109"/>
                  </a:cubicBezTo>
                  <a:cubicBezTo>
                    <a:pt x="1219" y="109"/>
                    <a:pt x="1219" y="109"/>
                    <a:pt x="1219" y="109"/>
                  </a:cubicBezTo>
                  <a:cubicBezTo>
                    <a:pt x="1220" y="109"/>
                    <a:pt x="1220" y="109"/>
                    <a:pt x="1220" y="109"/>
                  </a:cubicBezTo>
                  <a:cubicBezTo>
                    <a:pt x="1221" y="108"/>
                    <a:pt x="1221" y="108"/>
                    <a:pt x="1221" y="108"/>
                  </a:cubicBezTo>
                  <a:cubicBezTo>
                    <a:pt x="1222" y="108"/>
                    <a:pt x="1222" y="108"/>
                    <a:pt x="1222" y="108"/>
                  </a:cubicBezTo>
                  <a:cubicBezTo>
                    <a:pt x="1222" y="109"/>
                    <a:pt x="1222" y="109"/>
                    <a:pt x="1222" y="109"/>
                  </a:cubicBezTo>
                  <a:cubicBezTo>
                    <a:pt x="1222" y="110"/>
                    <a:pt x="1222" y="110"/>
                    <a:pt x="1222" y="110"/>
                  </a:cubicBezTo>
                  <a:cubicBezTo>
                    <a:pt x="1221" y="111"/>
                    <a:pt x="1221" y="111"/>
                    <a:pt x="1221" y="111"/>
                  </a:cubicBezTo>
                  <a:cubicBezTo>
                    <a:pt x="1220" y="110"/>
                    <a:pt x="1220" y="110"/>
                    <a:pt x="1220" y="110"/>
                  </a:cubicBezTo>
                  <a:cubicBezTo>
                    <a:pt x="1218" y="110"/>
                    <a:pt x="1218" y="110"/>
                    <a:pt x="1218" y="110"/>
                  </a:cubicBezTo>
                  <a:cubicBezTo>
                    <a:pt x="1217" y="110"/>
                    <a:pt x="1217" y="110"/>
                    <a:pt x="1217" y="110"/>
                  </a:cubicBezTo>
                  <a:cubicBezTo>
                    <a:pt x="1217" y="111"/>
                    <a:pt x="1217" y="111"/>
                    <a:pt x="1217" y="111"/>
                  </a:cubicBezTo>
                  <a:cubicBezTo>
                    <a:pt x="1219" y="111"/>
                    <a:pt x="1219" y="111"/>
                    <a:pt x="1219" y="111"/>
                  </a:cubicBezTo>
                  <a:cubicBezTo>
                    <a:pt x="1220" y="112"/>
                    <a:pt x="1220" y="112"/>
                    <a:pt x="1220" y="112"/>
                  </a:cubicBezTo>
                  <a:cubicBezTo>
                    <a:pt x="1219" y="113"/>
                    <a:pt x="1219" y="113"/>
                    <a:pt x="1219" y="113"/>
                  </a:cubicBezTo>
                  <a:cubicBezTo>
                    <a:pt x="1218" y="112"/>
                    <a:pt x="1218" y="112"/>
                    <a:pt x="1218" y="112"/>
                  </a:cubicBezTo>
                  <a:cubicBezTo>
                    <a:pt x="1217" y="113"/>
                    <a:pt x="1217" y="113"/>
                    <a:pt x="1217" y="113"/>
                  </a:cubicBezTo>
                  <a:cubicBezTo>
                    <a:pt x="1216" y="112"/>
                    <a:pt x="1216" y="112"/>
                    <a:pt x="1216" y="112"/>
                  </a:cubicBezTo>
                  <a:cubicBezTo>
                    <a:pt x="1214" y="111"/>
                    <a:pt x="1214" y="111"/>
                    <a:pt x="1214" y="111"/>
                  </a:cubicBezTo>
                  <a:cubicBezTo>
                    <a:pt x="1213" y="112"/>
                    <a:pt x="1213" y="112"/>
                    <a:pt x="1213" y="112"/>
                  </a:cubicBezTo>
                  <a:cubicBezTo>
                    <a:pt x="1214" y="113"/>
                    <a:pt x="1214" y="113"/>
                    <a:pt x="1214" y="113"/>
                  </a:cubicBezTo>
                  <a:cubicBezTo>
                    <a:pt x="1216" y="115"/>
                    <a:pt x="1216" y="115"/>
                    <a:pt x="1216" y="115"/>
                  </a:cubicBezTo>
                  <a:cubicBezTo>
                    <a:pt x="1217" y="115"/>
                    <a:pt x="1217" y="115"/>
                    <a:pt x="1217" y="115"/>
                  </a:cubicBezTo>
                  <a:cubicBezTo>
                    <a:pt x="1218" y="115"/>
                    <a:pt x="1218" y="115"/>
                    <a:pt x="1218" y="115"/>
                  </a:cubicBezTo>
                  <a:cubicBezTo>
                    <a:pt x="1219" y="116"/>
                    <a:pt x="1219" y="116"/>
                    <a:pt x="1219" y="116"/>
                  </a:cubicBezTo>
                  <a:cubicBezTo>
                    <a:pt x="1219" y="117"/>
                    <a:pt x="1219" y="117"/>
                    <a:pt x="1219" y="117"/>
                  </a:cubicBezTo>
                  <a:cubicBezTo>
                    <a:pt x="1220" y="117"/>
                    <a:pt x="1220" y="117"/>
                    <a:pt x="1220" y="117"/>
                  </a:cubicBezTo>
                  <a:cubicBezTo>
                    <a:pt x="1221" y="117"/>
                    <a:pt x="1221" y="117"/>
                    <a:pt x="1221" y="117"/>
                  </a:cubicBezTo>
                  <a:cubicBezTo>
                    <a:pt x="1223" y="117"/>
                    <a:pt x="1223" y="117"/>
                    <a:pt x="1223" y="117"/>
                  </a:cubicBezTo>
                  <a:cubicBezTo>
                    <a:pt x="1224" y="116"/>
                    <a:pt x="1224" y="116"/>
                    <a:pt x="1224" y="116"/>
                  </a:cubicBezTo>
                  <a:cubicBezTo>
                    <a:pt x="1226" y="116"/>
                    <a:pt x="1226" y="116"/>
                    <a:pt x="1226" y="116"/>
                  </a:cubicBezTo>
                  <a:cubicBezTo>
                    <a:pt x="1227" y="116"/>
                    <a:pt x="1227" y="116"/>
                    <a:pt x="1227" y="116"/>
                  </a:cubicBezTo>
                  <a:cubicBezTo>
                    <a:pt x="1227" y="117"/>
                    <a:pt x="1227" y="117"/>
                    <a:pt x="1227" y="117"/>
                  </a:cubicBezTo>
                  <a:cubicBezTo>
                    <a:pt x="1227" y="119"/>
                    <a:pt x="1227" y="119"/>
                    <a:pt x="1227" y="119"/>
                  </a:cubicBezTo>
                  <a:cubicBezTo>
                    <a:pt x="1229" y="120"/>
                    <a:pt x="1229" y="120"/>
                    <a:pt x="1229" y="120"/>
                  </a:cubicBezTo>
                  <a:cubicBezTo>
                    <a:pt x="1230" y="120"/>
                    <a:pt x="1230" y="120"/>
                    <a:pt x="1230" y="120"/>
                  </a:cubicBezTo>
                  <a:cubicBezTo>
                    <a:pt x="1232" y="119"/>
                    <a:pt x="1232" y="119"/>
                    <a:pt x="1232" y="119"/>
                  </a:cubicBezTo>
                  <a:cubicBezTo>
                    <a:pt x="1232" y="118"/>
                    <a:pt x="1232" y="118"/>
                    <a:pt x="1232" y="118"/>
                  </a:cubicBezTo>
                  <a:cubicBezTo>
                    <a:pt x="1232" y="117"/>
                    <a:pt x="1232" y="117"/>
                    <a:pt x="1232" y="117"/>
                  </a:cubicBezTo>
                  <a:cubicBezTo>
                    <a:pt x="1233" y="117"/>
                    <a:pt x="1233" y="117"/>
                    <a:pt x="1233" y="117"/>
                  </a:cubicBezTo>
                  <a:cubicBezTo>
                    <a:pt x="1234" y="115"/>
                    <a:pt x="1234" y="115"/>
                    <a:pt x="1234" y="115"/>
                  </a:cubicBezTo>
                  <a:cubicBezTo>
                    <a:pt x="1235" y="115"/>
                    <a:pt x="1235" y="115"/>
                    <a:pt x="1235" y="115"/>
                  </a:cubicBezTo>
                  <a:cubicBezTo>
                    <a:pt x="1235" y="116"/>
                    <a:pt x="1235" y="116"/>
                    <a:pt x="1235" y="116"/>
                  </a:cubicBezTo>
                  <a:cubicBezTo>
                    <a:pt x="1236" y="117"/>
                    <a:pt x="1236" y="117"/>
                    <a:pt x="1236" y="117"/>
                  </a:cubicBezTo>
                  <a:cubicBezTo>
                    <a:pt x="1237" y="117"/>
                    <a:pt x="1237" y="117"/>
                    <a:pt x="1237" y="117"/>
                  </a:cubicBezTo>
                  <a:cubicBezTo>
                    <a:pt x="1239" y="116"/>
                    <a:pt x="1239" y="116"/>
                    <a:pt x="1239" y="116"/>
                  </a:cubicBezTo>
                  <a:cubicBezTo>
                    <a:pt x="1239" y="115"/>
                    <a:pt x="1239" y="115"/>
                    <a:pt x="1239" y="115"/>
                  </a:cubicBezTo>
                  <a:cubicBezTo>
                    <a:pt x="1239" y="113"/>
                    <a:pt x="1239" y="113"/>
                    <a:pt x="1239" y="113"/>
                  </a:cubicBezTo>
                  <a:cubicBezTo>
                    <a:pt x="1239" y="112"/>
                    <a:pt x="1239" y="112"/>
                    <a:pt x="1239" y="112"/>
                  </a:cubicBezTo>
                  <a:cubicBezTo>
                    <a:pt x="1240" y="111"/>
                    <a:pt x="1240" y="111"/>
                    <a:pt x="1240" y="111"/>
                  </a:cubicBezTo>
                  <a:cubicBezTo>
                    <a:pt x="1241" y="109"/>
                    <a:pt x="1241" y="109"/>
                    <a:pt x="1241" y="109"/>
                  </a:cubicBezTo>
                  <a:cubicBezTo>
                    <a:pt x="1242" y="108"/>
                    <a:pt x="1242" y="108"/>
                    <a:pt x="1242" y="108"/>
                  </a:cubicBezTo>
                  <a:cubicBezTo>
                    <a:pt x="1243" y="106"/>
                    <a:pt x="1243" y="106"/>
                    <a:pt x="1243" y="106"/>
                  </a:cubicBezTo>
                  <a:cubicBezTo>
                    <a:pt x="1244" y="105"/>
                    <a:pt x="1244" y="105"/>
                    <a:pt x="1244" y="105"/>
                  </a:cubicBezTo>
                  <a:cubicBezTo>
                    <a:pt x="1244" y="104"/>
                    <a:pt x="1244" y="104"/>
                    <a:pt x="1244" y="104"/>
                  </a:cubicBezTo>
                  <a:cubicBezTo>
                    <a:pt x="1243" y="103"/>
                    <a:pt x="1243" y="103"/>
                    <a:pt x="1243" y="103"/>
                  </a:cubicBezTo>
                  <a:cubicBezTo>
                    <a:pt x="1243" y="102"/>
                    <a:pt x="1243" y="102"/>
                    <a:pt x="1243" y="102"/>
                  </a:cubicBezTo>
                  <a:cubicBezTo>
                    <a:pt x="1243" y="101"/>
                    <a:pt x="1243" y="101"/>
                    <a:pt x="1243" y="101"/>
                  </a:cubicBezTo>
                  <a:cubicBezTo>
                    <a:pt x="1241" y="101"/>
                    <a:pt x="1241" y="101"/>
                    <a:pt x="1241" y="101"/>
                  </a:cubicBezTo>
                  <a:cubicBezTo>
                    <a:pt x="1240" y="100"/>
                    <a:pt x="1240" y="100"/>
                    <a:pt x="1240" y="100"/>
                  </a:cubicBezTo>
                  <a:cubicBezTo>
                    <a:pt x="1237" y="100"/>
                    <a:pt x="1237" y="100"/>
                    <a:pt x="1237" y="100"/>
                  </a:cubicBezTo>
                  <a:cubicBezTo>
                    <a:pt x="1236" y="100"/>
                    <a:pt x="1236" y="100"/>
                    <a:pt x="1236" y="100"/>
                  </a:cubicBezTo>
                  <a:cubicBezTo>
                    <a:pt x="1235" y="99"/>
                    <a:pt x="1235" y="99"/>
                    <a:pt x="1235" y="99"/>
                  </a:cubicBezTo>
                  <a:cubicBezTo>
                    <a:pt x="1234" y="99"/>
                    <a:pt x="1234" y="99"/>
                    <a:pt x="1234" y="99"/>
                  </a:cubicBezTo>
                  <a:cubicBezTo>
                    <a:pt x="1233" y="99"/>
                    <a:pt x="1233" y="99"/>
                    <a:pt x="1233" y="99"/>
                  </a:cubicBezTo>
                  <a:cubicBezTo>
                    <a:pt x="1233" y="98"/>
                    <a:pt x="1233" y="98"/>
                    <a:pt x="1233" y="98"/>
                  </a:cubicBezTo>
                  <a:cubicBezTo>
                    <a:pt x="1232" y="98"/>
                    <a:pt x="1232" y="98"/>
                    <a:pt x="1232" y="98"/>
                  </a:cubicBezTo>
                  <a:cubicBezTo>
                    <a:pt x="1232" y="97"/>
                    <a:pt x="1232" y="97"/>
                    <a:pt x="1232" y="97"/>
                  </a:cubicBezTo>
                  <a:cubicBezTo>
                    <a:pt x="1232" y="96"/>
                    <a:pt x="1232" y="96"/>
                    <a:pt x="1232" y="96"/>
                  </a:cubicBezTo>
                  <a:cubicBezTo>
                    <a:pt x="1231" y="97"/>
                    <a:pt x="1231" y="97"/>
                    <a:pt x="1231" y="97"/>
                  </a:cubicBezTo>
                  <a:cubicBezTo>
                    <a:pt x="1231" y="98"/>
                    <a:pt x="1231" y="98"/>
                    <a:pt x="1231" y="98"/>
                  </a:cubicBezTo>
                  <a:cubicBezTo>
                    <a:pt x="1230" y="98"/>
                    <a:pt x="1230" y="98"/>
                    <a:pt x="1230" y="98"/>
                  </a:cubicBezTo>
                  <a:cubicBezTo>
                    <a:pt x="1230" y="97"/>
                    <a:pt x="1230" y="97"/>
                    <a:pt x="1230" y="97"/>
                  </a:cubicBezTo>
                  <a:cubicBezTo>
                    <a:pt x="1229" y="97"/>
                    <a:pt x="1229" y="97"/>
                    <a:pt x="1229" y="97"/>
                  </a:cubicBezTo>
                  <a:cubicBezTo>
                    <a:pt x="1229" y="98"/>
                    <a:pt x="1229" y="98"/>
                    <a:pt x="1229" y="98"/>
                  </a:cubicBezTo>
                  <a:cubicBezTo>
                    <a:pt x="1228" y="99"/>
                    <a:pt x="1228" y="99"/>
                    <a:pt x="1228" y="99"/>
                  </a:cubicBezTo>
                  <a:cubicBezTo>
                    <a:pt x="1228" y="100"/>
                    <a:pt x="1228" y="100"/>
                    <a:pt x="1228" y="100"/>
                  </a:cubicBezTo>
                  <a:cubicBezTo>
                    <a:pt x="1228" y="101"/>
                    <a:pt x="1228" y="101"/>
                    <a:pt x="1228" y="101"/>
                  </a:cubicBezTo>
                  <a:cubicBezTo>
                    <a:pt x="1227" y="101"/>
                    <a:pt x="1227" y="101"/>
                    <a:pt x="1227" y="101"/>
                  </a:cubicBezTo>
                  <a:cubicBezTo>
                    <a:pt x="1227" y="100"/>
                    <a:pt x="1227" y="100"/>
                    <a:pt x="1227" y="100"/>
                  </a:cubicBezTo>
                  <a:cubicBezTo>
                    <a:pt x="1226" y="101"/>
                    <a:pt x="1226" y="101"/>
                    <a:pt x="1226" y="101"/>
                  </a:cubicBezTo>
                  <a:cubicBezTo>
                    <a:pt x="1226" y="100"/>
                    <a:pt x="1226" y="100"/>
                    <a:pt x="1226" y="100"/>
                  </a:cubicBezTo>
                  <a:cubicBezTo>
                    <a:pt x="1226" y="98"/>
                    <a:pt x="1226" y="98"/>
                    <a:pt x="1226" y="98"/>
                  </a:cubicBezTo>
                  <a:cubicBezTo>
                    <a:pt x="1226" y="96"/>
                    <a:pt x="1226" y="96"/>
                    <a:pt x="1226" y="96"/>
                  </a:cubicBezTo>
                  <a:cubicBezTo>
                    <a:pt x="1226" y="95"/>
                    <a:pt x="1226" y="95"/>
                    <a:pt x="1226" y="95"/>
                  </a:cubicBezTo>
                  <a:cubicBezTo>
                    <a:pt x="1225" y="95"/>
                    <a:pt x="1225" y="95"/>
                    <a:pt x="1225" y="95"/>
                  </a:cubicBezTo>
                  <a:cubicBezTo>
                    <a:pt x="1224" y="94"/>
                    <a:pt x="1224" y="94"/>
                    <a:pt x="1224" y="94"/>
                  </a:cubicBezTo>
                  <a:cubicBezTo>
                    <a:pt x="1223" y="95"/>
                    <a:pt x="1223" y="95"/>
                    <a:pt x="1223" y="95"/>
                  </a:cubicBezTo>
                  <a:cubicBezTo>
                    <a:pt x="1223" y="96"/>
                    <a:pt x="1223" y="96"/>
                    <a:pt x="1223" y="96"/>
                  </a:cubicBezTo>
                  <a:cubicBezTo>
                    <a:pt x="1223" y="97"/>
                    <a:pt x="1223" y="97"/>
                    <a:pt x="1223" y="97"/>
                  </a:cubicBezTo>
                  <a:cubicBezTo>
                    <a:pt x="1224" y="98"/>
                    <a:pt x="1224" y="98"/>
                    <a:pt x="1224" y="98"/>
                  </a:cubicBezTo>
                  <a:cubicBezTo>
                    <a:pt x="1224" y="99"/>
                    <a:pt x="1224" y="99"/>
                    <a:pt x="1224" y="99"/>
                  </a:cubicBezTo>
                  <a:cubicBezTo>
                    <a:pt x="1223" y="100"/>
                    <a:pt x="1223" y="100"/>
                    <a:pt x="1223" y="100"/>
                  </a:cubicBezTo>
                  <a:cubicBezTo>
                    <a:pt x="1223" y="102"/>
                    <a:pt x="1223" y="102"/>
                    <a:pt x="1223" y="102"/>
                  </a:cubicBezTo>
                  <a:cubicBezTo>
                    <a:pt x="1224" y="103"/>
                    <a:pt x="1224" y="103"/>
                    <a:pt x="1224" y="103"/>
                  </a:cubicBezTo>
                  <a:cubicBezTo>
                    <a:pt x="1224" y="105"/>
                    <a:pt x="1224" y="105"/>
                    <a:pt x="1224" y="105"/>
                  </a:cubicBezTo>
                  <a:cubicBezTo>
                    <a:pt x="1223" y="105"/>
                    <a:pt x="1223" y="105"/>
                    <a:pt x="1223" y="105"/>
                  </a:cubicBezTo>
                  <a:cubicBezTo>
                    <a:pt x="1223" y="103"/>
                    <a:pt x="1223" y="103"/>
                    <a:pt x="1223" y="103"/>
                  </a:cubicBezTo>
                  <a:cubicBezTo>
                    <a:pt x="1222" y="102"/>
                    <a:pt x="1222" y="102"/>
                    <a:pt x="1222" y="102"/>
                  </a:cubicBezTo>
                  <a:cubicBezTo>
                    <a:pt x="1221" y="102"/>
                    <a:pt x="1221" y="102"/>
                    <a:pt x="1221" y="102"/>
                  </a:cubicBezTo>
                  <a:cubicBezTo>
                    <a:pt x="1220" y="101"/>
                    <a:pt x="1220" y="101"/>
                    <a:pt x="1220" y="101"/>
                  </a:cubicBezTo>
                  <a:cubicBezTo>
                    <a:pt x="1221" y="100"/>
                    <a:pt x="1221" y="100"/>
                    <a:pt x="1221" y="100"/>
                  </a:cubicBezTo>
                  <a:cubicBezTo>
                    <a:pt x="1221" y="99"/>
                    <a:pt x="1221" y="99"/>
                    <a:pt x="1221" y="99"/>
                  </a:cubicBezTo>
                  <a:cubicBezTo>
                    <a:pt x="1220" y="99"/>
                    <a:pt x="1220" y="99"/>
                    <a:pt x="1220" y="99"/>
                  </a:cubicBezTo>
                  <a:cubicBezTo>
                    <a:pt x="1219" y="100"/>
                    <a:pt x="1219" y="100"/>
                    <a:pt x="1219" y="100"/>
                  </a:cubicBezTo>
                  <a:cubicBezTo>
                    <a:pt x="1218" y="100"/>
                    <a:pt x="1218" y="100"/>
                    <a:pt x="1218" y="100"/>
                  </a:cubicBezTo>
                  <a:cubicBezTo>
                    <a:pt x="1217" y="101"/>
                    <a:pt x="1217" y="101"/>
                    <a:pt x="1217" y="101"/>
                  </a:cubicBezTo>
                  <a:cubicBezTo>
                    <a:pt x="1216" y="100"/>
                    <a:pt x="1216" y="100"/>
                    <a:pt x="1216" y="100"/>
                  </a:cubicBezTo>
                  <a:cubicBezTo>
                    <a:pt x="1216" y="99"/>
                    <a:pt x="1216" y="99"/>
                    <a:pt x="1216" y="99"/>
                  </a:cubicBezTo>
                  <a:cubicBezTo>
                    <a:pt x="1215" y="98"/>
                    <a:pt x="1215" y="98"/>
                    <a:pt x="1215" y="98"/>
                  </a:cubicBezTo>
                  <a:cubicBezTo>
                    <a:pt x="1215" y="97"/>
                    <a:pt x="1215" y="97"/>
                    <a:pt x="1215" y="97"/>
                  </a:cubicBezTo>
                  <a:cubicBezTo>
                    <a:pt x="1214" y="97"/>
                    <a:pt x="1214" y="97"/>
                    <a:pt x="1214" y="97"/>
                  </a:cubicBezTo>
                  <a:cubicBezTo>
                    <a:pt x="1213" y="97"/>
                    <a:pt x="1213" y="97"/>
                    <a:pt x="1213" y="97"/>
                  </a:cubicBezTo>
                  <a:cubicBezTo>
                    <a:pt x="1212" y="96"/>
                    <a:pt x="1212" y="96"/>
                    <a:pt x="1212" y="96"/>
                  </a:cubicBezTo>
                  <a:cubicBezTo>
                    <a:pt x="1213" y="95"/>
                    <a:pt x="1213" y="95"/>
                    <a:pt x="1213" y="95"/>
                  </a:cubicBezTo>
                  <a:cubicBezTo>
                    <a:pt x="1212" y="94"/>
                    <a:pt x="1212" y="94"/>
                    <a:pt x="1212" y="94"/>
                  </a:cubicBezTo>
                  <a:cubicBezTo>
                    <a:pt x="1211" y="95"/>
                    <a:pt x="1211" y="95"/>
                    <a:pt x="1211" y="95"/>
                  </a:cubicBezTo>
                  <a:cubicBezTo>
                    <a:pt x="1211" y="97"/>
                    <a:pt x="1211" y="97"/>
                    <a:pt x="1211" y="97"/>
                  </a:cubicBezTo>
                  <a:cubicBezTo>
                    <a:pt x="1211" y="98"/>
                    <a:pt x="1211" y="98"/>
                    <a:pt x="1211" y="98"/>
                  </a:cubicBezTo>
                  <a:cubicBezTo>
                    <a:pt x="1212" y="99"/>
                    <a:pt x="1212" y="99"/>
                    <a:pt x="1212" y="99"/>
                  </a:cubicBezTo>
                  <a:cubicBezTo>
                    <a:pt x="1212" y="101"/>
                    <a:pt x="1212" y="101"/>
                    <a:pt x="1212" y="101"/>
                  </a:cubicBezTo>
                  <a:cubicBezTo>
                    <a:pt x="1211" y="100"/>
                    <a:pt x="1211" y="100"/>
                    <a:pt x="1211" y="100"/>
                  </a:cubicBezTo>
                  <a:cubicBezTo>
                    <a:pt x="1211" y="99"/>
                    <a:pt x="1211" y="99"/>
                    <a:pt x="1211" y="99"/>
                  </a:cubicBezTo>
                  <a:cubicBezTo>
                    <a:pt x="1210" y="99"/>
                    <a:pt x="1210" y="99"/>
                    <a:pt x="1210" y="99"/>
                  </a:cubicBezTo>
                  <a:cubicBezTo>
                    <a:pt x="1210" y="100"/>
                    <a:pt x="1210" y="100"/>
                    <a:pt x="1210" y="100"/>
                  </a:cubicBezTo>
                  <a:cubicBezTo>
                    <a:pt x="1210" y="101"/>
                    <a:pt x="1210" y="101"/>
                    <a:pt x="1210" y="101"/>
                  </a:cubicBezTo>
                  <a:cubicBezTo>
                    <a:pt x="1211" y="102"/>
                    <a:pt x="1211" y="102"/>
                    <a:pt x="1211" y="102"/>
                  </a:cubicBezTo>
                  <a:cubicBezTo>
                    <a:pt x="1211" y="103"/>
                    <a:pt x="1211" y="103"/>
                    <a:pt x="1211" y="103"/>
                  </a:cubicBezTo>
                  <a:cubicBezTo>
                    <a:pt x="1211" y="104"/>
                    <a:pt x="1211" y="104"/>
                    <a:pt x="1211" y="104"/>
                  </a:cubicBezTo>
                  <a:cubicBezTo>
                    <a:pt x="1210" y="104"/>
                    <a:pt x="1210" y="104"/>
                    <a:pt x="1210" y="104"/>
                  </a:cubicBezTo>
                  <a:cubicBezTo>
                    <a:pt x="1210" y="102"/>
                    <a:pt x="1210" y="102"/>
                    <a:pt x="1210" y="102"/>
                  </a:cubicBezTo>
                  <a:cubicBezTo>
                    <a:pt x="1209" y="102"/>
                    <a:pt x="1209" y="102"/>
                    <a:pt x="1209" y="102"/>
                  </a:cubicBezTo>
                  <a:cubicBezTo>
                    <a:pt x="1207" y="102"/>
                    <a:pt x="1207" y="102"/>
                    <a:pt x="1207" y="102"/>
                  </a:cubicBezTo>
                  <a:cubicBezTo>
                    <a:pt x="1206" y="101"/>
                    <a:pt x="1206" y="101"/>
                    <a:pt x="1206" y="101"/>
                  </a:cubicBezTo>
                  <a:cubicBezTo>
                    <a:pt x="1206" y="102"/>
                    <a:pt x="1206" y="102"/>
                    <a:pt x="1206" y="102"/>
                  </a:cubicBezTo>
                  <a:cubicBezTo>
                    <a:pt x="1206" y="103"/>
                    <a:pt x="1206" y="103"/>
                    <a:pt x="1206" y="103"/>
                  </a:cubicBezTo>
                  <a:cubicBezTo>
                    <a:pt x="1207" y="103"/>
                    <a:pt x="1207" y="103"/>
                    <a:pt x="1207" y="103"/>
                  </a:cubicBezTo>
                  <a:cubicBezTo>
                    <a:pt x="1208" y="104"/>
                    <a:pt x="1208" y="104"/>
                    <a:pt x="1208" y="104"/>
                  </a:cubicBezTo>
                  <a:close/>
                  <a:moveTo>
                    <a:pt x="1216" y="92"/>
                  </a:moveTo>
                  <a:cubicBezTo>
                    <a:pt x="1217" y="92"/>
                    <a:pt x="1217" y="92"/>
                    <a:pt x="1217" y="92"/>
                  </a:cubicBezTo>
                  <a:cubicBezTo>
                    <a:pt x="1217" y="91"/>
                    <a:pt x="1217" y="91"/>
                    <a:pt x="1217" y="91"/>
                  </a:cubicBezTo>
                  <a:cubicBezTo>
                    <a:pt x="1218" y="91"/>
                    <a:pt x="1218" y="91"/>
                    <a:pt x="1218" y="91"/>
                  </a:cubicBezTo>
                  <a:cubicBezTo>
                    <a:pt x="1217" y="90"/>
                    <a:pt x="1217" y="90"/>
                    <a:pt x="1217" y="90"/>
                  </a:cubicBezTo>
                  <a:cubicBezTo>
                    <a:pt x="1216" y="90"/>
                    <a:pt x="1216" y="90"/>
                    <a:pt x="1216" y="90"/>
                  </a:cubicBezTo>
                  <a:cubicBezTo>
                    <a:pt x="1215" y="90"/>
                    <a:pt x="1215" y="90"/>
                    <a:pt x="1215" y="90"/>
                  </a:cubicBezTo>
                  <a:cubicBezTo>
                    <a:pt x="1214" y="89"/>
                    <a:pt x="1214" y="89"/>
                    <a:pt x="1214" y="89"/>
                  </a:cubicBezTo>
                  <a:cubicBezTo>
                    <a:pt x="1213" y="90"/>
                    <a:pt x="1213" y="90"/>
                    <a:pt x="1213" y="90"/>
                  </a:cubicBezTo>
                  <a:cubicBezTo>
                    <a:pt x="1214" y="90"/>
                    <a:pt x="1214" y="90"/>
                    <a:pt x="1214" y="90"/>
                  </a:cubicBezTo>
                  <a:cubicBezTo>
                    <a:pt x="1216" y="92"/>
                    <a:pt x="1216" y="92"/>
                    <a:pt x="1216" y="92"/>
                  </a:cubicBezTo>
                  <a:close/>
                  <a:moveTo>
                    <a:pt x="1976" y="520"/>
                  </a:moveTo>
                  <a:cubicBezTo>
                    <a:pt x="1977" y="520"/>
                    <a:pt x="1977" y="520"/>
                    <a:pt x="1977" y="520"/>
                  </a:cubicBezTo>
                  <a:cubicBezTo>
                    <a:pt x="1977" y="519"/>
                    <a:pt x="1977" y="519"/>
                    <a:pt x="1977" y="519"/>
                  </a:cubicBezTo>
                  <a:cubicBezTo>
                    <a:pt x="1978" y="518"/>
                    <a:pt x="1978" y="518"/>
                    <a:pt x="1978" y="518"/>
                  </a:cubicBezTo>
                  <a:cubicBezTo>
                    <a:pt x="1977" y="517"/>
                    <a:pt x="1977" y="517"/>
                    <a:pt x="1977" y="517"/>
                  </a:cubicBezTo>
                  <a:cubicBezTo>
                    <a:pt x="1977" y="516"/>
                    <a:pt x="1977" y="516"/>
                    <a:pt x="1977" y="516"/>
                  </a:cubicBezTo>
                  <a:cubicBezTo>
                    <a:pt x="1977" y="515"/>
                    <a:pt x="1977" y="515"/>
                    <a:pt x="1977" y="515"/>
                  </a:cubicBezTo>
                  <a:cubicBezTo>
                    <a:pt x="1976" y="516"/>
                    <a:pt x="1976" y="516"/>
                    <a:pt x="1976" y="516"/>
                  </a:cubicBezTo>
                  <a:cubicBezTo>
                    <a:pt x="1976" y="518"/>
                    <a:pt x="1976" y="518"/>
                    <a:pt x="1976" y="518"/>
                  </a:cubicBezTo>
                  <a:cubicBezTo>
                    <a:pt x="1977" y="518"/>
                    <a:pt x="1977" y="518"/>
                    <a:pt x="1977" y="518"/>
                  </a:cubicBezTo>
                  <a:cubicBezTo>
                    <a:pt x="1976" y="519"/>
                    <a:pt x="1976" y="519"/>
                    <a:pt x="1976" y="519"/>
                  </a:cubicBezTo>
                  <a:cubicBezTo>
                    <a:pt x="1976" y="520"/>
                    <a:pt x="1976" y="520"/>
                    <a:pt x="1976" y="520"/>
                  </a:cubicBezTo>
                  <a:close/>
                  <a:moveTo>
                    <a:pt x="1949" y="535"/>
                  </a:moveTo>
                  <a:cubicBezTo>
                    <a:pt x="1949" y="536"/>
                    <a:pt x="1949" y="536"/>
                    <a:pt x="1949" y="536"/>
                  </a:cubicBezTo>
                  <a:cubicBezTo>
                    <a:pt x="1949" y="537"/>
                    <a:pt x="1949" y="537"/>
                    <a:pt x="1949" y="537"/>
                  </a:cubicBezTo>
                  <a:cubicBezTo>
                    <a:pt x="1950" y="536"/>
                    <a:pt x="1950" y="536"/>
                    <a:pt x="1950" y="536"/>
                  </a:cubicBezTo>
                  <a:cubicBezTo>
                    <a:pt x="1950" y="535"/>
                    <a:pt x="1950" y="535"/>
                    <a:pt x="1950" y="535"/>
                  </a:cubicBezTo>
                  <a:cubicBezTo>
                    <a:pt x="1949" y="535"/>
                    <a:pt x="1949" y="535"/>
                    <a:pt x="1949" y="535"/>
                  </a:cubicBezTo>
                  <a:close/>
                  <a:moveTo>
                    <a:pt x="1986" y="453"/>
                  </a:moveTo>
                  <a:cubicBezTo>
                    <a:pt x="1983" y="450"/>
                    <a:pt x="1983" y="450"/>
                    <a:pt x="1983" y="450"/>
                  </a:cubicBezTo>
                  <a:cubicBezTo>
                    <a:pt x="1982" y="448"/>
                    <a:pt x="1982" y="448"/>
                    <a:pt x="1982" y="448"/>
                  </a:cubicBezTo>
                  <a:cubicBezTo>
                    <a:pt x="1981" y="448"/>
                    <a:pt x="1981" y="448"/>
                    <a:pt x="1981" y="448"/>
                  </a:cubicBezTo>
                  <a:cubicBezTo>
                    <a:pt x="1978" y="446"/>
                    <a:pt x="1978" y="446"/>
                    <a:pt x="1978" y="446"/>
                  </a:cubicBezTo>
                  <a:cubicBezTo>
                    <a:pt x="1978" y="445"/>
                    <a:pt x="1978" y="445"/>
                    <a:pt x="1978" y="445"/>
                  </a:cubicBezTo>
                  <a:cubicBezTo>
                    <a:pt x="1977" y="445"/>
                    <a:pt x="1977" y="445"/>
                    <a:pt x="1977" y="445"/>
                  </a:cubicBezTo>
                  <a:cubicBezTo>
                    <a:pt x="1977" y="446"/>
                    <a:pt x="1977" y="446"/>
                    <a:pt x="1977" y="446"/>
                  </a:cubicBezTo>
                  <a:cubicBezTo>
                    <a:pt x="1976" y="446"/>
                    <a:pt x="1976" y="446"/>
                    <a:pt x="1976" y="446"/>
                  </a:cubicBezTo>
                  <a:cubicBezTo>
                    <a:pt x="1975" y="447"/>
                    <a:pt x="1975" y="447"/>
                    <a:pt x="1975" y="447"/>
                  </a:cubicBezTo>
                  <a:cubicBezTo>
                    <a:pt x="1976" y="448"/>
                    <a:pt x="1976" y="448"/>
                    <a:pt x="1976" y="448"/>
                  </a:cubicBezTo>
                  <a:cubicBezTo>
                    <a:pt x="1976" y="449"/>
                    <a:pt x="1976" y="449"/>
                    <a:pt x="1976" y="449"/>
                  </a:cubicBezTo>
                  <a:cubicBezTo>
                    <a:pt x="1978" y="453"/>
                    <a:pt x="1978" y="453"/>
                    <a:pt x="1978" y="453"/>
                  </a:cubicBezTo>
                  <a:cubicBezTo>
                    <a:pt x="1979" y="454"/>
                    <a:pt x="1979" y="454"/>
                    <a:pt x="1979" y="454"/>
                  </a:cubicBezTo>
                  <a:cubicBezTo>
                    <a:pt x="1979" y="456"/>
                    <a:pt x="1979" y="456"/>
                    <a:pt x="1979" y="456"/>
                  </a:cubicBezTo>
                  <a:cubicBezTo>
                    <a:pt x="1979" y="457"/>
                    <a:pt x="1979" y="457"/>
                    <a:pt x="1979" y="457"/>
                  </a:cubicBezTo>
                  <a:cubicBezTo>
                    <a:pt x="1979" y="459"/>
                    <a:pt x="1979" y="459"/>
                    <a:pt x="1979" y="459"/>
                  </a:cubicBezTo>
                  <a:cubicBezTo>
                    <a:pt x="1980" y="460"/>
                    <a:pt x="1980" y="460"/>
                    <a:pt x="1980" y="460"/>
                  </a:cubicBezTo>
                  <a:cubicBezTo>
                    <a:pt x="1980" y="461"/>
                    <a:pt x="1980" y="461"/>
                    <a:pt x="1980" y="461"/>
                  </a:cubicBezTo>
                  <a:cubicBezTo>
                    <a:pt x="1979" y="461"/>
                    <a:pt x="1979" y="461"/>
                    <a:pt x="1979" y="461"/>
                  </a:cubicBezTo>
                  <a:cubicBezTo>
                    <a:pt x="1978" y="462"/>
                    <a:pt x="1978" y="462"/>
                    <a:pt x="1978" y="462"/>
                  </a:cubicBezTo>
                  <a:cubicBezTo>
                    <a:pt x="1979" y="463"/>
                    <a:pt x="1979" y="463"/>
                    <a:pt x="1979" y="463"/>
                  </a:cubicBezTo>
                  <a:cubicBezTo>
                    <a:pt x="1979" y="464"/>
                    <a:pt x="1979" y="464"/>
                    <a:pt x="1979" y="464"/>
                  </a:cubicBezTo>
                  <a:cubicBezTo>
                    <a:pt x="1980" y="465"/>
                    <a:pt x="1980" y="465"/>
                    <a:pt x="1980" y="465"/>
                  </a:cubicBezTo>
                  <a:cubicBezTo>
                    <a:pt x="1980" y="466"/>
                    <a:pt x="1980" y="466"/>
                    <a:pt x="1980" y="466"/>
                  </a:cubicBezTo>
                  <a:cubicBezTo>
                    <a:pt x="1980" y="467"/>
                    <a:pt x="1980" y="467"/>
                    <a:pt x="1980" y="467"/>
                  </a:cubicBezTo>
                  <a:cubicBezTo>
                    <a:pt x="1979" y="468"/>
                    <a:pt x="1979" y="468"/>
                    <a:pt x="1979" y="468"/>
                  </a:cubicBezTo>
                  <a:cubicBezTo>
                    <a:pt x="1977" y="468"/>
                    <a:pt x="1977" y="468"/>
                    <a:pt x="1977" y="468"/>
                  </a:cubicBezTo>
                  <a:cubicBezTo>
                    <a:pt x="1975" y="467"/>
                    <a:pt x="1975" y="467"/>
                    <a:pt x="1975" y="467"/>
                  </a:cubicBezTo>
                  <a:cubicBezTo>
                    <a:pt x="1974" y="467"/>
                    <a:pt x="1974" y="467"/>
                    <a:pt x="1974" y="467"/>
                  </a:cubicBezTo>
                  <a:cubicBezTo>
                    <a:pt x="1974" y="468"/>
                    <a:pt x="1974" y="468"/>
                    <a:pt x="1974" y="468"/>
                  </a:cubicBezTo>
                  <a:cubicBezTo>
                    <a:pt x="1975" y="468"/>
                    <a:pt x="1975" y="468"/>
                    <a:pt x="1975" y="468"/>
                  </a:cubicBezTo>
                  <a:cubicBezTo>
                    <a:pt x="1976" y="469"/>
                    <a:pt x="1976" y="469"/>
                    <a:pt x="1976" y="469"/>
                  </a:cubicBezTo>
                  <a:cubicBezTo>
                    <a:pt x="1976" y="470"/>
                    <a:pt x="1976" y="470"/>
                    <a:pt x="1976" y="470"/>
                  </a:cubicBezTo>
                  <a:cubicBezTo>
                    <a:pt x="1975" y="472"/>
                    <a:pt x="1975" y="472"/>
                    <a:pt x="1975" y="472"/>
                  </a:cubicBezTo>
                  <a:cubicBezTo>
                    <a:pt x="1974" y="472"/>
                    <a:pt x="1974" y="472"/>
                    <a:pt x="1974" y="472"/>
                  </a:cubicBezTo>
                  <a:cubicBezTo>
                    <a:pt x="1973" y="473"/>
                    <a:pt x="1973" y="473"/>
                    <a:pt x="1973" y="473"/>
                  </a:cubicBezTo>
                  <a:cubicBezTo>
                    <a:pt x="1973" y="474"/>
                    <a:pt x="1973" y="474"/>
                    <a:pt x="1973" y="474"/>
                  </a:cubicBezTo>
                  <a:cubicBezTo>
                    <a:pt x="1973" y="475"/>
                    <a:pt x="1973" y="475"/>
                    <a:pt x="1973" y="475"/>
                  </a:cubicBezTo>
                  <a:cubicBezTo>
                    <a:pt x="1973" y="477"/>
                    <a:pt x="1973" y="477"/>
                    <a:pt x="1973" y="477"/>
                  </a:cubicBezTo>
                  <a:cubicBezTo>
                    <a:pt x="1973" y="478"/>
                    <a:pt x="1973" y="478"/>
                    <a:pt x="1973" y="478"/>
                  </a:cubicBezTo>
                  <a:cubicBezTo>
                    <a:pt x="1974" y="478"/>
                    <a:pt x="1974" y="478"/>
                    <a:pt x="1974" y="478"/>
                  </a:cubicBezTo>
                  <a:cubicBezTo>
                    <a:pt x="1975" y="478"/>
                    <a:pt x="1975" y="478"/>
                    <a:pt x="1975" y="478"/>
                  </a:cubicBezTo>
                  <a:cubicBezTo>
                    <a:pt x="1976" y="479"/>
                    <a:pt x="1976" y="479"/>
                    <a:pt x="1976" y="479"/>
                  </a:cubicBezTo>
                  <a:cubicBezTo>
                    <a:pt x="1977" y="481"/>
                    <a:pt x="1977" y="481"/>
                    <a:pt x="1977" y="481"/>
                  </a:cubicBezTo>
                  <a:cubicBezTo>
                    <a:pt x="1977" y="484"/>
                    <a:pt x="1977" y="484"/>
                    <a:pt x="1977" y="484"/>
                  </a:cubicBezTo>
                  <a:cubicBezTo>
                    <a:pt x="1977" y="485"/>
                    <a:pt x="1977" y="485"/>
                    <a:pt x="1977" y="485"/>
                  </a:cubicBezTo>
                  <a:cubicBezTo>
                    <a:pt x="1978" y="486"/>
                    <a:pt x="1978" y="486"/>
                    <a:pt x="1978" y="486"/>
                  </a:cubicBezTo>
                  <a:cubicBezTo>
                    <a:pt x="1980" y="484"/>
                    <a:pt x="1980" y="484"/>
                    <a:pt x="1980" y="484"/>
                  </a:cubicBezTo>
                  <a:cubicBezTo>
                    <a:pt x="1980" y="483"/>
                    <a:pt x="1980" y="483"/>
                    <a:pt x="1980" y="483"/>
                  </a:cubicBezTo>
                  <a:cubicBezTo>
                    <a:pt x="1980" y="482"/>
                    <a:pt x="1980" y="482"/>
                    <a:pt x="1980" y="482"/>
                  </a:cubicBezTo>
                  <a:cubicBezTo>
                    <a:pt x="1981" y="481"/>
                    <a:pt x="1981" y="481"/>
                    <a:pt x="1981" y="481"/>
                  </a:cubicBezTo>
                  <a:cubicBezTo>
                    <a:pt x="1982" y="482"/>
                    <a:pt x="1982" y="482"/>
                    <a:pt x="1982" y="482"/>
                  </a:cubicBezTo>
                  <a:cubicBezTo>
                    <a:pt x="1983" y="482"/>
                    <a:pt x="1983" y="482"/>
                    <a:pt x="1983" y="482"/>
                  </a:cubicBezTo>
                  <a:cubicBezTo>
                    <a:pt x="1984" y="481"/>
                    <a:pt x="1984" y="481"/>
                    <a:pt x="1984" y="481"/>
                  </a:cubicBezTo>
                  <a:cubicBezTo>
                    <a:pt x="1985" y="480"/>
                    <a:pt x="1985" y="480"/>
                    <a:pt x="1985" y="480"/>
                  </a:cubicBezTo>
                  <a:cubicBezTo>
                    <a:pt x="1984" y="479"/>
                    <a:pt x="1984" y="479"/>
                    <a:pt x="1984" y="479"/>
                  </a:cubicBezTo>
                  <a:cubicBezTo>
                    <a:pt x="1983" y="479"/>
                    <a:pt x="1983" y="479"/>
                    <a:pt x="1983" y="479"/>
                  </a:cubicBezTo>
                  <a:cubicBezTo>
                    <a:pt x="1981" y="479"/>
                    <a:pt x="1981" y="479"/>
                    <a:pt x="1981" y="479"/>
                  </a:cubicBezTo>
                  <a:cubicBezTo>
                    <a:pt x="1980" y="477"/>
                    <a:pt x="1980" y="477"/>
                    <a:pt x="1980" y="477"/>
                  </a:cubicBezTo>
                  <a:cubicBezTo>
                    <a:pt x="1978" y="478"/>
                    <a:pt x="1978" y="478"/>
                    <a:pt x="1978" y="478"/>
                  </a:cubicBezTo>
                  <a:cubicBezTo>
                    <a:pt x="1977" y="477"/>
                    <a:pt x="1977" y="477"/>
                    <a:pt x="1977" y="477"/>
                  </a:cubicBezTo>
                  <a:cubicBezTo>
                    <a:pt x="1977" y="476"/>
                    <a:pt x="1977" y="476"/>
                    <a:pt x="1977" y="476"/>
                  </a:cubicBezTo>
                  <a:cubicBezTo>
                    <a:pt x="1977" y="475"/>
                    <a:pt x="1977" y="475"/>
                    <a:pt x="1977" y="475"/>
                  </a:cubicBezTo>
                  <a:cubicBezTo>
                    <a:pt x="1977" y="474"/>
                    <a:pt x="1977" y="474"/>
                    <a:pt x="1977" y="474"/>
                  </a:cubicBezTo>
                  <a:cubicBezTo>
                    <a:pt x="1978" y="474"/>
                    <a:pt x="1978" y="474"/>
                    <a:pt x="1978" y="474"/>
                  </a:cubicBezTo>
                  <a:cubicBezTo>
                    <a:pt x="1980" y="475"/>
                    <a:pt x="1980" y="475"/>
                    <a:pt x="1980" y="475"/>
                  </a:cubicBezTo>
                  <a:cubicBezTo>
                    <a:pt x="1982" y="473"/>
                    <a:pt x="1982" y="473"/>
                    <a:pt x="1982" y="473"/>
                  </a:cubicBezTo>
                  <a:cubicBezTo>
                    <a:pt x="1983" y="472"/>
                    <a:pt x="1983" y="472"/>
                    <a:pt x="1983" y="472"/>
                  </a:cubicBezTo>
                  <a:cubicBezTo>
                    <a:pt x="1985" y="472"/>
                    <a:pt x="1985" y="472"/>
                    <a:pt x="1985" y="472"/>
                  </a:cubicBezTo>
                  <a:cubicBezTo>
                    <a:pt x="1985" y="473"/>
                    <a:pt x="1985" y="473"/>
                    <a:pt x="1985" y="473"/>
                  </a:cubicBezTo>
                  <a:cubicBezTo>
                    <a:pt x="1986" y="473"/>
                    <a:pt x="1986" y="473"/>
                    <a:pt x="1986" y="473"/>
                  </a:cubicBezTo>
                  <a:cubicBezTo>
                    <a:pt x="1987" y="473"/>
                    <a:pt x="1987" y="473"/>
                    <a:pt x="1987" y="473"/>
                  </a:cubicBezTo>
                  <a:cubicBezTo>
                    <a:pt x="1988" y="474"/>
                    <a:pt x="1988" y="474"/>
                    <a:pt x="1988" y="474"/>
                  </a:cubicBezTo>
                  <a:cubicBezTo>
                    <a:pt x="1990" y="475"/>
                    <a:pt x="1990" y="475"/>
                    <a:pt x="1990" y="475"/>
                  </a:cubicBezTo>
                  <a:cubicBezTo>
                    <a:pt x="1992" y="476"/>
                    <a:pt x="1992" y="476"/>
                    <a:pt x="1992" y="476"/>
                  </a:cubicBezTo>
                  <a:cubicBezTo>
                    <a:pt x="1994" y="477"/>
                    <a:pt x="1994" y="477"/>
                    <a:pt x="1994" y="477"/>
                  </a:cubicBezTo>
                  <a:cubicBezTo>
                    <a:pt x="1994" y="478"/>
                    <a:pt x="1994" y="478"/>
                    <a:pt x="1994" y="478"/>
                  </a:cubicBezTo>
                  <a:cubicBezTo>
                    <a:pt x="1995" y="478"/>
                    <a:pt x="1995" y="478"/>
                    <a:pt x="1995" y="478"/>
                  </a:cubicBezTo>
                  <a:cubicBezTo>
                    <a:pt x="1995" y="477"/>
                    <a:pt x="1995" y="477"/>
                    <a:pt x="1995" y="477"/>
                  </a:cubicBezTo>
                  <a:cubicBezTo>
                    <a:pt x="1996" y="476"/>
                    <a:pt x="1996" y="476"/>
                    <a:pt x="1996" y="476"/>
                  </a:cubicBezTo>
                  <a:cubicBezTo>
                    <a:pt x="1995" y="475"/>
                    <a:pt x="1995" y="475"/>
                    <a:pt x="1995" y="475"/>
                  </a:cubicBezTo>
                  <a:cubicBezTo>
                    <a:pt x="1996" y="473"/>
                    <a:pt x="1996" y="473"/>
                    <a:pt x="1996" y="473"/>
                  </a:cubicBezTo>
                  <a:cubicBezTo>
                    <a:pt x="1996" y="470"/>
                    <a:pt x="1996" y="470"/>
                    <a:pt x="1996" y="470"/>
                  </a:cubicBezTo>
                  <a:cubicBezTo>
                    <a:pt x="1998" y="468"/>
                    <a:pt x="1998" y="468"/>
                    <a:pt x="1998" y="468"/>
                  </a:cubicBezTo>
                  <a:cubicBezTo>
                    <a:pt x="1999" y="468"/>
                    <a:pt x="1999" y="468"/>
                    <a:pt x="1999" y="468"/>
                  </a:cubicBezTo>
                  <a:cubicBezTo>
                    <a:pt x="2000" y="468"/>
                    <a:pt x="2000" y="468"/>
                    <a:pt x="2000" y="468"/>
                  </a:cubicBezTo>
                  <a:cubicBezTo>
                    <a:pt x="2002" y="468"/>
                    <a:pt x="2002" y="468"/>
                    <a:pt x="2002" y="468"/>
                  </a:cubicBezTo>
                  <a:cubicBezTo>
                    <a:pt x="2002" y="467"/>
                    <a:pt x="2002" y="467"/>
                    <a:pt x="2002" y="467"/>
                  </a:cubicBezTo>
                  <a:cubicBezTo>
                    <a:pt x="2003" y="467"/>
                    <a:pt x="2003" y="467"/>
                    <a:pt x="2003" y="467"/>
                  </a:cubicBezTo>
                  <a:cubicBezTo>
                    <a:pt x="2004" y="467"/>
                    <a:pt x="2004" y="467"/>
                    <a:pt x="2004" y="467"/>
                  </a:cubicBezTo>
                  <a:cubicBezTo>
                    <a:pt x="2004" y="466"/>
                    <a:pt x="2004" y="466"/>
                    <a:pt x="2004" y="466"/>
                  </a:cubicBezTo>
                  <a:cubicBezTo>
                    <a:pt x="2004" y="465"/>
                    <a:pt x="2004" y="465"/>
                    <a:pt x="2004" y="465"/>
                  </a:cubicBezTo>
                  <a:cubicBezTo>
                    <a:pt x="2006" y="465"/>
                    <a:pt x="2006" y="465"/>
                    <a:pt x="2006" y="465"/>
                  </a:cubicBezTo>
                  <a:cubicBezTo>
                    <a:pt x="2006" y="464"/>
                    <a:pt x="2006" y="464"/>
                    <a:pt x="2006" y="464"/>
                  </a:cubicBezTo>
                  <a:cubicBezTo>
                    <a:pt x="2006" y="463"/>
                    <a:pt x="2006" y="463"/>
                    <a:pt x="2006" y="463"/>
                  </a:cubicBezTo>
                  <a:cubicBezTo>
                    <a:pt x="2005" y="464"/>
                    <a:pt x="2005" y="464"/>
                    <a:pt x="2005" y="464"/>
                  </a:cubicBezTo>
                  <a:cubicBezTo>
                    <a:pt x="2004" y="464"/>
                    <a:pt x="2004" y="464"/>
                    <a:pt x="2004" y="464"/>
                  </a:cubicBezTo>
                  <a:cubicBezTo>
                    <a:pt x="2004" y="463"/>
                    <a:pt x="2004" y="463"/>
                    <a:pt x="2004" y="463"/>
                  </a:cubicBezTo>
                  <a:cubicBezTo>
                    <a:pt x="2004" y="462"/>
                    <a:pt x="2004" y="462"/>
                    <a:pt x="2004" y="462"/>
                  </a:cubicBezTo>
                  <a:cubicBezTo>
                    <a:pt x="2003" y="461"/>
                    <a:pt x="2003" y="461"/>
                    <a:pt x="2003" y="461"/>
                  </a:cubicBezTo>
                  <a:cubicBezTo>
                    <a:pt x="2002" y="460"/>
                    <a:pt x="2002" y="460"/>
                    <a:pt x="2002" y="460"/>
                  </a:cubicBezTo>
                  <a:cubicBezTo>
                    <a:pt x="2001" y="459"/>
                    <a:pt x="2001" y="459"/>
                    <a:pt x="2001" y="459"/>
                  </a:cubicBezTo>
                  <a:cubicBezTo>
                    <a:pt x="2001" y="458"/>
                    <a:pt x="2001" y="458"/>
                    <a:pt x="2001" y="458"/>
                  </a:cubicBezTo>
                  <a:cubicBezTo>
                    <a:pt x="2002" y="456"/>
                    <a:pt x="2002" y="456"/>
                    <a:pt x="2002" y="456"/>
                  </a:cubicBezTo>
                  <a:cubicBezTo>
                    <a:pt x="2002" y="455"/>
                    <a:pt x="2002" y="455"/>
                    <a:pt x="2002" y="455"/>
                  </a:cubicBezTo>
                  <a:cubicBezTo>
                    <a:pt x="2002" y="454"/>
                    <a:pt x="2002" y="454"/>
                    <a:pt x="2002" y="454"/>
                  </a:cubicBezTo>
                  <a:cubicBezTo>
                    <a:pt x="2001" y="454"/>
                    <a:pt x="2001" y="454"/>
                    <a:pt x="2001" y="454"/>
                  </a:cubicBezTo>
                  <a:cubicBezTo>
                    <a:pt x="2001" y="456"/>
                    <a:pt x="2001" y="456"/>
                    <a:pt x="2001" y="456"/>
                  </a:cubicBezTo>
                  <a:cubicBezTo>
                    <a:pt x="2000" y="457"/>
                    <a:pt x="2000" y="457"/>
                    <a:pt x="2000" y="457"/>
                  </a:cubicBezTo>
                  <a:cubicBezTo>
                    <a:pt x="1998" y="458"/>
                    <a:pt x="1998" y="458"/>
                    <a:pt x="1998" y="458"/>
                  </a:cubicBezTo>
                  <a:cubicBezTo>
                    <a:pt x="1996" y="458"/>
                    <a:pt x="1996" y="458"/>
                    <a:pt x="1996" y="458"/>
                  </a:cubicBezTo>
                  <a:cubicBezTo>
                    <a:pt x="1995" y="458"/>
                    <a:pt x="1995" y="458"/>
                    <a:pt x="1995" y="458"/>
                  </a:cubicBezTo>
                  <a:cubicBezTo>
                    <a:pt x="1994" y="457"/>
                    <a:pt x="1994" y="457"/>
                    <a:pt x="1994" y="457"/>
                  </a:cubicBezTo>
                  <a:cubicBezTo>
                    <a:pt x="1992" y="457"/>
                    <a:pt x="1992" y="457"/>
                    <a:pt x="1992" y="457"/>
                  </a:cubicBezTo>
                  <a:cubicBezTo>
                    <a:pt x="1990" y="456"/>
                    <a:pt x="1990" y="456"/>
                    <a:pt x="1990" y="456"/>
                  </a:cubicBezTo>
                  <a:cubicBezTo>
                    <a:pt x="1989" y="455"/>
                    <a:pt x="1989" y="455"/>
                    <a:pt x="1989" y="455"/>
                  </a:cubicBezTo>
                  <a:cubicBezTo>
                    <a:pt x="1988" y="455"/>
                    <a:pt x="1988" y="455"/>
                    <a:pt x="1988" y="455"/>
                  </a:cubicBezTo>
                  <a:cubicBezTo>
                    <a:pt x="1988" y="454"/>
                    <a:pt x="1988" y="454"/>
                    <a:pt x="1988" y="454"/>
                  </a:cubicBezTo>
                  <a:cubicBezTo>
                    <a:pt x="1986" y="453"/>
                    <a:pt x="1986" y="453"/>
                    <a:pt x="1986" y="453"/>
                  </a:cubicBezTo>
                  <a:close/>
                  <a:moveTo>
                    <a:pt x="1936" y="568"/>
                  </a:moveTo>
                  <a:cubicBezTo>
                    <a:pt x="1935" y="568"/>
                    <a:pt x="1935" y="568"/>
                    <a:pt x="1935" y="568"/>
                  </a:cubicBezTo>
                  <a:cubicBezTo>
                    <a:pt x="1935" y="569"/>
                    <a:pt x="1935" y="569"/>
                    <a:pt x="1935" y="569"/>
                  </a:cubicBezTo>
                  <a:cubicBezTo>
                    <a:pt x="1935" y="570"/>
                    <a:pt x="1935" y="570"/>
                    <a:pt x="1935" y="570"/>
                  </a:cubicBezTo>
                  <a:cubicBezTo>
                    <a:pt x="1936" y="570"/>
                    <a:pt x="1936" y="570"/>
                    <a:pt x="1936" y="570"/>
                  </a:cubicBezTo>
                  <a:cubicBezTo>
                    <a:pt x="1936" y="569"/>
                    <a:pt x="1936" y="569"/>
                    <a:pt x="1936" y="569"/>
                  </a:cubicBezTo>
                  <a:cubicBezTo>
                    <a:pt x="1936" y="568"/>
                    <a:pt x="1936" y="568"/>
                    <a:pt x="1936" y="568"/>
                  </a:cubicBezTo>
                  <a:close/>
                  <a:moveTo>
                    <a:pt x="1916" y="631"/>
                  </a:moveTo>
                  <a:cubicBezTo>
                    <a:pt x="1917" y="632"/>
                    <a:pt x="1917" y="632"/>
                    <a:pt x="1917" y="632"/>
                  </a:cubicBezTo>
                  <a:cubicBezTo>
                    <a:pt x="1918" y="631"/>
                    <a:pt x="1918" y="631"/>
                    <a:pt x="1918" y="631"/>
                  </a:cubicBezTo>
                  <a:cubicBezTo>
                    <a:pt x="1916" y="630"/>
                    <a:pt x="1916" y="630"/>
                    <a:pt x="1916" y="630"/>
                  </a:cubicBezTo>
                  <a:cubicBezTo>
                    <a:pt x="1916" y="631"/>
                    <a:pt x="1916" y="631"/>
                    <a:pt x="1916" y="631"/>
                  </a:cubicBezTo>
                  <a:close/>
                  <a:moveTo>
                    <a:pt x="1937" y="569"/>
                  </a:moveTo>
                  <a:cubicBezTo>
                    <a:pt x="1938" y="568"/>
                    <a:pt x="1938" y="568"/>
                    <a:pt x="1938" y="568"/>
                  </a:cubicBezTo>
                  <a:cubicBezTo>
                    <a:pt x="1937" y="568"/>
                    <a:pt x="1937" y="568"/>
                    <a:pt x="1937" y="568"/>
                  </a:cubicBezTo>
                  <a:cubicBezTo>
                    <a:pt x="1937" y="569"/>
                    <a:pt x="1937" y="569"/>
                    <a:pt x="1937" y="569"/>
                  </a:cubicBezTo>
                  <a:close/>
                  <a:moveTo>
                    <a:pt x="1941" y="577"/>
                  </a:moveTo>
                  <a:cubicBezTo>
                    <a:pt x="1941" y="575"/>
                    <a:pt x="1941" y="575"/>
                    <a:pt x="1941" y="575"/>
                  </a:cubicBezTo>
                  <a:cubicBezTo>
                    <a:pt x="1942" y="575"/>
                    <a:pt x="1942" y="575"/>
                    <a:pt x="1942" y="575"/>
                  </a:cubicBezTo>
                  <a:cubicBezTo>
                    <a:pt x="1942" y="576"/>
                    <a:pt x="1942" y="576"/>
                    <a:pt x="1942" y="576"/>
                  </a:cubicBezTo>
                  <a:cubicBezTo>
                    <a:pt x="1943" y="577"/>
                    <a:pt x="1943" y="577"/>
                    <a:pt x="1943" y="577"/>
                  </a:cubicBezTo>
                  <a:cubicBezTo>
                    <a:pt x="1943" y="579"/>
                    <a:pt x="1943" y="579"/>
                    <a:pt x="1943" y="579"/>
                  </a:cubicBezTo>
                  <a:cubicBezTo>
                    <a:pt x="1943" y="580"/>
                    <a:pt x="1943" y="580"/>
                    <a:pt x="1943" y="580"/>
                  </a:cubicBezTo>
                  <a:cubicBezTo>
                    <a:pt x="1943" y="581"/>
                    <a:pt x="1943" y="581"/>
                    <a:pt x="1943" y="581"/>
                  </a:cubicBezTo>
                  <a:cubicBezTo>
                    <a:pt x="1944" y="580"/>
                    <a:pt x="1944" y="580"/>
                    <a:pt x="1944" y="580"/>
                  </a:cubicBezTo>
                  <a:cubicBezTo>
                    <a:pt x="1945" y="579"/>
                    <a:pt x="1945" y="579"/>
                    <a:pt x="1945" y="579"/>
                  </a:cubicBezTo>
                  <a:cubicBezTo>
                    <a:pt x="1944" y="577"/>
                    <a:pt x="1944" y="577"/>
                    <a:pt x="1944" y="577"/>
                  </a:cubicBezTo>
                  <a:cubicBezTo>
                    <a:pt x="1945" y="576"/>
                    <a:pt x="1945" y="576"/>
                    <a:pt x="1945" y="576"/>
                  </a:cubicBezTo>
                  <a:cubicBezTo>
                    <a:pt x="1945" y="577"/>
                    <a:pt x="1945" y="577"/>
                    <a:pt x="1945" y="577"/>
                  </a:cubicBezTo>
                  <a:cubicBezTo>
                    <a:pt x="1946" y="577"/>
                    <a:pt x="1946" y="577"/>
                    <a:pt x="1946" y="577"/>
                  </a:cubicBezTo>
                  <a:cubicBezTo>
                    <a:pt x="1946" y="576"/>
                    <a:pt x="1946" y="576"/>
                    <a:pt x="1946" y="576"/>
                  </a:cubicBezTo>
                  <a:cubicBezTo>
                    <a:pt x="1946" y="574"/>
                    <a:pt x="1946" y="574"/>
                    <a:pt x="1946" y="574"/>
                  </a:cubicBezTo>
                  <a:cubicBezTo>
                    <a:pt x="1946" y="573"/>
                    <a:pt x="1946" y="573"/>
                    <a:pt x="1946" y="573"/>
                  </a:cubicBezTo>
                  <a:cubicBezTo>
                    <a:pt x="1946" y="569"/>
                    <a:pt x="1946" y="569"/>
                    <a:pt x="1946" y="569"/>
                  </a:cubicBezTo>
                  <a:cubicBezTo>
                    <a:pt x="1946" y="567"/>
                    <a:pt x="1946" y="567"/>
                    <a:pt x="1946" y="567"/>
                  </a:cubicBezTo>
                  <a:cubicBezTo>
                    <a:pt x="1947" y="566"/>
                    <a:pt x="1947" y="566"/>
                    <a:pt x="1947" y="566"/>
                  </a:cubicBezTo>
                  <a:cubicBezTo>
                    <a:pt x="1948" y="565"/>
                    <a:pt x="1948" y="565"/>
                    <a:pt x="1948" y="565"/>
                  </a:cubicBezTo>
                  <a:cubicBezTo>
                    <a:pt x="1947" y="564"/>
                    <a:pt x="1947" y="564"/>
                    <a:pt x="1947" y="564"/>
                  </a:cubicBezTo>
                  <a:cubicBezTo>
                    <a:pt x="1947" y="563"/>
                    <a:pt x="1947" y="563"/>
                    <a:pt x="1947" y="563"/>
                  </a:cubicBezTo>
                  <a:cubicBezTo>
                    <a:pt x="1946" y="563"/>
                    <a:pt x="1946" y="563"/>
                    <a:pt x="1946" y="563"/>
                  </a:cubicBezTo>
                  <a:cubicBezTo>
                    <a:pt x="1946" y="562"/>
                    <a:pt x="1946" y="562"/>
                    <a:pt x="1946" y="562"/>
                  </a:cubicBezTo>
                  <a:cubicBezTo>
                    <a:pt x="1944" y="562"/>
                    <a:pt x="1944" y="562"/>
                    <a:pt x="1944" y="562"/>
                  </a:cubicBezTo>
                  <a:cubicBezTo>
                    <a:pt x="1944" y="561"/>
                    <a:pt x="1944" y="561"/>
                    <a:pt x="1944" y="561"/>
                  </a:cubicBezTo>
                  <a:cubicBezTo>
                    <a:pt x="1945" y="561"/>
                    <a:pt x="1945" y="561"/>
                    <a:pt x="1945" y="561"/>
                  </a:cubicBezTo>
                  <a:cubicBezTo>
                    <a:pt x="1945" y="560"/>
                    <a:pt x="1945" y="560"/>
                    <a:pt x="1945" y="560"/>
                  </a:cubicBezTo>
                  <a:cubicBezTo>
                    <a:pt x="1945" y="558"/>
                    <a:pt x="1945" y="558"/>
                    <a:pt x="1945" y="558"/>
                  </a:cubicBezTo>
                  <a:cubicBezTo>
                    <a:pt x="1944" y="558"/>
                    <a:pt x="1944" y="558"/>
                    <a:pt x="1944" y="558"/>
                  </a:cubicBezTo>
                  <a:cubicBezTo>
                    <a:pt x="1943" y="558"/>
                    <a:pt x="1943" y="558"/>
                    <a:pt x="1943" y="558"/>
                  </a:cubicBezTo>
                  <a:cubicBezTo>
                    <a:pt x="1942" y="559"/>
                    <a:pt x="1942" y="559"/>
                    <a:pt x="1942" y="559"/>
                  </a:cubicBezTo>
                  <a:cubicBezTo>
                    <a:pt x="1941" y="559"/>
                    <a:pt x="1941" y="559"/>
                    <a:pt x="1941" y="559"/>
                  </a:cubicBezTo>
                  <a:cubicBezTo>
                    <a:pt x="1940" y="557"/>
                    <a:pt x="1940" y="557"/>
                    <a:pt x="1940" y="557"/>
                  </a:cubicBezTo>
                  <a:cubicBezTo>
                    <a:pt x="1942" y="556"/>
                    <a:pt x="1942" y="556"/>
                    <a:pt x="1942" y="556"/>
                  </a:cubicBezTo>
                  <a:cubicBezTo>
                    <a:pt x="1944" y="555"/>
                    <a:pt x="1944" y="555"/>
                    <a:pt x="1944" y="555"/>
                  </a:cubicBezTo>
                  <a:cubicBezTo>
                    <a:pt x="1946" y="556"/>
                    <a:pt x="1946" y="556"/>
                    <a:pt x="1946" y="556"/>
                  </a:cubicBezTo>
                  <a:cubicBezTo>
                    <a:pt x="1947" y="556"/>
                    <a:pt x="1947" y="556"/>
                    <a:pt x="1947" y="556"/>
                  </a:cubicBezTo>
                  <a:cubicBezTo>
                    <a:pt x="1947" y="555"/>
                    <a:pt x="1947" y="555"/>
                    <a:pt x="1947" y="555"/>
                  </a:cubicBezTo>
                  <a:cubicBezTo>
                    <a:pt x="1947" y="554"/>
                    <a:pt x="1947" y="554"/>
                    <a:pt x="1947" y="554"/>
                  </a:cubicBezTo>
                  <a:cubicBezTo>
                    <a:pt x="1947" y="553"/>
                    <a:pt x="1947" y="553"/>
                    <a:pt x="1947" y="553"/>
                  </a:cubicBezTo>
                  <a:cubicBezTo>
                    <a:pt x="1947" y="552"/>
                    <a:pt x="1947" y="552"/>
                    <a:pt x="1947" y="552"/>
                  </a:cubicBezTo>
                  <a:cubicBezTo>
                    <a:pt x="1948" y="552"/>
                    <a:pt x="1948" y="552"/>
                    <a:pt x="1948" y="552"/>
                  </a:cubicBezTo>
                  <a:cubicBezTo>
                    <a:pt x="1948" y="553"/>
                    <a:pt x="1948" y="553"/>
                    <a:pt x="1948" y="553"/>
                  </a:cubicBezTo>
                  <a:cubicBezTo>
                    <a:pt x="1949" y="553"/>
                    <a:pt x="1949" y="553"/>
                    <a:pt x="1949" y="553"/>
                  </a:cubicBezTo>
                  <a:cubicBezTo>
                    <a:pt x="1950" y="552"/>
                    <a:pt x="1950" y="552"/>
                    <a:pt x="1950" y="552"/>
                  </a:cubicBezTo>
                  <a:cubicBezTo>
                    <a:pt x="1952" y="552"/>
                    <a:pt x="1952" y="552"/>
                    <a:pt x="1952" y="552"/>
                  </a:cubicBezTo>
                  <a:cubicBezTo>
                    <a:pt x="1954" y="551"/>
                    <a:pt x="1954" y="551"/>
                    <a:pt x="1954" y="551"/>
                  </a:cubicBezTo>
                  <a:cubicBezTo>
                    <a:pt x="1956" y="551"/>
                    <a:pt x="1956" y="551"/>
                    <a:pt x="1956" y="551"/>
                  </a:cubicBezTo>
                  <a:cubicBezTo>
                    <a:pt x="1957" y="551"/>
                    <a:pt x="1957" y="551"/>
                    <a:pt x="1957" y="551"/>
                  </a:cubicBezTo>
                  <a:cubicBezTo>
                    <a:pt x="1958" y="550"/>
                    <a:pt x="1958" y="550"/>
                    <a:pt x="1958" y="550"/>
                  </a:cubicBezTo>
                  <a:cubicBezTo>
                    <a:pt x="1958" y="549"/>
                    <a:pt x="1958" y="549"/>
                    <a:pt x="1958" y="549"/>
                  </a:cubicBezTo>
                  <a:cubicBezTo>
                    <a:pt x="1960" y="548"/>
                    <a:pt x="1960" y="548"/>
                    <a:pt x="1960" y="548"/>
                  </a:cubicBezTo>
                  <a:cubicBezTo>
                    <a:pt x="1961" y="548"/>
                    <a:pt x="1961" y="548"/>
                    <a:pt x="1961" y="548"/>
                  </a:cubicBezTo>
                  <a:cubicBezTo>
                    <a:pt x="1963" y="548"/>
                    <a:pt x="1963" y="548"/>
                    <a:pt x="1963" y="548"/>
                  </a:cubicBezTo>
                  <a:cubicBezTo>
                    <a:pt x="1964" y="548"/>
                    <a:pt x="1964" y="548"/>
                    <a:pt x="1964" y="548"/>
                  </a:cubicBezTo>
                  <a:cubicBezTo>
                    <a:pt x="1965" y="548"/>
                    <a:pt x="1965" y="548"/>
                    <a:pt x="1965" y="548"/>
                  </a:cubicBezTo>
                  <a:cubicBezTo>
                    <a:pt x="1965" y="549"/>
                    <a:pt x="1965" y="549"/>
                    <a:pt x="1965" y="549"/>
                  </a:cubicBezTo>
                  <a:cubicBezTo>
                    <a:pt x="1964" y="550"/>
                    <a:pt x="1964" y="550"/>
                    <a:pt x="1964" y="550"/>
                  </a:cubicBezTo>
                  <a:cubicBezTo>
                    <a:pt x="1964" y="552"/>
                    <a:pt x="1964" y="552"/>
                    <a:pt x="1964" y="552"/>
                  </a:cubicBezTo>
                  <a:cubicBezTo>
                    <a:pt x="1964" y="553"/>
                    <a:pt x="1964" y="553"/>
                    <a:pt x="1964" y="553"/>
                  </a:cubicBezTo>
                  <a:cubicBezTo>
                    <a:pt x="1964" y="554"/>
                    <a:pt x="1964" y="554"/>
                    <a:pt x="1964" y="554"/>
                  </a:cubicBezTo>
                  <a:cubicBezTo>
                    <a:pt x="1964" y="555"/>
                    <a:pt x="1964" y="555"/>
                    <a:pt x="1964" y="555"/>
                  </a:cubicBezTo>
                  <a:cubicBezTo>
                    <a:pt x="1965" y="556"/>
                    <a:pt x="1965" y="556"/>
                    <a:pt x="1965" y="556"/>
                  </a:cubicBezTo>
                  <a:cubicBezTo>
                    <a:pt x="1966" y="556"/>
                    <a:pt x="1966" y="556"/>
                    <a:pt x="1966" y="556"/>
                  </a:cubicBezTo>
                  <a:cubicBezTo>
                    <a:pt x="1968" y="558"/>
                    <a:pt x="1968" y="558"/>
                    <a:pt x="1968" y="558"/>
                  </a:cubicBezTo>
                  <a:cubicBezTo>
                    <a:pt x="1969" y="558"/>
                    <a:pt x="1969" y="558"/>
                    <a:pt x="1969" y="558"/>
                  </a:cubicBezTo>
                  <a:cubicBezTo>
                    <a:pt x="1970" y="558"/>
                    <a:pt x="1970" y="558"/>
                    <a:pt x="1970" y="558"/>
                  </a:cubicBezTo>
                  <a:cubicBezTo>
                    <a:pt x="1971" y="556"/>
                    <a:pt x="1971" y="556"/>
                    <a:pt x="1971" y="556"/>
                  </a:cubicBezTo>
                  <a:cubicBezTo>
                    <a:pt x="1971" y="555"/>
                    <a:pt x="1971" y="555"/>
                    <a:pt x="1971" y="555"/>
                  </a:cubicBezTo>
                  <a:cubicBezTo>
                    <a:pt x="1972" y="555"/>
                    <a:pt x="1972" y="555"/>
                    <a:pt x="1972" y="555"/>
                  </a:cubicBezTo>
                  <a:cubicBezTo>
                    <a:pt x="1972" y="554"/>
                    <a:pt x="1972" y="554"/>
                    <a:pt x="1972" y="554"/>
                  </a:cubicBezTo>
                  <a:cubicBezTo>
                    <a:pt x="1972" y="553"/>
                    <a:pt x="1972" y="553"/>
                    <a:pt x="1972" y="553"/>
                  </a:cubicBezTo>
                  <a:cubicBezTo>
                    <a:pt x="1972" y="552"/>
                    <a:pt x="1972" y="552"/>
                    <a:pt x="1972" y="552"/>
                  </a:cubicBezTo>
                  <a:cubicBezTo>
                    <a:pt x="1973" y="551"/>
                    <a:pt x="1973" y="551"/>
                    <a:pt x="1973" y="551"/>
                  </a:cubicBezTo>
                  <a:cubicBezTo>
                    <a:pt x="1974" y="551"/>
                    <a:pt x="1974" y="551"/>
                    <a:pt x="1974" y="551"/>
                  </a:cubicBezTo>
                  <a:cubicBezTo>
                    <a:pt x="1975" y="551"/>
                    <a:pt x="1975" y="551"/>
                    <a:pt x="1975" y="551"/>
                  </a:cubicBezTo>
                  <a:cubicBezTo>
                    <a:pt x="1974" y="550"/>
                    <a:pt x="1974" y="550"/>
                    <a:pt x="1974" y="550"/>
                  </a:cubicBezTo>
                  <a:cubicBezTo>
                    <a:pt x="1974" y="549"/>
                    <a:pt x="1974" y="549"/>
                    <a:pt x="1974" y="549"/>
                  </a:cubicBezTo>
                  <a:cubicBezTo>
                    <a:pt x="1972" y="548"/>
                    <a:pt x="1972" y="548"/>
                    <a:pt x="1972" y="548"/>
                  </a:cubicBezTo>
                  <a:cubicBezTo>
                    <a:pt x="1972" y="547"/>
                    <a:pt x="1972" y="547"/>
                    <a:pt x="1972" y="547"/>
                  </a:cubicBezTo>
                  <a:cubicBezTo>
                    <a:pt x="1972" y="546"/>
                    <a:pt x="1972" y="546"/>
                    <a:pt x="1972" y="546"/>
                  </a:cubicBezTo>
                  <a:cubicBezTo>
                    <a:pt x="1973" y="545"/>
                    <a:pt x="1973" y="545"/>
                    <a:pt x="1973" y="545"/>
                  </a:cubicBezTo>
                  <a:cubicBezTo>
                    <a:pt x="1973" y="547"/>
                    <a:pt x="1973" y="547"/>
                    <a:pt x="1973" y="547"/>
                  </a:cubicBezTo>
                  <a:cubicBezTo>
                    <a:pt x="1974" y="547"/>
                    <a:pt x="1974" y="547"/>
                    <a:pt x="1974" y="547"/>
                  </a:cubicBezTo>
                  <a:cubicBezTo>
                    <a:pt x="1974" y="546"/>
                    <a:pt x="1974" y="546"/>
                    <a:pt x="1974" y="546"/>
                  </a:cubicBezTo>
                  <a:cubicBezTo>
                    <a:pt x="1975" y="547"/>
                    <a:pt x="1975" y="547"/>
                    <a:pt x="1975" y="547"/>
                  </a:cubicBezTo>
                  <a:cubicBezTo>
                    <a:pt x="1976" y="547"/>
                    <a:pt x="1976" y="547"/>
                    <a:pt x="1976" y="547"/>
                  </a:cubicBezTo>
                  <a:cubicBezTo>
                    <a:pt x="1977" y="547"/>
                    <a:pt x="1977" y="547"/>
                    <a:pt x="1977" y="547"/>
                  </a:cubicBezTo>
                  <a:cubicBezTo>
                    <a:pt x="1977" y="548"/>
                    <a:pt x="1977" y="548"/>
                    <a:pt x="1977" y="548"/>
                  </a:cubicBezTo>
                  <a:cubicBezTo>
                    <a:pt x="1978" y="547"/>
                    <a:pt x="1978" y="547"/>
                    <a:pt x="1978" y="547"/>
                  </a:cubicBezTo>
                  <a:cubicBezTo>
                    <a:pt x="1982" y="548"/>
                    <a:pt x="1982" y="548"/>
                    <a:pt x="1982" y="548"/>
                  </a:cubicBezTo>
                  <a:cubicBezTo>
                    <a:pt x="1983" y="547"/>
                    <a:pt x="1983" y="547"/>
                    <a:pt x="1983" y="547"/>
                  </a:cubicBezTo>
                  <a:cubicBezTo>
                    <a:pt x="1982" y="546"/>
                    <a:pt x="1982" y="546"/>
                    <a:pt x="1982" y="546"/>
                  </a:cubicBezTo>
                  <a:cubicBezTo>
                    <a:pt x="1983" y="544"/>
                    <a:pt x="1983" y="544"/>
                    <a:pt x="1983" y="544"/>
                  </a:cubicBezTo>
                  <a:cubicBezTo>
                    <a:pt x="1984" y="544"/>
                    <a:pt x="1984" y="544"/>
                    <a:pt x="1984" y="544"/>
                  </a:cubicBezTo>
                  <a:cubicBezTo>
                    <a:pt x="1985" y="544"/>
                    <a:pt x="1985" y="544"/>
                    <a:pt x="1985" y="544"/>
                  </a:cubicBezTo>
                  <a:cubicBezTo>
                    <a:pt x="1985" y="545"/>
                    <a:pt x="1985" y="545"/>
                    <a:pt x="1985" y="545"/>
                  </a:cubicBezTo>
                  <a:cubicBezTo>
                    <a:pt x="1985" y="546"/>
                    <a:pt x="1985" y="546"/>
                    <a:pt x="1985" y="546"/>
                  </a:cubicBezTo>
                  <a:cubicBezTo>
                    <a:pt x="1986" y="547"/>
                    <a:pt x="1986" y="547"/>
                    <a:pt x="1986" y="547"/>
                  </a:cubicBezTo>
                  <a:cubicBezTo>
                    <a:pt x="1987" y="547"/>
                    <a:pt x="1987" y="547"/>
                    <a:pt x="1987" y="547"/>
                  </a:cubicBezTo>
                  <a:cubicBezTo>
                    <a:pt x="1987" y="546"/>
                    <a:pt x="1987" y="546"/>
                    <a:pt x="1987" y="546"/>
                  </a:cubicBezTo>
                  <a:cubicBezTo>
                    <a:pt x="1987" y="543"/>
                    <a:pt x="1987" y="543"/>
                    <a:pt x="1987" y="543"/>
                  </a:cubicBezTo>
                  <a:cubicBezTo>
                    <a:pt x="1987" y="542"/>
                    <a:pt x="1987" y="542"/>
                    <a:pt x="1987" y="542"/>
                  </a:cubicBezTo>
                  <a:cubicBezTo>
                    <a:pt x="1989" y="541"/>
                    <a:pt x="1989" y="541"/>
                    <a:pt x="1989" y="541"/>
                  </a:cubicBezTo>
                  <a:cubicBezTo>
                    <a:pt x="1990" y="540"/>
                    <a:pt x="1990" y="540"/>
                    <a:pt x="1990" y="540"/>
                  </a:cubicBezTo>
                  <a:cubicBezTo>
                    <a:pt x="1989" y="540"/>
                    <a:pt x="1989" y="540"/>
                    <a:pt x="1989" y="540"/>
                  </a:cubicBezTo>
                  <a:cubicBezTo>
                    <a:pt x="1989" y="538"/>
                    <a:pt x="1989" y="538"/>
                    <a:pt x="1989" y="538"/>
                  </a:cubicBezTo>
                  <a:cubicBezTo>
                    <a:pt x="1990" y="538"/>
                    <a:pt x="1990" y="538"/>
                    <a:pt x="1990" y="538"/>
                  </a:cubicBezTo>
                  <a:cubicBezTo>
                    <a:pt x="1991" y="538"/>
                    <a:pt x="1991" y="538"/>
                    <a:pt x="1991" y="538"/>
                  </a:cubicBezTo>
                  <a:cubicBezTo>
                    <a:pt x="1992" y="539"/>
                    <a:pt x="1992" y="539"/>
                    <a:pt x="1992" y="539"/>
                  </a:cubicBezTo>
                  <a:cubicBezTo>
                    <a:pt x="1991" y="539"/>
                    <a:pt x="1991" y="539"/>
                    <a:pt x="1991" y="539"/>
                  </a:cubicBezTo>
                  <a:cubicBezTo>
                    <a:pt x="1991" y="541"/>
                    <a:pt x="1991" y="541"/>
                    <a:pt x="1991" y="541"/>
                  </a:cubicBezTo>
                  <a:cubicBezTo>
                    <a:pt x="1991" y="545"/>
                    <a:pt x="1991" y="545"/>
                    <a:pt x="1991" y="545"/>
                  </a:cubicBezTo>
                  <a:cubicBezTo>
                    <a:pt x="1992" y="545"/>
                    <a:pt x="1992" y="545"/>
                    <a:pt x="1992" y="545"/>
                  </a:cubicBezTo>
                  <a:cubicBezTo>
                    <a:pt x="1993" y="544"/>
                    <a:pt x="1993" y="544"/>
                    <a:pt x="1993" y="544"/>
                  </a:cubicBezTo>
                  <a:cubicBezTo>
                    <a:pt x="1993" y="543"/>
                    <a:pt x="1993" y="543"/>
                    <a:pt x="1993" y="543"/>
                  </a:cubicBezTo>
                  <a:cubicBezTo>
                    <a:pt x="1994" y="543"/>
                    <a:pt x="1994" y="543"/>
                    <a:pt x="1994" y="543"/>
                  </a:cubicBezTo>
                  <a:cubicBezTo>
                    <a:pt x="1995" y="542"/>
                    <a:pt x="1995" y="542"/>
                    <a:pt x="1995" y="542"/>
                  </a:cubicBezTo>
                  <a:cubicBezTo>
                    <a:pt x="1996" y="540"/>
                    <a:pt x="1996" y="540"/>
                    <a:pt x="1996" y="540"/>
                  </a:cubicBezTo>
                  <a:cubicBezTo>
                    <a:pt x="1996" y="539"/>
                    <a:pt x="1996" y="539"/>
                    <a:pt x="1996" y="539"/>
                  </a:cubicBezTo>
                  <a:cubicBezTo>
                    <a:pt x="1997" y="538"/>
                    <a:pt x="1997" y="538"/>
                    <a:pt x="1997" y="538"/>
                  </a:cubicBezTo>
                  <a:cubicBezTo>
                    <a:pt x="1997" y="537"/>
                    <a:pt x="1997" y="537"/>
                    <a:pt x="1997" y="537"/>
                  </a:cubicBezTo>
                  <a:cubicBezTo>
                    <a:pt x="1996" y="536"/>
                    <a:pt x="1996" y="536"/>
                    <a:pt x="1996" y="536"/>
                  </a:cubicBezTo>
                  <a:cubicBezTo>
                    <a:pt x="1995" y="534"/>
                    <a:pt x="1995" y="534"/>
                    <a:pt x="1995" y="534"/>
                  </a:cubicBezTo>
                  <a:cubicBezTo>
                    <a:pt x="1994" y="533"/>
                    <a:pt x="1994" y="533"/>
                    <a:pt x="1994" y="533"/>
                  </a:cubicBezTo>
                  <a:cubicBezTo>
                    <a:pt x="1994" y="530"/>
                    <a:pt x="1994" y="530"/>
                    <a:pt x="1994" y="530"/>
                  </a:cubicBezTo>
                  <a:cubicBezTo>
                    <a:pt x="1994" y="526"/>
                    <a:pt x="1994" y="526"/>
                    <a:pt x="1994" y="526"/>
                  </a:cubicBezTo>
                  <a:cubicBezTo>
                    <a:pt x="1994" y="524"/>
                    <a:pt x="1994" y="524"/>
                    <a:pt x="1994" y="524"/>
                  </a:cubicBezTo>
                  <a:cubicBezTo>
                    <a:pt x="1993" y="520"/>
                    <a:pt x="1993" y="520"/>
                    <a:pt x="1993" y="520"/>
                  </a:cubicBezTo>
                  <a:cubicBezTo>
                    <a:pt x="1992" y="518"/>
                    <a:pt x="1992" y="518"/>
                    <a:pt x="1992" y="518"/>
                  </a:cubicBezTo>
                  <a:cubicBezTo>
                    <a:pt x="1991" y="516"/>
                    <a:pt x="1991" y="516"/>
                    <a:pt x="1991" y="516"/>
                  </a:cubicBezTo>
                  <a:cubicBezTo>
                    <a:pt x="1992" y="514"/>
                    <a:pt x="1992" y="514"/>
                    <a:pt x="1992" y="514"/>
                  </a:cubicBezTo>
                  <a:cubicBezTo>
                    <a:pt x="1994" y="513"/>
                    <a:pt x="1994" y="513"/>
                    <a:pt x="1994" y="513"/>
                  </a:cubicBezTo>
                  <a:cubicBezTo>
                    <a:pt x="1995" y="513"/>
                    <a:pt x="1995" y="513"/>
                    <a:pt x="1995" y="513"/>
                  </a:cubicBezTo>
                  <a:cubicBezTo>
                    <a:pt x="1995" y="514"/>
                    <a:pt x="1995" y="514"/>
                    <a:pt x="1995" y="514"/>
                  </a:cubicBezTo>
                  <a:cubicBezTo>
                    <a:pt x="1996" y="513"/>
                    <a:pt x="1996" y="513"/>
                    <a:pt x="1996" y="513"/>
                  </a:cubicBezTo>
                  <a:cubicBezTo>
                    <a:pt x="1995" y="512"/>
                    <a:pt x="1995" y="512"/>
                    <a:pt x="1995" y="512"/>
                  </a:cubicBezTo>
                  <a:cubicBezTo>
                    <a:pt x="1995" y="511"/>
                    <a:pt x="1995" y="511"/>
                    <a:pt x="1995" y="511"/>
                  </a:cubicBezTo>
                  <a:cubicBezTo>
                    <a:pt x="1994" y="509"/>
                    <a:pt x="1994" y="509"/>
                    <a:pt x="1994" y="509"/>
                  </a:cubicBezTo>
                  <a:cubicBezTo>
                    <a:pt x="1994" y="508"/>
                    <a:pt x="1994" y="508"/>
                    <a:pt x="1994" y="508"/>
                  </a:cubicBezTo>
                  <a:cubicBezTo>
                    <a:pt x="1995" y="507"/>
                    <a:pt x="1995" y="507"/>
                    <a:pt x="1995" y="507"/>
                  </a:cubicBezTo>
                  <a:cubicBezTo>
                    <a:pt x="1995" y="506"/>
                    <a:pt x="1995" y="506"/>
                    <a:pt x="1995" y="506"/>
                  </a:cubicBezTo>
                  <a:cubicBezTo>
                    <a:pt x="1995" y="505"/>
                    <a:pt x="1995" y="505"/>
                    <a:pt x="1995" y="505"/>
                  </a:cubicBezTo>
                  <a:cubicBezTo>
                    <a:pt x="1994" y="503"/>
                    <a:pt x="1994" y="503"/>
                    <a:pt x="1994" y="503"/>
                  </a:cubicBezTo>
                  <a:cubicBezTo>
                    <a:pt x="1995" y="503"/>
                    <a:pt x="1995" y="503"/>
                    <a:pt x="1995" y="503"/>
                  </a:cubicBezTo>
                  <a:cubicBezTo>
                    <a:pt x="1994" y="502"/>
                    <a:pt x="1994" y="502"/>
                    <a:pt x="1994" y="502"/>
                  </a:cubicBezTo>
                  <a:cubicBezTo>
                    <a:pt x="1994" y="499"/>
                    <a:pt x="1994" y="499"/>
                    <a:pt x="1994" y="499"/>
                  </a:cubicBezTo>
                  <a:cubicBezTo>
                    <a:pt x="1993" y="497"/>
                    <a:pt x="1993" y="497"/>
                    <a:pt x="1993" y="497"/>
                  </a:cubicBezTo>
                  <a:cubicBezTo>
                    <a:pt x="1992" y="497"/>
                    <a:pt x="1992" y="497"/>
                    <a:pt x="1992" y="497"/>
                  </a:cubicBezTo>
                  <a:cubicBezTo>
                    <a:pt x="1991" y="497"/>
                    <a:pt x="1991" y="497"/>
                    <a:pt x="1991" y="497"/>
                  </a:cubicBezTo>
                  <a:cubicBezTo>
                    <a:pt x="1991" y="494"/>
                    <a:pt x="1991" y="494"/>
                    <a:pt x="1991" y="494"/>
                  </a:cubicBezTo>
                  <a:cubicBezTo>
                    <a:pt x="1990" y="493"/>
                    <a:pt x="1990" y="493"/>
                    <a:pt x="1990" y="493"/>
                  </a:cubicBezTo>
                  <a:cubicBezTo>
                    <a:pt x="1988" y="490"/>
                    <a:pt x="1988" y="490"/>
                    <a:pt x="1988" y="490"/>
                  </a:cubicBezTo>
                  <a:cubicBezTo>
                    <a:pt x="1987" y="489"/>
                    <a:pt x="1987" y="489"/>
                    <a:pt x="1987" y="489"/>
                  </a:cubicBezTo>
                  <a:cubicBezTo>
                    <a:pt x="1986" y="487"/>
                    <a:pt x="1986" y="487"/>
                    <a:pt x="1986" y="487"/>
                  </a:cubicBezTo>
                  <a:cubicBezTo>
                    <a:pt x="1986" y="485"/>
                    <a:pt x="1986" y="485"/>
                    <a:pt x="1986" y="485"/>
                  </a:cubicBezTo>
                  <a:cubicBezTo>
                    <a:pt x="1985" y="485"/>
                    <a:pt x="1985" y="485"/>
                    <a:pt x="1985" y="485"/>
                  </a:cubicBezTo>
                  <a:cubicBezTo>
                    <a:pt x="1984" y="484"/>
                    <a:pt x="1984" y="484"/>
                    <a:pt x="1984" y="484"/>
                  </a:cubicBezTo>
                  <a:cubicBezTo>
                    <a:pt x="1983" y="484"/>
                    <a:pt x="1983" y="484"/>
                    <a:pt x="1983" y="484"/>
                  </a:cubicBezTo>
                  <a:cubicBezTo>
                    <a:pt x="1983" y="485"/>
                    <a:pt x="1983" y="485"/>
                    <a:pt x="1983" y="485"/>
                  </a:cubicBezTo>
                  <a:cubicBezTo>
                    <a:pt x="1983" y="486"/>
                    <a:pt x="1983" y="486"/>
                    <a:pt x="1983" y="486"/>
                  </a:cubicBezTo>
                  <a:cubicBezTo>
                    <a:pt x="1983" y="487"/>
                    <a:pt x="1983" y="487"/>
                    <a:pt x="1983" y="487"/>
                  </a:cubicBezTo>
                  <a:cubicBezTo>
                    <a:pt x="1983" y="488"/>
                    <a:pt x="1983" y="488"/>
                    <a:pt x="1983" y="488"/>
                  </a:cubicBezTo>
                  <a:cubicBezTo>
                    <a:pt x="1984" y="487"/>
                    <a:pt x="1984" y="487"/>
                    <a:pt x="1984" y="487"/>
                  </a:cubicBezTo>
                  <a:cubicBezTo>
                    <a:pt x="1985" y="486"/>
                    <a:pt x="1985" y="486"/>
                    <a:pt x="1985" y="486"/>
                  </a:cubicBezTo>
                  <a:cubicBezTo>
                    <a:pt x="1986" y="488"/>
                    <a:pt x="1986" y="488"/>
                    <a:pt x="1986" y="488"/>
                  </a:cubicBezTo>
                  <a:cubicBezTo>
                    <a:pt x="1985" y="489"/>
                    <a:pt x="1985" y="489"/>
                    <a:pt x="1985" y="489"/>
                  </a:cubicBezTo>
                  <a:cubicBezTo>
                    <a:pt x="1984" y="489"/>
                    <a:pt x="1984" y="489"/>
                    <a:pt x="1984" y="489"/>
                  </a:cubicBezTo>
                  <a:cubicBezTo>
                    <a:pt x="1983" y="489"/>
                    <a:pt x="1983" y="489"/>
                    <a:pt x="1983" y="489"/>
                  </a:cubicBezTo>
                  <a:cubicBezTo>
                    <a:pt x="1984" y="490"/>
                    <a:pt x="1984" y="490"/>
                    <a:pt x="1984" y="490"/>
                  </a:cubicBezTo>
                  <a:cubicBezTo>
                    <a:pt x="1983" y="491"/>
                    <a:pt x="1983" y="491"/>
                    <a:pt x="1983" y="491"/>
                  </a:cubicBezTo>
                  <a:cubicBezTo>
                    <a:pt x="1982" y="490"/>
                    <a:pt x="1982" y="490"/>
                    <a:pt x="1982" y="490"/>
                  </a:cubicBezTo>
                  <a:cubicBezTo>
                    <a:pt x="1982" y="489"/>
                    <a:pt x="1982" y="489"/>
                    <a:pt x="1982" y="489"/>
                  </a:cubicBezTo>
                  <a:cubicBezTo>
                    <a:pt x="1982" y="488"/>
                    <a:pt x="1982" y="488"/>
                    <a:pt x="1982" y="488"/>
                  </a:cubicBezTo>
                  <a:cubicBezTo>
                    <a:pt x="1982" y="487"/>
                    <a:pt x="1982" y="487"/>
                    <a:pt x="1982" y="487"/>
                  </a:cubicBezTo>
                  <a:cubicBezTo>
                    <a:pt x="1981" y="488"/>
                    <a:pt x="1981" y="488"/>
                    <a:pt x="1981" y="488"/>
                  </a:cubicBezTo>
                  <a:cubicBezTo>
                    <a:pt x="1980" y="487"/>
                    <a:pt x="1980" y="487"/>
                    <a:pt x="1980" y="487"/>
                  </a:cubicBezTo>
                  <a:cubicBezTo>
                    <a:pt x="1980" y="488"/>
                    <a:pt x="1980" y="488"/>
                    <a:pt x="1980" y="488"/>
                  </a:cubicBezTo>
                  <a:cubicBezTo>
                    <a:pt x="1980" y="490"/>
                    <a:pt x="1980" y="490"/>
                    <a:pt x="1980" y="490"/>
                  </a:cubicBezTo>
                  <a:cubicBezTo>
                    <a:pt x="1980" y="491"/>
                    <a:pt x="1980" y="491"/>
                    <a:pt x="1980" y="491"/>
                  </a:cubicBezTo>
                  <a:cubicBezTo>
                    <a:pt x="1980" y="492"/>
                    <a:pt x="1980" y="492"/>
                    <a:pt x="1980" y="492"/>
                  </a:cubicBezTo>
                  <a:cubicBezTo>
                    <a:pt x="1979" y="493"/>
                    <a:pt x="1979" y="493"/>
                    <a:pt x="1979" y="493"/>
                  </a:cubicBezTo>
                  <a:cubicBezTo>
                    <a:pt x="1979" y="494"/>
                    <a:pt x="1979" y="494"/>
                    <a:pt x="1979" y="494"/>
                  </a:cubicBezTo>
                  <a:cubicBezTo>
                    <a:pt x="1980" y="495"/>
                    <a:pt x="1980" y="495"/>
                    <a:pt x="1980" y="495"/>
                  </a:cubicBezTo>
                  <a:cubicBezTo>
                    <a:pt x="1981" y="496"/>
                    <a:pt x="1981" y="496"/>
                    <a:pt x="1981" y="496"/>
                  </a:cubicBezTo>
                  <a:cubicBezTo>
                    <a:pt x="1980" y="498"/>
                    <a:pt x="1980" y="498"/>
                    <a:pt x="1980" y="498"/>
                  </a:cubicBezTo>
                  <a:cubicBezTo>
                    <a:pt x="1979" y="498"/>
                    <a:pt x="1979" y="498"/>
                    <a:pt x="1979" y="498"/>
                  </a:cubicBezTo>
                  <a:cubicBezTo>
                    <a:pt x="1978" y="499"/>
                    <a:pt x="1978" y="499"/>
                    <a:pt x="1978" y="499"/>
                  </a:cubicBezTo>
                  <a:cubicBezTo>
                    <a:pt x="1979" y="500"/>
                    <a:pt x="1979" y="500"/>
                    <a:pt x="1979" y="500"/>
                  </a:cubicBezTo>
                  <a:cubicBezTo>
                    <a:pt x="1980" y="500"/>
                    <a:pt x="1980" y="500"/>
                    <a:pt x="1980" y="500"/>
                  </a:cubicBezTo>
                  <a:cubicBezTo>
                    <a:pt x="1981" y="499"/>
                    <a:pt x="1981" y="499"/>
                    <a:pt x="1981" y="499"/>
                  </a:cubicBezTo>
                  <a:cubicBezTo>
                    <a:pt x="1982" y="502"/>
                    <a:pt x="1982" y="502"/>
                    <a:pt x="1982" y="502"/>
                  </a:cubicBezTo>
                  <a:cubicBezTo>
                    <a:pt x="1983" y="505"/>
                    <a:pt x="1983" y="505"/>
                    <a:pt x="1983" y="505"/>
                  </a:cubicBezTo>
                  <a:cubicBezTo>
                    <a:pt x="1982" y="506"/>
                    <a:pt x="1982" y="506"/>
                    <a:pt x="1982" y="506"/>
                  </a:cubicBezTo>
                  <a:cubicBezTo>
                    <a:pt x="1983" y="509"/>
                    <a:pt x="1983" y="509"/>
                    <a:pt x="1983" y="509"/>
                  </a:cubicBezTo>
                  <a:cubicBezTo>
                    <a:pt x="1981" y="514"/>
                    <a:pt x="1981" y="514"/>
                    <a:pt x="1981" y="514"/>
                  </a:cubicBezTo>
                  <a:cubicBezTo>
                    <a:pt x="1982" y="515"/>
                    <a:pt x="1982" y="515"/>
                    <a:pt x="1982" y="515"/>
                  </a:cubicBezTo>
                  <a:cubicBezTo>
                    <a:pt x="1981" y="517"/>
                    <a:pt x="1981" y="517"/>
                    <a:pt x="1981" y="517"/>
                  </a:cubicBezTo>
                  <a:cubicBezTo>
                    <a:pt x="1980" y="518"/>
                    <a:pt x="1980" y="518"/>
                    <a:pt x="1980" y="518"/>
                  </a:cubicBezTo>
                  <a:cubicBezTo>
                    <a:pt x="1979" y="520"/>
                    <a:pt x="1979" y="520"/>
                    <a:pt x="1979" y="520"/>
                  </a:cubicBezTo>
                  <a:cubicBezTo>
                    <a:pt x="1979" y="522"/>
                    <a:pt x="1979" y="522"/>
                    <a:pt x="1979" y="522"/>
                  </a:cubicBezTo>
                  <a:cubicBezTo>
                    <a:pt x="1978" y="523"/>
                    <a:pt x="1978" y="523"/>
                    <a:pt x="1978" y="523"/>
                  </a:cubicBezTo>
                  <a:cubicBezTo>
                    <a:pt x="1978" y="524"/>
                    <a:pt x="1978" y="524"/>
                    <a:pt x="1978" y="524"/>
                  </a:cubicBezTo>
                  <a:cubicBezTo>
                    <a:pt x="1977" y="526"/>
                    <a:pt x="1977" y="526"/>
                    <a:pt x="1977" y="526"/>
                  </a:cubicBezTo>
                  <a:cubicBezTo>
                    <a:pt x="1974" y="528"/>
                    <a:pt x="1974" y="528"/>
                    <a:pt x="1974" y="528"/>
                  </a:cubicBezTo>
                  <a:cubicBezTo>
                    <a:pt x="1973" y="528"/>
                    <a:pt x="1973" y="528"/>
                    <a:pt x="1973" y="528"/>
                  </a:cubicBezTo>
                  <a:cubicBezTo>
                    <a:pt x="1972" y="529"/>
                    <a:pt x="1972" y="529"/>
                    <a:pt x="1972" y="529"/>
                  </a:cubicBezTo>
                  <a:cubicBezTo>
                    <a:pt x="1970" y="528"/>
                    <a:pt x="1970" y="528"/>
                    <a:pt x="1970" y="528"/>
                  </a:cubicBezTo>
                  <a:cubicBezTo>
                    <a:pt x="1969" y="527"/>
                    <a:pt x="1969" y="527"/>
                    <a:pt x="1969" y="527"/>
                  </a:cubicBezTo>
                  <a:cubicBezTo>
                    <a:pt x="1969" y="526"/>
                    <a:pt x="1969" y="526"/>
                    <a:pt x="1969" y="526"/>
                  </a:cubicBezTo>
                  <a:cubicBezTo>
                    <a:pt x="1970" y="525"/>
                    <a:pt x="1970" y="525"/>
                    <a:pt x="1970" y="525"/>
                  </a:cubicBezTo>
                  <a:cubicBezTo>
                    <a:pt x="1970" y="524"/>
                    <a:pt x="1970" y="524"/>
                    <a:pt x="1970" y="524"/>
                  </a:cubicBezTo>
                  <a:cubicBezTo>
                    <a:pt x="1971" y="523"/>
                    <a:pt x="1971" y="523"/>
                    <a:pt x="1971" y="523"/>
                  </a:cubicBezTo>
                  <a:cubicBezTo>
                    <a:pt x="1969" y="523"/>
                    <a:pt x="1969" y="523"/>
                    <a:pt x="1969" y="523"/>
                  </a:cubicBezTo>
                  <a:cubicBezTo>
                    <a:pt x="1968" y="524"/>
                    <a:pt x="1968" y="524"/>
                    <a:pt x="1968" y="524"/>
                  </a:cubicBezTo>
                  <a:cubicBezTo>
                    <a:pt x="1967" y="524"/>
                    <a:pt x="1967" y="524"/>
                    <a:pt x="1967" y="524"/>
                  </a:cubicBezTo>
                  <a:cubicBezTo>
                    <a:pt x="1967" y="526"/>
                    <a:pt x="1967" y="526"/>
                    <a:pt x="1967" y="526"/>
                  </a:cubicBezTo>
                  <a:cubicBezTo>
                    <a:pt x="1968" y="527"/>
                    <a:pt x="1968" y="527"/>
                    <a:pt x="1968" y="527"/>
                  </a:cubicBezTo>
                  <a:cubicBezTo>
                    <a:pt x="1968" y="530"/>
                    <a:pt x="1968" y="530"/>
                    <a:pt x="1968" y="530"/>
                  </a:cubicBezTo>
                  <a:cubicBezTo>
                    <a:pt x="1968" y="532"/>
                    <a:pt x="1968" y="532"/>
                    <a:pt x="1968" y="532"/>
                  </a:cubicBezTo>
                  <a:cubicBezTo>
                    <a:pt x="1966" y="533"/>
                    <a:pt x="1966" y="533"/>
                    <a:pt x="1966" y="533"/>
                  </a:cubicBezTo>
                  <a:cubicBezTo>
                    <a:pt x="1966" y="534"/>
                    <a:pt x="1966" y="534"/>
                    <a:pt x="1966" y="534"/>
                  </a:cubicBezTo>
                  <a:cubicBezTo>
                    <a:pt x="1965" y="537"/>
                    <a:pt x="1965" y="537"/>
                    <a:pt x="1965" y="537"/>
                  </a:cubicBezTo>
                  <a:cubicBezTo>
                    <a:pt x="1966" y="537"/>
                    <a:pt x="1966" y="537"/>
                    <a:pt x="1966" y="537"/>
                  </a:cubicBezTo>
                  <a:cubicBezTo>
                    <a:pt x="1966" y="538"/>
                    <a:pt x="1966" y="538"/>
                    <a:pt x="1966" y="538"/>
                  </a:cubicBezTo>
                  <a:cubicBezTo>
                    <a:pt x="1966" y="539"/>
                    <a:pt x="1966" y="539"/>
                    <a:pt x="1966" y="539"/>
                  </a:cubicBezTo>
                  <a:cubicBezTo>
                    <a:pt x="1966" y="540"/>
                    <a:pt x="1966" y="540"/>
                    <a:pt x="1966" y="540"/>
                  </a:cubicBezTo>
                  <a:cubicBezTo>
                    <a:pt x="1965" y="540"/>
                    <a:pt x="1965" y="540"/>
                    <a:pt x="1965" y="540"/>
                  </a:cubicBezTo>
                  <a:cubicBezTo>
                    <a:pt x="1965" y="541"/>
                    <a:pt x="1965" y="541"/>
                    <a:pt x="1965" y="541"/>
                  </a:cubicBezTo>
                  <a:cubicBezTo>
                    <a:pt x="1964" y="540"/>
                    <a:pt x="1964" y="540"/>
                    <a:pt x="1964" y="540"/>
                  </a:cubicBezTo>
                  <a:cubicBezTo>
                    <a:pt x="1963" y="541"/>
                    <a:pt x="1963" y="541"/>
                    <a:pt x="1963" y="541"/>
                  </a:cubicBezTo>
                  <a:cubicBezTo>
                    <a:pt x="1962" y="541"/>
                    <a:pt x="1962" y="541"/>
                    <a:pt x="1962" y="541"/>
                  </a:cubicBezTo>
                  <a:cubicBezTo>
                    <a:pt x="1962" y="539"/>
                    <a:pt x="1962" y="539"/>
                    <a:pt x="1962" y="539"/>
                  </a:cubicBezTo>
                  <a:cubicBezTo>
                    <a:pt x="1961" y="540"/>
                    <a:pt x="1961" y="540"/>
                    <a:pt x="1961" y="540"/>
                  </a:cubicBezTo>
                  <a:cubicBezTo>
                    <a:pt x="1960" y="540"/>
                    <a:pt x="1960" y="540"/>
                    <a:pt x="1960" y="540"/>
                  </a:cubicBezTo>
                  <a:cubicBezTo>
                    <a:pt x="1957" y="540"/>
                    <a:pt x="1957" y="540"/>
                    <a:pt x="1957" y="540"/>
                  </a:cubicBezTo>
                  <a:cubicBezTo>
                    <a:pt x="1956" y="541"/>
                    <a:pt x="1956" y="541"/>
                    <a:pt x="1956" y="541"/>
                  </a:cubicBezTo>
                  <a:cubicBezTo>
                    <a:pt x="1954" y="542"/>
                    <a:pt x="1954" y="542"/>
                    <a:pt x="1954" y="542"/>
                  </a:cubicBezTo>
                  <a:cubicBezTo>
                    <a:pt x="1953" y="542"/>
                    <a:pt x="1953" y="542"/>
                    <a:pt x="1953" y="542"/>
                  </a:cubicBezTo>
                  <a:cubicBezTo>
                    <a:pt x="1951" y="542"/>
                    <a:pt x="1951" y="542"/>
                    <a:pt x="1951" y="542"/>
                  </a:cubicBezTo>
                  <a:cubicBezTo>
                    <a:pt x="1949" y="542"/>
                    <a:pt x="1949" y="542"/>
                    <a:pt x="1949" y="542"/>
                  </a:cubicBezTo>
                  <a:cubicBezTo>
                    <a:pt x="1947" y="544"/>
                    <a:pt x="1947" y="544"/>
                    <a:pt x="1947" y="544"/>
                  </a:cubicBezTo>
                  <a:cubicBezTo>
                    <a:pt x="1946" y="545"/>
                    <a:pt x="1946" y="545"/>
                    <a:pt x="1946" y="545"/>
                  </a:cubicBezTo>
                  <a:cubicBezTo>
                    <a:pt x="1946" y="546"/>
                    <a:pt x="1946" y="546"/>
                    <a:pt x="1946" y="546"/>
                  </a:cubicBezTo>
                  <a:cubicBezTo>
                    <a:pt x="1945" y="547"/>
                    <a:pt x="1945" y="547"/>
                    <a:pt x="1945" y="547"/>
                  </a:cubicBezTo>
                  <a:cubicBezTo>
                    <a:pt x="1944" y="548"/>
                    <a:pt x="1944" y="548"/>
                    <a:pt x="1944" y="548"/>
                  </a:cubicBezTo>
                  <a:cubicBezTo>
                    <a:pt x="1943" y="549"/>
                    <a:pt x="1943" y="549"/>
                    <a:pt x="1943" y="549"/>
                  </a:cubicBezTo>
                  <a:cubicBezTo>
                    <a:pt x="1942" y="550"/>
                    <a:pt x="1942" y="550"/>
                    <a:pt x="1942" y="550"/>
                  </a:cubicBezTo>
                  <a:cubicBezTo>
                    <a:pt x="1941" y="551"/>
                    <a:pt x="1941" y="551"/>
                    <a:pt x="1941" y="551"/>
                  </a:cubicBezTo>
                  <a:cubicBezTo>
                    <a:pt x="1941" y="552"/>
                    <a:pt x="1941" y="552"/>
                    <a:pt x="1941" y="552"/>
                  </a:cubicBezTo>
                  <a:cubicBezTo>
                    <a:pt x="1939" y="552"/>
                    <a:pt x="1939" y="552"/>
                    <a:pt x="1939" y="552"/>
                  </a:cubicBezTo>
                  <a:cubicBezTo>
                    <a:pt x="1938" y="553"/>
                    <a:pt x="1938" y="553"/>
                    <a:pt x="1938" y="553"/>
                  </a:cubicBezTo>
                  <a:cubicBezTo>
                    <a:pt x="1939" y="555"/>
                    <a:pt x="1939" y="555"/>
                    <a:pt x="1939" y="555"/>
                  </a:cubicBezTo>
                  <a:cubicBezTo>
                    <a:pt x="1939" y="556"/>
                    <a:pt x="1939" y="556"/>
                    <a:pt x="1939" y="556"/>
                  </a:cubicBezTo>
                  <a:cubicBezTo>
                    <a:pt x="1939" y="557"/>
                    <a:pt x="1939" y="557"/>
                    <a:pt x="1939" y="557"/>
                  </a:cubicBezTo>
                  <a:cubicBezTo>
                    <a:pt x="1938" y="557"/>
                    <a:pt x="1938" y="557"/>
                    <a:pt x="1938" y="557"/>
                  </a:cubicBezTo>
                  <a:cubicBezTo>
                    <a:pt x="1937" y="558"/>
                    <a:pt x="1937" y="558"/>
                    <a:pt x="1937" y="558"/>
                  </a:cubicBezTo>
                  <a:cubicBezTo>
                    <a:pt x="1936" y="559"/>
                    <a:pt x="1936" y="559"/>
                    <a:pt x="1936" y="559"/>
                  </a:cubicBezTo>
                  <a:cubicBezTo>
                    <a:pt x="1934" y="561"/>
                    <a:pt x="1934" y="561"/>
                    <a:pt x="1934" y="561"/>
                  </a:cubicBezTo>
                  <a:cubicBezTo>
                    <a:pt x="1933" y="562"/>
                    <a:pt x="1933" y="562"/>
                    <a:pt x="1933" y="562"/>
                  </a:cubicBezTo>
                  <a:cubicBezTo>
                    <a:pt x="1933" y="563"/>
                    <a:pt x="1933" y="563"/>
                    <a:pt x="1933" y="563"/>
                  </a:cubicBezTo>
                  <a:cubicBezTo>
                    <a:pt x="1934" y="565"/>
                    <a:pt x="1934" y="565"/>
                    <a:pt x="1934" y="565"/>
                  </a:cubicBezTo>
                  <a:cubicBezTo>
                    <a:pt x="1933" y="564"/>
                    <a:pt x="1933" y="564"/>
                    <a:pt x="1933" y="564"/>
                  </a:cubicBezTo>
                  <a:cubicBezTo>
                    <a:pt x="1933" y="563"/>
                    <a:pt x="1933" y="563"/>
                    <a:pt x="1933" y="563"/>
                  </a:cubicBezTo>
                  <a:cubicBezTo>
                    <a:pt x="1932" y="564"/>
                    <a:pt x="1932" y="564"/>
                    <a:pt x="1932" y="564"/>
                  </a:cubicBezTo>
                  <a:cubicBezTo>
                    <a:pt x="1933" y="566"/>
                    <a:pt x="1933" y="566"/>
                    <a:pt x="1933" y="566"/>
                  </a:cubicBezTo>
                  <a:cubicBezTo>
                    <a:pt x="1934" y="566"/>
                    <a:pt x="1934" y="566"/>
                    <a:pt x="1934" y="566"/>
                  </a:cubicBezTo>
                  <a:cubicBezTo>
                    <a:pt x="1935" y="566"/>
                    <a:pt x="1935" y="566"/>
                    <a:pt x="1935" y="566"/>
                  </a:cubicBezTo>
                  <a:cubicBezTo>
                    <a:pt x="1936" y="566"/>
                    <a:pt x="1936" y="566"/>
                    <a:pt x="1936" y="566"/>
                  </a:cubicBezTo>
                  <a:cubicBezTo>
                    <a:pt x="1935" y="567"/>
                    <a:pt x="1935" y="567"/>
                    <a:pt x="1935" y="567"/>
                  </a:cubicBezTo>
                  <a:cubicBezTo>
                    <a:pt x="1936" y="567"/>
                    <a:pt x="1936" y="567"/>
                    <a:pt x="1936" y="567"/>
                  </a:cubicBezTo>
                  <a:cubicBezTo>
                    <a:pt x="1937" y="567"/>
                    <a:pt x="1937" y="567"/>
                    <a:pt x="1937" y="567"/>
                  </a:cubicBezTo>
                  <a:cubicBezTo>
                    <a:pt x="1937" y="566"/>
                    <a:pt x="1937" y="566"/>
                    <a:pt x="1937" y="566"/>
                  </a:cubicBezTo>
                  <a:cubicBezTo>
                    <a:pt x="1936" y="565"/>
                    <a:pt x="1936" y="565"/>
                    <a:pt x="1936" y="565"/>
                  </a:cubicBezTo>
                  <a:cubicBezTo>
                    <a:pt x="1935" y="565"/>
                    <a:pt x="1935" y="565"/>
                    <a:pt x="1935" y="565"/>
                  </a:cubicBezTo>
                  <a:cubicBezTo>
                    <a:pt x="1935" y="564"/>
                    <a:pt x="1935" y="564"/>
                    <a:pt x="1935" y="564"/>
                  </a:cubicBezTo>
                  <a:cubicBezTo>
                    <a:pt x="1935" y="563"/>
                    <a:pt x="1935" y="563"/>
                    <a:pt x="1935" y="563"/>
                  </a:cubicBezTo>
                  <a:cubicBezTo>
                    <a:pt x="1936" y="563"/>
                    <a:pt x="1936" y="563"/>
                    <a:pt x="1936" y="563"/>
                  </a:cubicBezTo>
                  <a:cubicBezTo>
                    <a:pt x="1937" y="563"/>
                    <a:pt x="1937" y="563"/>
                    <a:pt x="1937" y="563"/>
                  </a:cubicBezTo>
                  <a:cubicBezTo>
                    <a:pt x="1938" y="565"/>
                    <a:pt x="1938" y="565"/>
                    <a:pt x="1938" y="565"/>
                  </a:cubicBezTo>
                  <a:cubicBezTo>
                    <a:pt x="1938" y="566"/>
                    <a:pt x="1938" y="566"/>
                    <a:pt x="1938" y="566"/>
                  </a:cubicBezTo>
                  <a:cubicBezTo>
                    <a:pt x="1938" y="567"/>
                    <a:pt x="1938" y="567"/>
                    <a:pt x="1938" y="567"/>
                  </a:cubicBezTo>
                  <a:cubicBezTo>
                    <a:pt x="1938" y="568"/>
                    <a:pt x="1938" y="568"/>
                    <a:pt x="1938" y="568"/>
                  </a:cubicBezTo>
                  <a:cubicBezTo>
                    <a:pt x="1938" y="569"/>
                    <a:pt x="1938" y="569"/>
                    <a:pt x="1938" y="569"/>
                  </a:cubicBezTo>
                  <a:cubicBezTo>
                    <a:pt x="1938" y="571"/>
                    <a:pt x="1938" y="571"/>
                    <a:pt x="1938" y="571"/>
                  </a:cubicBezTo>
                  <a:cubicBezTo>
                    <a:pt x="1937" y="571"/>
                    <a:pt x="1937" y="571"/>
                    <a:pt x="1937" y="571"/>
                  </a:cubicBezTo>
                  <a:cubicBezTo>
                    <a:pt x="1936" y="570"/>
                    <a:pt x="1936" y="570"/>
                    <a:pt x="1936" y="570"/>
                  </a:cubicBezTo>
                  <a:cubicBezTo>
                    <a:pt x="1936" y="571"/>
                    <a:pt x="1936" y="571"/>
                    <a:pt x="1936" y="571"/>
                  </a:cubicBezTo>
                  <a:cubicBezTo>
                    <a:pt x="1937" y="572"/>
                    <a:pt x="1937" y="572"/>
                    <a:pt x="1937" y="572"/>
                  </a:cubicBezTo>
                  <a:cubicBezTo>
                    <a:pt x="1938" y="573"/>
                    <a:pt x="1938" y="573"/>
                    <a:pt x="1938" y="573"/>
                  </a:cubicBezTo>
                  <a:cubicBezTo>
                    <a:pt x="1938" y="576"/>
                    <a:pt x="1938" y="576"/>
                    <a:pt x="1938" y="576"/>
                  </a:cubicBezTo>
                  <a:cubicBezTo>
                    <a:pt x="1939" y="577"/>
                    <a:pt x="1939" y="577"/>
                    <a:pt x="1939" y="577"/>
                  </a:cubicBezTo>
                  <a:cubicBezTo>
                    <a:pt x="1939" y="578"/>
                    <a:pt x="1939" y="578"/>
                    <a:pt x="1939" y="578"/>
                  </a:cubicBezTo>
                  <a:cubicBezTo>
                    <a:pt x="1939" y="579"/>
                    <a:pt x="1939" y="579"/>
                    <a:pt x="1939" y="579"/>
                  </a:cubicBezTo>
                  <a:cubicBezTo>
                    <a:pt x="1939" y="580"/>
                    <a:pt x="1939" y="580"/>
                    <a:pt x="1939" y="580"/>
                  </a:cubicBezTo>
                  <a:cubicBezTo>
                    <a:pt x="1940" y="579"/>
                    <a:pt x="1940" y="579"/>
                    <a:pt x="1940" y="579"/>
                  </a:cubicBezTo>
                  <a:cubicBezTo>
                    <a:pt x="1941" y="580"/>
                    <a:pt x="1941" y="580"/>
                    <a:pt x="1941" y="580"/>
                  </a:cubicBezTo>
                  <a:cubicBezTo>
                    <a:pt x="1942" y="579"/>
                    <a:pt x="1942" y="579"/>
                    <a:pt x="1942" y="579"/>
                  </a:cubicBezTo>
                  <a:cubicBezTo>
                    <a:pt x="1941" y="577"/>
                    <a:pt x="1941" y="577"/>
                    <a:pt x="1941" y="577"/>
                  </a:cubicBezTo>
                  <a:close/>
                  <a:moveTo>
                    <a:pt x="2007" y="462"/>
                  </a:moveTo>
                  <a:cubicBezTo>
                    <a:pt x="2006" y="463"/>
                    <a:pt x="2006" y="463"/>
                    <a:pt x="2006" y="463"/>
                  </a:cubicBezTo>
                  <a:cubicBezTo>
                    <a:pt x="2007" y="463"/>
                    <a:pt x="2007" y="463"/>
                    <a:pt x="2007" y="463"/>
                  </a:cubicBezTo>
                  <a:cubicBezTo>
                    <a:pt x="2007" y="462"/>
                    <a:pt x="2007" y="462"/>
                    <a:pt x="2007" y="462"/>
                  </a:cubicBezTo>
                  <a:close/>
                  <a:moveTo>
                    <a:pt x="1963" y="551"/>
                  </a:moveTo>
                  <a:cubicBezTo>
                    <a:pt x="1963" y="550"/>
                    <a:pt x="1963" y="550"/>
                    <a:pt x="1963" y="550"/>
                  </a:cubicBezTo>
                  <a:cubicBezTo>
                    <a:pt x="1963" y="549"/>
                    <a:pt x="1963" y="549"/>
                    <a:pt x="1963" y="549"/>
                  </a:cubicBezTo>
                  <a:cubicBezTo>
                    <a:pt x="1962" y="550"/>
                    <a:pt x="1962" y="550"/>
                    <a:pt x="1962" y="550"/>
                  </a:cubicBezTo>
                  <a:cubicBezTo>
                    <a:pt x="1962" y="551"/>
                    <a:pt x="1962" y="551"/>
                    <a:pt x="1962" y="551"/>
                  </a:cubicBezTo>
                  <a:cubicBezTo>
                    <a:pt x="1962" y="552"/>
                    <a:pt x="1962" y="552"/>
                    <a:pt x="1962" y="552"/>
                  </a:cubicBezTo>
                  <a:cubicBezTo>
                    <a:pt x="1963" y="552"/>
                    <a:pt x="1963" y="552"/>
                    <a:pt x="1963" y="552"/>
                  </a:cubicBezTo>
                  <a:cubicBezTo>
                    <a:pt x="1963" y="551"/>
                    <a:pt x="1963" y="551"/>
                    <a:pt x="1963" y="551"/>
                  </a:cubicBezTo>
                  <a:close/>
                  <a:moveTo>
                    <a:pt x="1959" y="550"/>
                  </a:moveTo>
                  <a:cubicBezTo>
                    <a:pt x="1958" y="551"/>
                    <a:pt x="1958" y="551"/>
                    <a:pt x="1958" y="551"/>
                  </a:cubicBezTo>
                  <a:cubicBezTo>
                    <a:pt x="1959" y="552"/>
                    <a:pt x="1959" y="552"/>
                    <a:pt x="1959" y="552"/>
                  </a:cubicBezTo>
                  <a:cubicBezTo>
                    <a:pt x="1960" y="551"/>
                    <a:pt x="1960" y="551"/>
                    <a:pt x="1960" y="551"/>
                  </a:cubicBezTo>
                  <a:cubicBezTo>
                    <a:pt x="1959" y="550"/>
                    <a:pt x="1959" y="550"/>
                    <a:pt x="1959" y="550"/>
                  </a:cubicBezTo>
                  <a:close/>
                  <a:moveTo>
                    <a:pt x="1927" y="567"/>
                  </a:moveTo>
                  <a:cubicBezTo>
                    <a:pt x="1927" y="568"/>
                    <a:pt x="1927" y="568"/>
                    <a:pt x="1927" y="568"/>
                  </a:cubicBezTo>
                  <a:cubicBezTo>
                    <a:pt x="1928" y="568"/>
                    <a:pt x="1928" y="568"/>
                    <a:pt x="1928" y="568"/>
                  </a:cubicBezTo>
                  <a:cubicBezTo>
                    <a:pt x="1929" y="568"/>
                    <a:pt x="1929" y="568"/>
                    <a:pt x="1929" y="568"/>
                  </a:cubicBezTo>
                  <a:cubicBezTo>
                    <a:pt x="1928" y="567"/>
                    <a:pt x="1928" y="567"/>
                    <a:pt x="1928" y="567"/>
                  </a:cubicBezTo>
                  <a:cubicBezTo>
                    <a:pt x="1928" y="566"/>
                    <a:pt x="1928" y="566"/>
                    <a:pt x="1928" y="566"/>
                  </a:cubicBezTo>
                  <a:cubicBezTo>
                    <a:pt x="1927" y="566"/>
                    <a:pt x="1927" y="566"/>
                    <a:pt x="1927" y="566"/>
                  </a:cubicBezTo>
                  <a:cubicBezTo>
                    <a:pt x="1927" y="567"/>
                    <a:pt x="1927" y="567"/>
                    <a:pt x="1927" y="567"/>
                  </a:cubicBezTo>
                  <a:close/>
                  <a:moveTo>
                    <a:pt x="1938" y="602"/>
                  </a:moveTo>
                  <a:cubicBezTo>
                    <a:pt x="1937" y="603"/>
                    <a:pt x="1937" y="603"/>
                    <a:pt x="1937" y="603"/>
                  </a:cubicBezTo>
                  <a:cubicBezTo>
                    <a:pt x="1936" y="603"/>
                    <a:pt x="1936" y="603"/>
                    <a:pt x="1936" y="603"/>
                  </a:cubicBezTo>
                  <a:cubicBezTo>
                    <a:pt x="1937" y="604"/>
                    <a:pt x="1937" y="604"/>
                    <a:pt x="1937" y="604"/>
                  </a:cubicBezTo>
                  <a:cubicBezTo>
                    <a:pt x="1938" y="604"/>
                    <a:pt x="1938" y="604"/>
                    <a:pt x="1938" y="604"/>
                  </a:cubicBezTo>
                  <a:cubicBezTo>
                    <a:pt x="1939" y="603"/>
                    <a:pt x="1939" y="603"/>
                    <a:pt x="1939" y="603"/>
                  </a:cubicBezTo>
                  <a:cubicBezTo>
                    <a:pt x="1940" y="602"/>
                    <a:pt x="1940" y="602"/>
                    <a:pt x="1940" y="602"/>
                  </a:cubicBezTo>
                  <a:cubicBezTo>
                    <a:pt x="1940" y="601"/>
                    <a:pt x="1940" y="601"/>
                    <a:pt x="1940" y="601"/>
                  </a:cubicBezTo>
                  <a:cubicBezTo>
                    <a:pt x="1939" y="601"/>
                    <a:pt x="1939" y="601"/>
                    <a:pt x="1939" y="601"/>
                  </a:cubicBezTo>
                  <a:cubicBezTo>
                    <a:pt x="1938" y="602"/>
                    <a:pt x="1938" y="602"/>
                    <a:pt x="1938" y="602"/>
                  </a:cubicBezTo>
                  <a:close/>
                  <a:moveTo>
                    <a:pt x="1935" y="607"/>
                  </a:moveTo>
                  <a:cubicBezTo>
                    <a:pt x="1935" y="608"/>
                    <a:pt x="1935" y="608"/>
                    <a:pt x="1935" y="608"/>
                  </a:cubicBezTo>
                  <a:cubicBezTo>
                    <a:pt x="1936" y="608"/>
                    <a:pt x="1936" y="608"/>
                    <a:pt x="1936" y="608"/>
                  </a:cubicBezTo>
                  <a:cubicBezTo>
                    <a:pt x="1937" y="608"/>
                    <a:pt x="1937" y="608"/>
                    <a:pt x="1937" y="608"/>
                  </a:cubicBezTo>
                  <a:cubicBezTo>
                    <a:pt x="1936" y="607"/>
                    <a:pt x="1936" y="607"/>
                    <a:pt x="1936" y="607"/>
                  </a:cubicBezTo>
                  <a:cubicBezTo>
                    <a:pt x="1936" y="606"/>
                    <a:pt x="1936" y="606"/>
                    <a:pt x="1936" y="606"/>
                  </a:cubicBezTo>
                  <a:cubicBezTo>
                    <a:pt x="1935" y="607"/>
                    <a:pt x="1935" y="607"/>
                    <a:pt x="1935" y="607"/>
                  </a:cubicBezTo>
                  <a:close/>
                  <a:moveTo>
                    <a:pt x="1932" y="615"/>
                  </a:moveTo>
                  <a:cubicBezTo>
                    <a:pt x="1930" y="616"/>
                    <a:pt x="1930" y="616"/>
                    <a:pt x="1930" y="616"/>
                  </a:cubicBezTo>
                  <a:cubicBezTo>
                    <a:pt x="1931" y="616"/>
                    <a:pt x="1931" y="616"/>
                    <a:pt x="1931" y="616"/>
                  </a:cubicBezTo>
                  <a:cubicBezTo>
                    <a:pt x="1931" y="617"/>
                    <a:pt x="1931" y="617"/>
                    <a:pt x="1931" y="617"/>
                  </a:cubicBezTo>
                  <a:cubicBezTo>
                    <a:pt x="1929" y="617"/>
                    <a:pt x="1929" y="617"/>
                    <a:pt x="1929" y="617"/>
                  </a:cubicBezTo>
                  <a:cubicBezTo>
                    <a:pt x="1930" y="619"/>
                    <a:pt x="1930" y="619"/>
                    <a:pt x="1930" y="619"/>
                  </a:cubicBezTo>
                  <a:cubicBezTo>
                    <a:pt x="1931" y="619"/>
                    <a:pt x="1931" y="619"/>
                    <a:pt x="1931" y="619"/>
                  </a:cubicBezTo>
                  <a:cubicBezTo>
                    <a:pt x="1931" y="618"/>
                    <a:pt x="1931" y="618"/>
                    <a:pt x="1931" y="618"/>
                  </a:cubicBezTo>
                  <a:cubicBezTo>
                    <a:pt x="1932" y="617"/>
                    <a:pt x="1932" y="617"/>
                    <a:pt x="1932" y="617"/>
                  </a:cubicBezTo>
                  <a:cubicBezTo>
                    <a:pt x="1932" y="616"/>
                    <a:pt x="1932" y="616"/>
                    <a:pt x="1932" y="616"/>
                  </a:cubicBezTo>
                  <a:cubicBezTo>
                    <a:pt x="1933" y="615"/>
                    <a:pt x="1933" y="615"/>
                    <a:pt x="1933" y="615"/>
                  </a:cubicBezTo>
                  <a:cubicBezTo>
                    <a:pt x="1932" y="614"/>
                    <a:pt x="1932" y="614"/>
                    <a:pt x="1932" y="614"/>
                  </a:cubicBezTo>
                  <a:cubicBezTo>
                    <a:pt x="1932" y="615"/>
                    <a:pt x="1932" y="615"/>
                    <a:pt x="1932" y="615"/>
                  </a:cubicBezTo>
                  <a:close/>
                  <a:moveTo>
                    <a:pt x="1910" y="634"/>
                  </a:moveTo>
                  <a:cubicBezTo>
                    <a:pt x="1911" y="635"/>
                    <a:pt x="1911" y="635"/>
                    <a:pt x="1911" y="635"/>
                  </a:cubicBezTo>
                  <a:cubicBezTo>
                    <a:pt x="1912" y="634"/>
                    <a:pt x="1912" y="634"/>
                    <a:pt x="1912" y="634"/>
                  </a:cubicBezTo>
                  <a:cubicBezTo>
                    <a:pt x="1911" y="634"/>
                    <a:pt x="1911" y="634"/>
                    <a:pt x="1911" y="634"/>
                  </a:cubicBezTo>
                  <a:cubicBezTo>
                    <a:pt x="1910" y="634"/>
                    <a:pt x="1910" y="634"/>
                    <a:pt x="1910" y="634"/>
                  </a:cubicBezTo>
                  <a:close/>
                  <a:moveTo>
                    <a:pt x="1961" y="558"/>
                  </a:moveTo>
                  <a:cubicBezTo>
                    <a:pt x="1963" y="556"/>
                    <a:pt x="1963" y="556"/>
                    <a:pt x="1963" y="556"/>
                  </a:cubicBezTo>
                  <a:cubicBezTo>
                    <a:pt x="1963" y="555"/>
                    <a:pt x="1963" y="555"/>
                    <a:pt x="1963" y="555"/>
                  </a:cubicBezTo>
                  <a:cubicBezTo>
                    <a:pt x="1962" y="555"/>
                    <a:pt x="1962" y="555"/>
                    <a:pt x="1962" y="555"/>
                  </a:cubicBezTo>
                  <a:cubicBezTo>
                    <a:pt x="1962" y="554"/>
                    <a:pt x="1962" y="554"/>
                    <a:pt x="1962" y="554"/>
                  </a:cubicBezTo>
                  <a:cubicBezTo>
                    <a:pt x="1961" y="553"/>
                    <a:pt x="1961" y="553"/>
                    <a:pt x="1961" y="553"/>
                  </a:cubicBezTo>
                  <a:cubicBezTo>
                    <a:pt x="1960" y="553"/>
                    <a:pt x="1960" y="553"/>
                    <a:pt x="1960" y="553"/>
                  </a:cubicBezTo>
                  <a:cubicBezTo>
                    <a:pt x="1959" y="552"/>
                    <a:pt x="1959" y="552"/>
                    <a:pt x="1959" y="552"/>
                  </a:cubicBezTo>
                  <a:cubicBezTo>
                    <a:pt x="1957" y="552"/>
                    <a:pt x="1957" y="552"/>
                    <a:pt x="1957" y="552"/>
                  </a:cubicBezTo>
                  <a:cubicBezTo>
                    <a:pt x="1956" y="553"/>
                    <a:pt x="1956" y="553"/>
                    <a:pt x="1956" y="553"/>
                  </a:cubicBezTo>
                  <a:cubicBezTo>
                    <a:pt x="1956" y="554"/>
                    <a:pt x="1956" y="554"/>
                    <a:pt x="1956" y="554"/>
                  </a:cubicBezTo>
                  <a:cubicBezTo>
                    <a:pt x="1955" y="555"/>
                    <a:pt x="1955" y="555"/>
                    <a:pt x="1955" y="555"/>
                  </a:cubicBezTo>
                  <a:cubicBezTo>
                    <a:pt x="1954" y="556"/>
                    <a:pt x="1954" y="556"/>
                    <a:pt x="1954" y="556"/>
                  </a:cubicBezTo>
                  <a:cubicBezTo>
                    <a:pt x="1953" y="556"/>
                    <a:pt x="1953" y="556"/>
                    <a:pt x="1953" y="556"/>
                  </a:cubicBezTo>
                  <a:cubicBezTo>
                    <a:pt x="1952" y="556"/>
                    <a:pt x="1952" y="556"/>
                    <a:pt x="1952" y="556"/>
                  </a:cubicBezTo>
                  <a:cubicBezTo>
                    <a:pt x="1952" y="554"/>
                    <a:pt x="1952" y="554"/>
                    <a:pt x="1952" y="554"/>
                  </a:cubicBezTo>
                  <a:cubicBezTo>
                    <a:pt x="1951" y="554"/>
                    <a:pt x="1951" y="554"/>
                    <a:pt x="1951" y="554"/>
                  </a:cubicBezTo>
                  <a:cubicBezTo>
                    <a:pt x="1949" y="556"/>
                    <a:pt x="1949" y="556"/>
                    <a:pt x="1949" y="556"/>
                  </a:cubicBezTo>
                  <a:cubicBezTo>
                    <a:pt x="1949" y="557"/>
                    <a:pt x="1949" y="557"/>
                    <a:pt x="1949" y="557"/>
                  </a:cubicBezTo>
                  <a:cubicBezTo>
                    <a:pt x="1948" y="558"/>
                    <a:pt x="1948" y="558"/>
                    <a:pt x="1948" y="558"/>
                  </a:cubicBezTo>
                  <a:cubicBezTo>
                    <a:pt x="1948" y="559"/>
                    <a:pt x="1948" y="559"/>
                    <a:pt x="1948" y="559"/>
                  </a:cubicBezTo>
                  <a:cubicBezTo>
                    <a:pt x="1950" y="560"/>
                    <a:pt x="1950" y="560"/>
                    <a:pt x="1950" y="560"/>
                  </a:cubicBezTo>
                  <a:cubicBezTo>
                    <a:pt x="1950" y="561"/>
                    <a:pt x="1950" y="561"/>
                    <a:pt x="1950" y="561"/>
                  </a:cubicBezTo>
                  <a:cubicBezTo>
                    <a:pt x="1950" y="562"/>
                    <a:pt x="1950" y="562"/>
                    <a:pt x="1950" y="562"/>
                  </a:cubicBezTo>
                  <a:cubicBezTo>
                    <a:pt x="1951" y="564"/>
                    <a:pt x="1951" y="564"/>
                    <a:pt x="1951" y="564"/>
                  </a:cubicBezTo>
                  <a:cubicBezTo>
                    <a:pt x="1952" y="564"/>
                    <a:pt x="1952" y="564"/>
                    <a:pt x="1952" y="564"/>
                  </a:cubicBezTo>
                  <a:cubicBezTo>
                    <a:pt x="1952" y="565"/>
                    <a:pt x="1952" y="565"/>
                    <a:pt x="1952" y="565"/>
                  </a:cubicBezTo>
                  <a:cubicBezTo>
                    <a:pt x="1953" y="565"/>
                    <a:pt x="1953" y="565"/>
                    <a:pt x="1953" y="565"/>
                  </a:cubicBezTo>
                  <a:cubicBezTo>
                    <a:pt x="1953" y="564"/>
                    <a:pt x="1953" y="564"/>
                    <a:pt x="1953" y="564"/>
                  </a:cubicBezTo>
                  <a:cubicBezTo>
                    <a:pt x="1954" y="565"/>
                    <a:pt x="1954" y="565"/>
                    <a:pt x="1954" y="565"/>
                  </a:cubicBezTo>
                  <a:cubicBezTo>
                    <a:pt x="1954" y="564"/>
                    <a:pt x="1954" y="564"/>
                    <a:pt x="1954" y="564"/>
                  </a:cubicBezTo>
                  <a:cubicBezTo>
                    <a:pt x="1953" y="562"/>
                    <a:pt x="1953" y="562"/>
                    <a:pt x="1953" y="562"/>
                  </a:cubicBezTo>
                  <a:cubicBezTo>
                    <a:pt x="1954" y="561"/>
                    <a:pt x="1954" y="561"/>
                    <a:pt x="1954" y="561"/>
                  </a:cubicBezTo>
                  <a:cubicBezTo>
                    <a:pt x="1954" y="560"/>
                    <a:pt x="1954" y="560"/>
                    <a:pt x="1954" y="560"/>
                  </a:cubicBezTo>
                  <a:cubicBezTo>
                    <a:pt x="1956" y="559"/>
                    <a:pt x="1956" y="559"/>
                    <a:pt x="1956" y="559"/>
                  </a:cubicBezTo>
                  <a:cubicBezTo>
                    <a:pt x="1956" y="558"/>
                    <a:pt x="1956" y="558"/>
                    <a:pt x="1956" y="558"/>
                  </a:cubicBezTo>
                  <a:cubicBezTo>
                    <a:pt x="1958" y="558"/>
                    <a:pt x="1958" y="558"/>
                    <a:pt x="1958" y="558"/>
                  </a:cubicBezTo>
                  <a:cubicBezTo>
                    <a:pt x="1959" y="559"/>
                    <a:pt x="1959" y="559"/>
                    <a:pt x="1959" y="559"/>
                  </a:cubicBezTo>
                  <a:cubicBezTo>
                    <a:pt x="1960" y="560"/>
                    <a:pt x="1960" y="560"/>
                    <a:pt x="1960" y="560"/>
                  </a:cubicBezTo>
                  <a:cubicBezTo>
                    <a:pt x="1961" y="560"/>
                    <a:pt x="1961" y="560"/>
                    <a:pt x="1961" y="560"/>
                  </a:cubicBezTo>
                  <a:cubicBezTo>
                    <a:pt x="1961" y="558"/>
                    <a:pt x="1961" y="558"/>
                    <a:pt x="1961" y="558"/>
                  </a:cubicBezTo>
                  <a:close/>
                  <a:moveTo>
                    <a:pt x="1908" y="636"/>
                  </a:moveTo>
                  <a:cubicBezTo>
                    <a:pt x="1909" y="636"/>
                    <a:pt x="1909" y="636"/>
                    <a:pt x="1909" y="636"/>
                  </a:cubicBezTo>
                  <a:cubicBezTo>
                    <a:pt x="1910" y="636"/>
                    <a:pt x="1910" y="636"/>
                    <a:pt x="1910" y="636"/>
                  </a:cubicBezTo>
                  <a:cubicBezTo>
                    <a:pt x="1909" y="635"/>
                    <a:pt x="1909" y="635"/>
                    <a:pt x="1909" y="635"/>
                  </a:cubicBezTo>
                  <a:cubicBezTo>
                    <a:pt x="1908" y="635"/>
                    <a:pt x="1908" y="635"/>
                    <a:pt x="1908" y="635"/>
                  </a:cubicBezTo>
                  <a:cubicBezTo>
                    <a:pt x="1908" y="636"/>
                    <a:pt x="1908" y="636"/>
                    <a:pt x="1908" y="636"/>
                  </a:cubicBezTo>
                  <a:close/>
                  <a:moveTo>
                    <a:pt x="1928" y="565"/>
                  </a:moveTo>
                  <a:cubicBezTo>
                    <a:pt x="1928" y="566"/>
                    <a:pt x="1928" y="566"/>
                    <a:pt x="1928" y="566"/>
                  </a:cubicBezTo>
                  <a:cubicBezTo>
                    <a:pt x="1929" y="565"/>
                    <a:pt x="1929" y="565"/>
                    <a:pt x="1929" y="565"/>
                  </a:cubicBezTo>
                  <a:cubicBezTo>
                    <a:pt x="1928" y="565"/>
                    <a:pt x="1928" y="565"/>
                    <a:pt x="1928" y="565"/>
                  </a:cubicBezTo>
                  <a:close/>
                  <a:moveTo>
                    <a:pt x="1944" y="587"/>
                  </a:moveTo>
                  <a:cubicBezTo>
                    <a:pt x="1944" y="586"/>
                    <a:pt x="1944" y="586"/>
                    <a:pt x="1944" y="586"/>
                  </a:cubicBezTo>
                  <a:cubicBezTo>
                    <a:pt x="1943" y="585"/>
                    <a:pt x="1943" y="585"/>
                    <a:pt x="1943" y="585"/>
                  </a:cubicBezTo>
                  <a:cubicBezTo>
                    <a:pt x="1942" y="585"/>
                    <a:pt x="1942" y="585"/>
                    <a:pt x="1942" y="585"/>
                  </a:cubicBezTo>
                  <a:cubicBezTo>
                    <a:pt x="1942" y="586"/>
                    <a:pt x="1942" y="586"/>
                    <a:pt x="1942" y="586"/>
                  </a:cubicBezTo>
                  <a:cubicBezTo>
                    <a:pt x="1943" y="587"/>
                    <a:pt x="1943" y="587"/>
                    <a:pt x="1943" y="587"/>
                  </a:cubicBezTo>
                  <a:cubicBezTo>
                    <a:pt x="1944" y="587"/>
                    <a:pt x="1944" y="587"/>
                    <a:pt x="1944" y="587"/>
                  </a:cubicBezTo>
                  <a:close/>
                  <a:moveTo>
                    <a:pt x="1929" y="564"/>
                  </a:moveTo>
                  <a:cubicBezTo>
                    <a:pt x="1929" y="565"/>
                    <a:pt x="1929" y="565"/>
                    <a:pt x="1929" y="565"/>
                  </a:cubicBezTo>
                  <a:cubicBezTo>
                    <a:pt x="1930" y="564"/>
                    <a:pt x="1930" y="564"/>
                    <a:pt x="1930" y="564"/>
                  </a:cubicBezTo>
                  <a:cubicBezTo>
                    <a:pt x="1929" y="564"/>
                    <a:pt x="1929" y="564"/>
                    <a:pt x="1929" y="564"/>
                  </a:cubicBezTo>
                  <a:close/>
                  <a:moveTo>
                    <a:pt x="1945" y="582"/>
                  </a:moveTo>
                  <a:cubicBezTo>
                    <a:pt x="1945" y="584"/>
                    <a:pt x="1945" y="584"/>
                    <a:pt x="1945" y="584"/>
                  </a:cubicBezTo>
                  <a:cubicBezTo>
                    <a:pt x="1946" y="583"/>
                    <a:pt x="1946" y="583"/>
                    <a:pt x="1946" y="583"/>
                  </a:cubicBezTo>
                  <a:cubicBezTo>
                    <a:pt x="1945" y="582"/>
                    <a:pt x="1945" y="582"/>
                    <a:pt x="1945" y="582"/>
                  </a:cubicBezTo>
                  <a:close/>
                  <a:moveTo>
                    <a:pt x="1970" y="478"/>
                  </a:moveTo>
                  <a:cubicBezTo>
                    <a:pt x="1970" y="479"/>
                    <a:pt x="1970" y="479"/>
                    <a:pt x="1970" y="479"/>
                  </a:cubicBezTo>
                  <a:cubicBezTo>
                    <a:pt x="1971" y="479"/>
                    <a:pt x="1971" y="479"/>
                    <a:pt x="1971" y="479"/>
                  </a:cubicBezTo>
                  <a:cubicBezTo>
                    <a:pt x="1971" y="478"/>
                    <a:pt x="1971" y="478"/>
                    <a:pt x="1971" y="478"/>
                  </a:cubicBezTo>
                  <a:cubicBezTo>
                    <a:pt x="1972" y="477"/>
                    <a:pt x="1972" y="477"/>
                    <a:pt x="1972" y="477"/>
                  </a:cubicBezTo>
                  <a:cubicBezTo>
                    <a:pt x="1971" y="477"/>
                    <a:pt x="1971" y="477"/>
                    <a:pt x="1971" y="477"/>
                  </a:cubicBezTo>
                  <a:cubicBezTo>
                    <a:pt x="1970" y="478"/>
                    <a:pt x="1970" y="478"/>
                    <a:pt x="1970" y="478"/>
                  </a:cubicBezTo>
                  <a:close/>
                  <a:moveTo>
                    <a:pt x="1929" y="551"/>
                  </a:moveTo>
                  <a:cubicBezTo>
                    <a:pt x="1928" y="551"/>
                    <a:pt x="1928" y="551"/>
                    <a:pt x="1928" y="551"/>
                  </a:cubicBezTo>
                  <a:cubicBezTo>
                    <a:pt x="1928" y="552"/>
                    <a:pt x="1928" y="552"/>
                    <a:pt x="1928" y="552"/>
                  </a:cubicBezTo>
                  <a:cubicBezTo>
                    <a:pt x="1928" y="553"/>
                    <a:pt x="1928" y="553"/>
                    <a:pt x="1928" y="553"/>
                  </a:cubicBezTo>
                  <a:cubicBezTo>
                    <a:pt x="1929" y="552"/>
                    <a:pt x="1929" y="552"/>
                    <a:pt x="1929" y="552"/>
                  </a:cubicBezTo>
                  <a:cubicBezTo>
                    <a:pt x="1929" y="551"/>
                    <a:pt x="1929" y="551"/>
                    <a:pt x="1929" y="551"/>
                  </a:cubicBezTo>
                  <a:close/>
                  <a:moveTo>
                    <a:pt x="1918" y="550"/>
                  </a:moveTo>
                  <a:cubicBezTo>
                    <a:pt x="1918" y="551"/>
                    <a:pt x="1918" y="551"/>
                    <a:pt x="1918" y="551"/>
                  </a:cubicBezTo>
                  <a:cubicBezTo>
                    <a:pt x="1919" y="550"/>
                    <a:pt x="1919" y="550"/>
                    <a:pt x="1919" y="550"/>
                  </a:cubicBezTo>
                  <a:cubicBezTo>
                    <a:pt x="1918" y="550"/>
                    <a:pt x="1918" y="550"/>
                    <a:pt x="1918" y="550"/>
                  </a:cubicBezTo>
                  <a:close/>
                  <a:moveTo>
                    <a:pt x="1924" y="549"/>
                  </a:moveTo>
                  <a:cubicBezTo>
                    <a:pt x="1924" y="548"/>
                    <a:pt x="1924" y="548"/>
                    <a:pt x="1924" y="548"/>
                  </a:cubicBezTo>
                  <a:cubicBezTo>
                    <a:pt x="1923" y="548"/>
                    <a:pt x="1923" y="548"/>
                    <a:pt x="1923" y="548"/>
                  </a:cubicBezTo>
                  <a:cubicBezTo>
                    <a:pt x="1922" y="549"/>
                    <a:pt x="1922" y="549"/>
                    <a:pt x="1922" y="549"/>
                  </a:cubicBezTo>
                  <a:cubicBezTo>
                    <a:pt x="1923" y="550"/>
                    <a:pt x="1923" y="550"/>
                    <a:pt x="1923" y="550"/>
                  </a:cubicBezTo>
                  <a:cubicBezTo>
                    <a:pt x="1924" y="549"/>
                    <a:pt x="1924" y="549"/>
                    <a:pt x="1924" y="549"/>
                  </a:cubicBezTo>
                  <a:close/>
                  <a:moveTo>
                    <a:pt x="1928" y="555"/>
                  </a:moveTo>
                  <a:cubicBezTo>
                    <a:pt x="1927" y="555"/>
                    <a:pt x="1927" y="555"/>
                    <a:pt x="1927" y="555"/>
                  </a:cubicBezTo>
                  <a:cubicBezTo>
                    <a:pt x="1927" y="556"/>
                    <a:pt x="1927" y="556"/>
                    <a:pt x="1927" y="556"/>
                  </a:cubicBezTo>
                  <a:cubicBezTo>
                    <a:pt x="1928" y="556"/>
                    <a:pt x="1928" y="556"/>
                    <a:pt x="1928" y="556"/>
                  </a:cubicBezTo>
                  <a:cubicBezTo>
                    <a:pt x="1928" y="555"/>
                    <a:pt x="1928" y="555"/>
                    <a:pt x="1928" y="555"/>
                  </a:cubicBezTo>
                  <a:close/>
                  <a:moveTo>
                    <a:pt x="1909" y="553"/>
                  </a:moveTo>
                  <a:cubicBezTo>
                    <a:pt x="1908" y="554"/>
                    <a:pt x="1908" y="554"/>
                    <a:pt x="1908" y="554"/>
                  </a:cubicBezTo>
                  <a:cubicBezTo>
                    <a:pt x="1909" y="555"/>
                    <a:pt x="1909" y="555"/>
                    <a:pt x="1909" y="555"/>
                  </a:cubicBezTo>
                  <a:cubicBezTo>
                    <a:pt x="1909" y="554"/>
                    <a:pt x="1909" y="554"/>
                    <a:pt x="1909" y="554"/>
                  </a:cubicBezTo>
                  <a:cubicBezTo>
                    <a:pt x="1910" y="554"/>
                    <a:pt x="1910" y="554"/>
                    <a:pt x="1910" y="554"/>
                  </a:cubicBezTo>
                  <a:cubicBezTo>
                    <a:pt x="1910" y="553"/>
                    <a:pt x="1910" y="553"/>
                    <a:pt x="1910" y="553"/>
                  </a:cubicBezTo>
                  <a:cubicBezTo>
                    <a:pt x="1909" y="552"/>
                    <a:pt x="1909" y="552"/>
                    <a:pt x="1909" y="552"/>
                  </a:cubicBezTo>
                  <a:cubicBezTo>
                    <a:pt x="1909" y="553"/>
                    <a:pt x="1909" y="553"/>
                    <a:pt x="1909" y="553"/>
                  </a:cubicBezTo>
                  <a:close/>
                  <a:moveTo>
                    <a:pt x="1914" y="563"/>
                  </a:moveTo>
                  <a:cubicBezTo>
                    <a:pt x="1915" y="561"/>
                    <a:pt x="1915" y="561"/>
                    <a:pt x="1915" y="561"/>
                  </a:cubicBezTo>
                  <a:cubicBezTo>
                    <a:pt x="1915" y="560"/>
                    <a:pt x="1915" y="560"/>
                    <a:pt x="1915" y="560"/>
                  </a:cubicBezTo>
                  <a:cubicBezTo>
                    <a:pt x="1914" y="560"/>
                    <a:pt x="1914" y="560"/>
                    <a:pt x="1914" y="560"/>
                  </a:cubicBezTo>
                  <a:cubicBezTo>
                    <a:pt x="1911" y="561"/>
                    <a:pt x="1911" y="561"/>
                    <a:pt x="1911" y="561"/>
                  </a:cubicBezTo>
                  <a:cubicBezTo>
                    <a:pt x="1910" y="562"/>
                    <a:pt x="1910" y="562"/>
                    <a:pt x="1910" y="562"/>
                  </a:cubicBezTo>
                  <a:cubicBezTo>
                    <a:pt x="1911" y="563"/>
                    <a:pt x="1911" y="563"/>
                    <a:pt x="1911" y="563"/>
                  </a:cubicBezTo>
                  <a:cubicBezTo>
                    <a:pt x="1912" y="563"/>
                    <a:pt x="1912" y="563"/>
                    <a:pt x="1912" y="563"/>
                  </a:cubicBezTo>
                  <a:cubicBezTo>
                    <a:pt x="1914" y="563"/>
                    <a:pt x="1914" y="563"/>
                    <a:pt x="1914" y="563"/>
                  </a:cubicBezTo>
                  <a:close/>
                  <a:moveTo>
                    <a:pt x="2256" y="920"/>
                  </a:moveTo>
                  <a:cubicBezTo>
                    <a:pt x="2253" y="921"/>
                    <a:pt x="2253" y="921"/>
                    <a:pt x="2253" y="921"/>
                  </a:cubicBezTo>
                  <a:cubicBezTo>
                    <a:pt x="2251" y="922"/>
                    <a:pt x="2251" y="922"/>
                    <a:pt x="2251" y="922"/>
                  </a:cubicBezTo>
                  <a:cubicBezTo>
                    <a:pt x="2251" y="924"/>
                    <a:pt x="2251" y="924"/>
                    <a:pt x="2251" y="924"/>
                  </a:cubicBezTo>
                  <a:cubicBezTo>
                    <a:pt x="2249" y="924"/>
                    <a:pt x="2249" y="924"/>
                    <a:pt x="2249" y="924"/>
                  </a:cubicBezTo>
                  <a:cubicBezTo>
                    <a:pt x="2249" y="926"/>
                    <a:pt x="2249" y="926"/>
                    <a:pt x="2249" y="926"/>
                  </a:cubicBezTo>
                  <a:cubicBezTo>
                    <a:pt x="2251" y="927"/>
                    <a:pt x="2251" y="927"/>
                    <a:pt x="2251" y="927"/>
                  </a:cubicBezTo>
                  <a:cubicBezTo>
                    <a:pt x="2254" y="927"/>
                    <a:pt x="2254" y="927"/>
                    <a:pt x="2254" y="927"/>
                  </a:cubicBezTo>
                  <a:cubicBezTo>
                    <a:pt x="2255" y="926"/>
                    <a:pt x="2255" y="926"/>
                    <a:pt x="2255" y="926"/>
                  </a:cubicBezTo>
                  <a:cubicBezTo>
                    <a:pt x="2257" y="927"/>
                    <a:pt x="2257" y="927"/>
                    <a:pt x="2257" y="927"/>
                  </a:cubicBezTo>
                  <a:cubicBezTo>
                    <a:pt x="2259" y="926"/>
                    <a:pt x="2259" y="926"/>
                    <a:pt x="2259" y="926"/>
                  </a:cubicBezTo>
                  <a:cubicBezTo>
                    <a:pt x="2258" y="922"/>
                    <a:pt x="2258" y="922"/>
                    <a:pt x="2258" y="922"/>
                  </a:cubicBezTo>
                  <a:cubicBezTo>
                    <a:pt x="2256" y="920"/>
                    <a:pt x="2256" y="920"/>
                    <a:pt x="2256" y="920"/>
                  </a:cubicBezTo>
                  <a:close/>
                  <a:moveTo>
                    <a:pt x="2267" y="913"/>
                  </a:moveTo>
                  <a:cubicBezTo>
                    <a:pt x="2268" y="912"/>
                    <a:pt x="2268" y="912"/>
                    <a:pt x="2268" y="912"/>
                  </a:cubicBezTo>
                  <a:cubicBezTo>
                    <a:pt x="2268" y="911"/>
                    <a:pt x="2268" y="911"/>
                    <a:pt x="2268" y="911"/>
                  </a:cubicBezTo>
                  <a:cubicBezTo>
                    <a:pt x="2266" y="913"/>
                    <a:pt x="2266" y="913"/>
                    <a:pt x="2266" y="913"/>
                  </a:cubicBezTo>
                  <a:cubicBezTo>
                    <a:pt x="2265" y="913"/>
                    <a:pt x="2265" y="913"/>
                    <a:pt x="2265" y="913"/>
                  </a:cubicBezTo>
                  <a:cubicBezTo>
                    <a:pt x="2263" y="914"/>
                    <a:pt x="2263" y="914"/>
                    <a:pt x="2263" y="914"/>
                  </a:cubicBezTo>
                  <a:cubicBezTo>
                    <a:pt x="2262" y="914"/>
                    <a:pt x="2262" y="914"/>
                    <a:pt x="2262" y="914"/>
                  </a:cubicBezTo>
                  <a:cubicBezTo>
                    <a:pt x="2260" y="915"/>
                    <a:pt x="2260" y="915"/>
                    <a:pt x="2260" y="915"/>
                  </a:cubicBezTo>
                  <a:cubicBezTo>
                    <a:pt x="2259" y="915"/>
                    <a:pt x="2259" y="915"/>
                    <a:pt x="2259" y="915"/>
                  </a:cubicBezTo>
                  <a:cubicBezTo>
                    <a:pt x="2258" y="917"/>
                    <a:pt x="2258" y="917"/>
                    <a:pt x="2258" y="917"/>
                  </a:cubicBezTo>
                  <a:cubicBezTo>
                    <a:pt x="2259" y="918"/>
                    <a:pt x="2259" y="918"/>
                    <a:pt x="2259" y="918"/>
                  </a:cubicBezTo>
                  <a:cubicBezTo>
                    <a:pt x="2260" y="917"/>
                    <a:pt x="2260" y="917"/>
                    <a:pt x="2260" y="917"/>
                  </a:cubicBezTo>
                  <a:cubicBezTo>
                    <a:pt x="2262" y="917"/>
                    <a:pt x="2262" y="917"/>
                    <a:pt x="2262" y="917"/>
                  </a:cubicBezTo>
                  <a:cubicBezTo>
                    <a:pt x="2262" y="916"/>
                    <a:pt x="2262" y="916"/>
                    <a:pt x="2262" y="916"/>
                  </a:cubicBezTo>
                  <a:cubicBezTo>
                    <a:pt x="2263" y="916"/>
                    <a:pt x="2263" y="916"/>
                    <a:pt x="2263" y="916"/>
                  </a:cubicBezTo>
                  <a:cubicBezTo>
                    <a:pt x="2264" y="917"/>
                    <a:pt x="2264" y="917"/>
                    <a:pt x="2264" y="917"/>
                  </a:cubicBezTo>
                  <a:cubicBezTo>
                    <a:pt x="2267" y="917"/>
                    <a:pt x="2267" y="917"/>
                    <a:pt x="2267" y="917"/>
                  </a:cubicBezTo>
                  <a:cubicBezTo>
                    <a:pt x="2268" y="916"/>
                    <a:pt x="2268" y="916"/>
                    <a:pt x="2268" y="916"/>
                  </a:cubicBezTo>
                  <a:cubicBezTo>
                    <a:pt x="2267" y="915"/>
                    <a:pt x="2267" y="915"/>
                    <a:pt x="2267" y="915"/>
                  </a:cubicBezTo>
                  <a:cubicBezTo>
                    <a:pt x="2266" y="916"/>
                    <a:pt x="2266" y="916"/>
                    <a:pt x="2266" y="916"/>
                  </a:cubicBezTo>
                  <a:cubicBezTo>
                    <a:pt x="2265" y="916"/>
                    <a:pt x="2265" y="916"/>
                    <a:pt x="2265" y="916"/>
                  </a:cubicBezTo>
                  <a:cubicBezTo>
                    <a:pt x="2267" y="914"/>
                    <a:pt x="2267" y="914"/>
                    <a:pt x="2267" y="914"/>
                  </a:cubicBezTo>
                  <a:cubicBezTo>
                    <a:pt x="2267" y="913"/>
                    <a:pt x="2267" y="913"/>
                    <a:pt x="2267" y="913"/>
                  </a:cubicBezTo>
                  <a:close/>
                  <a:moveTo>
                    <a:pt x="2195" y="915"/>
                  </a:moveTo>
                  <a:cubicBezTo>
                    <a:pt x="2195" y="915"/>
                    <a:pt x="2195" y="915"/>
                    <a:pt x="2194" y="914"/>
                  </a:cubicBezTo>
                  <a:cubicBezTo>
                    <a:pt x="2194" y="914"/>
                    <a:pt x="2194" y="914"/>
                    <a:pt x="2193" y="915"/>
                  </a:cubicBezTo>
                  <a:cubicBezTo>
                    <a:pt x="2193" y="915"/>
                    <a:pt x="2193" y="915"/>
                    <a:pt x="2193" y="916"/>
                  </a:cubicBezTo>
                  <a:cubicBezTo>
                    <a:pt x="2193" y="916"/>
                    <a:pt x="2193" y="916"/>
                    <a:pt x="2195" y="916"/>
                  </a:cubicBezTo>
                  <a:cubicBezTo>
                    <a:pt x="2195" y="916"/>
                    <a:pt x="2195" y="916"/>
                    <a:pt x="2195" y="915"/>
                  </a:cubicBezTo>
                  <a:close/>
                  <a:moveTo>
                    <a:pt x="2193" y="904"/>
                  </a:moveTo>
                  <a:cubicBezTo>
                    <a:pt x="2192" y="904"/>
                    <a:pt x="2192" y="904"/>
                    <a:pt x="2192" y="904"/>
                  </a:cubicBezTo>
                  <a:cubicBezTo>
                    <a:pt x="2191" y="905"/>
                    <a:pt x="2191" y="905"/>
                    <a:pt x="2191" y="905"/>
                  </a:cubicBezTo>
                  <a:cubicBezTo>
                    <a:pt x="2192" y="905"/>
                    <a:pt x="2192" y="905"/>
                    <a:pt x="2192" y="905"/>
                  </a:cubicBezTo>
                  <a:cubicBezTo>
                    <a:pt x="2193" y="904"/>
                    <a:pt x="2193" y="904"/>
                    <a:pt x="2193" y="904"/>
                  </a:cubicBezTo>
                  <a:close/>
                  <a:moveTo>
                    <a:pt x="2192" y="912"/>
                  </a:moveTo>
                  <a:cubicBezTo>
                    <a:pt x="2192" y="912"/>
                    <a:pt x="2192" y="912"/>
                    <a:pt x="2192" y="913"/>
                  </a:cubicBezTo>
                  <a:cubicBezTo>
                    <a:pt x="2192" y="913"/>
                    <a:pt x="2192" y="913"/>
                    <a:pt x="2193" y="913"/>
                  </a:cubicBezTo>
                  <a:cubicBezTo>
                    <a:pt x="2193" y="913"/>
                    <a:pt x="2193" y="913"/>
                    <a:pt x="2194" y="913"/>
                  </a:cubicBezTo>
                  <a:cubicBezTo>
                    <a:pt x="2194" y="913"/>
                    <a:pt x="2194" y="913"/>
                    <a:pt x="2195" y="912"/>
                  </a:cubicBezTo>
                  <a:cubicBezTo>
                    <a:pt x="2195" y="912"/>
                    <a:pt x="2195" y="912"/>
                    <a:pt x="2194" y="912"/>
                  </a:cubicBezTo>
                  <a:cubicBezTo>
                    <a:pt x="2194" y="912"/>
                    <a:pt x="2194" y="912"/>
                    <a:pt x="2194" y="911"/>
                  </a:cubicBezTo>
                  <a:cubicBezTo>
                    <a:pt x="2194" y="911"/>
                    <a:pt x="2194" y="911"/>
                    <a:pt x="2192" y="912"/>
                  </a:cubicBezTo>
                  <a:close/>
                  <a:moveTo>
                    <a:pt x="2193" y="922"/>
                  </a:moveTo>
                  <a:cubicBezTo>
                    <a:pt x="2193" y="922"/>
                    <a:pt x="2193" y="922"/>
                    <a:pt x="2194" y="923"/>
                  </a:cubicBezTo>
                  <a:cubicBezTo>
                    <a:pt x="2194" y="923"/>
                    <a:pt x="2194" y="923"/>
                    <a:pt x="2195" y="923"/>
                  </a:cubicBezTo>
                  <a:cubicBezTo>
                    <a:pt x="2195" y="923"/>
                    <a:pt x="2195" y="923"/>
                    <a:pt x="2195" y="921"/>
                  </a:cubicBezTo>
                  <a:cubicBezTo>
                    <a:pt x="2195" y="921"/>
                    <a:pt x="2195" y="921"/>
                    <a:pt x="2194" y="920"/>
                  </a:cubicBezTo>
                  <a:cubicBezTo>
                    <a:pt x="2194" y="920"/>
                    <a:pt x="2194" y="920"/>
                    <a:pt x="2193" y="921"/>
                  </a:cubicBezTo>
                  <a:cubicBezTo>
                    <a:pt x="2193" y="921"/>
                    <a:pt x="2193" y="921"/>
                    <a:pt x="2193" y="922"/>
                  </a:cubicBezTo>
                  <a:close/>
                  <a:moveTo>
                    <a:pt x="2187" y="909"/>
                  </a:moveTo>
                  <a:cubicBezTo>
                    <a:pt x="2187" y="909"/>
                    <a:pt x="2187" y="909"/>
                    <a:pt x="2188" y="910"/>
                  </a:cubicBezTo>
                  <a:cubicBezTo>
                    <a:pt x="2188" y="910"/>
                    <a:pt x="2188" y="910"/>
                    <a:pt x="2189" y="911"/>
                  </a:cubicBezTo>
                  <a:cubicBezTo>
                    <a:pt x="2189" y="911"/>
                    <a:pt x="2189" y="911"/>
                    <a:pt x="2189" y="912"/>
                  </a:cubicBezTo>
                  <a:cubicBezTo>
                    <a:pt x="2189" y="912"/>
                    <a:pt x="2189" y="912"/>
                    <a:pt x="2188" y="913"/>
                  </a:cubicBezTo>
                  <a:cubicBezTo>
                    <a:pt x="2188" y="913"/>
                    <a:pt x="2188" y="913"/>
                    <a:pt x="2189" y="914"/>
                  </a:cubicBezTo>
                  <a:cubicBezTo>
                    <a:pt x="2189" y="914"/>
                    <a:pt x="2189" y="914"/>
                    <a:pt x="2190" y="914"/>
                  </a:cubicBezTo>
                  <a:cubicBezTo>
                    <a:pt x="2190" y="914"/>
                    <a:pt x="2190" y="914"/>
                    <a:pt x="2191" y="913"/>
                  </a:cubicBezTo>
                  <a:cubicBezTo>
                    <a:pt x="2191" y="913"/>
                    <a:pt x="2191" y="913"/>
                    <a:pt x="2191" y="912"/>
                  </a:cubicBezTo>
                  <a:cubicBezTo>
                    <a:pt x="2191" y="912"/>
                    <a:pt x="2191" y="912"/>
                    <a:pt x="2190" y="911"/>
                  </a:cubicBezTo>
                  <a:cubicBezTo>
                    <a:pt x="2190" y="911"/>
                    <a:pt x="2190" y="911"/>
                    <a:pt x="2190" y="910"/>
                  </a:cubicBezTo>
                  <a:cubicBezTo>
                    <a:pt x="2190" y="910"/>
                    <a:pt x="2190" y="910"/>
                    <a:pt x="2189" y="909"/>
                  </a:cubicBezTo>
                  <a:cubicBezTo>
                    <a:pt x="2189" y="909"/>
                    <a:pt x="2189" y="909"/>
                    <a:pt x="2188" y="909"/>
                  </a:cubicBezTo>
                  <a:cubicBezTo>
                    <a:pt x="2188" y="909"/>
                    <a:pt x="2188" y="909"/>
                    <a:pt x="2187" y="909"/>
                  </a:cubicBezTo>
                  <a:close/>
                  <a:moveTo>
                    <a:pt x="2184" y="902"/>
                  </a:moveTo>
                  <a:cubicBezTo>
                    <a:pt x="2184" y="904"/>
                    <a:pt x="2184" y="904"/>
                    <a:pt x="2184" y="904"/>
                  </a:cubicBezTo>
                  <a:cubicBezTo>
                    <a:pt x="2184" y="905"/>
                    <a:pt x="2184" y="905"/>
                    <a:pt x="2184" y="905"/>
                  </a:cubicBezTo>
                  <a:cubicBezTo>
                    <a:pt x="2185" y="907"/>
                    <a:pt x="2185" y="907"/>
                    <a:pt x="2185" y="907"/>
                  </a:cubicBezTo>
                  <a:cubicBezTo>
                    <a:pt x="2186" y="907"/>
                    <a:pt x="2186" y="907"/>
                    <a:pt x="2186" y="907"/>
                  </a:cubicBezTo>
                  <a:cubicBezTo>
                    <a:pt x="2187" y="906"/>
                    <a:pt x="2187" y="906"/>
                    <a:pt x="2187" y="906"/>
                  </a:cubicBezTo>
                  <a:cubicBezTo>
                    <a:pt x="2188" y="906"/>
                    <a:pt x="2188" y="906"/>
                    <a:pt x="2188" y="906"/>
                  </a:cubicBezTo>
                  <a:cubicBezTo>
                    <a:pt x="2188" y="904"/>
                    <a:pt x="2188" y="904"/>
                    <a:pt x="2188" y="904"/>
                  </a:cubicBezTo>
                  <a:cubicBezTo>
                    <a:pt x="2188" y="903"/>
                    <a:pt x="2188" y="903"/>
                    <a:pt x="2188" y="903"/>
                  </a:cubicBezTo>
                  <a:cubicBezTo>
                    <a:pt x="2188" y="902"/>
                    <a:pt x="2188" y="902"/>
                    <a:pt x="2188" y="902"/>
                  </a:cubicBezTo>
                  <a:cubicBezTo>
                    <a:pt x="2187" y="901"/>
                    <a:pt x="2187" y="901"/>
                    <a:pt x="2187" y="901"/>
                  </a:cubicBezTo>
                  <a:cubicBezTo>
                    <a:pt x="2187" y="902"/>
                    <a:pt x="2187" y="902"/>
                    <a:pt x="2187" y="902"/>
                  </a:cubicBezTo>
                  <a:cubicBezTo>
                    <a:pt x="2187" y="903"/>
                    <a:pt x="2187" y="903"/>
                    <a:pt x="2187" y="903"/>
                  </a:cubicBezTo>
                  <a:cubicBezTo>
                    <a:pt x="2186" y="903"/>
                    <a:pt x="2186" y="903"/>
                    <a:pt x="2186" y="903"/>
                  </a:cubicBezTo>
                  <a:cubicBezTo>
                    <a:pt x="2185" y="900"/>
                    <a:pt x="2185" y="900"/>
                    <a:pt x="2185" y="900"/>
                  </a:cubicBezTo>
                  <a:cubicBezTo>
                    <a:pt x="2185" y="899"/>
                    <a:pt x="2185" y="899"/>
                    <a:pt x="2185" y="899"/>
                  </a:cubicBezTo>
                  <a:cubicBezTo>
                    <a:pt x="2184" y="902"/>
                    <a:pt x="2184" y="902"/>
                    <a:pt x="2184" y="902"/>
                  </a:cubicBezTo>
                  <a:close/>
                  <a:moveTo>
                    <a:pt x="2195" y="908"/>
                  </a:moveTo>
                  <a:cubicBezTo>
                    <a:pt x="2195" y="908"/>
                    <a:pt x="2195" y="908"/>
                    <a:pt x="2195" y="907"/>
                  </a:cubicBezTo>
                  <a:cubicBezTo>
                    <a:pt x="2195" y="907"/>
                    <a:pt x="2195" y="907"/>
                    <a:pt x="2194" y="906"/>
                  </a:cubicBezTo>
                  <a:cubicBezTo>
                    <a:pt x="2194" y="908"/>
                    <a:pt x="2194" y="908"/>
                    <a:pt x="2194" y="908"/>
                  </a:cubicBezTo>
                  <a:cubicBezTo>
                    <a:pt x="2194" y="908"/>
                    <a:pt x="2194" y="908"/>
                    <a:pt x="2194" y="909"/>
                  </a:cubicBezTo>
                  <a:cubicBezTo>
                    <a:pt x="2194" y="909"/>
                    <a:pt x="2194" y="909"/>
                    <a:pt x="2195" y="909"/>
                  </a:cubicBezTo>
                  <a:cubicBezTo>
                    <a:pt x="2195" y="909"/>
                    <a:pt x="2195" y="909"/>
                    <a:pt x="2195" y="908"/>
                  </a:cubicBezTo>
                  <a:close/>
                  <a:moveTo>
                    <a:pt x="2198" y="930"/>
                  </a:moveTo>
                  <a:cubicBezTo>
                    <a:pt x="2198" y="930"/>
                    <a:pt x="2198" y="930"/>
                    <a:pt x="2197" y="929"/>
                  </a:cubicBezTo>
                  <a:cubicBezTo>
                    <a:pt x="2197" y="929"/>
                    <a:pt x="2197" y="929"/>
                    <a:pt x="2197" y="931"/>
                  </a:cubicBezTo>
                  <a:cubicBezTo>
                    <a:pt x="2197" y="931"/>
                    <a:pt x="2197" y="931"/>
                    <a:pt x="2198" y="932"/>
                  </a:cubicBezTo>
                  <a:cubicBezTo>
                    <a:pt x="2198" y="932"/>
                    <a:pt x="2198" y="932"/>
                    <a:pt x="2198" y="930"/>
                  </a:cubicBezTo>
                  <a:close/>
                  <a:moveTo>
                    <a:pt x="2145" y="861"/>
                  </a:moveTo>
                  <a:cubicBezTo>
                    <a:pt x="2145" y="861"/>
                    <a:pt x="2145" y="861"/>
                    <a:pt x="2144" y="863"/>
                  </a:cubicBezTo>
                  <a:cubicBezTo>
                    <a:pt x="2144" y="863"/>
                    <a:pt x="2144" y="863"/>
                    <a:pt x="2146" y="865"/>
                  </a:cubicBezTo>
                  <a:cubicBezTo>
                    <a:pt x="2146" y="865"/>
                    <a:pt x="2146" y="865"/>
                    <a:pt x="2147" y="865"/>
                  </a:cubicBezTo>
                  <a:cubicBezTo>
                    <a:pt x="2147" y="865"/>
                    <a:pt x="2147" y="865"/>
                    <a:pt x="2149" y="865"/>
                  </a:cubicBezTo>
                  <a:cubicBezTo>
                    <a:pt x="2149" y="865"/>
                    <a:pt x="2149" y="865"/>
                    <a:pt x="2150" y="866"/>
                  </a:cubicBezTo>
                  <a:cubicBezTo>
                    <a:pt x="2150" y="866"/>
                    <a:pt x="2150" y="866"/>
                    <a:pt x="2151" y="866"/>
                  </a:cubicBezTo>
                  <a:cubicBezTo>
                    <a:pt x="2151" y="866"/>
                    <a:pt x="2151" y="866"/>
                    <a:pt x="2152" y="865"/>
                  </a:cubicBezTo>
                  <a:cubicBezTo>
                    <a:pt x="2152" y="865"/>
                    <a:pt x="2152" y="865"/>
                    <a:pt x="2151" y="864"/>
                  </a:cubicBezTo>
                  <a:cubicBezTo>
                    <a:pt x="2151" y="864"/>
                    <a:pt x="2151" y="864"/>
                    <a:pt x="2150" y="863"/>
                  </a:cubicBezTo>
                  <a:cubicBezTo>
                    <a:pt x="2150" y="863"/>
                    <a:pt x="2150" y="863"/>
                    <a:pt x="2148" y="862"/>
                  </a:cubicBezTo>
                  <a:cubicBezTo>
                    <a:pt x="2148" y="862"/>
                    <a:pt x="2148" y="862"/>
                    <a:pt x="2146" y="862"/>
                  </a:cubicBezTo>
                  <a:cubicBezTo>
                    <a:pt x="2146" y="862"/>
                    <a:pt x="2146" y="862"/>
                    <a:pt x="2145" y="861"/>
                  </a:cubicBezTo>
                  <a:close/>
                  <a:moveTo>
                    <a:pt x="2146" y="877"/>
                  </a:moveTo>
                  <a:cubicBezTo>
                    <a:pt x="2146" y="877"/>
                    <a:pt x="2146" y="877"/>
                    <a:pt x="2146" y="878"/>
                  </a:cubicBezTo>
                  <a:cubicBezTo>
                    <a:pt x="2146" y="878"/>
                    <a:pt x="2146" y="878"/>
                    <a:pt x="2147" y="878"/>
                  </a:cubicBezTo>
                  <a:cubicBezTo>
                    <a:pt x="2147" y="878"/>
                    <a:pt x="2147" y="878"/>
                    <a:pt x="2148" y="878"/>
                  </a:cubicBezTo>
                  <a:cubicBezTo>
                    <a:pt x="2148" y="878"/>
                    <a:pt x="2148" y="878"/>
                    <a:pt x="2149" y="878"/>
                  </a:cubicBezTo>
                  <a:cubicBezTo>
                    <a:pt x="2149" y="878"/>
                    <a:pt x="2149" y="878"/>
                    <a:pt x="2148" y="877"/>
                  </a:cubicBezTo>
                  <a:cubicBezTo>
                    <a:pt x="2148" y="877"/>
                    <a:pt x="2148" y="877"/>
                    <a:pt x="2147" y="877"/>
                  </a:cubicBezTo>
                  <a:cubicBezTo>
                    <a:pt x="2147" y="877"/>
                    <a:pt x="2147" y="877"/>
                    <a:pt x="2146" y="877"/>
                  </a:cubicBezTo>
                  <a:close/>
                  <a:moveTo>
                    <a:pt x="2132" y="853"/>
                  </a:moveTo>
                  <a:cubicBezTo>
                    <a:pt x="2131" y="852"/>
                    <a:pt x="2131" y="852"/>
                    <a:pt x="2131" y="852"/>
                  </a:cubicBezTo>
                  <a:cubicBezTo>
                    <a:pt x="2130" y="853"/>
                    <a:pt x="2130" y="853"/>
                    <a:pt x="2130" y="853"/>
                  </a:cubicBezTo>
                  <a:cubicBezTo>
                    <a:pt x="2130" y="855"/>
                    <a:pt x="2130" y="855"/>
                    <a:pt x="2130" y="855"/>
                  </a:cubicBezTo>
                  <a:cubicBezTo>
                    <a:pt x="2131" y="855"/>
                    <a:pt x="2131" y="855"/>
                    <a:pt x="2131" y="855"/>
                  </a:cubicBezTo>
                  <a:cubicBezTo>
                    <a:pt x="2132" y="855"/>
                    <a:pt x="2132" y="855"/>
                    <a:pt x="2132" y="855"/>
                  </a:cubicBezTo>
                  <a:cubicBezTo>
                    <a:pt x="2132" y="856"/>
                    <a:pt x="2132" y="856"/>
                    <a:pt x="2132" y="856"/>
                  </a:cubicBezTo>
                  <a:cubicBezTo>
                    <a:pt x="2133" y="856"/>
                    <a:pt x="2133" y="856"/>
                    <a:pt x="2133" y="856"/>
                  </a:cubicBezTo>
                  <a:cubicBezTo>
                    <a:pt x="2134" y="855"/>
                    <a:pt x="2134" y="855"/>
                    <a:pt x="2134" y="855"/>
                  </a:cubicBezTo>
                  <a:cubicBezTo>
                    <a:pt x="2133" y="854"/>
                    <a:pt x="2133" y="854"/>
                    <a:pt x="2133" y="854"/>
                  </a:cubicBezTo>
                  <a:cubicBezTo>
                    <a:pt x="2132" y="854"/>
                    <a:pt x="2132" y="854"/>
                    <a:pt x="2132" y="854"/>
                  </a:cubicBezTo>
                  <a:cubicBezTo>
                    <a:pt x="2132" y="853"/>
                    <a:pt x="2132" y="853"/>
                    <a:pt x="2132" y="853"/>
                  </a:cubicBezTo>
                  <a:close/>
                  <a:moveTo>
                    <a:pt x="2142" y="854"/>
                  </a:moveTo>
                  <a:cubicBezTo>
                    <a:pt x="2142" y="854"/>
                    <a:pt x="2142" y="854"/>
                    <a:pt x="2143" y="855"/>
                  </a:cubicBezTo>
                  <a:cubicBezTo>
                    <a:pt x="2143" y="855"/>
                    <a:pt x="2143" y="855"/>
                    <a:pt x="2144" y="855"/>
                  </a:cubicBezTo>
                  <a:cubicBezTo>
                    <a:pt x="2144" y="855"/>
                    <a:pt x="2144" y="855"/>
                    <a:pt x="2144" y="856"/>
                  </a:cubicBezTo>
                  <a:cubicBezTo>
                    <a:pt x="2144" y="856"/>
                    <a:pt x="2144" y="856"/>
                    <a:pt x="2145" y="856"/>
                  </a:cubicBezTo>
                  <a:cubicBezTo>
                    <a:pt x="2145" y="856"/>
                    <a:pt x="2145" y="856"/>
                    <a:pt x="2145" y="855"/>
                  </a:cubicBezTo>
                  <a:cubicBezTo>
                    <a:pt x="2145" y="855"/>
                    <a:pt x="2145" y="855"/>
                    <a:pt x="2146" y="855"/>
                  </a:cubicBezTo>
                  <a:cubicBezTo>
                    <a:pt x="2146" y="855"/>
                    <a:pt x="2146" y="855"/>
                    <a:pt x="2143" y="852"/>
                  </a:cubicBezTo>
                  <a:cubicBezTo>
                    <a:pt x="2143" y="852"/>
                    <a:pt x="2143" y="852"/>
                    <a:pt x="2141" y="851"/>
                  </a:cubicBezTo>
                  <a:cubicBezTo>
                    <a:pt x="2141" y="851"/>
                    <a:pt x="2141" y="851"/>
                    <a:pt x="2140" y="850"/>
                  </a:cubicBezTo>
                  <a:cubicBezTo>
                    <a:pt x="2140" y="850"/>
                    <a:pt x="2140" y="850"/>
                    <a:pt x="2137" y="850"/>
                  </a:cubicBezTo>
                  <a:cubicBezTo>
                    <a:pt x="2139" y="851"/>
                    <a:pt x="2139" y="851"/>
                    <a:pt x="2139" y="851"/>
                  </a:cubicBezTo>
                  <a:cubicBezTo>
                    <a:pt x="2139" y="851"/>
                    <a:pt x="2139" y="851"/>
                    <a:pt x="2142" y="854"/>
                  </a:cubicBezTo>
                  <a:close/>
                  <a:moveTo>
                    <a:pt x="2151" y="857"/>
                  </a:moveTo>
                  <a:cubicBezTo>
                    <a:pt x="2152" y="858"/>
                    <a:pt x="2152" y="858"/>
                    <a:pt x="2152" y="858"/>
                  </a:cubicBezTo>
                  <a:cubicBezTo>
                    <a:pt x="2152" y="860"/>
                    <a:pt x="2152" y="860"/>
                    <a:pt x="2152" y="860"/>
                  </a:cubicBezTo>
                  <a:cubicBezTo>
                    <a:pt x="2154" y="862"/>
                    <a:pt x="2154" y="862"/>
                    <a:pt x="2154" y="862"/>
                  </a:cubicBezTo>
                  <a:cubicBezTo>
                    <a:pt x="2155" y="863"/>
                    <a:pt x="2155" y="863"/>
                    <a:pt x="2155" y="863"/>
                  </a:cubicBezTo>
                  <a:cubicBezTo>
                    <a:pt x="2156" y="864"/>
                    <a:pt x="2156" y="864"/>
                    <a:pt x="2156" y="864"/>
                  </a:cubicBezTo>
                  <a:cubicBezTo>
                    <a:pt x="2157" y="864"/>
                    <a:pt x="2157" y="864"/>
                    <a:pt x="2157" y="864"/>
                  </a:cubicBezTo>
                  <a:cubicBezTo>
                    <a:pt x="2157" y="863"/>
                    <a:pt x="2157" y="863"/>
                    <a:pt x="2157" y="863"/>
                  </a:cubicBezTo>
                  <a:cubicBezTo>
                    <a:pt x="2156" y="861"/>
                    <a:pt x="2156" y="861"/>
                    <a:pt x="2156" y="861"/>
                  </a:cubicBezTo>
                  <a:cubicBezTo>
                    <a:pt x="2155" y="861"/>
                    <a:pt x="2155" y="861"/>
                    <a:pt x="2155" y="861"/>
                  </a:cubicBezTo>
                  <a:cubicBezTo>
                    <a:pt x="2154" y="860"/>
                    <a:pt x="2154" y="860"/>
                    <a:pt x="2154" y="860"/>
                  </a:cubicBezTo>
                  <a:cubicBezTo>
                    <a:pt x="2153" y="858"/>
                    <a:pt x="2153" y="858"/>
                    <a:pt x="2153" y="858"/>
                  </a:cubicBezTo>
                  <a:cubicBezTo>
                    <a:pt x="2153" y="857"/>
                    <a:pt x="2153" y="857"/>
                    <a:pt x="2153" y="857"/>
                  </a:cubicBezTo>
                  <a:cubicBezTo>
                    <a:pt x="2152" y="855"/>
                    <a:pt x="2152" y="855"/>
                    <a:pt x="2152" y="855"/>
                  </a:cubicBezTo>
                  <a:cubicBezTo>
                    <a:pt x="2150" y="855"/>
                    <a:pt x="2150" y="855"/>
                    <a:pt x="2150" y="855"/>
                  </a:cubicBezTo>
                  <a:cubicBezTo>
                    <a:pt x="2150" y="856"/>
                    <a:pt x="2150" y="856"/>
                    <a:pt x="2150" y="856"/>
                  </a:cubicBezTo>
                  <a:cubicBezTo>
                    <a:pt x="2151" y="856"/>
                    <a:pt x="2151" y="856"/>
                    <a:pt x="2151" y="856"/>
                  </a:cubicBezTo>
                  <a:cubicBezTo>
                    <a:pt x="2151" y="857"/>
                    <a:pt x="2151" y="857"/>
                    <a:pt x="2151" y="857"/>
                  </a:cubicBezTo>
                  <a:close/>
                  <a:moveTo>
                    <a:pt x="2156" y="868"/>
                  </a:moveTo>
                  <a:cubicBezTo>
                    <a:pt x="2156" y="868"/>
                    <a:pt x="2156" y="868"/>
                    <a:pt x="2154" y="868"/>
                  </a:cubicBezTo>
                  <a:cubicBezTo>
                    <a:pt x="2154" y="868"/>
                    <a:pt x="2154" y="868"/>
                    <a:pt x="2155" y="869"/>
                  </a:cubicBezTo>
                  <a:cubicBezTo>
                    <a:pt x="2155" y="869"/>
                    <a:pt x="2155" y="869"/>
                    <a:pt x="2155" y="870"/>
                  </a:cubicBezTo>
                  <a:cubicBezTo>
                    <a:pt x="2155" y="870"/>
                    <a:pt x="2155" y="870"/>
                    <a:pt x="2157" y="872"/>
                  </a:cubicBezTo>
                  <a:cubicBezTo>
                    <a:pt x="2157" y="872"/>
                    <a:pt x="2157" y="872"/>
                    <a:pt x="2159" y="873"/>
                  </a:cubicBezTo>
                  <a:cubicBezTo>
                    <a:pt x="2159" y="873"/>
                    <a:pt x="2159" y="873"/>
                    <a:pt x="2160" y="873"/>
                  </a:cubicBezTo>
                  <a:cubicBezTo>
                    <a:pt x="2160" y="873"/>
                    <a:pt x="2160" y="873"/>
                    <a:pt x="2160" y="872"/>
                  </a:cubicBezTo>
                  <a:cubicBezTo>
                    <a:pt x="2160" y="872"/>
                    <a:pt x="2160" y="872"/>
                    <a:pt x="2160" y="871"/>
                  </a:cubicBezTo>
                  <a:cubicBezTo>
                    <a:pt x="2160" y="871"/>
                    <a:pt x="2160" y="871"/>
                    <a:pt x="2159" y="870"/>
                  </a:cubicBezTo>
                  <a:cubicBezTo>
                    <a:pt x="2159" y="870"/>
                    <a:pt x="2159" y="870"/>
                    <a:pt x="2157" y="870"/>
                  </a:cubicBezTo>
                  <a:cubicBezTo>
                    <a:pt x="2157" y="870"/>
                    <a:pt x="2157" y="870"/>
                    <a:pt x="2156" y="868"/>
                  </a:cubicBezTo>
                  <a:close/>
                  <a:moveTo>
                    <a:pt x="2149" y="860"/>
                  </a:moveTo>
                  <a:cubicBezTo>
                    <a:pt x="2148" y="859"/>
                    <a:pt x="2148" y="859"/>
                    <a:pt x="2148" y="859"/>
                  </a:cubicBezTo>
                  <a:cubicBezTo>
                    <a:pt x="2148" y="860"/>
                    <a:pt x="2148" y="860"/>
                    <a:pt x="2148" y="860"/>
                  </a:cubicBezTo>
                  <a:cubicBezTo>
                    <a:pt x="2150" y="861"/>
                    <a:pt x="2150" y="861"/>
                    <a:pt x="2150" y="861"/>
                  </a:cubicBezTo>
                  <a:cubicBezTo>
                    <a:pt x="2149" y="860"/>
                    <a:pt x="2149" y="860"/>
                    <a:pt x="2149" y="860"/>
                  </a:cubicBezTo>
                  <a:close/>
                  <a:moveTo>
                    <a:pt x="2131" y="857"/>
                  </a:moveTo>
                  <a:cubicBezTo>
                    <a:pt x="2131" y="857"/>
                    <a:pt x="2131" y="857"/>
                    <a:pt x="2131" y="856"/>
                  </a:cubicBezTo>
                  <a:cubicBezTo>
                    <a:pt x="2131" y="856"/>
                    <a:pt x="2131" y="856"/>
                    <a:pt x="2130" y="856"/>
                  </a:cubicBezTo>
                  <a:cubicBezTo>
                    <a:pt x="2130" y="856"/>
                    <a:pt x="2130" y="856"/>
                    <a:pt x="2131" y="857"/>
                  </a:cubicBezTo>
                  <a:close/>
                  <a:moveTo>
                    <a:pt x="2125" y="844"/>
                  </a:moveTo>
                  <a:cubicBezTo>
                    <a:pt x="2126" y="846"/>
                    <a:pt x="2126" y="846"/>
                    <a:pt x="2126" y="846"/>
                  </a:cubicBezTo>
                  <a:cubicBezTo>
                    <a:pt x="2128" y="847"/>
                    <a:pt x="2128" y="847"/>
                    <a:pt x="2128" y="847"/>
                  </a:cubicBezTo>
                  <a:cubicBezTo>
                    <a:pt x="2129" y="848"/>
                    <a:pt x="2129" y="848"/>
                    <a:pt x="2129" y="848"/>
                  </a:cubicBezTo>
                  <a:cubicBezTo>
                    <a:pt x="2131" y="849"/>
                    <a:pt x="2131" y="849"/>
                    <a:pt x="2131" y="849"/>
                  </a:cubicBezTo>
                  <a:cubicBezTo>
                    <a:pt x="2132" y="849"/>
                    <a:pt x="2132" y="849"/>
                    <a:pt x="2132" y="849"/>
                  </a:cubicBezTo>
                  <a:cubicBezTo>
                    <a:pt x="2132" y="848"/>
                    <a:pt x="2132" y="848"/>
                    <a:pt x="2132" y="848"/>
                  </a:cubicBezTo>
                  <a:cubicBezTo>
                    <a:pt x="2131" y="847"/>
                    <a:pt x="2131" y="847"/>
                    <a:pt x="2131" y="847"/>
                  </a:cubicBezTo>
                  <a:cubicBezTo>
                    <a:pt x="2130" y="846"/>
                    <a:pt x="2130" y="846"/>
                    <a:pt x="2130" y="846"/>
                  </a:cubicBezTo>
                  <a:cubicBezTo>
                    <a:pt x="2130" y="845"/>
                    <a:pt x="2130" y="845"/>
                    <a:pt x="2130" y="845"/>
                  </a:cubicBezTo>
                  <a:cubicBezTo>
                    <a:pt x="2129" y="845"/>
                    <a:pt x="2129" y="845"/>
                    <a:pt x="2129" y="845"/>
                  </a:cubicBezTo>
                  <a:cubicBezTo>
                    <a:pt x="2127" y="845"/>
                    <a:pt x="2127" y="845"/>
                    <a:pt x="2127" y="845"/>
                  </a:cubicBezTo>
                  <a:cubicBezTo>
                    <a:pt x="2126" y="843"/>
                    <a:pt x="2126" y="843"/>
                    <a:pt x="2126" y="843"/>
                  </a:cubicBezTo>
                  <a:cubicBezTo>
                    <a:pt x="2125" y="844"/>
                    <a:pt x="2125" y="844"/>
                    <a:pt x="2125" y="844"/>
                  </a:cubicBezTo>
                  <a:close/>
                  <a:moveTo>
                    <a:pt x="2134" y="858"/>
                  </a:moveTo>
                  <a:cubicBezTo>
                    <a:pt x="2134" y="858"/>
                    <a:pt x="2134" y="858"/>
                    <a:pt x="2135" y="858"/>
                  </a:cubicBezTo>
                  <a:cubicBezTo>
                    <a:pt x="2135" y="858"/>
                    <a:pt x="2135" y="858"/>
                    <a:pt x="2135" y="857"/>
                  </a:cubicBezTo>
                  <a:cubicBezTo>
                    <a:pt x="2135" y="857"/>
                    <a:pt x="2135" y="857"/>
                    <a:pt x="2134" y="857"/>
                  </a:cubicBezTo>
                  <a:cubicBezTo>
                    <a:pt x="2134" y="857"/>
                    <a:pt x="2134" y="857"/>
                    <a:pt x="2134" y="858"/>
                  </a:cubicBezTo>
                  <a:close/>
                  <a:moveTo>
                    <a:pt x="2184" y="872"/>
                  </a:moveTo>
                  <a:cubicBezTo>
                    <a:pt x="2184" y="872"/>
                    <a:pt x="2184" y="872"/>
                    <a:pt x="2183" y="871"/>
                  </a:cubicBezTo>
                  <a:cubicBezTo>
                    <a:pt x="2183" y="871"/>
                    <a:pt x="2183" y="871"/>
                    <a:pt x="2182" y="871"/>
                  </a:cubicBezTo>
                  <a:cubicBezTo>
                    <a:pt x="2182" y="871"/>
                    <a:pt x="2182" y="871"/>
                    <a:pt x="2181" y="872"/>
                  </a:cubicBezTo>
                  <a:cubicBezTo>
                    <a:pt x="2181" y="872"/>
                    <a:pt x="2181" y="872"/>
                    <a:pt x="2181" y="873"/>
                  </a:cubicBezTo>
                  <a:cubicBezTo>
                    <a:pt x="2181" y="873"/>
                    <a:pt x="2181" y="873"/>
                    <a:pt x="2183" y="873"/>
                  </a:cubicBezTo>
                  <a:cubicBezTo>
                    <a:pt x="2183" y="873"/>
                    <a:pt x="2183" y="873"/>
                    <a:pt x="2184" y="872"/>
                  </a:cubicBezTo>
                  <a:close/>
                  <a:moveTo>
                    <a:pt x="2129" y="852"/>
                  </a:moveTo>
                  <a:cubicBezTo>
                    <a:pt x="2129" y="852"/>
                    <a:pt x="2129" y="852"/>
                    <a:pt x="2128" y="852"/>
                  </a:cubicBezTo>
                  <a:cubicBezTo>
                    <a:pt x="2128" y="853"/>
                    <a:pt x="2128" y="853"/>
                    <a:pt x="2128" y="853"/>
                  </a:cubicBezTo>
                  <a:cubicBezTo>
                    <a:pt x="2128" y="853"/>
                    <a:pt x="2128" y="853"/>
                    <a:pt x="2129" y="853"/>
                  </a:cubicBezTo>
                  <a:cubicBezTo>
                    <a:pt x="2129" y="853"/>
                    <a:pt x="2129" y="853"/>
                    <a:pt x="2130" y="853"/>
                  </a:cubicBezTo>
                  <a:cubicBezTo>
                    <a:pt x="2130" y="853"/>
                    <a:pt x="2130" y="853"/>
                    <a:pt x="2130" y="852"/>
                  </a:cubicBezTo>
                  <a:cubicBezTo>
                    <a:pt x="2130" y="852"/>
                    <a:pt x="2130" y="852"/>
                    <a:pt x="2129" y="852"/>
                  </a:cubicBezTo>
                  <a:close/>
                  <a:moveTo>
                    <a:pt x="2126" y="841"/>
                  </a:moveTo>
                  <a:cubicBezTo>
                    <a:pt x="2124" y="843"/>
                    <a:pt x="2124" y="843"/>
                    <a:pt x="2124" y="843"/>
                  </a:cubicBezTo>
                  <a:cubicBezTo>
                    <a:pt x="2126" y="842"/>
                    <a:pt x="2126" y="842"/>
                    <a:pt x="2126" y="842"/>
                  </a:cubicBezTo>
                  <a:cubicBezTo>
                    <a:pt x="2126" y="841"/>
                    <a:pt x="2126" y="841"/>
                    <a:pt x="2126" y="841"/>
                  </a:cubicBezTo>
                  <a:close/>
                  <a:moveTo>
                    <a:pt x="2126" y="851"/>
                  </a:moveTo>
                  <a:cubicBezTo>
                    <a:pt x="2126" y="851"/>
                    <a:pt x="2126" y="851"/>
                    <a:pt x="2126" y="852"/>
                  </a:cubicBezTo>
                  <a:cubicBezTo>
                    <a:pt x="2126" y="852"/>
                    <a:pt x="2126" y="852"/>
                    <a:pt x="2127" y="852"/>
                  </a:cubicBezTo>
                  <a:cubicBezTo>
                    <a:pt x="2127" y="852"/>
                    <a:pt x="2127" y="852"/>
                    <a:pt x="2127" y="851"/>
                  </a:cubicBezTo>
                  <a:cubicBezTo>
                    <a:pt x="2127" y="851"/>
                    <a:pt x="2127" y="851"/>
                    <a:pt x="2126" y="850"/>
                  </a:cubicBezTo>
                  <a:cubicBezTo>
                    <a:pt x="2126" y="850"/>
                    <a:pt x="2126" y="850"/>
                    <a:pt x="2126" y="851"/>
                  </a:cubicBezTo>
                  <a:close/>
                  <a:moveTo>
                    <a:pt x="2089" y="865"/>
                  </a:moveTo>
                  <a:cubicBezTo>
                    <a:pt x="2089" y="865"/>
                    <a:pt x="2089" y="865"/>
                    <a:pt x="2089" y="866"/>
                  </a:cubicBezTo>
                  <a:cubicBezTo>
                    <a:pt x="2089" y="866"/>
                    <a:pt x="2089" y="866"/>
                    <a:pt x="2089" y="867"/>
                  </a:cubicBezTo>
                  <a:cubicBezTo>
                    <a:pt x="2089" y="867"/>
                    <a:pt x="2089" y="867"/>
                    <a:pt x="2090" y="867"/>
                  </a:cubicBezTo>
                  <a:cubicBezTo>
                    <a:pt x="2090" y="867"/>
                    <a:pt x="2090" y="867"/>
                    <a:pt x="2091" y="867"/>
                  </a:cubicBezTo>
                  <a:cubicBezTo>
                    <a:pt x="2091" y="867"/>
                    <a:pt x="2091" y="867"/>
                    <a:pt x="2092" y="866"/>
                  </a:cubicBezTo>
                  <a:cubicBezTo>
                    <a:pt x="2092" y="866"/>
                    <a:pt x="2092" y="866"/>
                    <a:pt x="2091" y="866"/>
                  </a:cubicBezTo>
                  <a:cubicBezTo>
                    <a:pt x="2091" y="866"/>
                    <a:pt x="2091" y="866"/>
                    <a:pt x="2090" y="866"/>
                  </a:cubicBezTo>
                  <a:cubicBezTo>
                    <a:pt x="2090" y="866"/>
                    <a:pt x="2090" y="866"/>
                    <a:pt x="2089" y="865"/>
                  </a:cubicBezTo>
                  <a:close/>
                  <a:moveTo>
                    <a:pt x="2044" y="859"/>
                  </a:moveTo>
                  <a:cubicBezTo>
                    <a:pt x="2044" y="859"/>
                    <a:pt x="2044" y="859"/>
                    <a:pt x="2043" y="858"/>
                  </a:cubicBezTo>
                  <a:cubicBezTo>
                    <a:pt x="2041" y="857"/>
                    <a:pt x="2041" y="857"/>
                    <a:pt x="2041" y="857"/>
                  </a:cubicBezTo>
                  <a:cubicBezTo>
                    <a:pt x="2041" y="857"/>
                    <a:pt x="2041" y="857"/>
                    <a:pt x="2044" y="859"/>
                  </a:cubicBezTo>
                  <a:close/>
                  <a:moveTo>
                    <a:pt x="2042" y="856"/>
                  </a:moveTo>
                  <a:cubicBezTo>
                    <a:pt x="2042" y="857"/>
                    <a:pt x="2042" y="857"/>
                    <a:pt x="2042" y="857"/>
                  </a:cubicBezTo>
                  <a:cubicBezTo>
                    <a:pt x="2043" y="856"/>
                    <a:pt x="2043" y="856"/>
                    <a:pt x="2043" y="856"/>
                  </a:cubicBezTo>
                  <a:cubicBezTo>
                    <a:pt x="2042" y="856"/>
                    <a:pt x="2042" y="856"/>
                    <a:pt x="2042" y="856"/>
                  </a:cubicBezTo>
                  <a:close/>
                  <a:moveTo>
                    <a:pt x="2086" y="861"/>
                  </a:moveTo>
                  <a:cubicBezTo>
                    <a:pt x="2085" y="861"/>
                    <a:pt x="2085" y="861"/>
                    <a:pt x="2085" y="861"/>
                  </a:cubicBezTo>
                  <a:cubicBezTo>
                    <a:pt x="2084" y="862"/>
                    <a:pt x="2084" y="862"/>
                    <a:pt x="2084" y="862"/>
                  </a:cubicBezTo>
                  <a:cubicBezTo>
                    <a:pt x="2085" y="863"/>
                    <a:pt x="2085" y="863"/>
                    <a:pt x="2085" y="863"/>
                  </a:cubicBezTo>
                  <a:cubicBezTo>
                    <a:pt x="2086" y="863"/>
                    <a:pt x="2086" y="863"/>
                    <a:pt x="2086" y="863"/>
                  </a:cubicBezTo>
                  <a:cubicBezTo>
                    <a:pt x="2086" y="861"/>
                    <a:pt x="2086" y="861"/>
                    <a:pt x="2086" y="861"/>
                  </a:cubicBezTo>
                  <a:close/>
                  <a:moveTo>
                    <a:pt x="2049" y="851"/>
                  </a:moveTo>
                  <a:cubicBezTo>
                    <a:pt x="2049" y="851"/>
                    <a:pt x="2049" y="851"/>
                    <a:pt x="2050" y="851"/>
                  </a:cubicBezTo>
                  <a:cubicBezTo>
                    <a:pt x="2050" y="851"/>
                    <a:pt x="2050" y="851"/>
                    <a:pt x="2050" y="850"/>
                  </a:cubicBezTo>
                  <a:cubicBezTo>
                    <a:pt x="2050" y="850"/>
                    <a:pt x="2050" y="850"/>
                    <a:pt x="2049" y="850"/>
                  </a:cubicBezTo>
                  <a:cubicBezTo>
                    <a:pt x="2049" y="850"/>
                    <a:pt x="2049" y="850"/>
                    <a:pt x="2049" y="851"/>
                  </a:cubicBezTo>
                  <a:close/>
                  <a:moveTo>
                    <a:pt x="2100" y="860"/>
                  </a:moveTo>
                  <a:cubicBezTo>
                    <a:pt x="2100" y="861"/>
                    <a:pt x="2100" y="861"/>
                    <a:pt x="2100" y="861"/>
                  </a:cubicBezTo>
                  <a:cubicBezTo>
                    <a:pt x="2101" y="861"/>
                    <a:pt x="2101" y="861"/>
                    <a:pt x="2101" y="861"/>
                  </a:cubicBezTo>
                  <a:cubicBezTo>
                    <a:pt x="2102" y="862"/>
                    <a:pt x="2102" y="862"/>
                    <a:pt x="2102" y="862"/>
                  </a:cubicBezTo>
                  <a:cubicBezTo>
                    <a:pt x="2102" y="861"/>
                    <a:pt x="2102" y="861"/>
                    <a:pt x="2102" y="861"/>
                  </a:cubicBezTo>
                  <a:cubicBezTo>
                    <a:pt x="2100" y="859"/>
                    <a:pt x="2100" y="859"/>
                    <a:pt x="2100" y="859"/>
                  </a:cubicBezTo>
                  <a:cubicBezTo>
                    <a:pt x="2100" y="860"/>
                    <a:pt x="2100" y="860"/>
                    <a:pt x="2100" y="860"/>
                  </a:cubicBezTo>
                  <a:close/>
                  <a:moveTo>
                    <a:pt x="2092" y="857"/>
                  </a:moveTo>
                  <a:cubicBezTo>
                    <a:pt x="2091" y="855"/>
                    <a:pt x="2091" y="855"/>
                    <a:pt x="2091" y="855"/>
                  </a:cubicBezTo>
                  <a:cubicBezTo>
                    <a:pt x="2090" y="856"/>
                    <a:pt x="2090" y="856"/>
                    <a:pt x="2090" y="856"/>
                  </a:cubicBezTo>
                  <a:cubicBezTo>
                    <a:pt x="2091" y="857"/>
                    <a:pt x="2091" y="857"/>
                    <a:pt x="2091" y="857"/>
                  </a:cubicBezTo>
                  <a:cubicBezTo>
                    <a:pt x="2091" y="858"/>
                    <a:pt x="2091" y="858"/>
                    <a:pt x="2091" y="858"/>
                  </a:cubicBezTo>
                  <a:cubicBezTo>
                    <a:pt x="2092" y="857"/>
                    <a:pt x="2092" y="857"/>
                    <a:pt x="2092" y="857"/>
                  </a:cubicBezTo>
                  <a:close/>
                  <a:moveTo>
                    <a:pt x="2087" y="862"/>
                  </a:moveTo>
                  <a:cubicBezTo>
                    <a:pt x="2087" y="863"/>
                    <a:pt x="2087" y="863"/>
                    <a:pt x="2087" y="863"/>
                  </a:cubicBezTo>
                  <a:cubicBezTo>
                    <a:pt x="2087" y="864"/>
                    <a:pt x="2087" y="864"/>
                    <a:pt x="2087" y="864"/>
                  </a:cubicBezTo>
                  <a:cubicBezTo>
                    <a:pt x="2088" y="864"/>
                    <a:pt x="2088" y="864"/>
                    <a:pt x="2088" y="864"/>
                  </a:cubicBezTo>
                  <a:cubicBezTo>
                    <a:pt x="2089" y="864"/>
                    <a:pt x="2089" y="864"/>
                    <a:pt x="2089" y="864"/>
                  </a:cubicBezTo>
                  <a:cubicBezTo>
                    <a:pt x="2089" y="863"/>
                    <a:pt x="2089" y="863"/>
                    <a:pt x="2089" y="863"/>
                  </a:cubicBezTo>
                  <a:cubicBezTo>
                    <a:pt x="2088" y="863"/>
                    <a:pt x="2088" y="863"/>
                    <a:pt x="2088" y="863"/>
                  </a:cubicBezTo>
                  <a:cubicBezTo>
                    <a:pt x="2087" y="862"/>
                    <a:pt x="2087" y="862"/>
                    <a:pt x="2087" y="862"/>
                  </a:cubicBezTo>
                  <a:close/>
                  <a:moveTo>
                    <a:pt x="2103" y="876"/>
                  </a:moveTo>
                  <a:cubicBezTo>
                    <a:pt x="2105" y="877"/>
                    <a:pt x="2105" y="877"/>
                    <a:pt x="2105" y="877"/>
                  </a:cubicBezTo>
                  <a:cubicBezTo>
                    <a:pt x="2104" y="876"/>
                    <a:pt x="2104" y="876"/>
                    <a:pt x="2104" y="876"/>
                  </a:cubicBezTo>
                  <a:cubicBezTo>
                    <a:pt x="2103" y="876"/>
                    <a:pt x="2103" y="876"/>
                    <a:pt x="2103" y="876"/>
                  </a:cubicBezTo>
                  <a:close/>
                  <a:moveTo>
                    <a:pt x="2114" y="833"/>
                  </a:moveTo>
                  <a:cubicBezTo>
                    <a:pt x="2113" y="833"/>
                    <a:pt x="2113" y="833"/>
                    <a:pt x="2113" y="833"/>
                  </a:cubicBezTo>
                  <a:cubicBezTo>
                    <a:pt x="2113" y="834"/>
                    <a:pt x="2113" y="834"/>
                    <a:pt x="2113" y="834"/>
                  </a:cubicBezTo>
                  <a:cubicBezTo>
                    <a:pt x="2114" y="835"/>
                    <a:pt x="2114" y="835"/>
                    <a:pt x="2114" y="835"/>
                  </a:cubicBezTo>
                  <a:cubicBezTo>
                    <a:pt x="2114" y="833"/>
                    <a:pt x="2114" y="833"/>
                    <a:pt x="2114" y="833"/>
                  </a:cubicBezTo>
                  <a:close/>
                  <a:moveTo>
                    <a:pt x="2112" y="829"/>
                  </a:moveTo>
                  <a:cubicBezTo>
                    <a:pt x="2112" y="829"/>
                    <a:pt x="2112" y="829"/>
                    <a:pt x="2112" y="830"/>
                  </a:cubicBezTo>
                  <a:cubicBezTo>
                    <a:pt x="2112" y="830"/>
                    <a:pt x="2112" y="830"/>
                    <a:pt x="2111" y="830"/>
                  </a:cubicBezTo>
                  <a:cubicBezTo>
                    <a:pt x="2111" y="830"/>
                    <a:pt x="2111" y="830"/>
                    <a:pt x="2111" y="831"/>
                  </a:cubicBezTo>
                  <a:cubicBezTo>
                    <a:pt x="2111" y="831"/>
                    <a:pt x="2111" y="831"/>
                    <a:pt x="2112" y="831"/>
                  </a:cubicBezTo>
                  <a:cubicBezTo>
                    <a:pt x="2112" y="831"/>
                    <a:pt x="2112" y="831"/>
                    <a:pt x="2113" y="830"/>
                  </a:cubicBezTo>
                  <a:cubicBezTo>
                    <a:pt x="2113" y="830"/>
                    <a:pt x="2113" y="830"/>
                    <a:pt x="2112" y="829"/>
                  </a:cubicBezTo>
                  <a:close/>
                  <a:moveTo>
                    <a:pt x="2073" y="856"/>
                  </a:moveTo>
                  <a:cubicBezTo>
                    <a:pt x="2073" y="856"/>
                    <a:pt x="2073" y="856"/>
                    <a:pt x="2074" y="857"/>
                  </a:cubicBezTo>
                  <a:cubicBezTo>
                    <a:pt x="2074" y="857"/>
                    <a:pt x="2074" y="857"/>
                    <a:pt x="2074" y="859"/>
                  </a:cubicBezTo>
                  <a:cubicBezTo>
                    <a:pt x="2074" y="859"/>
                    <a:pt x="2074" y="859"/>
                    <a:pt x="2076" y="860"/>
                  </a:cubicBezTo>
                  <a:cubicBezTo>
                    <a:pt x="2076" y="860"/>
                    <a:pt x="2076" y="860"/>
                    <a:pt x="2077" y="860"/>
                  </a:cubicBezTo>
                  <a:cubicBezTo>
                    <a:pt x="2077" y="860"/>
                    <a:pt x="2077" y="860"/>
                    <a:pt x="2078" y="860"/>
                  </a:cubicBezTo>
                  <a:cubicBezTo>
                    <a:pt x="2078" y="860"/>
                    <a:pt x="2078" y="860"/>
                    <a:pt x="2079" y="860"/>
                  </a:cubicBezTo>
                  <a:cubicBezTo>
                    <a:pt x="2079" y="860"/>
                    <a:pt x="2079" y="860"/>
                    <a:pt x="2079" y="861"/>
                  </a:cubicBezTo>
                  <a:cubicBezTo>
                    <a:pt x="2079" y="861"/>
                    <a:pt x="2079" y="861"/>
                    <a:pt x="2078" y="862"/>
                  </a:cubicBezTo>
                  <a:cubicBezTo>
                    <a:pt x="2078" y="862"/>
                    <a:pt x="2078" y="862"/>
                    <a:pt x="2078" y="863"/>
                  </a:cubicBezTo>
                  <a:cubicBezTo>
                    <a:pt x="2078" y="863"/>
                    <a:pt x="2078" y="863"/>
                    <a:pt x="2079" y="864"/>
                  </a:cubicBezTo>
                  <a:cubicBezTo>
                    <a:pt x="2079" y="864"/>
                    <a:pt x="2079" y="864"/>
                    <a:pt x="2081" y="864"/>
                  </a:cubicBezTo>
                  <a:cubicBezTo>
                    <a:pt x="2081" y="864"/>
                    <a:pt x="2081" y="864"/>
                    <a:pt x="2083" y="864"/>
                  </a:cubicBezTo>
                  <a:cubicBezTo>
                    <a:pt x="2083" y="864"/>
                    <a:pt x="2083" y="864"/>
                    <a:pt x="2084" y="864"/>
                  </a:cubicBezTo>
                  <a:cubicBezTo>
                    <a:pt x="2084" y="864"/>
                    <a:pt x="2084" y="864"/>
                    <a:pt x="2083" y="865"/>
                  </a:cubicBezTo>
                  <a:cubicBezTo>
                    <a:pt x="2083" y="865"/>
                    <a:pt x="2083" y="865"/>
                    <a:pt x="2081" y="865"/>
                  </a:cubicBezTo>
                  <a:cubicBezTo>
                    <a:pt x="2081" y="865"/>
                    <a:pt x="2081" y="865"/>
                    <a:pt x="2082" y="866"/>
                  </a:cubicBezTo>
                  <a:cubicBezTo>
                    <a:pt x="2082" y="866"/>
                    <a:pt x="2082" y="866"/>
                    <a:pt x="2083" y="867"/>
                  </a:cubicBezTo>
                  <a:cubicBezTo>
                    <a:pt x="2083" y="867"/>
                    <a:pt x="2083" y="867"/>
                    <a:pt x="2086" y="867"/>
                  </a:cubicBezTo>
                  <a:cubicBezTo>
                    <a:pt x="2086" y="867"/>
                    <a:pt x="2086" y="867"/>
                    <a:pt x="2088" y="868"/>
                  </a:cubicBezTo>
                  <a:cubicBezTo>
                    <a:pt x="2088" y="868"/>
                    <a:pt x="2088" y="868"/>
                    <a:pt x="2087" y="869"/>
                  </a:cubicBezTo>
                  <a:cubicBezTo>
                    <a:pt x="2087" y="869"/>
                    <a:pt x="2087" y="869"/>
                    <a:pt x="2086" y="868"/>
                  </a:cubicBezTo>
                  <a:cubicBezTo>
                    <a:pt x="2086" y="868"/>
                    <a:pt x="2086" y="868"/>
                    <a:pt x="2085" y="868"/>
                  </a:cubicBezTo>
                  <a:cubicBezTo>
                    <a:pt x="2085" y="868"/>
                    <a:pt x="2085" y="868"/>
                    <a:pt x="2085" y="869"/>
                  </a:cubicBezTo>
                  <a:cubicBezTo>
                    <a:pt x="2085" y="869"/>
                    <a:pt x="2085" y="869"/>
                    <a:pt x="2086" y="869"/>
                  </a:cubicBezTo>
                  <a:cubicBezTo>
                    <a:pt x="2086" y="869"/>
                    <a:pt x="2086" y="869"/>
                    <a:pt x="2087" y="870"/>
                  </a:cubicBezTo>
                  <a:cubicBezTo>
                    <a:pt x="2087" y="870"/>
                    <a:pt x="2087" y="870"/>
                    <a:pt x="2087" y="871"/>
                  </a:cubicBezTo>
                  <a:cubicBezTo>
                    <a:pt x="2087" y="871"/>
                    <a:pt x="2087" y="871"/>
                    <a:pt x="2085" y="871"/>
                  </a:cubicBezTo>
                  <a:cubicBezTo>
                    <a:pt x="2085" y="871"/>
                    <a:pt x="2085" y="871"/>
                    <a:pt x="2084" y="870"/>
                  </a:cubicBezTo>
                  <a:cubicBezTo>
                    <a:pt x="2084" y="870"/>
                    <a:pt x="2084" y="870"/>
                    <a:pt x="2083" y="870"/>
                  </a:cubicBezTo>
                  <a:cubicBezTo>
                    <a:pt x="2083" y="870"/>
                    <a:pt x="2083" y="870"/>
                    <a:pt x="2083" y="869"/>
                  </a:cubicBezTo>
                  <a:cubicBezTo>
                    <a:pt x="2083" y="869"/>
                    <a:pt x="2083" y="869"/>
                    <a:pt x="2082" y="869"/>
                  </a:cubicBezTo>
                  <a:cubicBezTo>
                    <a:pt x="2082" y="869"/>
                    <a:pt x="2082" y="869"/>
                    <a:pt x="2081" y="868"/>
                  </a:cubicBezTo>
                  <a:cubicBezTo>
                    <a:pt x="2081" y="868"/>
                    <a:pt x="2081" y="868"/>
                    <a:pt x="2080" y="869"/>
                  </a:cubicBezTo>
                  <a:cubicBezTo>
                    <a:pt x="2080" y="869"/>
                    <a:pt x="2080" y="869"/>
                    <a:pt x="2079" y="868"/>
                  </a:cubicBezTo>
                  <a:cubicBezTo>
                    <a:pt x="2079" y="868"/>
                    <a:pt x="2079" y="868"/>
                    <a:pt x="2077" y="868"/>
                  </a:cubicBezTo>
                  <a:cubicBezTo>
                    <a:pt x="2077" y="868"/>
                    <a:pt x="2077" y="868"/>
                    <a:pt x="2076" y="868"/>
                  </a:cubicBezTo>
                  <a:cubicBezTo>
                    <a:pt x="2076" y="868"/>
                    <a:pt x="2076" y="868"/>
                    <a:pt x="2075" y="867"/>
                  </a:cubicBezTo>
                  <a:cubicBezTo>
                    <a:pt x="2075" y="867"/>
                    <a:pt x="2075" y="867"/>
                    <a:pt x="2073" y="868"/>
                  </a:cubicBezTo>
                  <a:cubicBezTo>
                    <a:pt x="2073" y="868"/>
                    <a:pt x="2073" y="868"/>
                    <a:pt x="2072" y="867"/>
                  </a:cubicBezTo>
                  <a:cubicBezTo>
                    <a:pt x="2072" y="867"/>
                    <a:pt x="2072" y="867"/>
                    <a:pt x="2071" y="867"/>
                  </a:cubicBezTo>
                  <a:cubicBezTo>
                    <a:pt x="2071" y="867"/>
                    <a:pt x="2071" y="867"/>
                    <a:pt x="2070" y="867"/>
                  </a:cubicBezTo>
                  <a:cubicBezTo>
                    <a:pt x="2070" y="867"/>
                    <a:pt x="2070" y="867"/>
                    <a:pt x="2069" y="867"/>
                  </a:cubicBezTo>
                  <a:cubicBezTo>
                    <a:pt x="2069" y="867"/>
                    <a:pt x="2069" y="867"/>
                    <a:pt x="2068" y="866"/>
                  </a:cubicBezTo>
                  <a:cubicBezTo>
                    <a:pt x="2068" y="866"/>
                    <a:pt x="2068" y="866"/>
                    <a:pt x="2067" y="865"/>
                  </a:cubicBezTo>
                  <a:cubicBezTo>
                    <a:pt x="2067" y="865"/>
                    <a:pt x="2067" y="865"/>
                    <a:pt x="2065" y="862"/>
                  </a:cubicBezTo>
                  <a:cubicBezTo>
                    <a:pt x="2065" y="862"/>
                    <a:pt x="2065" y="862"/>
                    <a:pt x="2064" y="861"/>
                  </a:cubicBezTo>
                  <a:cubicBezTo>
                    <a:pt x="2064" y="861"/>
                    <a:pt x="2064" y="861"/>
                    <a:pt x="2064" y="860"/>
                  </a:cubicBezTo>
                  <a:cubicBezTo>
                    <a:pt x="2064" y="860"/>
                    <a:pt x="2064" y="860"/>
                    <a:pt x="2062" y="860"/>
                  </a:cubicBezTo>
                  <a:cubicBezTo>
                    <a:pt x="2062" y="860"/>
                    <a:pt x="2062" y="860"/>
                    <a:pt x="2062" y="859"/>
                  </a:cubicBezTo>
                  <a:cubicBezTo>
                    <a:pt x="2062" y="859"/>
                    <a:pt x="2062" y="859"/>
                    <a:pt x="2061" y="857"/>
                  </a:cubicBezTo>
                  <a:cubicBezTo>
                    <a:pt x="2061" y="857"/>
                    <a:pt x="2061" y="857"/>
                    <a:pt x="2060" y="855"/>
                  </a:cubicBezTo>
                  <a:cubicBezTo>
                    <a:pt x="2060" y="855"/>
                    <a:pt x="2060" y="855"/>
                    <a:pt x="2059" y="854"/>
                  </a:cubicBezTo>
                  <a:cubicBezTo>
                    <a:pt x="2059" y="854"/>
                    <a:pt x="2059" y="854"/>
                    <a:pt x="2058" y="854"/>
                  </a:cubicBezTo>
                  <a:cubicBezTo>
                    <a:pt x="2058" y="854"/>
                    <a:pt x="2058" y="854"/>
                    <a:pt x="2055" y="853"/>
                  </a:cubicBezTo>
                  <a:cubicBezTo>
                    <a:pt x="2055" y="853"/>
                    <a:pt x="2055" y="853"/>
                    <a:pt x="2054" y="852"/>
                  </a:cubicBezTo>
                  <a:cubicBezTo>
                    <a:pt x="2054" y="852"/>
                    <a:pt x="2054" y="852"/>
                    <a:pt x="2053" y="852"/>
                  </a:cubicBezTo>
                  <a:cubicBezTo>
                    <a:pt x="2053" y="852"/>
                    <a:pt x="2053" y="852"/>
                    <a:pt x="2052" y="851"/>
                  </a:cubicBezTo>
                  <a:cubicBezTo>
                    <a:pt x="2052" y="851"/>
                    <a:pt x="2052" y="851"/>
                    <a:pt x="2051" y="851"/>
                  </a:cubicBezTo>
                  <a:cubicBezTo>
                    <a:pt x="2051" y="851"/>
                    <a:pt x="2051" y="851"/>
                    <a:pt x="2051" y="850"/>
                  </a:cubicBezTo>
                  <a:cubicBezTo>
                    <a:pt x="2051" y="850"/>
                    <a:pt x="2051" y="850"/>
                    <a:pt x="2050" y="850"/>
                  </a:cubicBezTo>
                  <a:cubicBezTo>
                    <a:pt x="2050" y="850"/>
                    <a:pt x="2050" y="850"/>
                    <a:pt x="2049" y="849"/>
                  </a:cubicBezTo>
                  <a:cubicBezTo>
                    <a:pt x="2049" y="849"/>
                    <a:pt x="2049" y="849"/>
                    <a:pt x="2048" y="848"/>
                  </a:cubicBezTo>
                  <a:cubicBezTo>
                    <a:pt x="2048" y="848"/>
                    <a:pt x="2048" y="848"/>
                    <a:pt x="2048" y="850"/>
                  </a:cubicBezTo>
                  <a:cubicBezTo>
                    <a:pt x="2048" y="850"/>
                    <a:pt x="2048" y="850"/>
                    <a:pt x="2048" y="851"/>
                  </a:cubicBezTo>
                  <a:cubicBezTo>
                    <a:pt x="2048" y="851"/>
                    <a:pt x="2048" y="851"/>
                    <a:pt x="2047" y="850"/>
                  </a:cubicBezTo>
                  <a:cubicBezTo>
                    <a:pt x="2047" y="850"/>
                    <a:pt x="2047" y="850"/>
                    <a:pt x="2047" y="851"/>
                  </a:cubicBezTo>
                  <a:cubicBezTo>
                    <a:pt x="2047" y="851"/>
                    <a:pt x="2047" y="851"/>
                    <a:pt x="2046" y="851"/>
                  </a:cubicBezTo>
                  <a:cubicBezTo>
                    <a:pt x="2046" y="851"/>
                    <a:pt x="2046" y="851"/>
                    <a:pt x="2045" y="850"/>
                  </a:cubicBezTo>
                  <a:cubicBezTo>
                    <a:pt x="2045" y="850"/>
                    <a:pt x="2045" y="850"/>
                    <a:pt x="2045" y="849"/>
                  </a:cubicBezTo>
                  <a:cubicBezTo>
                    <a:pt x="2045" y="849"/>
                    <a:pt x="2045" y="849"/>
                    <a:pt x="2044" y="849"/>
                  </a:cubicBezTo>
                  <a:cubicBezTo>
                    <a:pt x="2044" y="849"/>
                    <a:pt x="2044" y="849"/>
                    <a:pt x="2044" y="850"/>
                  </a:cubicBezTo>
                  <a:cubicBezTo>
                    <a:pt x="2044" y="850"/>
                    <a:pt x="2044" y="850"/>
                    <a:pt x="2045" y="851"/>
                  </a:cubicBezTo>
                  <a:cubicBezTo>
                    <a:pt x="2045" y="851"/>
                    <a:pt x="2045" y="851"/>
                    <a:pt x="2044" y="852"/>
                  </a:cubicBezTo>
                  <a:cubicBezTo>
                    <a:pt x="2045" y="852"/>
                    <a:pt x="2045" y="852"/>
                    <a:pt x="2045" y="852"/>
                  </a:cubicBezTo>
                  <a:cubicBezTo>
                    <a:pt x="2045" y="853"/>
                    <a:pt x="2045" y="853"/>
                    <a:pt x="2045" y="853"/>
                  </a:cubicBezTo>
                  <a:cubicBezTo>
                    <a:pt x="2045" y="854"/>
                    <a:pt x="2045" y="854"/>
                    <a:pt x="2045" y="854"/>
                  </a:cubicBezTo>
                  <a:cubicBezTo>
                    <a:pt x="2044" y="853"/>
                    <a:pt x="2044" y="853"/>
                    <a:pt x="2044" y="853"/>
                  </a:cubicBezTo>
                  <a:cubicBezTo>
                    <a:pt x="2044" y="853"/>
                    <a:pt x="2044" y="853"/>
                    <a:pt x="2044" y="854"/>
                  </a:cubicBezTo>
                  <a:cubicBezTo>
                    <a:pt x="2044" y="854"/>
                    <a:pt x="2044" y="854"/>
                    <a:pt x="2043" y="854"/>
                  </a:cubicBezTo>
                  <a:cubicBezTo>
                    <a:pt x="2043" y="854"/>
                    <a:pt x="2043" y="854"/>
                    <a:pt x="2042" y="852"/>
                  </a:cubicBezTo>
                  <a:cubicBezTo>
                    <a:pt x="2042" y="852"/>
                    <a:pt x="2042" y="852"/>
                    <a:pt x="2041" y="853"/>
                  </a:cubicBezTo>
                  <a:cubicBezTo>
                    <a:pt x="2041" y="853"/>
                    <a:pt x="2041" y="853"/>
                    <a:pt x="2042" y="853"/>
                  </a:cubicBezTo>
                  <a:cubicBezTo>
                    <a:pt x="2042" y="853"/>
                    <a:pt x="2042" y="853"/>
                    <a:pt x="2042" y="854"/>
                  </a:cubicBezTo>
                  <a:cubicBezTo>
                    <a:pt x="2042" y="854"/>
                    <a:pt x="2042" y="854"/>
                    <a:pt x="2043" y="854"/>
                  </a:cubicBezTo>
                  <a:cubicBezTo>
                    <a:pt x="2043" y="854"/>
                    <a:pt x="2043" y="854"/>
                    <a:pt x="2043" y="855"/>
                  </a:cubicBezTo>
                  <a:cubicBezTo>
                    <a:pt x="2043" y="855"/>
                    <a:pt x="2043" y="855"/>
                    <a:pt x="2042" y="855"/>
                  </a:cubicBezTo>
                  <a:cubicBezTo>
                    <a:pt x="2042" y="855"/>
                    <a:pt x="2042" y="855"/>
                    <a:pt x="2041" y="855"/>
                  </a:cubicBezTo>
                  <a:cubicBezTo>
                    <a:pt x="2041" y="855"/>
                    <a:pt x="2041" y="855"/>
                    <a:pt x="2039" y="856"/>
                  </a:cubicBezTo>
                  <a:cubicBezTo>
                    <a:pt x="2039" y="856"/>
                    <a:pt x="2039" y="856"/>
                    <a:pt x="2038" y="856"/>
                  </a:cubicBezTo>
                  <a:cubicBezTo>
                    <a:pt x="2038" y="856"/>
                    <a:pt x="2038" y="856"/>
                    <a:pt x="2040" y="857"/>
                  </a:cubicBezTo>
                  <a:cubicBezTo>
                    <a:pt x="2040" y="857"/>
                    <a:pt x="2040" y="857"/>
                    <a:pt x="2042" y="858"/>
                  </a:cubicBezTo>
                  <a:cubicBezTo>
                    <a:pt x="2042" y="858"/>
                    <a:pt x="2042" y="858"/>
                    <a:pt x="2042" y="860"/>
                  </a:cubicBezTo>
                  <a:cubicBezTo>
                    <a:pt x="2042" y="860"/>
                    <a:pt x="2042" y="860"/>
                    <a:pt x="2041" y="861"/>
                  </a:cubicBezTo>
                  <a:cubicBezTo>
                    <a:pt x="2041" y="861"/>
                    <a:pt x="2041" y="861"/>
                    <a:pt x="2041" y="860"/>
                  </a:cubicBezTo>
                  <a:cubicBezTo>
                    <a:pt x="2041" y="860"/>
                    <a:pt x="2041" y="860"/>
                    <a:pt x="2040" y="861"/>
                  </a:cubicBezTo>
                  <a:cubicBezTo>
                    <a:pt x="2040" y="861"/>
                    <a:pt x="2040" y="861"/>
                    <a:pt x="2038" y="861"/>
                  </a:cubicBezTo>
                  <a:cubicBezTo>
                    <a:pt x="2038" y="861"/>
                    <a:pt x="2038" y="861"/>
                    <a:pt x="2037" y="862"/>
                  </a:cubicBezTo>
                  <a:cubicBezTo>
                    <a:pt x="2037" y="862"/>
                    <a:pt x="2037" y="862"/>
                    <a:pt x="2036" y="862"/>
                  </a:cubicBezTo>
                  <a:cubicBezTo>
                    <a:pt x="2036" y="862"/>
                    <a:pt x="2036" y="862"/>
                    <a:pt x="2035" y="861"/>
                  </a:cubicBezTo>
                  <a:cubicBezTo>
                    <a:pt x="2035" y="861"/>
                    <a:pt x="2035" y="861"/>
                    <a:pt x="2035" y="860"/>
                  </a:cubicBezTo>
                  <a:cubicBezTo>
                    <a:pt x="2035" y="860"/>
                    <a:pt x="2035" y="860"/>
                    <a:pt x="2034" y="861"/>
                  </a:cubicBezTo>
                  <a:cubicBezTo>
                    <a:pt x="2034" y="861"/>
                    <a:pt x="2034" y="861"/>
                    <a:pt x="2031" y="860"/>
                  </a:cubicBezTo>
                  <a:cubicBezTo>
                    <a:pt x="2031" y="860"/>
                    <a:pt x="2031" y="860"/>
                    <a:pt x="2030" y="861"/>
                  </a:cubicBezTo>
                  <a:cubicBezTo>
                    <a:pt x="2030" y="861"/>
                    <a:pt x="2030" y="861"/>
                    <a:pt x="2029" y="860"/>
                  </a:cubicBezTo>
                  <a:cubicBezTo>
                    <a:pt x="2029" y="860"/>
                    <a:pt x="2029" y="860"/>
                    <a:pt x="2027" y="860"/>
                  </a:cubicBezTo>
                  <a:cubicBezTo>
                    <a:pt x="2026" y="860"/>
                    <a:pt x="2026" y="860"/>
                    <a:pt x="2026" y="860"/>
                  </a:cubicBezTo>
                  <a:cubicBezTo>
                    <a:pt x="2025" y="860"/>
                    <a:pt x="2025" y="860"/>
                    <a:pt x="2025" y="860"/>
                  </a:cubicBezTo>
                  <a:cubicBezTo>
                    <a:pt x="2023" y="858"/>
                    <a:pt x="2023" y="858"/>
                    <a:pt x="2023" y="858"/>
                  </a:cubicBezTo>
                  <a:cubicBezTo>
                    <a:pt x="2023" y="857"/>
                    <a:pt x="2023" y="857"/>
                    <a:pt x="2023" y="857"/>
                  </a:cubicBezTo>
                  <a:cubicBezTo>
                    <a:pt x="2021" y="855"/>
                    <a:pt x="2021" y="855"/>
                    <a:pt x="2021" y="855"/>
                  </a:cubicBezTo>
                  <a:cubicBezTo>
                    <a:pt x="2021" y="854"/>
                    <a:pt x="2021" y="854"/>
                    <a:pt x="2021" y="854"/>
                  </a:cubicBezTo>
                  <a:cubicBezTo>
                    <a:pt x="2021" y="853"/>
                    <a:pt x="2021" y="853"/>
                    <a:pt x="2021" y="853"/>
                  </a:cubicBezTo>
                  <a:cubicBezTo>
                    <a:pt x="2020" y="854"/>
                    <a:pt x="2020" y="854"/>
                    <a:pt x="2020" y="854"/>
                  </a:cubicBezTo>
                  <a:cubicBezTo>
                    <a:pt x="2018" y="854"/>
                    <a:pt x="2018" y="854"/>
                    <a:pt x="2018" y="854"/>
                  </a:cubicBezTo>
                  <a:cubicBezTo>
                    <a:pt x="2017" y="854"/>
                    <a:pt x="2017" y="854"/>
                    <a:pt x="2017" y="854"/>
                  </a:cubicBezTo>
                  <a:cubicBezTo>
                    <a:pt x="2016" y="854"/>
                    <a:pt x="2016" y="854"/>
                    <a:pt x="2016" y="854"/>
                  </a:cubicBezTo>
                  <a:cubicBezTo>
                    <a:pt x="2014" y="854"/>
                    <a:pt x="2014" y="854"/>
                    <a:pt x="2014" y="854"/>
                  </a:cubicBezTo>
                  <a:cubicBezTo>
                    <a:pt x="2013" y="853"/>
                    <a:pt x="2013" y="853"/>
                    <a:pt x="2013" y="853"/>
                  </a:cubicBezTo>
                  <a:cubicBezTo>
                    <a:pt x="2014" y="853"/>
                    <a:pt x="2014" y="853"/>
                    <a:pt x="2014" y="853"/>
                  </a:cubicBezTo>
                  <a:cubicBezTo>
                    <a:pt x="2014" y="852"/>
                    <a:pt x="2014" y="852"/>
                    <a:pt x="2014" y="852"/>
                  </a:cubicBezTo>
                  <a:cubicBezTo>
                    <a:pt x="2014" y="852"/>
                    <a:pt x="2014" y="852"/>
                    <a:pt x="2013" y="852"/>
                  </a:cubicBezTo>
                  <a:cubicBezTo>
                    <a:pt x="2013" y="852"/>
                    <a:pt x="2013" y="852"/>
                    <a:pt x="2013" y="853"/>
                  </a:cubicBezTo>
                  <a:cubicBezTo>
                    <a:pt x="2013" y="853"/>
                    <a:pt x="2013" y="853"/>
                    <a:pt x="2012" y="854"/>
                  </a:cubicBezTo>
                  <a:cubicBezTo>
                    <a:pt x="2012" y="854"/>
                    <a:pt x="2012" y="854"/>
                    <a:pt x="2011" y="855"/>
                  </a:cubicBezTo>
                  <a:cubicBezTo>
                    <a:pt x="2011" y="855"/>
                    <a:pt x="2011" y="855"/>
                    <a:pt x="2010" y="855"/>
                  </a:cubicBezTo>
                  <a:cubicBezTo>
                    <a:pt x="2010" y="855"/>
                    <a:pt x="2010" y="855"/>
                    <a:pt x="2008" y="855"/>
                  </a:cubicBezTo>
                  <a:cubicBezTo>
                    <a:pt x="2008" y="855"/>
                    <a:pt x="2008" y="855"/>
                    <a:pt x="2007" y="855"/>
                  </a:cubicBezTo>
                  <a:cubicBezTo>
                    <a:pt x="2007" y="855"/>
                    <a:pt x="2007" y="855"/>
                    <a:pt x="2005" y="855"/>
                  </a:cubicBezTo>
                  <a:cubicBezTo>
                    <a:pt x="2005" y="855"/>
                    <a:pt x="2005" y="855"/>
                    <a:pt x="2008" y="853"/>
                  </a:cubicBezTo>
                  <a:cubicBezTo>
                    <a:pt x="2008" y="853"/>
                    <a:pt x="2008" y="853"/>
                    <a:pt x="2009" y="851"/>
                  </a:cubicBezTo>
                  <a:cubicBezTo>
                    <a:pt x="2009" y="851"/>
                    <a:pt x="2009" y="851"/>
                    <a:pt x="2009" y="850"/>
                  </a:cubicBezTo>
                  <a:cubicBezTo>
                    <a:pt x="2009" y="850"/>
                    <a:pt x="2009" y="850"/>
                    <a:pt x="2011" y="849"/>
                  </a:cubicBezTo>
                  <a:cubicBezTo>
                    <a:pt x="2011" y="849"/>
                    <a:pt x="2011" y="849"/>
                    <a:pt x="2013" y="849"/>
                  </a:cubicBezTo>
                  <a:cubicBezTo>
                    <a:pt x="2013" y="849"/>
                    <a:pt x="2013" y="849"/>
                    <a:pt x="2014" y="850"/>
                  </a:cubicBezTo>
                  <a:cubicBezTo>
                    <a:pt x="2014" y="850"/>
                    <a:pt x="2014" y="850"/>
                    <a:pt x="2014" y="851"/>
                  </a:cubicBezTo>
                  <a:cubicBezTo>
                    <a:pt x="2015" y="851"/>
                    <a:pt x="2015" y="851"/>
                    <a:pt x="2015" y="851"/>
                  </a:cubicBezTo>
                  <a:cubicBezTo>
                    <a:pt x="2015" y="849"/>
                    <a:pt x="2015" y="849"/>
                    <a:pt x="2015" y="849"/>
                  </a:cubicBezTo>
                  <a:cubicBezTo>
                    <a:pt x="2014" y="849"/>
                    <a:pt x="2014" y="849"/>
                    <a:pt x="2014" y="849"/>
                  </a:cubicBezTo>
                  <a:cubicBezTo>
                    <a:pt x="2013" y="848"/>
                    <a:pt x="2013" y="848"/>
                    <a:pt x="2013" y="848"/>
                  </a:cubicBezTo>
                  <a:cubicBezTo>
                    <a:pt x="2014" y="848"/>
                    <a:pt x="2014" y="848"/>
                    <a:pt x="2014" y="848"/>
                  </a:cubicBezTo>
                  <a:cubicBezTo>
                    <a:pt x="2015" y="848"/>
                    <a:pt x="2015" y="848"/>
                    <a:pt x="2015" y="848"/>
                  </a:cubicBezTo>
                  <a:cubicBezTo>
                    <a:pt x="2016" y="848"/>
                    <a:pt x="2016" y="848"/>
                    <a:pt x="2016" y="848"/>
                  </a:cubicBezTo>
                  <a:cubicBezTo>
                    <a:pt x="2017" y="848"/>
                    <a:pt x="2017" y="848"/>
                    <a:pt x="2017" y="848"/>
                  </a:cubicBezTo>
                  <a:cubicBezTo>
                    <a:pt x="2016" y="847"/>
                    <a:pt x="2016" y="847"/>
                    <a:pt x="2016" y="847"/>
                  </a:cubicBezTo>
                  <a:cubicBezTo>
                    <a:pt x="2014" y="848"/>
                    <a:pt x="2014" y="848"/>
                    <a:pt x="2014" y="848"/>
                  </a:cubicBezTo>
                  <a:cubicBezTo>
                    <a:pt x="2013" y="847"/>
                    <a:pt x="2013" y="847"/>
                    <a:pt x="2013" y="847"/>
                  </a:cubicBezTo>
                  <a:cubicBezTo>
                    <a:pt x="2012" y="846"/>
                    <a:pt x="2012" y="846"/>
                    <a:pt x="2012" y="846"/>
                  </a:cubicBezTo>
                  <a:cubicBezTo>
                    <a:pt x="2012" y="845"/>
                    <a:pt x="2012" y="845"/>
                    <a:pt x="2012" y="845"/>
                  </a:cubicBezTo>
                  <a:cubicBezTo>
                    <a:pt x="2013" y="845"/>
                    <a:pt x="2013" y="845"/>
                    <a:pt x="2013" y="845"/>
                  </a:cubicBezTo>
                  <a:cubicBezTo>
                    <a:pt x="2014" y="845"/>
                    <a:pt x="2014" y="845"/>
                    <a:pt x="2014" y="845"/>
                  </a:cubicBezTo>
                  <a:cubicBezTo>
                    <a:pt x="2012" y="844"/>
                    <a:pt x="2012" y="844"/>
                    <a:pt x="2012" y="844"/>
                  </a:cubicBezTo>
                  <a:cubicBezTo>
                    <a:pt x="2011" y="843"/>
                    <a:pt x="2011" y="843"/>
                    <a:pt x="2011" y="843"/>
                  </a:cubicBezTo>
                  <a:cubicBezTo>
                    <a:pt x="2010" y="842"/>
                    <a:pt x="2010" y="842"/>
                    <a:pt x="2010" y="842"/>
                  </a:cubicBezTo>
                  <a:cubicBezTo>
                    <a:pt x="2011" y="841"/>
                    <a:pt x="2011" y="841"/>
                    <a:pt x="2011" y="841"/>
                  </a:cubicBezTo>
                  <a:cubicBezTo>
                    <a:pt x="2009" y="839"/>
                    <a:pt x="2009" y="839"/>
                    <a:pt x="2009" y="839"/>
                  </a:cubicBezTo>
                  <a:cubicBezTo>
                    <a:pt x="2011" y="838"/>
                    <a:pt x="2011" y="838"/>
                    <a:pt x="2011" y="838"/>
                  </a:cubicBezTo>
                  <a:cubicBezTo>
                    <a:pt x="2009" y="838"/>
                    <a:pt x="2009" y="838"/>
                    <a:pt x="2009" y="838"/>
                  </a:cubicBezTo>
                  <a:cubicBezTo>
                    <a:pt x="2009" y="837"/>
                    <a:pt x="2009" y="837"/>
                    <a:pt x="2009" y="837"/>
                  </a:cubicBezTo>
                  <a:cubicBezTo>
                    <a:pt x="2009" y="836"/>
                    <a:pt x="2009" y="836"/>
                    <a:pt x="2009" y="836"/>
                  </a:cubicBezTo>
                  <a:cubicBezTo>
                    <a:pt x="2008" y="836"/>
                    <a:pt x="2008" y="836"/>
                    <a:pt x="2008" y="836"/>
                  </a:cubicBezTo>
                  <a:cubicBezTo>
                    <a:pt x="2008" y="835"/>
                    <a:pt x="2008" y="835"/>
                    <a:pt x="2008" y="835"/>
                  </a:cubicBezTo>
                  <a:cubicBezTo>
                    <a:pt x="2007" y="836"/>
                    <a:pt x="2007" y="836"/>
                    <a:pt x="2007" y="836"/>
                  </a:cubicBezTo>
                  <a:cubicBezTo>
                    <a:pt x="2006" y="835"/>
                    <a:pt x="2006" y="835"/>
                    <a:pt x="2006" y="835"/>
                  </a:cubicBezTo>
                  <a:cubicBezTo>
                    <a:pt x="2007" y="835"/>
                    <a:pt x="2007" y="835"/>
                    <a:pt x="2007" y="835"/>
                  </a:cubicBezTo>
                  <a:cubicBezTo>
                    <a:pt x="2007" y="835"/>
                    <a:pt x="2007" y="835"/>
                    <a:pt x="2007" y="834"/>
                  </a:cubicBezTo>
                  <a:cubicBezTo>
                    <a:pt x="2007" y="834"/>
                    <a:pt x="2007" y="834"/>
                    <a:pt x="2006" y="835"/>
                  </a:cubicBezTo>
                  <a:cubicBezTo>
                    <a:pt x="2005" y="835"/>
                    <a:pt x="2005" y="835"/>
                    <a:pt x="2005" y="835"/>
                  </a:cubicBezTo>
                  <a:cubicBezTo>
                    <a:pt x="2004" y="834"/>
                    <a:pt x="2004" y="834"/>
                    <a:pt x="2004" y="834"/>
                  </a:cubicBezTo>
                  <a:cubicBezTo>
                    <a:pt x="2003" y="833"/>
                    <a:pt x="2003" y="833"/>
                    <a:pt x="2003" y="833"/>
                  </a:cubicBezTo>
                  <a:cubicBezTo>
                    <a:pt x="2002" y="832"/>
                    <a:pt x="2002" y="832"/>
                    <a:pt x="2002" y="832"/>
                  </a:cubicBezTo>
                  <a:cubicBezTo>
                    <a:pt x="2000" y="832"/>
                    <a:pt x="2000" y="832"/>
                    <a:pt x="2000" y="832"/>
                  </a:cubicBezTo>
                  <a:cubicBezTo>
                    <a:pt x="1997" y="831"/>
                    <a:pt x="1997" y="831"/>
                    <a:pt x="1997" y="831"/>
                  </a:cubicBezTo>
                  <a:cubicBezTo>
                    <a:pt x="1993" y="830"/>
                    <a:pt x="1993" y="830"/>
                    <a:pt x="1993" y="830"/>
                  </a:cubicBezTo>
                  <a:cubicBezTo>
                    <a:pt x="1991" y="830"/>
                    <a:pt x="1991" y="830"/>
                    <a:pt x="1991" y="830"/>
                  </a:cubicBezTo>
                  <a:cubicBezTo>
                    <a:pt x="1990" y="829"/>
                    <a:pt x="1990" y="829"/>
                    <a:pt x="1990" y="829"/>
                  </a:cubicBezTo>
                  <a:cubicBezTo>
                    <a:pt x="1989" y="829"/>
                    <a:pt x="1989" y="829"/>
                    <a:pt x="1989" y="829"/>
                  </a:cubicBezTo>
                  <a:cubicBezTo>
                    <a:pt x="1989" y="828"/>
                    <a:pt x="1989" y="828"/>
                    <a:pt x="1989" y="828"/>
                  </a:cubicBezTo>
                  <a:cubicBezTo>
                    <a:pt x="1988" y="828"/>
                    <a:pt x="1988" y="828"/>
                    <a:pt x="1988" y="828"/>
                  </a:cubicBezTo>
                  <a:cubicBezTo>
                    <a:pt x="1988" y="827"/>
                    <a:pt x="1988" y="827"/>
                    <a:pt x="1988" y="827"/>
                  </a:cubicBezTo>
                  <a:cubicBezTo>
                    <a:pt x="1987" y="827"/>
                    <a:pt x="1987" y="827"/>
                    <a:pt x="1987" y="827"/>
                  </a:cubicBezTo>
                  <a:cubicBezTo>
                    <a:pt x="1986" y="827"/>
                    <a:pt x="1986" y="827"/>
                    <a:pt x="1986" y="827"/>
                  </a:cubicBezTo>
                  <a:cubicBezTo>
                    <a:pt x="1986" y="826"/>
                    <a:pt x="1986" y="826"/>
                    <a:pt x="1986" y="826"/>
                  </a:cubicBezTo>
                  <a:cubicBezTo>
                    <a:pt x="1985" y="827"/>
                    <a:pt x="1985" y="827"/>
                    <a:pt x="1985" y="827"/>
                  </a:cubicBezTo>
                  <a:cubicBezTo>
                    <a:pt x="1985" y="825"/>
                    <a:pt x="1985" y="825"/>
                    <a:pt x="1985" y="825"/>
                  </a:cubicBezTo>
                  <a:cubicBezTo>
                    <a:pt x="1984" y="825"/>
                    <a:pt x="1984" y="825"/>
                    <a:pt x="1984" y="825"/>
                  </a:cubicBezTo>
                  <a:cubicBezTo>
                    <a:pt x="1983" y="826"/>
                    <a:pt x="1983" y="826"/>
                    <a:pt x="1983" y="826"/>
                  </a:cubicBezTo>
                  <a:cubicBezTo>
                    <a:pt x="1983" y="825"/>
                    <a:pt x="1983" y="825"/>
                    <a:pt x="1983" y="825"/>
                  </a:cubicBezTo>
                  <a:cubicBezTo>
                    <a:pt x="1982" y="823"/>
                    <a:pt x="1982" y="823"/>
                    <a:pt x="1982" y="823"/>
                  </a:cubicBezTo>
                  <a:cubicBezTo>
                    <a:pt x="1982" y="822"/>
                    <a:pt x="1982" y="822"/>
                    <a:pt x="1982" y="822"/>
                  </a:cubicBezTo>
                  <a:cubicBezTo>
                    <a:pt x="1983" y="821"/>
                    <a:pt x="1983" y="821"/>
                    <a:pt x="1983" y="821"/>
                  </a:cubicBezTo>
                  <a:cubicBezTo>
                    <a:pt x="1983" y="820"/>
                    <a:pt x="1983" y="820"/>
                    <a:pt x="1983" y="820"/>
                  </a:cubicBezTo>
                  <a:cubicBezTo>
                    <a:pt x="1982" y="821"/>
                    <a:pt x="1982" y="821"/>
                    <a:pt x="1982" y="821"/>
                  </a:cubicBezTo>
                  <a:cubicBezTo>
                    <a:pt x="1981" y="822"/>
                    <a:pt x="1981" y="822"/>
                    <a:pt x="1981" y="822"/>
                  </a:cubicBezTo>
                  <a:cubicBezTo>
                    <a:pt x="1981" y="823"/>
                    <a:pt x="1981" y="823"/>
                    <a:pt x="1981" y="823"/>
                  </a:cubicBezTo>
                  <a:cubicBezTo>
                    <a:pt x="1980" y="825"/>
                    <a:pt x="1980" y="825"/>
                    <a:pt x="1980" y="825"/>
                  </a:cubicBezTo>
                  <a:cubicBezTo>
                    <a:pt x="1980" y="826"/>
                    <a:pt x="1980" y="826"/>
                    <a:pt x="1980" y="826"/>
                  </a:cubicBezTo>
                  <a:cubicBezTo>
                    <a:pt x="1979" y="828"/>
                    <a:pt x="1979" y="828"/>
                    <a:pt x="1979" y="828"/>
                  </a:cubicBezTo>
                  <a:cubicBezTo>
                    <a:pt x="1977" y="828"/>
                    <a:pt x="1977" y="828"/>
                    <a:pt x="1977" y="828"/>
                  </a:cubicBezTo>
                  <a:cubicBezTo>
                    <a:pt x="1976" y="828"/>
                    <a:pt x="1976" y="828"/>
                    <a:pt x="1976" y="828"/>
                  </a:cubicBezTo>
                  <a:cubicBezTo>
                    <a:pt x="1975" y="826"/>
                    <a:pt x="1975" y="826"/>
                    <a:pt x="1975" y="826"/>
                  </a:cubicBezTo>
                  <a:cubicBezTo>
                    <a:pt x="1975" y="825"/>
                    <a:pt x="1975" y="825"/>
                    <a:pt x="1975" y="825"/>
                  </a:cubicBezTo>
                  <a:cubicBezTo>
                    <a:pt x="1976" y="825"/>
                    <a:pt x="1976" y="825"/>
                    <a:pt x="1976" y="825"/>
                  </a:cubicBezTo>
                  <a:cubicBezTo>
                    <a:pt x="1976" y="824"/>
                    <a:pt x="1976" y="824"/>
                    <a:pt x="1976" y="824"/>
                  </a:cubicBezTo>
                  <a:cubicBezTo>
                    <a:pt x="1976" y="823"/>
                    <a:pt x="1976" y="823"/>
                    <a:pt x="1976" y="823"/>
                  </a:cubicBezTo>
                  <a:cubicBezTo>
                    <a:pt x="1975" y="823"/>
                    <a:pt x="1975" y="823"/>
                    <a:pt x="1975" y="823"/>
                  </a:cubicBezTo>
                  <a:cubicBezTo>
                    <a:pt x="1974" y="821"/>
                    <a:pt x="1974" y="821"/>
                    <a:pt x="1974" y="821"/>
                  </a:cubicBezTo>
                  <a:cubicBezTo>
                    <a:pt x="1973" y="821"/>
                    <a:pt x="1973" y="821"/>
                    <a:pt x="1973" y="821"/>
                  </a:cubicBezTo>
                  <a:cubicBezTo>
                    <a:pt x="1971" y="820"/>
                    <a:pt x="1971" y="820"/>
                    <a:pt x="1971" y="820"/>
                  </a:cubicBezTo>
                  <a:cubicBezTo>
                    <a:pt x="1972" y="819"/>
                    <a:pt x="1972" y="819"/>
                    <a:pt x="1972" y="819"/>
                  </a:cubicBezTo>
                  <a:cubicBezTo>
                    <a:pt x="1973" y="819"/>
                    <a:pt x="1973" y="819"/>
                    <a:pt x="1973" y="819"/>
                  </a:cubicBezTo>
                  <a:cubicBezTo>
                    <a:pt x="1974" y="819"/>
                    <a:pt x="1974" y="819"/>
                    <a:pt x="1974" y="819"/>
                  </a:cubicBezTo>
                  <a:cubicBezTo>
                    <a:pt x="1975" y="819"/>
                    <a:pt x="1975" y="819"/>
                    <a:pt x="1975" y="819"/>
                  </a:cubicBezTo>
                  <a:cubicBezTo>
                    <a:pt x="1976" y="820"/>
                    <a:pt x="1976" y="820"/>
                    <a:pt x="1976" y="820"/>
                  </a:cubicBezTo>
                  <a:cubicBezTo>
                    <a:pt x="1977" y="819"/>
                    <a:pt x="1977" y="819"/>
                    <a:pt x="1977" y="819"/>
                  </a:cubicBezTo>
                  <a:cubicBezTo>
                    <a:pt x="1978" y="818"/>
                    <a:pt x="1978" y="818"/>
                    <a:pt x="1978" y="818"/>
                  </a:cubicBezTo>
                  <a:cubicBezTo>
                    <a:pt x="1979" y="817"/>
                    <a:pt x="1979" y="817"/>
                    <a:pt x="1979" y="817"/>
                  </a:cubicBezTo>
                  <a:cubicBezTo>
                    <a:pt x="1981" y="818"/>
                    <a:pt x="1981" y="818"/>
                    <a:pt x="1981" y="818"/>
                  </a:cubicBezTo>
                  <a:cubicBezTo>
                    <a:pt x="1981" y="819"/>
                    <a:pt x="1981" y="819"/>
                    <a:pt x="1981" y="819"/>
                  </a:cubicBezTo>
                  <a:cubicBezTo>
                    <a:pt x="1982" y="818"/>
                    <a:pt x="1982" y="818"/>
                    <a:pt x="1982" y="818"/>
                  </a:cubicBezTo>
                  <a:cubicBezTo>
                    <a:pt x="1982" y="817"/>
                    <a:pt x="1982" y="817"/>
                    <a:pt x="1982" y="817"/>
                  </a:cubicBezTo>
                  <a:cubicBezTo>
                    <a:pt x="1983" y="817"/>
                    <a:pt x="1983" y="817"/>
                    <a:pt x="1983" y="817"/>
                  </a:cubicBezTo>
                  <a:cubicBezTo>
                    <a:pt x="1983" y="816"/>
                    <a:pt x="1983" y="816"/>
                    <a:pt x="1983" y="816"/>
                  </a:cubicBezTo>
                  <a:cubicBezTo>
                    <a:pt x="1983" y="815"/>
                    <a:pt x="1983" y="815"/>
                    <a:pt x="1983" y="815"/>
                  </a:cubicBezTo>
                  <a:cubicBezTo>
                    <a:pt x="1980" y="815"/>
                    <a:pt x="1980" y="815"/>
                    <a:pt x="1980" y="815"/>
                  </a:cubicBezTo>
                  <a:cubicBezTo>
                    <a:pt x="1979" y="816"/>
                    <a:pt x="1979" y="816"/>
                    <a:pt x="1979" y="816"/>
                  </a:cubicBezTo>
                  <a:cubicBezTo>
                    <a:pt x="1979" y="815"/>
                    <a:pt x="1979" y="815"/>
                    <a:pt x="1979" y="815"/>
                  </a:cubicBezTo>
                  <a:cubicBezTo>
                    <a:pt x="1977" y="816"/>
                    <a:pt x="1977" y="816"/>
                    <a:pt x="1977" y="816"/>
                  </a:cubicBezTo>
                  <a:cubicBezTo>
                    <a:pt x="1976" y="816"/>
                    <a:pt x="1976" y="816"/>
                    <a:pt x="1976" y="816"/>
                  </a:cubicBezTo>
                  <a:cubicBezTo>
                    <a:pt x="1975" y="816"/>
                    <a:pt x="1975" y="816"/>
                    <a:pt x="1975" y="816"/>
                  </a:cubicBezTo>
                  <a:cubicBezTo>
                    <a:pt x="1973" y="816"/>
                    <a:pt x="1973" y="816"/>
                    <a:pt x="1973" y="816"/>
                  </a:cubicBezTo>
                  <a:cubicBezTo>
                    <a:pt x="1972" y="816"/>
                    <a:pt x="1972" y="816"/>
                    <a:pt x="1972" y="816"/>
                  </a:cubicBezTo>
                  <a:cubicBezTo>
                    <a:pt x="1971" y="815"/>
                    <a:pt x="1971" y="815"/>
                    <a:pt x="1971" y="815"/>
                  </a:cubicBezTo>
                  <a:cubicBezTo>
                    <a:pt x="1971" y="813"/>
                    <a:pt x="1971" y="813"/>
                    <a:pt x="1971" y="813"/>
                  </a:cubicBezTo>
                  <a:cubicBezTo>
                    <a:pt x="1970" y="812"/>
                    <a:pt x="1970" y="812"/>
                    <a:pt x="1970" y="812"/>
                  </a:cubicBezTo>
                  <a:cubicBezTo>
                    <a:pt x="1968" y="811"/>
                    <a:pt x="1968" y="811"/>
                    <a:pt x="1968" y="811"/>
                  </a:cubicBezTo>
                  <a:cubicBezTo>
                    <a:pt x="1968" y="810"/>
                    <a:pt x="1968" y="810"/>
                    <a:pt x="1968" y="810"/>
                  </a:cubicBezTo>
                  <a:cubicBezTo>
                    <a:pt x="1967" y="810"/>
                    <a:pt x="1967" y="810"/>
                    <a:pt x="1967" y="810"/>
                  </a:cubicBezTo>
                  <a:cubicBezTo>
                    <a:pt x="1966" y="811"/>
                    <a:pt x="1966" y="811"/>
                    <a:pt x="1966" y="811"/>
                  </a:cubicBezTo>
                  <a:cubicBezTo>
                    <a:pt x="1965" y="811"/>
                    <a:pt x="1965" y="811"/>
                    <a:pt x="1965" y="811"/>
                  </a:cubicBezTo>
                  <a:cubicBezTo>
                    <a:pt x="1965" y="810"/>
                    <a:pt x="1965" y="810"/>
                    <a:pt x="1965" y="810"/>
                  </a:cubicBezTo>
                  <a:cubicBezTo>
                    <a:pt x="1967" y="809"/>
                    <a:pt x="1967" y="809"/>
                    <a:pt x="1967" y="809"/>
                  </a:cubicBezTo>
                  <a:cubicBezTo>
                    <a:pt x="1967" y="808"/>
                    <a:pt x="1967" y="808"/>
                    <a:pt x="1967" y="808"/>
                  </a:cubicBezTo>
                  <a:cubicBezTo>
                    <a:pt x="1966" y="807"/>
                    <a:pt x="1966" y="807"/>
                    <a:pt x="1966" y="807"/>
                  </a:cubicBezTo>
                  <a:cubicBezTo>
                    <a:pt x="1967" y="806"/>
                    <a:pt x="1967" y="806"/>
                    <a:pt x="1967" y="806"/>
                  </a:cubicBezTo>
                  <a:cubicBezTo>
                    <a:pt x="1969" y="806"/>
                    <a:pt x="1969" y="806"/>
                    <a:pt x="1969" y="806"/>
                  </a:cubicBezTo>
                  <a:cubicBezTo>
                    <a:pt x="1970" y="806"/>
                    <a:pt x="1970" y="806"/>
                    <a:pt x="1970" y="806"/>
                  </a:cubicBezTo>
                  <a:cubicBezTo>
                    <a:pt x="1971" y="805"/>
                    <a:pt x="1971" y="805"/>
                    <a:pt x="1971" y="805"/>
                  </a:cubicBezTo>
                  <a:cubicBezTo>
                    <a:pt x="1973" y="804"/>
                    <a:pt x="1973" y="804"/>
                    <a:pt x="1973" y="804"/>
                  </a:cubicBezTo>
                  <a:cubicBezTo>
                    <a:pt x="1975" y="803"/>
                    <a:pt x="1975" y="803"/>
                    <a:pt x="1975" y="803"/>
                  </a:cubicBezTo>
                  <a:cubicBezTo>
                    <a:pt x="1978" y="804"/>
                    <a:pt x="1978" y="804"/>
                    <a:pt x="1978" y="804"/>
                  </a:cubicBezTo>
                  <a:cubicBezTo>
                    <a:pt x="1980" y="806"/>
                    <a:pt x="1980" y="806"/>
                    <a:pt x="1980" y="806"/>
                  </a:cubicBezTo>
                  <a:cubicBezTo>
                    <a:pt x="1982" y="806"/>
                    <a:pt x="1982" y="806"/>
                    <a:pt x="1982" y="806"/>
                  </a:cubicBezTo>
                  <a:cubicBezTo>
                    <a:pt x="1984" y="806"/>
                    <a:pt x="1984" y="806"/>
                    <a:pt x="1984" y="806"/>
                  </a:cubicBezTo>
                  <a:cubicBezTo>
                    <a:pt x="1985" y="806"/>
                    <a:pt x="1985" y="806"/>
                    <a:pt x="1985" y="806"/>
                  </a:cubicBezTo>
                  <a:cubicBezTo>
                    <a:pt x="1984" y="807"/>
                    <a:pt x="1984" y="807"/>
                    <a:pt x="1984" y="807"/>
                  </a:cubicBezTo>
                  <a:cubicBezTo>
                    <a:pt x="1984" y="809"/>
                    <a:pt x="1984" y="809"/>
                    <a:pt x="1984" y="809"/>
                  </a:cubicBezTo>
                  <a:cubicBezTo>
                    <a:pt x="1986" y="809"/>
                    <a:pt x="1986" y="809"/>
                    <a:pt x="1986" y="809"/>
                  </a:cubicBezTo>
                  <a:cubicBezTo>
                    <a:pt x="1986" y="811"/>
                    <a:pt x="1986" y="811"/>
                    <a:pt x="1986" y="811"/>
                  </a:cubicBezTo>
                  <a:cubicBezTo>
                    <a:pt x="1985" y="812"/>
                    <a:pt x="1985" y="812"/>
                    <a:pt x="1985" y="812"/>
                  </a:cubicBezTo>
                  <a:cubicBezTo>
                    <a:pt x="1984" y="813"/>
                    <a:pt x="1984" y="813"/>
                    <a:pt x="1984" y="813"/>
                  </a:cubicBezTo>
                  <a:cubicBezTo>
                    <a:pt x="1985" y="815"/>
                    <a:pt x="1985" y="815"/>
                    <a:pt x="1985" y="815"/>
                  </a:cubicBezTo>
                  <a:cubicBezTo>
                    <a:pt x="1985" y="817"/>
                    <a:pt x="1985" y="817"/>
                    <a:pt x="1985" y="817"/>
                  </a:cubicBezTo>
                  <a:cubicBezTo>
                    <a:pt x="1986" y="819"/>
                    <a:pt x="1986" y="819"/>
                    <a:pt x="1986" y="819"/>
                  </a:cubicBezTo>
                  <a:cubicBezTo>
                    <a:pt x="1987" y="820"/>
                    <a:pt x="1987" y="820"/>
                    <a:pt x="1987" y="820"/>
                  </a:cubicBezTo>
                  <a:cubicBezTo>
                    <a:pt x="1987" y="818"/>
                    <a:pt x="1987" y="818"/>
                    <a:pt x="1987" y="818"/>
                  </a:cubicBezTo>
                  <a:cubicBezTo>
                    <a:pt x="1988" y="818"/>
                    <a:pt x="1988" y="818"/>
                    <a:pt x="1988" y="818"/>
                  </a:cubicBezTo>
                  <a:cubicBezTo>
                    <a:pt x="1988" y="819"/>
                    <a:pt x="1988" y="819"/>
                    <a:pt x="1988" y="819"/>
                  </a:cubicBezTo>
                  <a:cubicBezTo>
                    <a:pt x="1989" y="821"/>
                    <a:pt x="1989" y="821"/>
                    <a:pt x="1989" y="821"/>
                  </a:cubicBezTo>
                  <a:cubicBezTo>
                    <a:pt x="1991" y="823"/>
                    <a:pt x="1991" y="823"/>
                    <a:pt x="1991" y="823"/>
                  </a:cubicBezTo>
                  <a:cubicBezTo>
                    <a:pt x="1992" y="823"/>
                    <a:pt x="1992" y="823"/>
                    <a:pt x="1992" y="823"/>
                  </a:cubicBezTo>
                  <a:cubicBezTo>
                    <a:pt x="1993" y="823"/>
                    <a:pt x="1993" y="823"/>
                    <a:pt x="1993" y="823"/>
                  </a:cubicBezTo>
                  <a:cubicBezTo>
                    <a:pt x="1994" y="823"/>
                    <a:pt x="1994" y="823"/>
                    <a:pt x="1994" y="823"/>
                  </a:cubicBezTo>
                  <a:cubicBezTo>
                    <a:pt x="1994" y="822"/>
                    <a:pt x="1994" y="822"/>
                    <a:pt x="1994" y="822"/>
                  </a:cubicBezTo>
                  <a:cubicBezTo>
                    <a:pt x="1995" y="821"/>
                    <a:pt x="1995" y="821"/>
                    <a:pt x="1995" y="821"/>
                  </a:cubicBezTo>
                  <a:cubicBezTo>
                    <a:pt x="1996" y="821"/>
                    <a:pt x="1996" y="821"/>
                    <a:pt x="1996" y="821"/>
                  </a:cubicBezTo>
                  <a:cubicBezTo>
                    <a:pt x="1996" y="819"/>
                    <a:pt x="1996" y="819"/>
                    <a:pt x="1996" y="819"/>
                  </a:cubicBezTo>
                  <a:cubicBezTo>
                    <a:pt x="1996" y="818"/>
                    <a:pt x="1996" y="818"/>
                    <a:pt x="1996" y="818"/>
                  </a:cubicBezTo>
                  <a:cubicBezTo>
                    <a:pt x="1998" y="818"/>
                    <a:pt x="1998" y="818"/>
                    <a:pt x="1998" y="818"/>
                  </a:cubicBezTo>
                  <a:cubicBezTo>
                    <a:pt x="1999" y="817"/>
                    <a:pt x="1999" y="817"/>
                    <a:pt x="1999" y="817"/>
                  </a:cubicBezTo>
                  <a:cubicBezTo>
                    <a:pt x="1999" y="816"/>
                    <a:pt x="1999" y="816"/>
                    <a:pt x="1999" y="816"/>
                  </a:cubicBezTo>
                  <a:cubicBezTo>
                    <a:pt x="1999" y="815"/>
                    <a:pt x="1999" y="815"/>
                    <a:pt x="1999" y="815"/>
                  </a:cubicBezTo>
                  <a:cubicBezTo>
                    <a:pt x="2000" y="816"/>
                    <a:pt x="2000" y="816"/>
                    <a:pt x="2000" y="816"/>
                  </a:cubicBezTo>
                  <a:cubicBezTo>
                    <a:pt x="2001" y="816"/>
                    <a:pt x="2001" y="816"/>
                    <a:pt x="2001" y="816"/>
                  </a:cubicBezTo>
                  <a:cubicBezTo>
                    <a:pt x="2002" y="815"/>
                    <a:pt x="2002" y="815"/>
                    <a:pt x="2002" y="815"/>
                  </a:cubicBezTo>
                  <a:cubicBezTo>
                    <a:pt x="2004" y="815"/>
                    <a:pt x="2004" y="815"/>
                    <a:pt x="2004" y="815"/>
                  </a:cubicBezTo>
                  <a:cubicBezTo>
                    <a:pt x="2004" y="814"/>
                    <a:pt x="2004" y="814"/>
                    <a:pt x="2004" y="814"/>
                  </a:cubicBezTo>
                  <a:cubicBezTo>
                    <a:pt x="2003" y="813"/>
                    <a:pt x="2003" y="813"/>
                    <a:pt x="2003" y="813"/>
                  </a:cubicBezTo>
                  <a:cubicBezTo>
                    <a:pt x="2004" y="812"/>
                    <a:pt x="2004" y="812"/>
                    <a:pt x="2004" y="812"/>
                  </a:cubicBezTo>
                  <a:cubicBezTo>
                    <a:pt x="2007" y="810"/>
                    <a:pt x="2007" y="810"/>
                    <a:pt x="2007" y="810"/>
                  </a:cubicBezTo>
                  <a:cubicBezTo>
                    <a:pt x="2008" y="811"/>
                    <a:pt x="2008" y="811"/>
                    <a:pt x="2008" y="811"/>
                  </a:cubicBezTo>
                  <a:cubicBezTo>
                    <a:pt x="2009" y="811"/>
                    <a:pt x="2009" y="811"/>
                    <a:pt x="2009" y="811"/>
                  </a:cubicBezTo>
                  <a:cubicBezTo>
                    <a:pt x="2011" y="812"/>
                    <a:pt x="2011" y="812"/>
                    <a:pt x="2011" y="812"/>
                  </a:cubicBezTo>
                  <a:cubicBezTo>
                    <a:pt x="2013" y="813"/>
                    <a:pt x="2013" y="813"/>
                    <a:pt x="2013" y="813"/>
                  </a:cubicBezTo>
                  <a:cubicBezTo>
                    <a:pt x="2014" y="814"/>
                    <a:pt x="2014" y="814"/>
                    <a:pt x="2014" y="814"/>
                  </a:cubicBezTo>
                  <a:cubicBezTo>
                    <a:pt x="2016" y="814"/>
                    <a:pt x="2016" y="814"/>
                    <a:pt x="2016" y="814"/>
                  </a:cubicBezTo>
                  <a:cubicBezTo>
                    <a:pt x="2017" y="814"/>
                    <a:pt x="2017" y="814"/>
                    <a:pt x="2017" y="814"/>
                  </a:cubicBezTo>
                  <a:cubicBezTo>
                    <a:pt x="2021" y="816"/>
                    <a:pt x="2021" y="816"/>
                    <a:pt x="2021" y="816"/>
                  </a:cubicBezTo>
                  <a:cubicBezTo>
                    <a:pt x="2022" y="816"/>
                    <a:pt x="2022" y="816"/>
                    <a:pt x="2022" y="816"/>
                  </a:cubicBezTo>
                  <a:cubicBezTo>
                    <a:pt x="2023" y="816"/>
                    <a:pt x="2023" y="816"/>
                    <a:pt x="2023" y="816"/>
                  </a:cubicBezTo>
                  <a:cubicBezTo>
                    <a:pt x="2024" y="816"/>
                    <a:pt x="2024" y="816"/>
                    <a:pt x="2024" y="816"/>
                  </a:cubicBezTo>
                  <a:cubicBezTo>
                    <a:pt x="2025" y="816"/>
                    <a:pt x="2025" y="816"/>
                    <a:pt x="2025" y="816"/>
                  </a:cubicBezTo>
                  <a:cubicBezTo>
                    <a:pt x="2026" y="817"/>
                    <a:pt x="2026" y="817"/>
                    <a:pt x="2026" y="817"/>
                  </a:cubicBezTo>
                  <a:cubicBezTo>
                    <a:pt x="2026" y="818"/>
                    <a:pt x="2026" y="818"/>
                    <a:pt x="2026" y="818"/>
                  </a:cubicBezTo>
                  <a:cubicBezTo>
                    <a:pt x="2027" y="819"/>
                    <a:pt x="2027" y="819"/>
                    <a:pt x="2027" y="819"/>
                  </a:cubicBezTo>
                  <a:cubicBezTo>
                    <a:pt x="2028" y="818"/>
                    <a:pt x="2028" y="818"/>
                    <a:pt x="2028" y="818"/>
                  </a:cubicBezTo>
                  <a:cubicBezTo>
                    <a:pt x="2028" y="818"/>
                    <a:pt x="2028" y="818"/>
                    <a:pt x="2029" y="818"/>
                  </a:cubicBezTo>
                  <a:cubicBezTo>
                    <a:pt x="2029" y="818"/>
                    <a:pt x="2029" y="818"/>
                    <a:pt x="2031" y="819"/>
                  </a:cubicBezTo>
                  <a:cubicBezTo>
                    <a:pt x="2031" y="819"/>
                    <a:pt x="2031" y="819"/>
                    <a:pt x="2032" y="820"/>
                  </a:cubicBezTo>
                  <a:cubicBezTo>
                    <a:pt x="2032" y="820"/>
                    <a:pt x="2032" y="820"/>
                    <a:pt x="2033" y="820"/>
                  </a:cubicBezTo>
                  <a:cubicBezTo>
                    <a:pt x="2033" y="820"/>
                    <a:pt x="2033" y="820"/>
                    <a:pt x="2035" y="821"/>
                  </a:cubicBezTo>
                  <a:cubicBezTo>
                    <a:pt x="2035" y="821"/>
                    <a:pt x="2035" y="821"/>
                    <a:pt x="2036" y="821"/>
                  </a:cubicBezTo>
                  <a:cubicBezTo>
                    <a:pt x="2036" y="821"/>
                    <a:pt x="2036" y="821"/>
                    <a:pt x="2037" y="821"/>
                  </a:cubicBezTo>
                  <a:cubicBezTo>
                    <a:pt x="2037" y="821"/>
                    <a:pt x="2037" y="821"/>
                    <a:pt x="2037" y="822"/>
                  </a:cubicBezTo>
                  <a:cubicBezTo>
                    <a:pt x="2037" y="822"/>
                    <a:pt x="2037" y="822"/>
                    <a:pt x="2039" y="822"/>
                  </a:cubicBezTo>
                  <a:cubicBezTo>
                    <a:pt x="2039" y="822"/>
                    <a:pt x="2039" y="822"/>
                    <a:pt x="2042" y="823"/>
                  </a:cubicBezTo>
                  <a:cubicBezTo>
                    <a:pt x="2042" y="823"/>
                    <a:pt x="2042" y="823"/>
                    <a:pt x="2044" y="824"/>
                  </a:cubicBezTo>
                  <a:cubicBezTo>
                    <a:pt x="2044" y="824"/>
                    <a:pt x="2044" y="824"/>
                    <a:pt x="2046" y="824"/>
                  </a:cubicBezTo>
                  <a:cubicBezTo>
                    <a:pt x="2046" y="824"/>
                    <a:pt x="2046" y="824"/>
                    <a:pt x="2047" y="825"/>
                  </a:cubicBezTo>
                  <a:cubicBezTo>
                    <a:pt x="2047" y="825"/>
                    <a:pt x="2047" y="825"/>
                    <a:pt x="2048" y="826"/>
                  </a:cubicBezTo>
                  <a:cubicBezTo>
                    <a:pt x="2048" y="826"/>
                    <a:pt x="2048" y="826"/>
                    <a:pt x="2049" y="826"/>
                  </a:cubicBezTo>
                  <a:cubicBezTo>
                    <a:pt x="2049" y="826"/>
                    <a:pt x="2049" y="826"/>
                    <a:pt x="2050" y="826"/>
                  </a:cubicBezTo>
                  <a:cubicBezTo>
                    <a:pt x="2050" y="826"/>
                    <a:pt x="2050" y="826"/>
                    <a:pt x="2051" y="827"/>
                  </a:cubicBezTo>
                  <a:cubicBezTo>
                    <a:pt x="2051" y="827"/>
                    <a:pt x="2051" y="827"/>
                    <a:pt x="2052" y="827"/>
                  </a:cubicBezTo>
                  <a:cubicBezTo>
                    <a:pt x="2052" y="827"/>
                    <a:pt x="2052" y="827"/>
                    <a:pt x="2052" y="828"/>
                  </a:cubicBezTo>
                  <a:cubicBezTo>
                    <a:pt x="2052" y="828"/>
                    <a:pt x="2052" y="828"/>
                    <a:pt x="2054" y="829"/>
                  </a:cubicBezTo>
                  <a:cubicBezTo>
                    <a:pt x="2054" y="829"/>
                    <a:pt x="2054" y="829"/>
                    <a:pt x="2054" y="830"/>
                  </a:cubicBezTo>
                  <a:cubicBezTo>
                    <a:pt x="2054" y="830"/>
                    <a:pt x="2054" y="830"/>
                    <a:pt x="2055" y="830"/>
                  </a:cubicBezTo>
                  <a:cubicBezTo>
                    <a:pt x="2055" y="830"/>
                    <a:pt x="2055" y="830"/>
                    <a:pt x="2055" y="829"/>
                  </a:cubicBezTo>
                  <a:cubicBezTo>
                    <a:pt x="2055" y="829"/>
                    <a:pt x="2055" y="829"/>
                    <a:pt x="2058" y="832"/>
                  </a:cubicBezTo>
                  <a:cubicBezTo>
                    <a:pt x="2058" y="832"/>
                    <a:pt x="2058" y="832"/>
                    <a:pt x="2058" y="833"/>
                  </a:cubicBezTo>
                  <a:cubicBezTo>
                    <a:pt x="2058" y="833"/>
                    <a:pt x="2058" y="833"/>
                    <a:pt x="2058" y="834"/>
                  </a:cubicBezTo>
                  <a:cubicBezTo>
                    <a:pt x="2058" y="834"/>
                    <a:pt x="2058" y="834"/>
                    <a:pt x="2057" y="835"/>
                  </a:cubicBezTo>
                  <a:cubicBezTo>
                    <a:pt x="2057" y="835"/>
                    <a:pt x="2057" y="835"/>
                    <a:pt x="2058" y="836"/>
                  </a:cubicBezTo>
                  <a:cubicBezTo>
                    <a:pt x="2058" y="836"/>
                    <a:pt x="2058" y="836"/>
                    <a:pt x="2061" y="837"/>
                  </a:cubicBezTo>
                  <a:cubicBezTo>
                    <a:pt x="2061" y="837"/>
                    <a:pt x="2061" y="837"/>
                    <a:pt x="2062" y="837"/>
                  </a:cubicBezTo>
                  <a:cubicBezTo>
                    <a:pt x="2062" y="837"/>
                    <a:pt x="2062" y="837"/>
                    <a:pt x="2063" y="838"/>
                  </a:cubicBezTo>
                  <a:cubicBezTo>
                    <a:pt x="2063" y="838"/>
                    <a:pt x="2063" y="838"/>
                    <a:pt x="2065" y="839"/>
                  </a:cubicBezTo>
                  <a:cubicBezTo>
                    <a:pt x="2065" y="839"/>
                    <a:pt x="2065" y="839"/>
                    <a:pt x="2067" y="840"/>
                  </a:cubicBezTo>
                  <a:cubicBezTo>
                    <a:pt x="2067" y="840"/>
                    <a:pt x="2067" y="840"/>
                    <a:pt x="2069" y="840"/>
                  </a:cubicBezTo>
                  <a:cubicBezTo>
                    <a:pt x="2069" y="840"/>
                    <a:pt x="2069" y="840"/>
                    <a:pt x="2070" y="842"/>
                  </a:cubicBezTo>
                  <a:cubicBezTo>
                    <a:pt x="2070" y="842"/>
                    <a:pt x="2070" y="842"/>
                    <a:pt x="2071" y="843"/>
                  </a:cubicBezTo>
                  <a:cubicBezTo>
                    <a:pt x="2071" y="843"/>
                    <a:pt x="2071" y="843"/>
                    <a:pt x="2070" y="844"/>
                  </a:cubicBezTo>
                  <a:cubicBezTo>
                    <a:pt x="2070" y="844"/>
                    <a:pt x="2070" y="844"/>
                    <a:pt x="2068" y="845"/>
                  </a:cubicBezTo>
                  <a:cubicBezTo>
                    <a:pt x="2068" y="845"/>
                    <a:pt x="2068" y="845"/>
                    <a:pt x="2065" y="845"/>
                  </a:cubicBezTo>
                  <a:cubicBezTo>
                    <a:pt x="2065" y="845"/>
                    <a:pt x="2065" y="845"/>
                    <a:pt x="2065" y="846"/>
                  </a:cubicBezTo>
                  <a:cubicBezTo>
                    <a:pt x="2065" y="846"/>
                    <a:pt x="2065" y="846"/>
                    <a:pt x="2066" y="847"/>
                  </a:cubicBezTo>
                  <a:cubicBezTo>
                    <a:pt x="2066" y="847"/>
                    <a:pt x="2066" y="847"/>
                    <a:pt x="2067" y="848"/>
                  </a:cubicBezTo>
                  <a:cubicBezTo>
                    <a:pt x="2067" y="848"/>
                    <a:pt x="2067" y="848"/>
                    <a:pt x="2067" y="849"/>
                  </a:cubicBezTo>
                  <a:cubicBezTo>
                    <a:pt x="2067" y="849"/>
                    <a:pt x="2067" y="849"/>
                    <a:pt x="2068" y="851"/>
                  </a:cubicBezTo>
                  <a:cubicBezTo>
                    <a:pt x="2068" y="851"/>
                    <a:pt x="2068" y="851"/>
                    <a:pt x="2069" y="852"/>
                  </a:cubicBezTo>
                  <a:cubicBezTo>
                    <a:pt x="2069" y="852"/>
                    <a:pt x="2069" y="852"/>
                    <a:pt x="2070" y="852"/>
                  </a:cubicBezTo>
                  <a:cubicBezTo>
                    <a:pt x="2070" y="852"/>
                    <a:pt x="2070" y="852"/>
                    <a:pt x="2071" y="852"/>
                  </a:cubicBezTo>
                  <a:cubicBezTo>
                    <a:pt x="2071" y="852"/>
                    <a:pt x="2071" y="852"/>
                    <a:pt x="2072" y="853"/>
                  </a:cubicBezTo>
                  <a:cubicBezTo>
                    <a:pt x="2072" y="853"/>
                    <a:pt x="2072" y="853"/>
                    <a:pt x="2072" y="854"/>
                  </a:cubicBezTo>
                  <a:cubicBezTo>
                    <a:pt x="2072" y="854"/>
                    <a:pt x="2072" y="854"/>
                    <a:pt x="2073" y="856"/>
                  </a:cubicBezTo>
                  <a:close/>
                  <a:moveTo>
                    <a:pt x="2033" y="852"/>
                  </a:moveTo>
                  <a:cubicBezTo>
                    <a:pt x="2033" y="852"/>
                    <a:pt x="2033" y="852"/>
                    <a:pt x="2034" y="853"/>
                  </a:cubicBezTo>
                  <a:cubicBezTo>
                    <a:pt x="2034" y="853"/>
                    <a:pt x="2034" y="853"/>
                    <a:pt x="2034" y="852"/>
                  </a:cubicBezTo>
                  <a:cubicBezTo>
                    <a:pt x="2034" y="852"/>
                    <a:pt x="2034" y="852"/>
                    <a:pt x="2032" y="851"/>
                  </a:cubicBezTo>
                  <a:cubicBezTo>
                    <a:pt x="2032" y="851"/>
                    <a:pt x="2032" y="851"/>
                    <a:pt x="2033" y="852"/>
                  </a:cubicBezTo>
                  <a:close/>
                  <a:moveTo>
                    <a:pt x="2035" y="855"/>
                  </a:moveTo>
                  <a:cubicBezTo>
                    <a:pt x="2035" y="855"/>
                    <a:pt x="2035" y="855"/>
                    <a:pt x="2036" y="855"/>
                  </a:cubicBezTo>
                  <a:cubicBezTo>
                    <a:pt x="2036" y="855"/>
                    <a:pt x="2036" y="855"/>
                    <a:pt x="2035" y="854"/>
                  </a:cubicBezTo>
                  <a:cubicBezTo>
                    <a:pt x="2035" y="854"/>
                    <a:pt x="2035" y="854"/>
                    <a:pt x="2034" y="854"/>
                  </a:cubicBezTo>
                  <a:cubicBezTo>
                    <a:pt x="2034" y="855"/>
                    <a:pt x="2034" y="855"/>
                    <a:pt x="2034" y="855"/>
                  </a:cubicBezTo>
                  <a:cubicBezTo>
                    <a:pt x="2034" y="855"/>
                    <a:pt x="2034" y="855"/>
                    <a:pt x="2035" y="855"/>
                  </a:cubicBezTo>
                  <a:close/>
                  <a:moveTo>
                    <a:pt x="2119" y="839"/>
                  </a:moveTo>
                  <a:cubicBezTo>
                    <a:pt x="2119" y="839"/>
                    <a:pt x="2119" y="839"/>
                    <a:pt x="2117" y="839"/>
                  </a:cubicBezTo>
                  <a:cubicBezTo>
                    <a:pt x="2117" y="839"/>
                    <a:pt x="2117" y="839"/>
                    <a:pt x="2117" y="837"/>
                  </a:cubicBezTo>
                  <a:cubicBezTo>
                    <a:pt x="2117" y="837"/>
                    <a:pt x="2117" y="837"/>
                    <a:pt x="2116" y="836"/>
                  </a:cubicBezTo>
                  <a:cubicBezTo>
                    <a:pt x="2116" y="836"/>
                    <a:pt x="2116" y="836"/>
                    <a:pt x="2115" y="836"/>
                  </a:cubicBezTo>
                  <a:cubicBezTo>
                    <a:pt x="2115" y="836"/>
                    <a:pt x="2115" y="836"/>
                    <a:pt x="2114" y="837"/>
                  </a:cubicBezTo>
                  <a:cubicBezTo>
                    <a:pt x="2114" y="837"/>
                    <a:pt x="2114" y="837"/>
                    <a:pt x="2115" y="838"/>
                  </a:cubicBezTo>
                  <a:cubicBezTo>
                    <a:pt x="2115" y="838"/>
                    <a:pt x="2115" y="838"/>
                    <a:pt x="2115" y="840"/>
                  </a:cubicBezTo>
                  <a:cubicBezTo>
                    <a:pt x="2115" y="840"/>
                    <a:pt x="2115" y="840"/>
                    <a:pt x="2116" y="841"/>
                  </a:cubicBezTo>
                  <a:cubicBezTo>
                    <a:pt x="2116" y="841"/>
                    <a:pt x="2116" y="841"/>
                    <a:pt x="2117" y="843"/>
                  </a:cubicBezTo>
                  <a:cubicBezTo>
                    <a:pt x="2117" y="843"/>
                    <a:pt x="2117" y="843"/>
                    <a:pt x="2117" y="844"/>
                  </a:cubicBezTo>
                  <a:cubicBezTo>
                    <a:pt x="2117" y="844"/>
                    <a:pt x="2117" y="844"/>
                    <a:pt x="2117" y="845"/>
                  </a:cubicBezTo>
                  <a:cubicBezTo>
                    <a:pt x="2117" y="845"/>
                    <a:pt x="2117" y="845"/>
                    <a:pt x="2118" y="845"/>
                  </a:cubicBezTo>
                  <a:cubicBezTo>
                    <a:pt x="2118" y="845"/>
                    <a:pt x="2118" y="845"/>
                    <a:pt x="2119" y="845"/>
                  </a:cubicBezTo>
                  <a:cubicBezTo>
                    <a:pt x="2119" y="845"/>
                    <a:pt x="2119" y="845"/>
                    <a:pt x="2121" y="845"/>
                  </a:cubicBezTo>
                  <a:cubicBezTo>
                    <a:pt x="2121" y="845"/>
                    <a:pt x="2121" y="845"/>
                    <a:pt x="2121" y="844"/>
                  </a:cubicBezTo>
                  <a:cubicBezTo>
                    <a:pt x="2121" y="844"/>
                    <a:pt x="2121" y="844"/>
                    <a:pt x="2122" y="844"/>
                  </a:cubicBezTo>
                  <a:cubicBezTo>
                    <a:pt x="2122" y="844"/>
                    <a:pt x="2122" y="844"/>
                    <a:pt x="2122" y="842"/>
                  </a:cubicBezTo>
                  <a:cubicBezTo>
                    <a:pt x="2122" y="842"/>
                    <a:pt x="2122" y="842"/>
                    <a:pt x="2121" y="841"/>
                  </a:cubicBezTo>
                  <a:cubicBezTo>
                    <a:pt x="2121" y="841"/>
                    <a:pt x="2121" y="841"/>
                    <a:pt x="2119" y="839"/>
                  </a:cubicBezTo>
                  <a:close/>
                  <a:moveTo>
                    <a:pt x="2107" y="877"/>
                  </a:moveTo>
                  <a:cubicBezTo>
                    <a:pt x="2106" y="877"/>
                    <a:pt x="2106" y="877"/>
                    <a:pt x="2106" y="877"/>
                  </a:cubicBezTo>
                  <a:cubicBezTo>
                    <a:pt x="2105" y="877"/>
                    <a:pt x="2105" y="877"/>
                    <a:pt x="2105" y="877"/>
                  </a:cubicBezTo>
                  <a:cubicBezTo>
                    <a:pt x="2106" y="878"/>
                    <a:pt x="2106" y="878"/>
                    <a:pt x="2106" y="878"/>
                  </a:cubicBezTo>
                  <a:cubicBezTo>
                    <a:pt x="2107" y="877"/>
                    <a:pt x="2107" y="877"/>
                    <a:pt x="2107" y="877"/>
                  </a:cubicBezTo>
                  <a:close/>
                  <a:moveTo>
                    <a:pt x="2108" y="876"/>
                  </a:moveTo>
                  <a:cubicBezTo>
                    <a:pt x="2108" y="876"/>
                    <a:pt x="2108" y="876"/>
                    <a:pt x="2109" y="876"/>
                  </a:cubicBezTo>
                  <a:cubicBezTo>
                    <a:pt x="2109" y="876"/>
                    <a:pt x="2109" y="876"/>
                    <a:pt x="2110" y="876"/>
                  </a:cubicBezTo>
                  <a:cubicBezTo>
                    <a:pt x="2110" y="876"/>
                    <a:pt x="2110" y="876"/>
                    <a:pt x="2110" y="875"/>
                  </a:cubicBezTo>
                  <a:cubicBezTo>
                    <a:pt x="2110" y="875"/>
                    <a:pt x="2110" y="875"/>
                    <a:pt x="2109" y="875"/>
                  </a:cubicBezTo>
                  <a:cubicBezTo>
                    <a:pt x="2109" y="875"/>
                    <a:pt x="2109" y="875"/>
                    <a:pt x="2108" y="876"/>
                  </a:cubicBezTo>
                  <a:close/>
                  <a:moveTo>
                    <a:pt x="2098" y="837"/>
                  </a:moveTo>
                  <a:cubicBezTo>
                    <a:pt x="2099" y="835"/>
                    <a:pt x="2099" y="835"/>
                    <a:pt x="2099" y="835"/>
                  </a:cubicBezTo>
                  <a:cubicBezTo>
                    <a:pt x="2097" y="834"/>
                    <a:pt x="2097" y="834"/>
                    <a:pt x="2097" y="834"/>
                  </a:cubicBezTo>
                  <a:cubicBezTo>
                    <a:pt x="2097" y="833"/>
                    <a:pt x="2097" y="833"/>
                    <a:pt x="2097" y="833"/>
                  </a:cubicBezTo>
                  <a:cubicBezTo>
                    <a:pt x="2098" y="833"/>
                    <a:pt x="2098" y="833"/>
                    <a:pt x="2098" y="833"/>
                  </a:cubicBezTo>
                  <a:cubicBezTo>
                    <a:pt x="2099" y="833"/>
                    <a:pt x="2099" y="833"/>
                    <a:pt x="2099" y="833"/>
                  </a:cubicBezTo>
                  <a:cubicBezTo>
                    <a:pt x="2100" y="832"/>
                    <a:pt x="2100" y="832"/>
                    <a:pt x="2100" y="832"/>
                  </a:cubicBezTo>
                  <a:cubicBezTo>
                    <a:pt x="2100" y="829"/>
                    <a:pt x="2100" y="829"/>
                    <a:pt x="2100" y="829"/>
                  </a:cubicBezTo>
                  <a:cubicBezTo>
                    <a:pt x="2099" y="828"/>
                    <a:pt x="2099" y="828"/>
                    <a:pt x="2099" y="828"/>
                  </a:cubicBezTo>
                  <a:cubicBezTo>
                    <a:pt x="2098" y="828"/>
                    <a:pt x="2098" y="828"/>
                    <a:pt x="2098" y="828"/>
                  </a:cubicBezTo>
                  <a:cubicBezTo>
                    <a:pt x="2098" y="829"/>
                    <a:pt x="2098" y="829"/>
                    <a:pt x="2098" y="829"/>
                  </a:cubicBezTo>
                  <a:cubicBezTo>
                    <a:pt x="2097" y="828"/>
                    <a:pt x="2097" y="828"/>
                    <a:pt x="2097" y="828"/>
                  </a:cubicBezTo>
                  <a:cubicBezTo>
                    <a:pt x="2095" y="828"/>
                    <a:pt x="2095" y="828"/>
                    <a:pt x="2095" y="828"/>
                  </a:cubicBezTo>
                  <a:cubicBezTo>
                    <a:pt x="2095" y="829"/>
                    <a:pt x="2095" y="829"/>
                    <a:pt x="2095" y="829"/>
                  </a:cubicBezTo>
                  <a:cubicBezTo>
                    <a:pt x="2095" y="832"/>
                    <a:pt x="2095" y="832"/>
                    <a:pt x="2095" y="832"/>
                  </a:cubicBezTo>
                  <a:cubicBezTo>
                    <a:pt x="2096" y="832"/>
                    <a:pt x="2096" y="832"/>
                    <a:pt x="2096" y="832"/>
                  </a:cubicBezTo>
                  <a:cubicBezTo>
                    <a:pt x="2095" y="833"/>
                    <a:pt x="2095" y="833"/>
                    <a:pt x="2095" y="833"/>
                  </a:cubicBezTo>
                  <a:cubicBezTo>
                    <a:pt x="2094" y="833"/>
                    <a:pt x="2094" y="833"/>
                    <a:pt x="2094" y="833"/>
                  </a:cubicBezTo>
                  <a:cubicBezTo>
                    <a:pt x="2092" y="835"/>
                    <a:pt x="2092" y="835"/>
                    <a:pt x="2092" y="835"/>
                  </a:cubicBezTo>
                  <a:cubicBezTo>
                    <a:pt x="2091" y="836"/>
                    <a:pt x="2091" y="836"/>
                    <a:pt x="2091" y="836"/>
                  </a:cubicBezTo>
                  <a:cubicBezTo>
                    <a:pt x="2090" y="837"/>
                    <a:pt x="2090" y="837"/>
                    <a:pt x="2090" y="837"/>
                  </a:cubicBezTo>
                  <a:cubicBezTo>
                    <a:pt x="2090" y="836"/>
                    <a:pt x="2090" y="836"/>
                    <a:pt x="2090" y="836"/>
                  </a:cubicBezTo>
                  <a:cubicBezTo>
                    <a:pt x="2089" y="837"/>
                    <a:pt x="2089" y="837"/>
                    <a:pt x="2089" y="837"/>
                  </a:cubicBezTo>
                  <a:cubicBezTo>
                    <a:pt x="2088" y="836"/>
                    <a:pt x="2088" y="836"/>
                    <a:pt x="2088" y="836"/>
                  </a:cubicBezTo>
                  <a:cubicBezTo>
                    <a:pt x="2087" y="836"/>
                    <a:pt x="2087" y="836"/>
                    <a:pt x="2087" y="836"/>
                  </a:cubicBezTo>
                  <a:cubicBezTo>
                    <a:pt x="2086" y="837"/>
                    <a:pt x="2086" y="837"/>
                    <a:pt x="2086" y="837"/>
                  </a:cubicBezTo>
                  <a:cubicBezTo>
                    <a:pt x="2085" y="837"/>
                    <a:pt x="2085" y="837"/>
                    <a:pt x="2085" y="837"/>
                  </a:cubicBezTo>
                  <a:cubicBezTo>
                    <a:pt x="2085" y="836"/>
                    <a:pt x="2085" y="836"/>
                    <a:pt x="2085" y="836"/>
                  </a:cubicBezTo>
                  <a:cubicBezTo>
                    <a:pt x="2085" y="835"/>
                    <a:pt x="2085" y="835"/>
                    <a:pt x="2085" y="835"/>
                  </a:cubicBezTo>
                  <a:cubicBezTo>
                    <a:pt x="2084" y="834"/>
                    <a:pt x="2084" y="834"/>
                    <a:pt x="2084" y="834"/>
                  </a:cubicBezTo>
                  <a:cubicBezTo>
                    <a:pt x="2084" y="835"/>
                    <a:pt x="2084" y="835"/>
                    <a:pt x="2084" y="835"/>
                  </a:cubicBezTo>
                  <a:cubicBezTo>
                    <a:pt x="2084" y="836"/>
                    <a:pt x="2084" y="836"/>
                    <a:pt x="2084" y="836"/>
                  </a:cubicBezTo>
                  <a:cubicBezTo>
                    <a:pt x="2083" y="836"/>
                    <a:pt x="2083" y="836"/>
                    <a:pt x="2083" y="836"/>
                  </a:cubicBezTo>
                  <a:cubicBezTo>
                    <a:pt x="2082" y="836"/>
                    <a:pt x="2082" y="836"/>
                    <a:pt x="2082" y="836"/>
                  </a:cubicBezTo>
                  <a:cubicBezTo>
                    <a:pt x="2080" y="837"/>
                    <a:pt x="2080" y="837"/>
                    <a:pt x="2080" y="837"/>
                  </a:cubicBezTo>
                  <a:cubicBezTo>
                    <a:pt x="2079" y="837"/>
                    <a:pt x="2079" y="837"/>
                    <a:pt x="2079" y="837"/>
                  </a:cubicBezTo>
                  <a:cubicBezTo>
                    <a:pt x="2078" y="836"/>
                    <a:pt x="2078" y="836"/>
                    <a:pt x="2078" y="836"/>
                  </a:cubicBezTo>
                  <a:cubicBezTo>
                    <a:pt x="2077" y="836"/>
                    <a:pt x="2077" y="836"/>
                    <a:pt x="2077" y="836"/>
                  </a:cubicBezTo>
                  <a:cubicBezTo>
                    <a:pt x="2076" y="836"/>
                    <a:pt x="2076" y="836"/>
                    <a:pt x="2076" y="836"/>
                  </a:cubicBezTo>
                  <a:cubicBezTo>
                    <a:pt x="2074" y="836"/>
                    <a:pt x="2074" y="836"/>
                    <a:pt x="2074" y="836"/>
                  </a:cubicBezTo>
                  <a:cubicBezTo>
                    <a:pt x="2074" y="837"/>
                    <a:pt x="2074" y="837"/>
                    <a:pt x="2074" y="837"/>
                  </a:cubicBezTo>
                  <a:cubicBezTo>
                    <a:pt x="2075" y="839"/>
                    <a:pt x="2075" y="839"/>
                    <a:pt x="2075" y="839"/>
                  </a:cubicBezTo>
                  <a:cubicBezTo>
                    <a:pt x="2076" y="839"/>
                    <a:pt x="2076" y="839"/>
                    <a:pt x="2076" y="839"/>
                  </a:cubicBezTo>
                  <a:cubicBezTo>
                    <a:pt x="2078" y="840"/>
                    <a:pt x="2078" y="840"/>
                    <a:pt x="2078" y="840"/>
                  </a:cubicBezTo>
                  <a:cubicBezTo>
                    <a:pt x="2078" y="841"/>
                    <a:pt x="2078" y="841"/>
                    <a:pt x="2078" y="841"/>
                  </a:cubicBezTo>
                  <a:cubicBezTo>
                    <a:pt x="2079" y="841"/>
                    <a:pt x="2079" y="841"/>
                    <a:pt x="2079" y="841"/>
                  </a:cubicBezTo>
                  <a:cubicBezTo>
                    <a:pt x="2081" y="841"/>
                    <a:pt x="2081" y="841"/>
                    <a:pt x="2081" y="841"/>
                  </a:cubicBezTo>
                  <a:cubicBezTo>
                    <a:pt x="2082" y="842"/>
                    <a:pt x="2082" y="842"/>
                    <a:pt x="2082" y="842"/>
                  </a:cubicBezTo>
                  <a:cubicBezTo>
                    <a:pt x="2083" y="842"/>
                    <a:pt x="2083" y="842"/>
                    <a:pt x="2083" y="842"/>
                  </a:cubicBezTo>
                  <a:cubicBezTo>
                    <a:pt x="2084" y="842"/>
                    <a:pt x="2084" y="842"/>
                    <a:pt x="2084" y="842"/>
                  </a:cubicBezTo>
                  <a:cubicBezTo>
                    <a:pt x="2087" y="841"/>
                    <a:pt x="2087" y="841"/>
                    <a:pt x="2087" y="841"/>
                  </a:cubicBezTo>
                  <a:cubicBezTo>
                    <a:pt x="2088" y="842"/>
                    <a:pt x="2088" y="842"/>
                    <a:pt x="2088" y="842"/>
                  </a:cubicBezTo>
                  <a:cubicBezTo>
                    <a:pt x="2089" y="841"/>
                    <a:pt x="2089" y="841"/>
                    <a:pt x="2089" y="841"/>
                  </a:cubicBezTo>
                  <a:cubicBezTo>
                    <a:pt x="2090" y="842"/>
                    <a:pt x="2090" y="842"/>
                    <a:pt x="2090" y="842"/>
                  </a:cubicBezTo>
                  <a:cubicBezTo>
                    <a:pt x="2091" y="841"/>
                    <a:pt x="2091" y="841"/>
                    <a:pt x="2091" y="841"/>
                  </a:cubicBezTo>
                  <a:cubicBezTo>
                    <a:pt x="2091" y="840"/>
                    <a:pt x="2091" y="840"/>
                    <a:pt x="2091" y="840"/>
                  </a:cubicBezTo>
                  <a:cubicBezTo>
                    <a:pt x="2093" y="840"/>
                    <a:pt x="2093" y="840"/>
                    <a:pt x="2093" y="840"/>
                  </a:cubicBezTo>
                  <a:cubicBezTo>
                    <a:pt x="2095" y="838"/>
                    <a:pt x="2095" y="838"/>
                    <a:pt x="2095" y="838"/>
                  </a:cubicBezTo>
                  <a:cubicBezTo>
                    <a:pt x="2095" y="837"/>
                    <a:pt x="2095" y="837"/>
                    <a:pt x="2095" y="837"/>
                  </a:cubicBezTo>
                  <a:cubicBezTo>
                    <a:pt x="2096" y="836"/>
                    <a:pt x="2096" y="836"/>
                    <a:pt x="2096" y="836"/>
                  </a:cubicBezTo>
                  <a:cubicBezTo>
                    <a:pt x="2096" y="837"/>
                    <a:pt x="2096" y="837"/>
                    <a:pt x="2096" y="837"/>
                  </a:cubicBezTo>
                  <a:cubicBezTo>
                    <a:pt x="2098" y="837"/>
                    <a:pt x="2098" y="837"/>
                    <a:pt x="2098" y="837"/>
                  </a:cubicBezTo>
                  <a:close/>
                  <a:moveTo>
                    <a:pt x="2102" y="831"/>
                  </a:moveTo>
                  <a:cubicBezTo>
                    <a:pt x="2102" y="831"/>
                    <a:pt x="2102" y="831"/>
                    <a:pt x="2104" y="832"/>
                  </a:cubicBezTo>
                  <a:cubicBezTo>
                    <a:pt x="2104" y="832"/>
                    <a:pt x="2104" y="832"/>
                    <a:pt x="2104" y="831"/>
                  </a:cubicBezTo>
                  <a:cubicBezTo>
                    <a:pt x="2104" y="831"/>
                    <a:pt x="2104" y="831"/>
                    <a:pt x="2105" y="830"/>
                  </a:cubicBezTo>
                  <a:cubicBezTo>
                    <a:pt x="2105" y="830"/>
                    <a:pt x="2105" y="830"/>
                    <a:pt x="2105" y="829"/>
                  </a:cubicBezTo>
                  <a:cubicBezTo>
                    <a:pt x="2105" y="829"/>
                    <a:pt x="2105" y="829"/>
                    <a:pt x="2104" y="828"/>
                  </a:cubicBezTo>
                  <a:cubicBezTo>
                    <a:pt x="2104" y="828"/>
                    <a:pt x="2104" y="828"/>
                    <a:pt x="2103" y="826"/>
                  </a:cubicBezTo>
                  <a:cubicBezTo>
                    <a:pt x="2103" y="826"/>
                    <a:pt x="2103" y="826"/>
                    <a:pt x="2102" y="826"/>
                  </a:cubicBezTo>
                  <a:cubicBezTo>
                    <a:pt x="2102" y="826"/>
                    <a:pt x="2102" y="826"/>
                    <a:pt x="2101" y="824"/>
                  </a:cubicBezTo>
                  <a:cubicBezTo>
                    <a:pt x="2101" y="824"/>
                    <a:pt x="2101" y="824"/>
                    <a:pt x="2100" y="823"/>
                  </a:cubicBezTo>
                  <a:cubicBezTo>
                    <a:pt x="2100" y="823"/>
                    <a:pt x="2100" y="823"/>
                    <a:pt x="2099" y="822"/>
                  </a:cubicBezTo>
                  <a:cubicBezTo>
                    <a:pt x="2099" y="822"/>
                    <a:pt x="2099" y="822"/>
                    <a:pt x="2097" y="822"/>
                  </a:cubicBezTo>
                  <a:cubicBezTo>
                    <a:pt x="2097" y="822"/>
                    <a:pt x="2097" y="822"/>
                    <a:pt x="2095" y="820"/>
                  </a:cubicBezTo>
                  <a:cubicBezTo>
                    <a:pt x="2095" y="820"/>
                    <a:pt x="2095" y="820"/>
                    <a:pt x="2093" y="819"/>
                  </a:cubicBezTo>
                  <a:cubicBezTo>
                    <a:pt x="2093" y="819"/>
                    <a:pt x="2093" y="819"/>
                    <a:pt x="2090" y="818"/>
                  </a:cubicBezTo>
                  <a:cubicBezTo>
                    <a:pt x="2090" y="818"/>
                    <a:pt x="2090" y="818"/>
                    <a:pt x="2091" y="819"/>
                  </a:cubicBezTo>
                  <a:cubicBezTo>
                    <a:pt x="2091" y="819"/>
                    <a:pt x="2091" y="819"/>
                    <a:pt x="2095" y="822"/>
                  </a:cubicBezTo>
                  <a:cubicBezTo>
                    <a:pt x="2095" y="822"/>
                    <a:pt x="2095" y="822"/>
                    <a:pt x="2098" y="823"/>
                  </a:cubicBezTo>
                  <a:cubicBezTo>
                    <a:pt x="2098" y="823"/>
                    <a:pt x="2098" y="823"/>
                    <a:pt x="2099" y="823"/>
                  </a:cubicBezTo>
                  <a:cubicBezTo>
                    <a:pt x="2099" y="823"/>
                    <a:pt x="2099" y="823"/>
                    <a:pt x="2101" y="825"/>
                  </a:cubicBezTo>
                  <a:cubicBezTo>
                    <a:pt x="2101" y="825"/>
                    <a:pt x="2101" y="825"/>
                    <a:pt x="2102" y="829"/>
                  </a:cubicBezTo>
                  <a:cubicBezTo>
                    <a:pt x="2102" y="829"/>
                    <a:pt x="2102" y="829"/>
                    <a:pt x="2102" y="830"/>
                  </a:cubicBezTo>
                  <a:cubicBezTo>
                    <a:pt x="2102" y="830"/>
                    <a:pt x="2102" y="830"/>
                    <a:pt x="2102" y="831"/>
                  </a:cubicBezTo>
                  <a:close/>
                  <a:moveTo>
                    <a:pt x="2085" y="832"/>
                  </a:moveTo>
                  <a:cubicBezTo>
                    <a:pt x="2085" y="833"/>
                    <a:pt x="2085" y="833"/>
                    <a:pt x="2085" y="833"/>
                  </a:cubicBezTo>
                  <a:cubicBezTo>
                    <a:pt x="2086" y="834"/>
                    <a:pt x="2086" y="834"/>
                    <a:pt x="2086" y="834"/>
                  </a:cubicBezTo>
                  <a:cubicBezTo>
                    <a:pt x="2087" y="833"/>
                    <a:pt x="2087" y="833"/>
                    <a:pt x="2087" y="833"/>
                  </a:cubicBezTo>
                  <a:cubicBezTo>
                    <a:pt x="2086" y="832"/>
                    <a:pt x="2086" y="832"/>
                    <a:pt x="2086" y="832"/>
                  </a:cubicBezTo>
                  <a:cubicBezTo>
                    <a:pt x="2085" y="832"/>
                    <a:pt x="2085" y="832"/>
                    <a:pt x="2085" y="832"/>
                  </a:cubicBezTo>
                  <a:close/>
                  <a:moveTo>
                    <a:pt x="2088" y="817"/>
                  </a:moveTo>
                  <a:cubicBezTo>
                    <a:pt x="2088" y="817"/>
                    <a:pt x="2088" y="817"/>
                    <a:pt x="2087" y="817"/>
                  </a:cubicBezTo>
                  <a:cubicBezTo>
                    <a:pt x="2087" y="817"/>
                    <a:pt x="2087" y="817"/>
                    <a:pt x="2085" y="817"/>
                  </a:cubicBezTo>
                  <a:cubicBezTo>
                    <a:pt x="2085" y="817"/>
                    <a:pt x="2085" y="817"/>
                    <a:pt x="2085" y="818"/>
                  </a:cubicBezTo>
                  <a:cubicBezTo>
                    <a:pt x="2085" y="818"/>
                    <a:pt x="2085" y="818"/>
                    <a:pt x="2086" y="819"/>
                  </a:cubicBezTo>
                  <a:cubicBezTo>
                    <a:pt x="2086" y="819"/>
                    <a:pt x="2086" y="819"/>
                    <a:pt x="2088" y="819"/>
                  </a:cubicBezTo>
                  <a:cubicBezTo>
                    <a:pt x="2088" y="819"/>
                    <a:pt x="2088" y="819"/>
                    <a:pt x="2088" y="817"/>
                  </a:cubicBezTo>
                  <a:close/>
                  <a:moveTo>
                    <a:pt x="2068" y="814"/>
                  </a:moveTo>
                  <a:cubicBezTo>
                    <a:pt x="2068" y="814"/>
                    <a:pt x="2068" y="814"/>
                    <a:pt x="2068" y="813"/>
                  </a:cubicBezTo>
                  <a:cubicBezTo>
                    <a:pt x="2068" y="813"/>
                    <a:pt x="2068" y="813"/>
                    <a:pt x="2067" y="814"/>
                  </a:cubicBezTo>
                  <a:cubicBezTo>
                    <a:pt x="2067" y="814"/>
                    <a:pt x="2067" y="814"/>
                    <a:pt x="2066" y="813"/>
                  </a:cubicBezTo>
                  <a:cubicBezTo>
                    <a:pt x="2066" y="813"/>
                    <a:pt x="2066" y="813"/>
                    <a:pt x="2065" y="813"/>
                  </a:cubicBezTo>
                  <a:cubicBezTo>
                    <a:pt x="2065" y="813"/>
                    <a:pt x="2065" y="813"/>
                    <a:pt x="2064" y="813"/>
                  </a:cubicBezTo>
                  <a:cubicBezTo>
                    <a:pt x="2064" y="813"/>
                    <a:pt x="2064" y="813"/>
                    <a:pt x="2064" y="814"/>
                  </a:cubicBezTo>
                  <a:cubicBezTo>
                    <a:pt x="2064" y="815"/>
                    <a:pt x="2064" y="815"/>
                    <a:pt x="2064" y="815"/>
                  </a:cubicBezTo>
                  <a:cubicBezTo>
                    <a:pt x="2064" y="815"/>
                    <a:pt x="2064" y="815"/>
                    <a:pt x="2065" y="815"/>
                  </a:cubicBezTo>
                  <a:cubicBezTo>
                    <a:pt x="2065" y="815"/>
                    <a:pt x="2065" y="815"/>
                    <a:pt x="2066" y="815"/>
                  </a:cubicBezTo>
                  <a:cubicBezTo>
                    <a:pt x="2066" y="815"/>
                    <a:pt x="2066" y="815"/>
                    <a:pt x="2067" y="815"/>
                  </a:cubicBezTo>
                  <a:cubicBezTo>
                    <a:pt x="2067" y="815"/>
                    <a:pt x="2067" y="815"/>
                    <a:pt x="2068" y="814"/>
                  </a:cubicBezTo>
                  <a:close/>
                  <a:moveTo>
                    <a:pt x="2059" y="831"/>
                  </a:moveTo>
                  <a:cubicBezTo>
                    <a:pt x="2059" y="832"/>
                    <a:pt x="2059" y="832"/>
                    <a:pt x="2059" y="832"/>
                  </a:cubicBezTo>
                  <a:cubicBezTo>
                    <a:pt x="2060" y="831"/>
                    <a:pt x="2060" y="831"/>
                    <a:pt x="2060" y="831"/>
                  </a:cubicBezTo>
                  <a:cubicBezTo>
                    <a:pt x="2060" y="830"/>
                    <a:pt x="2060" y="830"/>
                    <a:pt x="2060" y="830"/>
                  </a:cubicBezTo>
                  <a:cubicBezTo>
                    <a:pt x="2059" y="831"/>
                    <a:pt x="2059" y="831"/>
                    <a:pt x="2059" y="831"/>
                  </a:cubicBezTo>
                  <a:close/>
                  <a:moveTo>
                    <a:pt x="2083" y="810"/>
                  </a:moveTo>
                  <a:cubicBezTo>
                    <a:pt x="2083" y="810"/>
                    <a:pt x="2083" y="810"/>
                    <a:pt x="2083" y="809"/>
                  </a:cubicBezTo>
                  <a:cubicBezTo>
                    <a:pt x="2083" y="809"/>
                    <a:pt x="2083" y="809"/>
                    <a:pt x="2083" y="808"/>
                  </a:cubicBezTo>
                  <a:cubicBezTo>
                    <a:pt x="2083" y="808"/>
                    <a:pt x="2083" y="808"/>
                    <a:pt x="2082" y="808"/>
                  </a:cubicBezTo>
                  <a:cubicBezTo>
                    <a:pt x="2082" y="808"/>
                    <a:pt x="2082" y="808"/>
                    <a:pt x="2082" y="809"/>
                  </a:cubicBezTo>
                  <a:cubicBezTo>
                    <a:pt x="2082" y="809"/>
                    <a:pt x="2082" y="809"/>
                    <a:pt x="2083" y="810"/>
                  </a:cubicBezTo>
                  <a:close/>
                  <a:moveTo>
                    <a:pt x="2072" y="839"/>
                  </a:moveTo>
                  <a:cubicBezTo>
                    <a:pt x="2072" y="839"/>
                    <a:pt x="2072" y="839"/>
                    <a:pt x="2072" y="838"/>
                  </a:cubicBezTo>
                  <a:cubicBezTo>
                    <a:pt x="2072" y="838"/>
                    <a:pt x="2072" y="838"/>
                    <a:pt x="2072" y="837"/>
                  </a:cubicBezTo>
                  <a:cubicBezTo>
                    <a:pt x="2072" y="837"/>
                    <a:pt x="2072" y="837"/>
                    <a:pt x="2071" y="836"/>
                  </a:cubicBezTo>
                  <a:cubicBezTo>
                    <a:pt x="2071" y="836"/>
                    <a:pt x="2071" y="836"/>
                    <a:pt x="2070" y="837"/>
                  </a:cubicBezTo>
                  <a:cubicBezTo>
                    <a:pt x="2070" y="837"/>
                    <a:pt x="2070" y="837"/>
                    <a:pt x="2071" y="838"/>
                  </a:cubicBezTo>
                  <a:cubicBezTo>
                    <a:pt x="2071" y="838"/>
                    <a:pt x="2071" y="838"/>
                    <a:pt x="2072" y="839"/>
                  </a:cubicBezTo>
                  <a:close/>
                  <a:moveTo>
                    <a:pt x="2066" y="836"/>
                  </a:moveTo>
                  <a:cubicBezTo>
                    <a:pt x="2067" y="836"/>
                    <a:pt x="2067" y="836"/>
                    <a:pt x="2067" y="836"/>
                  </a:cubicBezTo>
                  <a:cubicBezTo>
                    <a:pt x="2067" y="835"/>
                    <a:pt x="2067" y="835"/>
                    <a:pt x="2067" y="835"/>
                  </a:cubicBezTo>
                  <a:cubicBezTo>
                    <a:pt x="2066" y="835"/>
                    <a:pt x="2066" y="835"/>
                    <a:pt x="2066" y="835"/>
                  </a:cubicBezTo>
                  <a:cubicBezTo>
                    <a:pt x="2066" y="836"/>
                    <a:pt x="2066" y="836"/>
                    <a:pt x="2066" y="836"/>
                  </a:cubicBezTo>
                  <a:close/>
                  <a:moveTo>
                    <a:pt x="2048" y="852"/>
                  </a:moveTo>
                  <a:cubicBezTo>
                    <a:pt x="2049" y="852"/>
                    <a:pt x="2049" y="852"/>
                    <a:pt x="2049" y="852"/>
                  </a:cubicBezTo>
                  <a:cubicBezTo>
                    <a:pt x="2049" y="851"/>
                    <a:pt x="2049" y="851"/>
                    <a:pt x="2049" y="851"/>
                  </a:cubicBezTo>
                  <a:cubicBezTo>
                    <a:pt x="2048" y="851"/>
                    <a:pt x="2048" y="851"/>
                    <a:pt x="2048" y="851"/>
                  </a:cubicBezTo>
                  <a:cubicBezTo>
                    <a:pt x="2048" y="852"/>
                    <a:pt x="2048" y="852"/>
                    <a:pt x="2048" y="852"/>
                  </a:cubicBezTo>
                  <a:close/>
                  <a:moveTo>
                    <a:pt x="1891" y="724"/>
                  </a:moveTo>
                  <a:cubicBezTo>
                    <a:pt x="1891" y="724"/>
                    <a:pt x="1891" y="724"/>
                    <a:pt x="1892" y="724"/>
                  </a:cubicBezTo>
                  <a:cubicBezTo>
                    <a:pt x="1892" y="724"/>
                    <a:pt x="1892" y="724"/>
                    <a:pt x="1892" y="723"/>
                  </a:cubicBezTo>
                  <a:cubicBezTo>
                    <a:pt x="1892" y="723"/>
                    <a:pt x="1892" y="723"/>
                    <a:pt x="1893" y="723"/>
                  </a:cubicBezTo>
                  <a:cubicBezTo>
                    <a:pt x="1893" y="723"/>
                    <a:pt x="1893" y="723"/>
                    <a:pt x="1892" y="722"/>
                  </a:cubicBezTo>
                  <a:cubicBezTo>
                    <a:pt x="1892" y="722"/>
                    <a:pt x="1892" y="722"/>
                    <a:pt x="1891" y="722"/>
                  </a:cubicBezTo>
                  <a:cubicBezTo>
                    <a:pt x="1891" y="722"/>
                    <a:pt x="1891" y="722"/>
                    <a:pt x="1891" y="724"/>
                  </a:cubicBezTo>
                  <a:close/>
                  <a:moveTo>
                    <a:pt x="1891" y="719"/>
                  </a:moveTo>
                  <a:cubicBezTo>
                    <a:pt x="1891" y="719"/>
                    <a:pt x="1891" y="719"/>
                    <a:pt x="1891" y="720"/>
                  </a:cubicBezTo>
                  <a:cubicBezTo>
                    <a:pt x="1891" y="720"/>
                    <a:pt x="1891" y="720"/>
                    <a:pt x="1892" y="721"/>
                  </a:cubicBezTo>
                  <a:cubicBezTo>
                    <a:pt x="1892" y="721"/>
                    <a:pt x="1892" y="721"/>
                    <a:pt x="1893" y="721"/>
                  </a:cubicBezTo>
                  <a:cubicBezTo>
                    <a:pt x="1893" y="721"/>
                    <a:pt x="1893" y="721"/>
                    <a:pt x="1894" y="722"/>
                  </a:cubicBezTo>
                  <a:cubicBezTo>
                    <a:pt x="1894" y="722"/>
                    <a:pt x="1894" y="722"/>
                    <a:pt x="1894" y="721"/>
                  </a:cubicBezTo>
                  <a:cubicBezTo>
                    <a:pt x="1894" y="721"/>
                    <a:pt x="1894" y="721"/>
                    <a:pt x="1894" y="720"/>
                  </a:cubicBezTo>
                  <a:cubicBezTo>
                    <a:pt x="1894" y="720"/>
                    <a:pt x="1894" y="720"/>
                    <a:pt x="1893" y="720"/>
                  </a:cubicBezTo>
                  <a:cubicBezTo>
                    <a:pt x="1893" y="720"/>
                    <a:pt x="1893" y="720"/>
                    <a:pt x="1892" y="719"/>
                  </a:cubicBezTo>
                  <a:cubicBezTo>
                    <a:pt x="1892" y="719"/>
                    <a:pt x="1892" y="719"/>
                    <a:pt x="1891" y="719"/>
                  </a:cubicBezTo>
                  <a:close/>
                  <a:moveTo>
                    <a:pt x="1892" y="732"/>
                  </a:moveTo>
                  <a:cubicBezTo>
                    <a:pt x="1892" y="732"/>
                    <a:pt x="1892" y="732"/>
                    <a:pt x="1893" y="732"/>
                  </a:cubicBezTo>
                  <a:cubicBezTo>
                    <a:pt x="1893" y="732"/>
                    <a:pt x="1893" y="732"/>
                    <a:pt x="1893" y="731"/>
                  </a:cubicBezTo>
                  <a:cubicBezTo>
                    <a:pt x="1893" y="731"/>
                    <a:pt x="1893" y="731"/>
                    <a:pt x="1892" y="730"/>
                  </a:cubicBezTo>
                  <a:cubicBezTo>
                    <a:pt x="1892" y="730"/>
                    <a:pt x="1892" y="730"/>
                    <a:pt x="1892" y="731"/>
                  </a:cubicBezTo>
                  <a:cubicBezTo>
                    <a:pt x="1892" y="731"/>
                    <a:pt x="1892" y="731"/>
                    <a:pt x="1891" y="732"/>
                  </a:cubicBezTo>
                  <a:cubicBezTo>
                    <a:pt x="1891" y="732"/>
                    <a:pt x="1891" y="732"/>
                    <a:pt x="1892" y="732"/>
                  </a:cubicBezTo>
                  <a:close/>
                  <a:moveTo>
                    <a:pt x="1913" y="721"/>
                  </a:moveTo>
                  <a:cubicBezTo>
                    <a:pt x="1913" y="722"/>
                    <a:pt x="1913" y="722"/>
                    <a:pt x="1913" y="722"/>
                  </a:cubicBezTo>
                  <a:cubicBezTo>
                    <a:pt x="1914" y="720"/>
                    <a:pt x="1914" y="720"/>
                    <a:pt x="1914" y="720"/>
                  </a:cubicBezTo>
                  <a:cubicBezTo>
                    <a:pt x="1913" y="720"/>
                    <a:pt x="1913" y="720"/>
                    <a:pt x="1913" y="720"/>
                  </a:cubicBezTo>
                  <a:cubicBezTo>
                    <a:pt x="1913" y="721"/>
                    <a:pt x="1913" y="721"/>
                    <a:pt x="1913" y="721"/>
                  </a:cubicBezTo>
                  <a:close/>
                  <a:moveTo>
                    <a:pt x="1896" y="673"/>
                  </a:moveTo>
                  <a:cubicBezTo>
                    <a:pt x="1896" y="673"/>
                    <a:pt x="1896" y="673"/>
                    <a:pt x="1897" y="672"/>
                  </a:cubicBezTo>
                  <a:cubicBezTo>
                    <a:pt x="1897" y="672"/>
                    <a:pt x="1897" y="672"/>
                    <a:pt x="1896" y="672"/>
                  </a:cubicBezTo>
                  <a:cubicBezTo>
                    <a:pt x="1896" y="672"/>
                    <a:pt x="1896" y="672"/>
                    <a:pt x="1896" y="673"/>
                  </a:cubicBezTo>
                  <a:close/>
                  <a:moveTo>
                    <a:pt x="1892" y="709"/>
                  </a:moveTo>
                  <a:cubicBezTo>
                    <a:pt x="1894" y="710"/>
                    <a:pt x="1894" y="710"/>
                    <a:pt x="1894" y="710"/>
                  </a:cubicBezTo>
                  <a:cubicBezTo>
                    <a:pt x="1893" y="709"/>
                    <a:pt x="1893" y="709"/>
                    <a:pt x="1893" y="709"/>
                  </a:cubicBezTo>
                  <a:cubicBezTo>
                    <a:pt x="1892" y="709"/>
                    <a:pt x="1892" y="709"/>
                    <a:pt x="1892" y="709"/>
                  </a:cubicBezTo>
                  <a:close/>
                  <a:moveTo>
                    <a:pt x="1910" y="718"/>
                  </a:moveTo>
                  <a:cubicBezTo>
                    <a:pt x="1909" y="718"/>
                    <a:pt x="1909" y="718"/>
                    <a:pt x="1909" y="718"/>
                  </a:cubicBezTo>
                  <a:cubicBezTo>
                    <a:pt x="1909" y="719"/>
                    <a:pt x="1909" y="719"/>
                    <a:pt x="1909" y="719"/>
                  </a:cubicBezTo>
                  <a:cubicBezTo>
                    <a:pt x="1910" y="719"/>
                    <a:pt x="1910" y="719"/>
                    <a:pt x="1910" y="719"/>
                  </a:cubicBezTo>
                  <a:cubicBezTo>
                    <a:pt x="1910" y="718"/>
                    <a:pt x="1910" y="718"/>
                    <a:pt x="1910" y="718"/>
                  </a:cubicBezTo>
                  <a:close/>
                  <a:moveTo>
                    <a:pt x="1906" y="721"/>
                  </a:moveTo>
                  <a:cubicBezTo>
                    <a:pt x="1906" y="720"/>
                    <a:pt x="1906" y="720"/>
                    <a:pt x="1906" y="720"/>
                  </a:cubicBezTo>
                  <a:cubicBezTo>
                    <a:pt x="1907" y="719"/>
                    <a:pt x="1907" y="719"/>
                    <a:pt x="1907" y="719"/>
                  </a:cubicBezTo>
                  <a:cubicBezTo>
                    <a:pt x="1906" y="718"/>
                    <a:pt x="1906" y="718"/>
                    <a:pt x="1906" y="718"/>
                  </a:cubicBezTo>
                  <a:cubicBezTo>
                    <a:pt x="1905" y="719"/>
                    <a:pt x="1905" y="719"/>
                    <a:pt x="1905" y="719"/>
                  </a:cubicBezTo>
                  <a:cubicBezTo>
                    <a:pt x="1906" y="721"/>
                    <a:pt x="1906" y="721"/>
                    <a:pt x="1906" y="721"/>
                  </a:cubicBezTo>
                  <a:close/>
                  <a:moveTo>
                    <a:pt x="1874" y="748"/>
                  </a:moveTo>
                  <a:cubicBezTo>
                    <a:pt x="1874" y="749"/>
                    <a:pt x="1874" y="749"/>
                    <a:pt x="1874" y="749"/>
                  </a:cubicBezTo>
                  <a:cubicBezTo>
                    <a:pt x="1875" y="750"/>
                    <a:pt x="1875" y="750"/>
                    <a:pt x="1875" y="750"/>
                  </a:cubicBezTo>
                  <a:cubicBezTo>
                    <a:pt x="1876" y="750"/>
                    <a:pt x="1876" y="750"/>
                    <a:pt x="1876" y="750"/>
                  </a:cubicBezTo>
                  <a:cubicBezTo>
                    <a:pt x="1876" y="748"/>
                    <a:pt x="1876" y="748"/>
                    <a:pt x="1876" y="748"/>
                  </a:cubicBezTo>
                  <a:cubicBezTo>
                    <a:pt x="1875" y="747"/>
                    <a:pt x="1875" y="747"/>
                    <a:pt x="1875" y="747"/>
                  </a:cubicBezTo>
                  <a:cubicBezTo>
                    <a:pt x="1874" y="748"/>
                    <a:pt x="1874" y="748"/>
                    <a:pt x="1874" y="748"/>
                  </a:cubicBezTo>
                  <a:close/>
                  <a:moveTo>
                    <a:pt x="1906" y="717"/>
                  </a:moveTo>
                  <a:cubicBezTo>
                    <a:pt x="1906" y="718"/>
                    <a:pt x="1906" y="718"/>
                    <a:pt x="1906" y="718"/>
                  </a:cubicBezTo>
                  <a:cubicBezTo>
                    <a:pt x="1907" y="716"/>
                    <a:pt x="1907" y="716"/>
                    <a:pt x="1907" y="716"/>
                  </a:cubicBezTo>
                  <a:cubicBezTo>
                    <a:pt x="1906" y="717"/>
                    <a:pt x="1906" y="717"/>
                    <a:pt x="1906" y="717"/>
                  </a:cubicBezTo>
                  <a:close/>
                  <a:moveTo>
                    <a:pt x="1906" y="723"/>
                  </a:moveTo>
                  <a:cubicBezTo>
                    <a:pt x="1906" y="723"/>
                    <a:pt x="1906" y="723"/>
                    <a:pt x="1906" y="725"/>
                  </a:cubicBezTo>
                  <a:cubicBezTo>
                    <a:pt x="1906" y="725"/>
                    <a:pt x="1906" y="725"/>
                    <a:pt x="1906" y="726"/>
                  </a:cubicBezTo>
                  <a:cubicBezTo>
                    <a:pt x="1906" y="726"/>
                    <a:pt x="1906" y="726"/>
                    <a:pt x="1906" y="728"/>
                  </a:cubicBezTo>
                  <a:cubicBezTo>
                    <a:pt x="1906" y="728"/>
                    <a:pt x="1906" y="728"/>
                    <a:pt x="1906" y="729"/>
                  </a:cubicBezTo>
                  <a:cubicBezTo>
                    <a:pt x="1906" y="729"/>
                    <a:pt x="1906" y="729"/>
                    <a:pt x="1906" y="732"/>
                  </a:cubicBezTo>
                  <a:cubicBezTo>
                    <a:pt x="1906" y="732"/>
                    <a:pt x="1906" y="732"/>
                    <a:pt x="1907" y="731"/>
                  </a:cubicBezTo>
                  <a:cubicBezTo>
                    <a:pt x="1907" y="731"/>
                    <a:pt x="1907" y="731"/>
                    <a:pt x="1909" y="730"/>
                  </a:cubicBezTo>
                  <a:cubicBezTo>
                    <a:pt x="1909" y="732"/>
                    <a:pt x="1909" y="732"/>
                    <a:pt x="1909" y="732"/>
                  </a:cubicBezTo>
                  <a:cubicBezTo>
                    <a:pt x="1910" y="732"/>
                    <a:pt x="1910" y="732"/>
                    <a:pt x="1910" y="732"/>
                  </a:cubicBezTo>
                  <a:cubicBezTo>
                    <a:pt x="1911" y="731"/>
                    <a:pt x="1911" y="731"/>
                    <a:pt x="1911" y="731"/>
                  </a:cubicBezTo>
                  <a:cubicBezTo>
                    <a:pt x="1911" y="730"/>
                    <a:pt x="1911" y="730"/>
                    <a:pt x="1911" y="730"/>
                  </a:cubicBezTo>
                  <a:cubicBezTo>
                    <a:pt x="1910" y="730"/>
                    <a:pt x="1910" y="730"/>
                    <a:pt x="1910" y="730"/>
                  </a:cubicBezTo>
                  <a:cubicBezTo>
                    <a:pt x="1910" y="730"/>
                    <a:pt x="1910" y="730"/>
                    <a:pt x="1911" y="729"/>
                  </a:cubicBezTo>
                  <a:cubicBezTo>
                    <a:pt x="1911" y="729"/>
                    <a:pt x="1911" y="729"/>
                    <a:pt x="1912" y="727"/>
                  </a:cubicBezTo>
                  <a:cubicBezTo>
                    <a:pt x="1912" y="727"/>
                    <a:pt x="1912" y="727"/>
                    <a:pt x="1913" y="726"/>
                  </a:cubicBezTo>
                  <a:cubicBezTo>
                    <a:pt x="1913" y="726"/>
                    <a:pt x="1913" y="726"/>
                    <a:pt x="1914" y="725"/>
                  </a:cubicBezTo>
                  <a:cubicBezTo>
                    <a:pt x="1914" y="725"/>
                    <a:pt x="1914" y="725"/>
                    <a:pt x="1913" y="724"/>
                  </a:cubicBezTo>
                  <a:cubicBezTo>
                    <a:pt x="1913" y="724"/>
                    <a:pt x="1913" y="724"/>
                    <a:pt x="1912" y="724"/>
                  </a:cubicBezTo>
                  <a:cubicBezTo>
                    <a:pt x="1912" y="724"/>
                    <a:pt x="1912" y="724"/>
                    <a:pt x="1912" y="725"/>
                  </a:cubicBezTo>
                  <a:cubicBezTo>
                    <a:pt x="1912" y="725"/>
                    <a:pt x="1912" y="725"/>
                    <a:pt x="1911" y="724"/>
                  </a:cubicBezTo>
                  <a:cubicBezTo>
                    <a:pt x="1911" y="724"/>
                    <a:pt x="1911" y="724"/>
                    <a:pt x="1910" y="724"/>
                  </a:cubicBezTo>
                  <a:cubicBezTo>
                    <a:pt x="1910" y="724"/>
                    <a:pt x="1910" y="724"/>
                    <a:pt x="1909" y="724"/>
                  </a:cubicBezTo>
                  <a:cubicBezTo>
                    <a:pt x="1909" y="724"/>
                    <a:pt x="1909" y="724"/>
                    <a:pt x="1908" y="724"/>
                  </a:cubicBezTo>
                  <a:cubicBezTo>
                    <a:pt x="1908" y="724"/>
                    <a:pt x="1908" y="724"/>
                    <a:pt x="1908" y="723"/>
                  </a:cubicBezTo>
                  <a:cubicBezTo>
                    <a:pt x="1908" y="723"/>
                    <a:pt x="1908" y="723"/>
                    <a:pt x="1907" y="723"/>
                  </a:cubicBezTo>
                  <a:cubicBezTo>
                    <a:pt x="1907" y="723"/>
                    <a:pt x="1907" y="723"/>
                    <a:pt x="1906" y="722"/>
                  </a:cubicBezTo>
                  <a:cubicBezTo>
                    <a:pt x="1906" y="722"/>
                    <a:pt x="1906" y="722"/>
                    <a:pt x="1905" y="722"/>
                  </a:cubicBezTo>
                  <a:cubicBezTo>
                    <a:pt x="1905" y="722"/>
                    <a:pt x="1905" y="722"/>
                    <a:pt x="1904" y="723"/>
                  </a:cubicBezTo>
                  <a:cubicBezTo>
                    <a:pt x="1904" y="723"/>
                    <a:pt x="1904" y="723"/>
                    <a:pt x="1906" y="723"/>
                  </a:cubicBezTo>
                  <a:close/>
                  <a:moveTo>
                    <a:pt x="1904" y="710"/>
                  </a:moveTo>
                  <a:cubicBezTo>
                    <a:pt x="1904" y="711"/>
                    <a:pt x="1904" y="711"/>
                    <a:pt x="1904" y="711"/>
                  </a:cubicBezTo>
                  <a:cubicBezTo>
                    <a:pt x="1904" y="712"/>
                    <a:pt x="1904" y="712"/>
                    <a:pt x="1904" y="712"/>
                  </a:cubicBezTo>
                  <a:cubicBezTo>
                    <a:pt x="1905" y="713"/>
                    <a:pt x="1905" y="713"/>
                    <a:pt x="1905" y="713"/>
                  </a:cubicBezTo>
                  <a:cubicBezTo>
                    <a:pt x="1905" y="712"/>
                    <a:pt x="1905" y="712"/>
                    <a:pt x="1905" y="712"/>
                  </a:cubicBezTo>
                  <a:cubicBezTo>
                    <a:pt x="1906" y="712"/>
                    <a:pt x="1906" y="712"/>
                    <a:pt x="1906" y="712"/>
                  </a:cubicBezTo>
                  <a:cubicBezTo>
                    <a:pt x="1905" y="711"/>
                    <a:pt x="1905" y="711"/>
                    <a:pt x="1905" y="711"/>
                  </a:cubicBezTo>
                  <a:cubicBezTo>
                    <a:pt x="1904" y="710"/>
                    <a:pt x="1904" y="710"/>
                    <a:pt x="1904" y="710"/>
                  </a:cubicBezTo>
                  <a:close/>
                  <a:moveTo>
                    <a:pt x="1921" y="731"/>
                  </a:moveTo>
                  <a:cubicBezTo>
                    <a:pt x="1921" y="731"/>
                    <a:pt x="1921" y="731"/>
                    <a:pt x="1921" y="730"/>
                  </a:cubicBezTo>
                  <a:cubicBezTo>
                    <a:pt x="1921" y="730"/>
                    <a:pt x="1921" y="730"/>
                    <a:pt x="1920" y="730"/>
                  </a:cubicBezTo>
                  <a:cubicBezTo>
                    <a:pt x="1920" y="730"/>
                    <a:pt x="1920" y="730"/>
                    <a:pt x="1921" y="731"/>
                  </a:cubicBezTo>
                  <a:close/>
                  <a:moveTo>
                    <a:pt x="1916" y="740"/>
                  </a:moveTo>
                  <a:cubicBezTo>
                    <a:pt x="1916" y="740"/>
                    <a:pt x="1916" y="740"/>
                    <a:pt x="1917" y="741"/>
                  </a:cubicBezTo>
                  <a:cubicBezTo>
                    <a:pt x="1917" y="741"/>
                    <a:pt x="1917" y="741"/>
                    <a:pt x="1918" y="741"/>
                  </a:cubicBezTo>
                  <a:cubicBezTo>
                    <a:pt x="1918" y="741"/>
                    <a:pt x="1918" y="741"/>
                    <a:pt x="1918" y="740"/>
                  </a:cubicBezTo>
                  <a:cubicBezTo>
                    <a:pt x="1918" y="740"/>
                    <a:pt x="1918" y="740"/>
                    <a:pt x="1917" y="739"/>
                  </a:cubicBezTo>
                  <a:cubicBezTo>
                    <a:pt x="1917" y="739"/>
                    <a:pt x="1917" y="739"/>
                    <a:pt x="1916" y="740"/>
                  </a:cubicBezTo>
                  <a:close/>
                  <a:moveTo>
                    <a:pt x="1911" y="714"/>
                  </a:moveTo>
                  <a:cubicBezTo>
                    <a:pt x="1913" y="716"/>
                    <a:pt x="1913" y="716"/>
                    <a:pt x="1913" y="716"/>
                  </a:cubicBezTo>
                  <a:cubicBezTo>
                    <a:pt x="1913" y="715"/>
                    <a:pt x="1913" y="715"/>
                    <a:pt x="1913" y="715"/>
                  </a:cubicBezTo>
                  <a:cubicBezTo>
                    <a:pt x="1912" y="713"/>
                    <a:pt x="1912" y="713"/>
                    <a:pt x="1912" y="713"/>
                  </a:cubicBezTo>
                  <a:cubicBezTo>
                    <a:pt x="1911" y="714"/>
                    <a:pt x="1911" y="714"/>
                    <a:pt x="1911" y="714"/>
                  </a:cubicBezTo>
                  <a:close/>
                  <a:moveTo>
                    <a:pt x="1915" y="731"/>
                  </a:moveTo>
                  <a:cubicBezTo>
                    <a:pt x="1916" y="730"/>
                    <a:pt x="1916" y="730"/>
                    <a:pt x="1916" y="730"/>
                  </a:cubicBezTo>
                  <a:cubicBezTo>
                    <a:pt x="1916" y="729"/>
                    <a:pt x="1916" y="729"/>
                    <a:pt x="1916" y="729"/>
                  </a:cubicBezTo>
                  <a:cubicBezTo>
                    <a:pt x="1915" y="728"/>
                    <a:pt x="1915" y="728"/>
                    <a:pt x="1915" y="728"/>
                  </a:cubicBezTo>
                  <a:cubicBezTo>
                    <a:pt x="1914" y="729"/>
                    <a:pt x="1914" y="729"/>
                    <a:pt x="1914" y="729"/>
                  </a:cubicBezTo>
                  <a:cubicBezTo>
                    <a:pt x="1914" y="728"/>
                    <a:pt x="1914" y="728"/>
                    <a:pt x="1914" y="728"/>
                  </a:cubicBezTo>
                  <a:cubicBezTo>
                    <a:pt x="1913" y="729"/>
                    <a:pt x="1913" y="729"/>
                    <a:pt x="1913" y="729"/>
                  </a:cubicBezTo>
                  <a:cubicBezTo>
                    <a:pt x="1913" y="730"/>
                    <a:pt x="1913" y="730"/>
                    <a:pt x="1913" y="730"/>
                  </a:cubicBezTo>
                  <a:cubicBezTo>
                    <a:pt x="1912" y="731"/>
                    <a:pt x="1912" y="731"/>
                    <a:pt x="1912" y="731"/>
                  </a:cubicBezTo>
                  <a:cubicBezTo>
                    <a:pt x="1912" y="733"/>
                    <a:pt x="1912" y="733"/>
                    <a:pt x="1912" y="733"/>
                  </a:cubicBezTo>
                  <a:cubicBezTo>
                    <a:pt x="1911" y="735"/>
                    <a:pt x="1911" y="735"/>
                    <a:pt x="1911" y="735"/>
                  </a:cubicBezTo>
                  <a:cubicBezTo>
                    <a:pt x="1909" y="735"/>
                    <a:pt x="1909" y="735"/>
                    <a:pt x="1909" y="735"/>
                  </a:cubicBezTo>
                  <a:cubicBezTo>
                    <a:pt x="1909" y="736"/>
                    <a:pt x="1909" y="736"/>
                    <a:pt x="1909" y="736"/>
                  </a:cubicBezTo>
                  <a:cubicBezTo>
                    <a:pt x="1909" y="738"/>
                    <a:pt x="1909" y="738"/>
                    <a:pt x="1909" y="738"/>
                  </a:cubicBezTo>
                  <a:cubicBezTo>
                    <a:pt x="1910" y="738"/>
                    <a:pt x="1910" y="738"/>
                    <a:pt x="1910" y="738"/>
                  </a:cubicBezTo>
                  <a:cubicBezTo>
                    <a:pt x="1911" y="739"/>
                    <a:pt x="1911" y="739"/>
                    <a:pt x="1911" y="739"/>
                  </a:cubicBezTo>
                  <a:cubicBezTo>
                    <a:pt x="1913" y="739"/>
                    <a:pt x="1913" y="739"/>
                    <a:pt x="1913" y="739"/>
                  </a:cubicBezTo>
                  <a:cubicBezTo>
                    <a:pt x="1913" y="740"/>
                    <a:pt x="1913" y="740"/>
                    <a:pt x="1913" y="740"/>
                  </a:cubicBezTo>
                  <a:cubicBezTo>
                    <a:pt x="1914" y="741"/>
                    <a:pt x="1914" y="741"/>
                    <a:pt x="1914" y="741"/>
                  </a:cubicBezTo>
                  <a:cubicBezTo>
                    <a:pt x="1915" y="740"/>
                    <a:pt x="1915" y="740"/>
                    <a:pt x="1915" y="740"/>
                  </a:cubicBezTo>
                  <a:cubicBezTo>
                    <a:pt x="1915" y="739"/>
                    <a:pt x="1915" y="739"/>
                    <a:pt x="1915" y="739"/>
                  </a:cubicBezTo>
                  <a:cubicBezTo>
                    <a:pt x="1914" y="737"/>
                    <a:pt x="1914" y="737"/>
                    <a:pt x="1914" y="737"/>
                  </a:cubicBezTo>
                  <a:cubicBezTo>
                    <a:pt x="1914" y="735"/>
                    <a:pt x="1914" y="735"/>
                    <a:pt x="1914" y="735"/>
                  </a:cubicBezTo>
                  <a:cubicBezTo>
                    <a:pt x="1915" y="731"/>
                    <a:pt x="1915" y="731"/>
                    <a:pt x="1915" y="731"/>
                  </a:cubicBezTo>
                  <a:close/>
                  <a:moveTo>
                    <a:pt x="1906" y="758"/>
                  </a:moveTo>
                  <a:cubicBezTo>
                    <a:pt x="1907" y="759"/>
                    <a:pt x="1907" y="759"/>
                    <a:pt x="1907" y="759"/>
                  </a:cubicBezTo>
                  <a:cubicBezTo>
                    <a:pt x="1908" y="759"/>
                    <a:pt x="1908" y="759"/>
                    <a:pt x="1908" y="759"/>
                  </a:cubicBezTo>
                  <a:cubicBezTo>
                    <a:pt x="1909" y="758"/>
                    <a:pt x="1909" y="758"/>
                    <a:pt x="1909" y="758"/>
                  </a:cubicBezTo>
                  <a:cubicBezTo>
                    <a:pt x="1909" y="757"/>
                    <a:pt x="1909" y="757"/>
                    <a:pt x="1909" y="757"/>
                  </a:cubicBezTo>
                  <a:cubicBezTo>
                    <a:pt x="1908" y="757"/>
                    <a:pt x="1908" y="757"/>
                    <a:pt x="1908" y="757"/>
                  </a:cubicBezTo>
                  <a:cubicBezTo>
                    <a:pt x="1907" y="757"/>
                    <a:pt x="1907" y="757"/>
                    <a:pt x="1907" y="757"/>
                  </a:cubicBezTo>
                  <a:cubicBezTo>
                    <a:pt x="1906" y="757"/>
                    <a:pt x="1906" y="757"/>
                    <a:pt x="1906" y="757"/>
                  </a:cubicBezTo>
                  <a:cubicBezTo>
                    <a:pt x="1906" y="758"/>
                    <a:pt x="1906" y="758"/>
                    <a:pt x="1906" y="758"/>
                  </a:cubicBezTo>
                  <a:close/>
                  <a:moveTo>
                    <a:pt x="1932" y="737"/>
                  </a:moveTo>
                  <a:cubicBezTo>
                    <a:pt x="1931" y="737"/>
                    <a:pt x="1931" y="737"/>
                    <a:pt x="1931" y="737"/>
                  </a:cubicBezTo>
                  <a:cubicBezTo>
                    <a:pt x="1932" y="738"/>
                    <a:pt x="1932" y="738"/>
                    <a:pt x="1932" y="738"/>
                  </a:cubicBezTo>
                  <a:cubicBezTo>
                    <a:pt x="1932" y="737"/>
                    <a:pt x="1932" y="737"/>
                    <a:pt x="1932" y="737"/>
                  </a:cubicBezTo>
                  <a:close/>
                  <a:moveTo>
                    <a:pt x="1930" y="729"/>
                  </a:moveTo>
                  <a:cubicBezTo>
                    <a:pt x="1931" y="729"/>
                    <a:pt x="1931" y="729"/>
                    <a:pt x="1931" y="729"/>
                  </a:cubicBezTo>
                  <a:cubicBezTo>
                    <a:pt x="1930" y="728"/>
                    <a:pt x="1930" y="728"/>
                    <a:pt x="1930" y="728"/>
                  </a:cubicBezTo>
                  <a:cubicBezTo>
                    <a:pt x="1930" y="729"/>
                    <a:pt x="1930" y="729"/>
                    <a:pt x="1930" y="729"/>
                  </a:cubicBezTo>
                  <a:close/>
                  <a:moveTo>
                    <a:pt x="1897" y="675"/>
                  </a:moveTo>
                  <a:cubicBezTo>
                    <a:pt x="1897" y="675"/>
                    <a:pt x="1897" y="675"/>
                    <a:pt x="1898" y="674"/>
                  </a:cubicBezTo>
                  <a:cubicBezTo>
                    <a:pt x="1898" y="674"/>
                    <a:pt x="1898" y="674"/>
                    <a:pt x="1897" y="674"/>
                  </a:cubicBezTo>
                  <a:cubicBezTo>
                    <a:pt x="1897" y="674"/>
                    <a:pt x="1897" y="674"/>
                    <a:pt x="1897" y="675"/>
                  </a:cubicBezTo>
                  <a:close/>
                  <a:moveTo>
                    <a:pt x="1918" y="736"/>
                  </a:moveTo>
                  <a:cubicBezTo>
                    <a:pt x="1918" y="736"/>
                    <a:pt x="1918" y="736"/>
                    <a:pt x="1919" y="737"/>
                  </a:cubicBezTo>
                  <a:cubicBezTo>
                    <a:pt x="1919" y="737"/>
                    <a:pt x="1919" y="737"/>
                    <a:pt x="1920" y="737"/>
                  </a:cubicBezTo>
                  <a:cubicBezTo>
                    <a:pt x="1920" y="737"/>
                    <a:pt x="1920" y="737"/>
                    <a:pt x="1922" y="736"/>
                  </a:cubicBezTo>
                  <a:cubicBezTo>
                    <a:pt x="1922" y="736"/>
                    <a:pt x="1922" y="736"/>
                    <a:pt x="1923" y="736"/>
                  </a:cubicBezTo>
                  <a:cubicBezTo>
                    <a:pt x="1923" y="736"/>
                    <a:pt x="1923" y="736"/>
                    <a:pt x="1923" y="734"/>
                  </a:cubicBezTo>
                  <a:cubicBezTo>
                    <a:pt x="1923" y="734"/>
                    <a:pt x="1923" y="734"/>
                    <a:pt x="1922" y="734"/>
                  </a:cubicBezTo>
                  <a:cubicBezTo>
                    <a:pt x="1922" y="734"/>
                    <a:pt x="1922" y="734"/>
                    <a:pt x="1921" y="734"/>
                  </a:cubicBezTo>
                  <a:cubicBezTo>
                    <a:pt x="1921" y="734"/>
                    <a:pt x="1921" y="734"/>
                    <a:pt x="1919" y="735"/>
                  </a:cubicBezTo>
                  <a:cubicBezTo>
                    <a:pt x="1919" y="735"/>
                    <a:pt x="1919" y="735"/>
                    <a:pt x="1918" y="736"/>
                  </a:cubicBezTo>
                  <a:close/>
                  <a:moveTo>
                    <a:pt x="1898" y="711"/>
                  </a:moveTo>
                  <a:cubicBezTo>
                    <a:pt x="1897" y="711"/>
                    <a:pt x="1897" y="711"/>
                    <a:pt x="1897" y="711"/>
                  </a:cubicBezTo>
                  <a:cubicBezTo>
                    <a:pt x="1895" y="711"/>
                    <a:pt x="1895" y="711"/>
                    <a:pt x="1895" y="711"/>
                  </a:cubicBezTo>
                  <a:cubicBezTo>
                    <a:pt x="1894" y="711"/>
                    <a:pt x="1894" y="711"/>
                    <a:pt x="1894" y="711"/>
                  </a:cubicBezTo>
                  <a:cubicBezTo>
                    <a:pt x="1894" y="712"/>
                    <a:pt x="1894" y="712"/>
                    <a:pt x="1894" y="712"/>
                  </a:cubicBezTo>
                  <a:cubicBezTo>
                    <a:pt x="1895" y="712"/>
                    <a:pt x="1895" y="712"/>
                    <a:pt x="1895" y="712"/>
                  </a:cubicBezTo>
                  <a:cubicBezTo>
                    <a:pt x="1895" y="713"/>
                    <a:pt x="1895" y="713"/>
                    <a:pt x="1895" y="713"/>
                  </a:cubicBezTo>
                  <a:cubicBezTo>
                    <a:pt x="1896" y="714"/>
                    <a:pt x="1896" y="714"/>
                    <a:pt x="1896" y="714"/>
                  </a:cubicBezTo>
                  <a:cubicBezTo>
                    <a:pt x="1897" y="715"/>
                    <a:pt x="1897" y="715"/>
                    <a:pt x="1897" y="715"/>
                  </a:cubicBezTo>
                  <a:cubicBezTo>
                    <a:pt x="1897" y="717"/>
                    <a:pt x="1897" y="717"/>
                    <a:pt x="1897" y="717"/>
                  </a:cubicBezTo>
                  <a:cubicBezTo>
                    <a:pt x="1898" y="717"/>
                    <a:pt x="1898" y="717"/>
                    <a:pt x="1898" y="717"/>
                  </a:cubicBezTo>
                  <a:cubicBezTo>
                    <a:pt x="1898" y="718"/>
                    <a:pt x="1898" y="718"/>
                    <a:pt x="1898" y="718"/>
                  </a:cubicBezTo>
                  <a:cubicBezTo>
                    <a:pt x="1899" y="720"/>
                    <a:pt x="1899" y="720"/>
                    <a:pt x="1899" y="720"/>
                  </a:cubicBezTo>
                  <a:cubicBezTo>
                    <a:pt x="1900" y="720"/>
                    <a:pt x="1900" y="720"/>
                    <a:pt x="1900" y="720"/>
                  </a:cubicBezTo>
                  <a:cubicBezTo>
                    <a:pt x="1902" y="719"/>
                    <a:pt x="1902" y="719"/>
                    <a:pt x="1902" y="719"/>
                  </a:cubicBezTo>
                  <a:cubicBezTo>
                    <a:pt x="1902" y="718"/>
                    <a:pt x="1902" y="718"/>
                    <a:pt x="1902" y="718"/>
                  </a:cubicBezTo>
                  <a:cubicBezTo>
                    <a:pt x="1902" y="717"/>
                    <a:pt x="1902" y="717"/>
                    <a:pt x="1902" y="717"/>
                  </a:cubicBezTo>
                  <a:cubicBezTo>
                    <a:pt x="1902" y="716"/>
                    <a:pt x="1902" y="716"/>
                    <a:pt x="1902" y="716"/>
                  </a:cubicBezTo>
                  <a:cubicBezTo>
                    <a:pt x="1902" y="715"/>
                    <a:pt x="1902" y="715"/>
                    <a:pt x="1902" y="715"/>
                  </a:cubicBezTo>
                  <a:cubicBezTo>
                    <a:pt x="1902" y="714"/>
                    <a:pt x="1902" y="714"/>
                    <a:pt x="1902" y="714"/>
                  </a:cubicBezTo>
                  <a:cubicBezTo>
                    <a:pt x="1901" y="713"/>
                    <a:pt x="1901" y="713"/>
                    <a:pt x="1901" y="713"/>
                  </a:cubicBezTo>
                  <a:cubicBezTo>
                    <a:pt x="1898" y="711"/>
                    <a:pt x="1898" y="711"/>
                    <a:pt x="1898" y="711"/>
                  </a:cubicBezTo>
                  <a:close/>
                  <a:moveTo>
                    <a:pt x="1924" y="726"/>
                  </a:moveTo>
                  <a:cubicBezTo>
                    <a:pt x="1923" y="726"/>
                    <a:pt x="1923" y="726"/>
                    <a:pt x="1923" y="726"/>
                  </a:cubicBezTo>
                  <a:cubicBezTo>
                    <a:pt x="1922" y="726"/>
                    <a:pt x="1922" y="726"/>
                    <a:pt x="1922" y="726"/>
                  </a:cubicBezTo>
                  <a:cubicBezTo>
                    <a:pt x="1921" y="726"/>
                    <a:pt x="1921" y="726"/>
                    <a:pt x="1921" y="726"/>
                  </a:cubicBezTo>
                  <a:cubicBezTo>
                    <a:pt x="1921" y="727"/>
                    <a:pt x="1921" y="727"/>
                    <a:pt x="1921" y="727"/>
                  </a:cubicBezTo>
                  <a:cubicBezTo>
                    <a:pt x="1921" y="728"/>
                    <a:pt x="1921" y="728"/>
                    <a:pt x="1921" y="728"/>
                  </a:cubicBezTo>
                  <a:cubicBezTo>
                    <a:pt x="1922" y="729"/>
                    <a:pt x="1922" y="729"/>
                    <a:pt x="1922" y="729"/>
                  </a:cubicBezTo>
                  <a:cubicBezTo>
                    <a:pt x="1923" y="728"/>
                    <a:pt x="1923" y="728"/>
                    <a:pt x="1923" y="728"/>
                  </a:cubicBezTo>
                  <a:cubicBezTo>
                    <a:pt x="1923" y="729"/>
                    <a:pt x="1923" y="729"/>
                    <a:pt x="1923" y="729"/>
                  </a:cubicBezTo>
                  <a:cubicBezTo>
                    <a:pt x="1923" y="731"/>
                    <a:pt x="1923" y="731"/>
                    <a:pt x="1923" y="731"/>
                  </a:cubicBezTo>
                  <a:cubicBezTo>
                    <a:pt x="1924" y="732"/>
                    <a:pt x="1924" y="732"/>
                    <a:pt x="1924" y="732"/>
                  </a:cubicBezTo>
                  <a:cubicBezTo>
                    <a:pt x="1924" y="734"/>
                    <a:pt x="1924" y="734"/>
                    <a:pt x="1924" y="734"/>
                  </a:cubicBezTo>
                  <a:cubicBezTo>
                    <a:pt x="1925" y="734"/>
                    <a:pt x="1925" y="734"/>
                    <a:pt x="1925" y="734"/>
                  </a:cubicBezTo>
                  <a:cubicBezTo>
                    <a:pt x="1925" y="733"/>
                    <a:pt x="1925" y="733"/>
                    <a:pt x="1925" y="733"/>
                  </a:cubicBezTo>
                  <a:cubicBezTo>
                    <a:pt x="1926" y="734"/>
                    <a:pt x="1926" y="734"/>
                    <a:pt x="1926" y="734"/>
                  </a:cubicBezTo>
                  <a:cubicBezTo>
                    <a:pt x="1927" y="733"/>
                    <a:pt x="1927" y="733"/>
                    <a:pt x="1927" y="733"/>
                  </a:cubicBezTo>
                  <a:cubicBezTo>
                    <a:pt x="1927" y="732"/>
                    <a:pt x="1927" y="732"/>
                    <a:pt x="1927" y="732"/>
                  </a:cubicBezTo>
                  <a:cubicBezTo>
                    <a:pt x="1926" y="730"/>
                    <a:pt x="1926" y="730"/>
                    <a:pt x="1926" y="730"/>
                  </a:cubicBezTo>
                  <a:cubicBezTo>
                    <a:pt x="1925" y="730"/>
                    <a:pt x="1925" y="730"/>
                    <a:pt x="1925" y="730"/>
                  </a:cubicBezTo>
                  <a:cubicBezTo>
                    <a:pt x="1925" y="728"/>
                    <a:pt x="1925" y="728"/>
                    <a:pt x="1925" y="728"/>
                  </a:cubicBezTo>
                  <a:cubicBezTo>
                    <a:pt x="1924" y="726"/>
                    <a:pt x="1924" y="726"/>
                    <a:pt x="1924" y="726"/>
                  </a:cubicBezTo>
                  <a:close/>
                  <a:moveTo>
                    <a:pt x="1917" y="719"/>
                  </a:moveTo>
                  <a:cubicBezTo>
                    <a:pt x="1916" y="717"/>
                    <a:pt x="1916" y="717"/>
                    <a:pt x="1916" y="717"/>
                  </a:cubicBezTo>
                  <a:cubicBezTo>
                    <a:pt x="1915" y="717"/>
                    <a:pt x="1915" y="717"/>
                    <a:pt x="1915" y="717"/>
                  </a:cubicBezTo>
                  <a:cubicBezTo>
                    <a:pt x="1916" y="718"/>
                    <a:pt x="1916" y="718"/>
                    <a:pt x="1916" y="718"/>
                  </a:cubicBezTo>
                  <a:cubicBezTo>
                    <a:pt x="1917" y="719"/>
                    <a:pt x="1917" y="719"/>
                    <a:pt x="1917" y="719"/>
                  </a:cubicBezTo>
                  <a:close/>
                  <a:moveTo>
                    <a:pt x="1933" y="735"/>
                  </a:moveTo>
                  <a:cubicBezTo>
                    <a:pt x="1932" y="734"/>
                    <a:pt x="1932" y="734"/>
                    <a:pt x="1932" y="734"/>
                  </a:cubicBezTo>
                  <a:cubicBezTo>
                    <a:pt x="1932" y="735"/>
                    <a:pt x="1932" y="735"/>
                    <a:pt x="1932" y="735"/>
                  </a:cubicBezTo>
                  <a:cubicBezTo>
                    <a:pt x="1932" y="736"/>
                    <a:pt x="1932" y="736"/>
                    <a:pt x="1932" y="736"/>
                  </a:cubicBezTo>
                  <a:cubicBezTo>
                    <a:pt x="1933" y="736"/>
                    <a:pt x="1933" y="736"/>
                    <a:pt x="1933" y="736"/>
                  </a:cubicBezTo>
                  <a:cubicBezTo>
                    <a:pt x="1933" y="735"/>
                    <a:pt x="1933" y="735"/>
                    <a:pt x="1933" y="735"/>
                  </a:cubicBezTo>
                  <a:close/>
                  <a:moveTo>
                    <a:pt x="1923" y="740"/>
                  </a:moveTo>
                  <a:cubicBezTo>
                    <a:pt x="1923" y="740"/>
                    <a:pt x="1923" y="740"/>
                    <a:pt x="1924" y="741"/>
                  </a:cubicBezTo>
                  <a:cubicBezTo>
                    <a:pt x="1924" y="741"/>
                    <a:pt x="1924" y="741"/>
                    <a:pt x="1924" y="740"/>
                  </a:cubicBezTo>
                  <a:cubicBezTo>
                    <a:pt x="1924" y="740"/>
                    <a:pt x="1924" y="740"/>
                    <a:pt x="1923" y="739"/>
                  </a:cubicBezTo>
                  <a:cubicBezTo>
                    <a:pt x="1923" y="739"/>
                    <a:pt x="1923" y="739"/>
                    <a:pt x="1923" y="740"/>
                  </a:cubicBezTo>
                  <a:close/>
                  <a:moveTo>
                    <a:pt x="1914" y="718"/>
                  </a:moveTo>
                  <a:cubicBezTo>
                    <a:pt x="1913" y="717"/>
                    <a:pt x="1913" y="717"/>
                    <a:pt x="1913" y="717"/>
                  </a:cubicBezTo>
                  <a:cubicBezTo>
                    <a:pt x="1913" y="719"/>
                    <a:pt x="1913" y="719"/>
                    <a:pt x="1913" y="719"/>
                  </a:cubicBezTo>
                  <a:cubicBezTo>
                    <a:pt x="1914" y="720"/>
                    <a:pt x="1914" y="720"/>
                    <a:pt x="1914" y="720"/>
                  </a:cubicBezTo>
                  <a:cubicBezTo>
                    <a:pt x="1915" y="720"/>
                    <a:pt x="1915" y="720"/>
                    <a:pt x="1915" y="720"/>
                  </a:cubicBezTo>
                  <a:cubicBezTo>
                    <a:pt x="1917" y="722"/>
                    <a:pt x="1917" y="722"/>
                    <a:pt x="1917" y="722"/>
                  </a:cubicBezTo>
                  <a:cubicBezTo>
                    <a:pt x="1918" y="722"/>
                    <a:pt x="1918" y="722"/>
                    <a:pt x="1918" y="722"/>
                  </a:cubicBezTo>
                  <a:cubicBezTo>
                    <a:pt x="1919" y="722"/>
                    <a:pt x="1919" y="722"/>
                    <a:pt x="1919" y="722"/>
                  </a:cubicBezTo>
                  <a:cubicBezTo>
                    <a:pt x="1919" y="721"/>
                    <a:pt x="1919" y="721"/>
                    <a:pt x="1919" y="721"/>
                  </a:cubicBezTo>
                  <a:cubicBezTo>
                    <a:pt x="1918" y="720"/>
                    <a:pt x="1918" y="720"/>
                    <a:pt x="1918" y="720"/>
                  </a:cubicBezTo>
                  <a:cubicBezTo>
                    <a:pt x="1916" y="719"/>
                    <a:pt x="1916" y="719"/>
                    <a:pt x="1916" y="719"/>
                  </a:cubicBezTo>
                  <a:cubicBezTo>
                    <a:pt x="1915" y="718"/>
                    <a:pt x="1915" y="718"/>
                    <a:pt x="1915" y="718"/>
                  </a:cubicBezTo>
                  <a:cubicBezTo>
                    <a:pt x="1914" y="718"/>
                    <a:pt x="1914" y="718"/>
                    <a:pt x="1914" y="718"/>
                  </a:cubicBezTo>
                  <a:close/>
                  <a:moveTo>
                    <a:pt x="1919" y="731"/>
                  </a:moveTo>
                  <a:cubicBezTo>
                    <a:pt x="1919" y="730"/>
                    <a:pt x="1919" y="730"/>
                    <a:pt x="1919" y="730"/>
                  </a:cubicBezTo>
                  <a:cubicBezTo>
                    <a:pt x="1919" y="729"/>
                    <a:pt x="1919" y="729"/>
                    <a:pt x="1919" y="729"/>
                  </a:cubicBezTo>
                  <a:cubicBezTo>
                    <a:pt x="1919" y="727"/>
                    <a:pt x="1919" y="727"/>
                    <a:pt x="1919" y="727"/>
                  </a:cubicBezTo>
                  <a:cubicBezTo>
                    <a:pt x="1918" y="727"/>
                    <a:pt x="1918" y="727"/>
                    <a:pt x="1918" y="727"/>
                  </a:cubicBezTo>
                  <a:cubicBezTo>
                    <a:pt x="1918" y="729"/>
                    <a:pt x="1918" y="729"/>
                    <a:pt x="1918" y="729"/>
                  </a:cubicBezTo>
                  <a:cubicBezTo>
                    <a:pt x="1917" y="731"/>
                    <a:pt x="1917" y="731"/>
                    <a:pt x="1917" y="731"/>
                  </a:cubicBezTo>
                  <a:cubicBezTo>
                    <a:pt x="1917" y="733"/>
                    <a:pt x="1917" y="733"/>
                    <a:pt x="1917" y="733"/>
                  </a:cubicBezTo>
                  <a:cubicBezTo>
                    <a:pt x="1916" y="734"/>
                    <a:pt x="1916" y="734"/>
                    <a:pt x="1916" y="734"/>
                  </a:cubicBezTo>
                  <a:cubicBezTo>
                    <a:pt x="1915" y="736"/>
                    <a:pt x="1915" y="736"/>
                    <a:pt x="1915" y="736"/>
                  </a:cubicBezTo>
                  <a:cubicBezTo>
                    <a:pt x="1915" y="737"/>
                    <a:pt x="1915" y="737"/>
                    <a:pt x="1915" y="737"/>
                  </a:cubicBezTo>
                  <a:cubicBezTo>
                    <a:pt x="1915" y="738"/>
                    <a:pt x="1915" y="738"/>
                    <a:pt x="1915" y="738"/>
                  </a:cubicBezTo>
                  <a:cubicBezTo>
                    <a:pt x="1916" y="737"/>
                    <a:pt x="1916" y="737"/>
                    <a:pt x="1916" y="737"/>
                  </a:cubicBezTo>
                  <a:cubicBezTo>
                    <a:pt x="1917" y="734"/>
                    <a:pt x="1917" y="734"/>
                    <a:pt x="1917" y="734"/>
                  </a:cubicBezTo>
                  <a:cubicBezTo>
                    <a:pt x="1919" y="732"/>
                    <a:pt x="1919" y="732"/>
                    <a:pt x="1919" y="732"/>
                  </a:cubicBezTo>
                  <a:cubicBezTo>
                    <a:pt x="1919" y="731"/>
                    <a:pt x="1919" y="731"/>
                    <a:pt x="1919" y="731"/>
                  </a:cubicBezTo>
                  <a:close/>
                  <a:moveTo>
                    <a:pt x="1920" y="725"/>
                  </a:moveTo>
                  <a:cubicBezTo>
                    <a:pt x="1920" y="725"/>
                    <a:pt x="1920" y="725"/>
                    <a:pt x="1921" y="725"/>
                  </a:cubicBezTo>
                  <a:cubicBezTo>
                    <a:pt x="1921" y="725"/>
                    <a:pt x="1921" y="725"/>
                    <a:pt x="1922" y="725"/>
                  </a:cubicBezTo>
                  <a:cubicBezTo>
                    <a:pt x="1922" y="725"/>
                    <a:pt x="1922" y="725"/>
                    <a:pt x="1922" y="724"/>
                  </a:cubicBezTo>
                  <a:cubicBezTo>
                    <a:pt x="1922" y="724"/>
                    <a:pt x="1922" y="724"/>
                    <a:pt x="1921" y="724"/>
                  </a:cubicBezTo>
                  <a:cubicBezTo>
                    <a:pt x="1921" y="724"/>
                    <a:pt x="1921" y="724"/>
                    <a:pt x="1920" y="725"/>
                  </a:cubicBezTo>
                  <a:close/>
                  <a:moveTo>
                    <a:pt x="1934" y="759"/>
                  </a:moveTo>
                  <a:cubicBezTo>
                    <a:pt x="1934" y="759"/>
                    <a:pt x="1934" y="759"/>
                    <a:pt x="1935" y="760"/>
                  </a:cubicBezTo>
                  <a:cubicBezTo>
                    <a:pt x="1935" y="760"/>
                    <a:pt x="1935" y="760"/>
                    <a:pt x="1935" y="759"/>
                  </a:cubicBezTo>
                  <a:cubicBezTo>
                    <a:pt x="1935" y="759"/>
                    <a:pt x="1935" y="759"/>
                    <a:pt x="1935" y="758"/>
                  </a:cubicBezTo>
                  <a:cubicBezTo>
                    <a:pt x="1935" y="758"/>
                    <a:pt x="1935" y="758"/>
                    <a:pt x="1934" y="756"/>
                  </a:cubicBezTo>
                  <a:cubicBezTo>
                    <a:pt x="1934" y="756"/>
                    <a:pt x="1934" y="756"/>
                    <a:pt x="1934" y="757"/>
                  </a:cubicBezTo>
                  <a:cubicBezTo>
                    <a:pt x="1934" y="757"/>
                    <a:pt x="1934" y="757"/>
                    <a:pt x="1934" y="759"/>
                  </a:cubicBezTo>
                  <a:close/>
                  <a:moveTo>
                    <a:pt x="1919" y="709"/>
                  </a:moveTo>
                  <a:cubicBezTo>
                    <a:pt x="1918" y="710"/>
                    <a:pt x="1918" y="710"/>
                    <a:pt x="1918" y="710"/>
                  </a:cubicBezTo>
                  <a:cubicBezTo>
                    <a:pt x="1918" y="711"/>
                    <a:pt x="1918" y="711"/>
                    <a:pt x="1918" y="711"/>
                  </a:cubicBezTo>
                  <a:cubicBezTo>
                    <a:pt x="1920" y="710"/>
                    <a:pt x="1920" y="710"/>
                    <a:pt x="1920" y="710"/>
                  </a:cubicBezTo>
                  <a:cubicBezTo>
                    <a:pt x="1920" y="709"/>
                    <a:pt x="1920" y="709"/>
                    <a:pt x="1920" y="709"/>
                  </a:cubicBezTo>
                  <a:cubicBezTo>
                    <a:pt x="1920" y="708"/>
                    <a:pt x="1920" y="708"/>
                    <a:pt x="1920" y="708"/>
                  </a:cubicBezTo>
                  <a:cubicBezTo>
                    <a:pt x="1919" y="707"/>
                    <a:pt x="1919" y="707"/>
                    <a:pt x="1919" y="707"/>
                  </a:cubicBezTo>
                  <a:cubicBezTo>
                    <a:pt x="1918" y="707"/>
                    <a:pt x="1918" y="707"/>
                    <a:pt x="1918" y="707"/>
                  </a:cubicBezTo>
                  <a:cubicBezTo>
                    <a:pt x="1919" y="709"/>
                    <a:pt x="1919" y="709"/>
                    <a:pt x="1919" y="709"/>
                  </a:cubicBezTo>
                  <a:close/>
                  <a:moveTo>
                    <a:pt x="1925" y="717"/>
                  </a:moveTo>
                  <a:cubicBezTo>
                    <a:pt x="1924" y="717"/>
                    <a:pt x="1924" y="717"/>
                    <a:pt x="1924" y="717"/>
                  </a:cubicBezTo>
                  <a:cubicBezTo>
                    <a:pt x="1923" y="717"/>
                    <a:pt x="1923" y="717"/>
                    <a:pt x="1923" y="717"/>
                  </a:cubicBezTo>
                  <a:cubicBezTo>
                    <a:pt x="1923" y="718"/>
                    <a:pt x="1923" y="718"/>
                    <a:pt x="1923" y="718"/>
                  </a:cubicBezTo>
                  <a:cubicBezTo>
                    <a:pt x="1922" y="718"/>
                    <a:pt x="1922" y="718"/>
                    <a:pt x="1922" y="718"/>
                  </a:cubicBezTo>
                  <a:cubicBezTo>
                    <a:pt x="1921" y="718"/>
                    <a:pt x="1921" y="718"/>
                    <a:pt x="1921" y="718"/>
                  </a:cubicBezTo>
                  <a:cubicBezTo>
                    <a:pt x="1920" y="717"/>
                    <a:pt x="1920" y="717"/>
                    <a:pt x="1920" y="717"/>
                  </a:cubicBezTo>
                  <a:cubicBezTo>
                    <a:pt x="1920" y="718"/>
                    <a:pt x="1920" y="718"/>
                    <a:pt x="1920" y="718"/>
                  </a:cubicBezTo>
                  <a:cubicBezTo>
                    <a:pt x="1921" y="720"/>
                    <a:pt x="1921" y="720"/>
                    <a:pt x="1921" y="720"/>
                  </a:cubicBezTo>
                  <a:cubicBezTo>
                    <a:pt x="1923" y="721"/>
                    <a:pt x="1923" y="721"/>
                    <a:pt x="1923" y="721"/>
                  </a:cubicBezTo>
                  <a:cubicBezTo>
                    <a:pt x="1924" y="723"/>
                    <a:pt x="1924" y="723"/>
                    <a:pt x="1924" y="723"/>
                  </a:cubicBezTo>
                  <a:cubicBezTo>
                    <a:pt x="1925" y="724"/>
                    <a:pt x="1925" y="724"/>
                    <a:pt x="1925" y="724"/>
                  </a:cubicBezTo>
                  <a:cubicBezTo>
                    <a:pt x="1924" y="725"/>
                    <a:pt x="1924" y="725"/>
                    <a:pt x="1924" y="725"/>
                  </a:cubicBezTo>
                  <a:cubicBezTo>
                    <a:pt x="1925" y="725"/>
                    <a:pt x="1925" y="725"/>
                    <a:pt x="1925" y="725"/>
                  </a:cubicBezTo>
                  <a:cubicBezTo>
                    <a:pt x="1925" y="726"/>
                    <a:pt x="1925" y="726"/>
                    <a:pt x="1925" y="726"/>
                  </a:cubicBezTo>
                  <a:cubicBezTo>
                    <a:pt x="1926" y="726"/>
                    <a:pt x="1926" y="726"/>
                    <a:pt x="1926" y="726"/>
                  </a:cubicBezTo>
                  <a:cubicBezTo>
                    <a:pt x="1926" y="727"/>
                    <a:pt x="1926" y="727"/>
                    <a:pt x="1926" y="727"/>
                  </a:cubicBezTo>
                  <a:cubicBezTo>
                    <a:pt x="1928" y="727"/>
                    <a:pt x="1928" y="727"/>
                    <a:pt x="1928" y="727"/>
                  </a:cubicBezTo>
                  <a:cubicBezTo>
                    <a:pt x="1929" y="727"/>
                    <a:pt x="1929" y="727"/>
                    <a:pt x="1929" y="727"/>
                  </a:cubicBezTo>
                  <a:cubicBezTo>
                    <a:pt x="1929" y="725"/>
                    <a:pt x="1929" y="725"/>
                    <a:pt x="1929" y="725"/>
                  </a:cubicBezTo>
                  <a:cubicBezTo>
                    <a:pt x="1928" y="725"/>
                    <a:pt x="1928" y="725"/>
                    <a:pt x="1928" y="725"/>
                  </a:cubicBezTo>
                  <a:cubicBezTo>
                    <a:pt x="1928" y="723"/>
                    <a:pt x="1928" y="723"/>
                    <a:pt x="1928" y="723"/>
                  </a:cubicBezTo>
                  <a:cubicBezTo>
                    <a:pt x="1928" y="721"/>
                    <a:pt x="1928" y="721"/>
                    <a:pt x="1928" y="721"/>
                  </a:cubicBezTo>
                  <a:cubicBezTo>
                    <a:pt x="1928" y="720"/>
                    <a:pt x="1928" y="720"/>
                    <a:pt x="1928" y="720"/>
                  </a:cubicBezTo>
                  <a:cubicBezTo>
                    <a:pt x="1927" y="720"/>
                    <a:pt x="1927" y="720"/>
                    <a:pt x="1927" y="720"/>
                  </a:cubicBezTo>
                  <a:cubicBezTo>
                    <a:pt x="1926" y="718"/>
                    <a:pt x="1926" y="718"/>
                    <a:pt x="1926" y="718"/>
                  </a:cubicBezTo>
                  <a:cubicBezTo>
                    <a:pt x="1926" y="717"/>
                    <a:pt x="1926" y="717"/>
                    <a:pt x="1926" y="717"/>
                  </a:cubicBezTo>
                  <a:cubicBezTo>
                    <a:pt x="1925" y="717"/>
                    <a:pt x="1925" y="717"/>
                    <a:pt x="1925" y="717"/>
                  </a:cubicBezTo>
                  <a:close/>
                  <a:moveTo>
                    <a:pt x="1929" y="735"/>
                  </a:moveTo>
                  <a:cubicBezTo>
                    <a:pt x="1930" y="736"/>
                    <a:pt x="1930" y="736"/>
                    <a:pt x="1930" y="736"/>
                  </a:cubicBezTo>
                  <a:cubicBezTo>
                    <a:pt x="1930" y="735"/>
                    <a:pt x="1930" y="735"/>
                    <a:pt x="1930" y="735"/>
                  </a:cubicBezTo>
                  <a:cubicBezTo>
                    <a:pt x="1929" y="735"/>
                    <a:pt x="1929" y="735"/>
                    <a:pt x="1929" y="735"/>
                  </a:cubicBezTo>
                  <a:close/>
                  <a:moveTo>
                    <a:pt x="1930" y="733"/>
                  </a:moveTo>
                  <a:cubicBezTo>
                    <a:pt x="1930" y="732"/>
                    <a:pt x="1930" y="732"/>
                    <a:pt x="1930" y="732"/>
                  </a:cubicBezTo>
                  <a:cubicBezTo>
                    <a:pt x="1929" y="732"/>
                    <a:pt x="1929" y="732"/>
                    <a:pt x="1929" y="732"/>
                  </a:cubicBezTo>
                  <a:cubicBezTo>
                    <a:pt x="1929" y="733"/>
                    <a:pt x="1929" y="733"/>
                    <a:pt x="1929" y="733"/>
                  </a:cubicBezTo>
                  <a:cubicBezTo>
                    <a:pt x="1930" y="735"/>
                    <a:pt x="1930" y="735"/>
                    <a:pt x="1930" y="735"/>
                  </a:cubicBezTo>
                  <a:cubicBezTo>
                    <a:pt x="1930" y="734"/>
                    <a:pt x="1930" y="734"/>
                    <a:pt x="1930" y="734"/>
                  </a:cubicBezTo>
                  <a:cubicBezTo>
                    <a:pt x="1930" y="733"/>
                    <a:pt x="1930" y="733"/>
                    <a:pt x="1930" y="733"/>
                  </a:cubicBezTo>
                  <a:close/>
                  <a:moveTo>
                    <a:pt x="1904" y="705"/>
                  </a:moveTo>
                  <a:cubicBezTo>
                    <a:pt x="1904" y="706"/>
                    <a:pt x="1904" y="706"/>
                    <a:pt x="1904" y="706"/>
                  </a:cubicBezTo>
                  <a:cubicBezTo>
                    <a:pt x="1905" y="707"/>
                    <a:pt x="1905" y="707"/>
                    <a:pt x="1905" y="707"/>
                  </a:cubicBezTo>
                  <a:cubicBezTo>
                    <a:pt x="1905" y="706"/>
                    <a:pt x="1905" y="706"/>
                    <a:pt x="1905" y="706"/>
                  </a:cubicBezTo>
                  <a:cubicBezTo>
                    <a:pt x="1904" y="705"/>
                    <a:pt x="1904" y="705"/>
                    <a:pt x="1904" y="705"/>
                  </a:cubicBezTo>
                  <a:close/>
                  <a:moveTo>
                    <a:pt x="1934" y="742"/>
                  </a:moveTo>
                  <a:cubicBezTo>
                    <a:pt x="1934" y="742"/>
                    <a:pt x="1934" y="742"/>
                    <a:pt x="1934" y="740"/>
                  </a:cubicBezTo>
                  <a:cubicBezTo>
                    <a:pt x="1934" y="740"/>
                    <a:pt x="1934" y="740"/>
                    <a:pt x="1934" y="739"/>
                  </a:cubicBezTo>
                  <a:cubicBezTo>
                    <a:pt x="1934" y="739"/>
                    <a:pt x="1934" y="739"/>
                    <a:pt x="1933" y="740"/>
                  </a:cubicBezTo>
                  <a:cubicBezTo>
                    <a:pt x="1933" y="740"/>
                    <a:pt x="1933" y="740"/>
                    <a:pt x="1932" y="739"/>
                  </a:cubicBezTo>
                  <a:cubicBezTo>
                    <a:pt x="1932" y="739"/>
                    <a:pt x="1932" y="739"/>
                    <a:pt x="1930" y="737"/>
                  </a:cubicBezTo>
                  <a:cubicBezTo>
                    <a:pt x="1930" y="737"/>
                    <a:pt x="1930" y="737"/>
                    <a:pt x="1930" y="736"/>
                  </a:cubicBezTo>
                  <a:cubicBezTo>
                    <a:pt x="1930" y="736"/>
                    <a:pt x="1930" y="736"/>
                    <a:pt x="1929" y="736"/>
                  </a:cubicBezTo>
                  <a:cubicBezTo>
                    <a:pt x="1929" y="736"/>
                    <a:pt x="1929" y="736"/>
                    <a:pt x="1928" y="736"/>
                  </a:cubicBezTo>
                  <a:cubicBezTo>
                    <a:pt x="1928" y="736"/>
                    <a:pt x="1928" y="736"/>
                    <a:pt x="1928" y="738"/>
                  </a:cubicBezTo>
                  <a:cubicBezTo>
                    <a:pt x="1928" y="738"/>
                    <a:pt x="1928" y="738"/>
                    <a:pt x="1929" y="740"/>
                  </a:cubicBezTo>
                  <a:cubicBezTo>
                    <a:pt x="1929" y="740"/>
                    <a:pt x="1929" y="740"/>
                    <a:pt x="1929" y="741"/>
                  </a:cubicBezTo>
                  <a:cubicBezTo>
                    <a:pt x="1929" y="741"/>
                    <a:pt x="1929" y="741"/>
                    <a:pt x="1928" y="740"/>
                  </a:cubicBezTo>
                  <a:cubicBezTo>
                    <a:pt x="1928" y="740"/>
                    <a:pt x="1928" y="740"/>
                    <a:pt x="1927" y="740"/>
                  </a:cubicBezTo>
                  <a:cubicBezTo>
                    <a:pt x="1927" y="740"/>
                    <a:pt x="1927" y="740"/>
                    <a:pt x="1927" y="742"/>
                  </a:cubicBezTo>
                  <a:cubicBezTo>
                    <a:pt x="1927" y="742"/>
                    <a:pt x="1927" y="742"/>
                    <a:pt x="1926" y="742"/>
                  </a:cubicBezTo>
                  <a:cubicBezTo>
                    <a:pt x="1926" y="742"/>
                    <a:pt x="1926" y="742"/>
                    <a:pt x="1925" y="741"/>
                  </a:cubicBezTo>
                  <a:cubicBezTo>
                    <a:pt x="1925" y="741"/>
                    <a:pt x="1925" y="741"/>
                    <a:pt x="1924" y="744"/>
                  </a:cubicBezTo>
                  <a:cubicBezTo>
                    <a:pt x="1924" y="744"/>
                    <a:pt x="1924" y="744"/>
                    <a:pt x="1925" y="744"/>
                  </a:cubicBezTo>
                  <a:cubicBezTo>
                    <a:pt x="1925" y="744"/>
                    <a:pt x="1925" y="744"/>
                    <a:pt x="1924" y="745"/>
                  </a:cubicBezTo>
                  <a:cubicBezTo>
                    <a:pt x="1924" y="745"/>
                    <a:pt x="1924" y="745"/>
                    <a:pt x="1923" y="744"/>
                  </a:cubicBezTo>
                  <a:cubicBezTo>
                    <a:pt x="1923" y="744"/>
                    <a:pt x="1923" y="744"/>
                    <a:pt x="1922" y="744"/>
                  </a:cubicBezTo>
                  <a:cubicBezTo>
                    <a:pt x="1922" y="744"/>
                    <a:pt x="1922" y="744"/>
                    <a:pt x="1921" y="747"/>
                  </a:cubicBezTo>
                  <a:cubicBezTo>
                    <a:pt x="1921" y="747"/>
                    <a:pt x="1921" y="747"/>
                    <a:pt x="1920" y="747"/>
                  </a:cubicBezTo>
                  <a:cubicBezTo>
                    <a:pt x="1920" y="747"/>
                    <a:pt x="1920" y="747"/>
                    <a:pt x="1918" y="748"/>
                  </a:cubicBezTo>
                  <a:cubicBezTo>
                    <a:pt x="1919" y="747"/>
                    <a:pt x="1919" y="747"/>
                    <a:pt x="1919" y="747"/>
                  </a:cubicBezTo>
                  <a:cubicBezTo>
                    <a:pt x="1919" y="747"/>
                    <a:pt x="1919" y="747"/>
                    <a:pt x="1919" y="745"/>
                  </a:cubicBezTo>
                  <a:cubicBezTo>
                    <a:pt x="1919" y="745"/>
                    <a:pt x="1919" y="745"/>
                    <a:pt x="1917" y="743"/>
                  </a:cubicBezTo>
                  <a:cubicBezTo>
                    <a:pt x="1917" y="743"/>
                    <a:pt x="1917" y="743"/>
                    <a:pt x="1916" y="743"/>
                  </a:cubicBezTo>
                  <a:cubicBezTo>
                    <a:pt x="1916" y="743"/>
                    <a:pt x="1916" y="743"/>
                    <a:pt x="1915" y="744"/>
                  </a:cubicBezTo>
                  <a:cubicBezTo>
                    <a:pt x="1915" y="744"/>
                    <a:pt x="1915" y="744"/>
                    <a:pt x="1914" y="745"/>
                  </a:cubicBezTo>
                  <a:cubicBezTo>
                    <a:pt x="1914" y="745"/>
                    <a:pt x="1914" y="745"/>
                    <a:pt x="1913" y="746"/>
                  </a:cubicBezTo>
                  <a:cubicBezTo>
                    <a:pt x="1913" y="746"/>
                    <a:pt x="1913" y="746"/>
                    <a:pt x="1914" y="747"/>
                  </a:cubicBezTo>
                  <a:cubicBezTo>
                    <a:pt x="1914" y="747"/>
                    <a:pt x="1914" y="747"/>
                    <a:pt x="1912" y="748"/>
                  </a:cubicBezTo>
                  <a:cubicBezTo>
                    <a:pt x="1912" y="748"/>
                    <a:pt x="1912" y="748"/>
                    <a:pt x="1911" y="747"/>
                  </a:cubicBezTo>
                  <a:cubicBezTo>
                    <a:pt x="1911" y="747"/>
                    <a:pt x="1911" y="747"/>
                    <a:pt x="1910" y="748"/>
                  </a:cubicBezTo>
                  <a:cubicBezTo>
                    <a:pt x="1910" y="748"/>
                    <a:pt x="1910" y="748"/>
                    <a:pt x="1909" y="749"/>
                  </a:cubicBezTo>
                  <a:cubicBezTo>
                    <a:pt x="1909" y="749"/>
                    <a:pt x="1909" y="749"/>
                    <a:pt x="1907" y="750"/>
                  </a:cubicBezTo>
                  <a:cubicBezTo>
                    <a:pt x="1907" y="750"/>
                    <a:pt x="1907" y="750"/>
                    <a:pt x="1908" y="751"/>
                  </a:cubicBezTo>
                  <a:cubicBezTo>
                    <a:pt x="1908" y="751"/>
                    <a:pt x="1908" y="751"/>
                    <a:pt x="1907" y="753"/>
                  </a:cubicBezTo>
                  <a:cubicBezTo>
                    <a:pt x="1907" y="753"/>
                    <a:pt x="1907" y="753"/>
                    <a:pt x="1907" y="754"/>
                  </a:cubicBezTo>
                  <a:cubicBezTo>
                    <a:pt x="1907" y="754"/>
                    <a:pt x="1907" y="754"/>
                    <a:pt x="1908" y="756"/>
                  </a:cubicBezTo>
                  <a:cubicBezTo>
                    <a:pt x="1908" y="756"/>
                    <a:pt x="1908" y="756"/>
                    <a:pt x="1908" y="755"/>
                  </a:cubicBezTo>
                  <a:cubicBezTo>
                    <a:pt x="1908" y="755"/>
                    <a:pt x="1908" y="755"/>
                    <a:pt x="1909" y="752"/>
                  </a:cubicBezTo>
                  <a:cubicBezTo>
                    <a:pt x="1909" y="752"/>
                    <a:pt x="1909" y="752"/>
                    <a:pt x="1910" y="752"/>
                  </a:cubicBezTo>
                  <a:cubicBezTo>
                    <a:pt x="1910" y="752"/>
                    <a:pt x="1910" y="752"/>
                    <a:pt x="1911" y="750"/>
                  </a:cubicBezTo>
                  <a:cubicBezTo>
                    <a:pt x="1911" y="750"/>
                    <a:pt x="1911" y="750"/>
                    <a:pt x="1912" y="751"/>
                  </a:cubicBezTo>
                  <a:cubicBezTo>
                    <a:pt x="1912" y="751"/>
                    <a:pt x="1912" y="751"/>
                    <a:pt x="1912" y="752"/>
                  </a:cubicBezTo>
                  <a:cubicBezTo>
                    <a:pt x="1912" y="752"/>
                    <a:pt x="1912" y="752"/>
                    <a:pt x="1913" y="752"/>
                  </a:cubicBezTo>
                  <a:cubicBezTo>
                    <a:pt x="1913" y="752"/>
                    <a:pt x="1913" y="752"/>
                    <a:pt x="1914" y="752"/>
                  </a:cubicBezTo>
                  <a:cubicBezTo>
                    <a:pt x="1914" y="752"/>
                    <a:pt x="1914" y="752"/>
                    <a:pt x="1914" y="751"/>
                  </a:cubicBezTo>
                  <a:cubicBezTo>
                    <a:pt x="1914" y="751"/>
                    <a:pt x="1914" y="751"/>
                    <a:pt x="1915" y="751"/>
                  </a:cubicBezTo>
                  <a:cubicBezTo>
                    <a:pt x="1915" y="751"/>
                    <a:pt x="1915" y="751"/>
                    <a:pt x="1915" y="752"/>
                  </a:cubicBezTo>
                  <a:cubicBezTo>
                    <a:pt x="1915" y="752"/>
                    <a:pt x="1915" y="752"/>
                    <a:pt x="1916" y="752"/>
                  </a:cubicBezTo>
                  <a:cubicBezTo>
                    <a:pt x="1916" y="752"/>
                    <a:pt x="1916" y="752"/>
                    <a:pt x="1916" y="751"/>
                  </a:cubicBezTo>
                  <a:cubicBezTo>
                    <a:pt x="1916" y="751"/>
                    <a:pt x="1916" y="751"/>
                    <a:pt x="1916" y="750"/>
                  </a:cubicBezTo>
                  <a:cubicBezTo>
                    <a:pt x="1916" y="750"/>
                    <a:pt x="1916" y="750"/>
                    <a:pt x="1917" y="750"/>
                  </a:cubicBezTo>
                  <a:cubicBezTo>
                    <a:pt x="1917" y="750"/>
                    <a:pt x="1917" y="750"/>
                    <a:pt x="1918" y="751"/>
                  </a:cubicBezTo>
                  <a:cubicBezTo>
                    <a:pt x="1918" y="751"/>
                    <a:pt x="1918" y="751"/>
                    <a:pt x="1919" y="751"/>
                  </a:cubicBezTo>
                  <a:cubicBezTo>
                    <a:pt x="1919" y="751"/>
                    <a:pt x="1919" y="751"/>
                    <a:pt x="1921" y="752"/>
                  </a:cubicBezTo>
                  <a:cubicBezTo>
                    <a:pt x="1921" y="752"/>
                    <a:pt x="1921" y="752"/>
                    <a:pt x="1921" y="753"/>
                  </a:cubicBezTo>
                  <a:cubicBezTo>
                    <a:pt x="1921" y="753"/>
                    <a:pt x="1921" y="753"/>
                    <a:pt x="1922" y="754"/>
                  </a:cubicBezTo>
                  <a:cubicBezTo>
                    <a:pt x="1922" y="754"/>
                    <a:pt x="1922" y="754"/>
                    <a:pt x="1921" y="754"/>
                  </a:cubicBezTo>
                  <a:cubicBezTo>
                    <a:pt x="1921" y="754"/>
                    <a:pt x="1921" y="754"/>
                    <a:pt x="1920" y="754"/>
                  </a:cubicBezTo>
                  <a:cubicBezTo>
                    <a:pt x="1920" y="754"/>
                    <a:pt x="1920" y="754"/>
                    <a:pt x="1920" y="755"/>
                  </a:cubicBezTo>
                  <a:cubicBezTo>
                    <a:pt x="1920" y="755"/>
                    <a:pt x="1920" y="755"/>
                    <a:pt x="1920" y="756"/>
                  </a:cubicBezTo>
                  <a:cubicBezTo>
                    <a:pt x="1920" y="756"/>
                    <a:pt x="1920" y="756"/>
                    <a:pt x="1921" y="757"/>
                  </a:cubicBezTo>
                  <a:cubicBezTo>
                    <a:pt x="1921" y="757"/>
                    <a:pt x="1921" y="757"/>
                    <a:pt x="1920" y="758"/>
                  </a:cubicBezTo>
                  <a:cubicBezTo>
                    <a:pt x="1920" y="758"/>
                    <a:pt x="1920" y="758"/>
                    <a:pt x="1921" y="759"/>
                  </a:cubicBezTo>
                  <a:cubicBezTo>
                    <a:pt x="1921" y="759"/>
                    <a:pt x="1921" y="759"/>
                    <a:pt x="1921" y="760"/>
                  </a:cubicBezTo>
                  <a:cubicBezTo>
                    <a:pt x="1921" y="760"/>
                    <a:pt x="1921" y="760"/>
                    <a:pt x="1923" y="761"/>
                  </a:cubicBezTo>
                  <a:cubicBezTo>
                    <a:pt x="1923" y="761"/>
                    <a:pt x="1923" y="761"/>
                    <a:pt x="1924" y="761"/>
                  </a:cubicBezTo>
                  <a:cubicBezTo>
                    <a:pt x="1924" y="761"/>
                    <a:pt x="1924" y="761"/>
                    <a:pt x="1925" y="762"/>
                  </a:cubicBezTo>
                  <a:cubicBezTo>
                    <a:pt x="1925" y="762"/>
                    <a:pt x="1925" y="762"/>
                    <a:pt x="1926" y="763"/>
                  </a:cubicBezTo>
                  <a:cubicBezTo>
                    <a:pt x="1926" y="763"/>
                    <a:pt x="1926" y="763"/>
                    <a:pt x="1927" y="762"/>
                  </a:cubicBezTo>
                  <a:cubicBezTo>
                    <a:pt x="1927" y="762"/>
                    <a:pt x="1927" y="762"/>
                    <a:pt x="1928" y="762"/>
                  </a:cubicBezTo>
                  <a:cubicBezTo>
                    <a:pt x="1928" y="762"/>
                    <a:pt x="1928" y="762"/>
                    <a:pt x="1928" y="761"/>
                  </a:cubicBezTo>
                  <a:cubicBezTo>
                    <a:pt x="1928" y="761"/>
                    <a:pt x="1928" y="761"/>
                    <a:pt x="1929" y="762"/>
                  </a:cubicBezTo>
                  <a:cubicBezTo>
                    <a:pt x="1929" y="762"/>
                    <a:pt x="1929" y="762"/>
                    <a:pt x="1928" y="763"/>
                  </a:cubicBezTo>
                  <a:cubicBezTo>
                    <a:pt x="1928" y="763"/>
                    <a:pt x="1928" y="763"/>
                    <a:pt x="1929" y="764"/>
                  </a:cubicBezTo>
                  <a:cubicBezTo>
                    <a:pt x="1929" y="764"/>
                    <a:pt x="1929" y="764"/>
                    <a:pt x="1930" y="764"/>
                  </a:cubicBezTo>
                  <a:cubicBezTo>
                    <a:pt x="1930" y="764"/>
                    <a:pt x="1930" y="764"/>
                    <a:pt x="1932" y="761"/>
                  </a:cubicBezTo>
                  <a:cubicBezTo>
                    <a:pt x="1932" y="761"/>
                    <a:pt x="1932" y="761"/>
                    <a:pt x="1932" y="760"/>
                  </a:cubicBezTo>
                  <a:cubicBezTo>
                    <a:pt x="1932" y="760"/>
                    <a:pt x="1932" y="760"/>
                    <a:pt x="1931" y="759"/>
                  </a:cubicBezTo>
                  <a:cubicBezTo>
                    <a:pt x="1931" y="759"/>
                    <a:pt x="1931" y="759"/>
                    <a:pt x="1930" y="758"/>
                  </a:cubicBezTo>
                  <a:cubicBezTo>
                    <a:pt x="1930" y="758"/>
                    <a:pt x="1930" y="758"/>
                    <a:pt x="1929" y="757"/>
                  </a:cubicBezTo>
                  <a:cubicBezTo>
                    <a:pt x="1929" y="757"/>
                    <a:pt x="1929" y="757"/>
                    <a:pt x="1929" y="756"/>
                  </a:cubicBezTo>
                  <a:cubicBezTo>
                    <a:pt x="1929" y="756"/>
                    <a:pt x="1929" y="756"/>
                    <a:pt x="1931" y="753"/>
                  </a:cubicBezTo>
                  <a:cubicBezTo>
                    <a:pt x="1931" y="753"/>
                    <a:pt x="1931" y="753"/>
                    <a:pt x="1932" y="753"/>
                  </a:cubicBezTo>
                  <a:cubicBezTo>
                    <a:pt x="1932" y="753"/>
                    <a:pt x="1932" y="753"/>
                    <a:pt x="1933" y="754"/>
                  </a:cubicBezTo>
                  <a:cubicBezTo>
                    <a:pt x="1933" y="754"/>
                    <a:pt x="1933" y="754"/>
                    <a:pt x="1933" y="755"/>
                  </a:cubicBezTo>
                  <a:cubicBezTo>
                    <a:pt x="1933" y="755"/>
                    <a:pt x="1933" y="755"/>
                    <a:pt x="1934" y="756"/>
                  </a:cubicBezTo>
                  <a:cubicBezTo>
                    <a:pt x="1934" y="756"/>
                    <a:pt x="1934" y="756"/>
                    <a:pt x="1935" y="755"/>
                  </a:cubicBezTo>
                  <a:cubicBezTo>
                    <a:pt x="1935" y="755"/>
                    <a:pt x="1935" y="755"/>
                    <a:pt x="1936" y="756"/>
                  </a:cubicBezTo>
                  <a:cubicBezTo>
                    <a:pt x="1936" y="756"/>
                    <a:pt x="1936" y="756"/>
                    <a:pt x="1936" y="755"/>
                  </a:cubicBezTo>
                  <a:cubicBezTo>
                    <a:pt x="1936" y="755"/>
                    <a:pt x="1936" y="755"/>
                    <a:pt x="1937" y="753"/>
                  </a:cubicBezTo>
                  <a:cubicBezTo>
                    <a:pt x="1937" y="753"/>
                    <a:pt x="1937" y="753"/>
                    <a:pt x="1937" y="751"/>
                  </a:cubicBezTo>
                  <a:cubicBezTo>
                    <a:pt x="1937" y="751"/>
                    <a:pt x="1937" y="751"/>
                    <a:pt x="1936" y="750"/>
                  </a:cubicBezTo>
                  <a:cubicBezTo>
                    <a:pt x="1936" y="750"/>
                    <a:pt x="1936" y="750"/>
                    <a:pt x="1935" y="749"/>
                  </a:cubicBezTo>
                  <a:cubicBezTo>
                    <a:pt x="1935" y="749"/>
                    <a:pt x="1935" y="749"/>
                    <a:pt x="1935" y="748"/>
                  </a:cubicBezTo>
                  <a:cubicBezTo>
                    <a:pt x="1935" y="748"/>
                    <a:pt x="1935" y="748"/>
                    <a:pt x="1935" y="747"/>
                  </a:cubicBezTo>
                  <a:cubicBezTo>
                    <a:pt x="1935" y="747"/>
                    <a:pt x="1935" y="747"/>
                    <a:pt x="1934" y="745"/>
                  </a:cubicBezTo>
                  <a:cubicBezTo>
                    <a:pt x="1934" y="745"/>
                    <a:pt x="1934" y="745"/>
                    <a:pt x="1933" y="744"/>
                  </a:cubicBezTo>
                  <a:cubicBezTo>
                    <a:pt x="1933" y="744"/>
                    <a:pt x="1933" y="744"/>
                    <a:pt x="1934" y="743"/>
                  </a:cubicBezTo>
                  <a:cubicBezTo>
                    <a:pt x="1934" y="743"/>
                    <a:pt x="1934" y="743"/>
                    <a:pt x="1934" y="742"/>
                  </a:cubicBezTo>
                  <a:close/>
                  <a:moveTo>
                    <a:pt x="1904" y="704"/>
                  </a:moveTo>
                  <a:cubicBezTo>
                    <a:pt x="1905" y="703"/>
                    <a:pt x="1905" y="703"/>
                    <a:pt x="1905" y="703"/>
                  </a:cubicBezTo>
                  <a:cubicBezTo>
                    <a:pt x="1905" y="701"/>
                    <a:pt x="1905" y="701"/>
                    <a:pt x="1905" y="701"/>
                  </a:cubicBezTo>
                  <a:cubicBezTo>
                    <a:pt x="1905" y="700"/>
                    <a:pt x="1905" y="700"/>
                    <a:pt x="1905" y="700"/>
                  </a:cubicBezTo>
                  <a:cubicBezTo>
                    <a:pt x="1904" y="700"/>
                    <a:pt x="1904" y="700"/>
                    <a:pt x="1904" y="700"/>
                  </a:cubicBezTo>
                  <a:cubicBezTo>
                    <a:pt x="1903" y="701"/>
                    <a:pt x="1903" y="701"/>
                    <a:pt x="1903" y="701"/>
                  </a:cubicBezTo>
                  <a:cubicBezTo>
                    <a:pt x="1904" y="702"/>
                    <a:pt x="1904" y="702"/>
                    <a:pt x="1904" y="702"/>
                  </a:cubicBezTo>
                  <a:cubicBezTo>
                    <a:pt x="1903" y="703"/>
                    <a:pt x="1903" y="703"/>
                    <a:pt x="1903" y="703"/>
                  </a:cubicBezTo>
                  <a:cubicBezTo>
                    <a:pt x="1904" y="704"/>
                    <a:pt x="1904" y="704"/>
                    <a:pt x="1904" y="704"/>
                  </a:cubicBezTo>
                  <a:close/>
                  <a:moveTo>
                    <a:pt x="1879" y="742"/>
                  </a:moveTo>
                  <a:cubicBezTo>
                    <a:pt x="1878" y="742"/>
                    <a:pt x="1878" y="742"/>
                    <a:pt x="1878" y="742"/>
                  </a:cubicBezTo>
                  <a:cubicBezTo>
                    <a:pt x="1877" y="744"/>
                    <a:pt x="1877" y="744"/>
                    <a:pt x="1877" y="744"/>
                  </a:cubicBezTo>
                  <a:cubicBezTo>
                    <a:pt x="1876" y="745"/>
                    <a:pt x="1876" y="745"/>
                    <a:pt x="1876" y="745"/>
                  </a:cubicBezTo>
                  <a:cubicBezTo>
                    <a:pt x="1878" y="744"/>
                    <a:pt x="1878" y="744"/>
                    <a:pt x="1878" y="744"/>
                  </a:cubicBezTo>
                  <a:cubicBezTo>
                    <a:pt x="1879" y="743"/>
                    <a:pt x="1879" y="743"/>
                    <a:pt x="1879" y="743"/>
                  </a:cubicBezTo>
                  <a:cubicBezTo>
                    <a:pt x="1881" y="743"/>
                    <a:pt x="1881" y="743"/>
                    <a:pt x="1881" y="743"/>
                  </a:cubicBezTo>
                  <a:cubicBezTo>
                    <a:pt x="1882" y="741"/>
                    <a:pt x="1882" y="741"/>
                    <a:pt x="1882" y="741"/>
                  </a:cubicBezTo>
                  <a:cubicBezTo>
                    <a:pt x="1883" y="740"/>
                    <a:pt x="1883" y="740"/>
                    <a:pt x="1883" y="740"/>
                  </a:cubicBezTo>
                  <a:cubicBezTo>
                    <a:pt x="1884" y="739"/>
                    <a:pt x="1884" y="739"/>
                    <a:pt x="1884" y="739"/>
                  </a:cubicBezTo>
                  <a:cubicBezTo>
                    <a:pt x="1885" y="739"/>
                    <a:pt x="1885" y="739"/>
                    <a:pt x="1885" y="739"/>
                  </a:cubicBezTo>
                  <a:cubicBezTo>
                    <a:pt x="1885" y="738"/>
                    <a:pt x="1885" y="738"/>
                    <a:pt x="1885" y="738"/>
                  </a:cubicBezTo>
                  <a:cubicBezTo>
                    <a:pt x="1885" y="736"/>
                    <a:pt x="1885" y="736"/>
                    <a:pt x="1885" y="736"/>
                  </a:cubicBezTo>
                  <a:cubicBezTo>
                    <a:pt x="1886" y="735"/>
                    <a:pt x="1886" y="735"/>
                    <a:pt x="1886" y="735"/>
                  </a:cubicBezTo>
                  <a:cubicBezTo>
                    <a:pt x="1888" y="735"/>
                    <a:pt x="1888" y="735"/>
                    <a:pt x="1888" y="735"/>
                  </a:cubicBezTo>
                  <a:cubicBezTo>
                    <a:pt x="1888" y="733"/>
                    <a:pt x="1888" y="733"/>
                    <a:pt x="1888" y="733"/>
                  </a:cubicBezTo>
                  <a:cubicBezTo>
                    <a:pt x="1889" y="732"/>
                    <a:pt x="1889" y="732"/>
                    <a:pt x="1889" y="732"/>
                  </a:cubicBezTo>
                  <a:cubicBezTo>
                    <a:pt x="1890" y="732"/>
                    <a:pt x="1890" y="732"/>
                    <a:pt x="1890" y="732"/>
                  </a:cubicBezTo>
                  <a:cubicBezTo>
                    <a:pt x="1891" y="731"/>
                    <a:pt x="1891" y="731"/>
                    <a:pt x="1891" y="731"/>
                  </a:cubicBezTo>
                  <a:cubicBezTo>
                    <a:pt x="1890" y="730"/>
                    <a:pt x="1890" y="730"/>
                    <a:pt x="1890" y="730"/>
                  </a:cubicBezTo>
                  <a:cubicBezTo>
                    <a:pt x="1889" y="729"/>
                    <a:pt x="1889" y="729"/>
                    <a:pt x="1889" y="729"/>
                  </a:cubicBezTo>
                  <a:cubicBezTo>
                    <a:pt x="1889" y="727"/>
                    <a:pt x="1889" y="727"/>
                    <a:pt x="1889" y="727"/>
                  </a:cubicBezTo>
                  <a:cubicBezTo>
                    <a:pt x="1889" y="726"/>
                    <a:pt x="1889" y="726"/>
                    <a:pt x="1889" y="726"/>
                  </a:cubicBezTo>
                  <a:cubicBezTo>
                    <a:pt x="1888" y="728"/>
                    <a:pt x="1888" y="728"/>
                    <a:pt x="1888" y="728"/>
                  </a:cubicBezTo>
                  <a:cubicBezTo>
                    <a:pt x="1889" y="730"/>
                    <a:pt x="1889" y="730"/>
                    <a:pt x="1889" y="730"/>
                  </a:cubicBezTo>
                  <a:cubicBezTo>
                    <a:pt x="1888" y="729"/>
                    <a:pt x="1888" y="729"/>
                    <a:pt x="1888" y="729"/>
                  </a:cubicBezTo>
                  <a:cubicBezTo>
                    <a:pt x="1888" y="730"/>
                    <a:pt x="1888" y="730"/>
                    <a:pt x="1888" y="730"/>
                  </a:cubicBezTo>
                  <a:cubicBezTo>
                    <a:pt x="1888" y="731"/>
                    <a:pt x="1888" y="731"/>
                    <a:pt x="1888" y="731"/>
                  </a:cubicBezTo>
                  <a:cubicBezTo>
                    <a:pt x="1887" y="732"/>
                    <a:pt x="1887" y="732"/>
                    <a:pt x="1887" y="732"/>
                  </a:cubicBezTo>
                  <a:cubicBezTo>
                    <a:pt x="1885" y="734"/>
                    <a:pt x="1885" y="734"/>
                    <a:pt x="1885" y="734"/>
                  </a:cubicBezTo>
                  <a:cubicBezTo>
                    <a:pt x="1884" y="735"/>
                    <a:pt x="1884" y="735"/>
                    <a:pt x="1884" y="735"/>
                  </a:cubicBezTo>
                  <a:cubicBezTo>
                    <a:pt x="1883" y="738"/>
                    <a:pt x="1883" y="738"/>
                    <a:pt x="1883" y="738"/>
                  </a:cubicBezTo>
                  <a:cubicBezTo>
                    <a:pt x="1881" y="740"/>
                    <a:pt x="1881" y="740"/>
                    <a:pt x="1881" y="740"/>
                  </a:cubicBezTo>
                  <a:cubicBezTo>
                    <a:pt x="1880" y="740"/>
                    <a:pt x="1880" y="740"/>
                    <a:pt x="1880" y="740"/>
                  </a:cubicBezTo>
                  <a:cubicBezTo>
                    <a:pt x="1879" y="742"/>
                    <a:pt x="1879" y="742"/>
                    <a:pt x="1879" y="742"/>
                  </a:cubicBezTo>
                  <a:close/>
                  <a:moveTo>
                    <a:pt x="1901" y="673"/>
                  </a:moveTo>
                  <a:cubicBezTo>
                    <a:pt x="1900" y="674"/>
                    <a:pt x="1900" y="674"/>
                    <a:pt x="1900" y="674"/>
                  </a:cubicBezTo>
                  <a:cubicBezTo>
                    <a:pt x="1901" y="675"/>
                    <a:pt x="1901" y="675"/>
                    <a:pt x="1901" y="675"/>
                  </a:cubicBezTo>
                  <a:cubicBezTo>
                    <a:pt x="1902" y="674"/>
                    <a:pt x="1902" y="674"/>
                    <a:pt x="1902" y="674"/>
                  </a:cubicBezTo>
                  <a:lnTo>
                    <a:pt x="1901" y="673"/>
                  </a:lnTo>
                  <a:close/>
                  <a:moveTo>
                    <a:pt x="1899" y="678"/>
                  </a:moveTo>
                  <a:cubicBezTo>
                    <a:pt x="1899" y="678"/>
                    <a:pt x="1899" y="678"/>
                    <a:pt x="1898" y="677"/>
                  </a:cubicBezTo>
                  <a:cubicBezTo>
                    <a:pt x="1898" y="677"/>
                    <a:pt x="1898" y="677"/>
                    <a:pt x="1895" y="676"/>
                  </a:cubicBezTo>
                  <a:cubicBezTo>
                    <a:pt x="1895" y="676"/>
                    <a:pt x="1895" y="676"/>
                    <a:pt x="1893" y="677"/>
                  </a:cubicBezTo>
                  <a:cubicBezTo>
                    <a:pt x="1893" y="677"/>
                    <a:pt x="1893" y="677"/>
                    <a:pt x="1893" y="678"/>
                  </a:cubicBezTo>
                  <a:cubicBezTo>
                    <a:pt x="1893" y="678"/>
                    <a:pt x="1893" y="678"/>
                    <a:pt x="1892" y="681"/>
                  </a:cubicBezTo>
                  <a:cubicBezTo>
                    <a:pt x="1892" y="681"/>
                    <a:pt x="1892" y="681"/>
                    <a:pt x="1892" y="682"/>
                  </a:cubicBezTo>
                  <a:cubicBezTo>
                    <a:pt x="1892" y="682"/>
                    <a:pt x="1892" y="682"/>
                    <a:pt x="1892" y="685"/>
                  </a:cubicBezTo>
                  <a:cubicBezTo>
                    <a:pt x="1892" y="685"/>
                    <a:pt x="1892" y="685"/>
                    <a:pt x="1892" y="688"/>
                  </a:cubicBezTo>
                  <a:cubicBezTo>
                    <a:pt x="1892" y="688"/>
                    <a:pt x="1892" y="688"/>
                    <a:pt x="1891" y="689"/>
                  </a:cubicBezTo>
                  <a:cubicBezTo>
                    <a:pt x="1891" y="689"/>
                    <a:pt x="1891" y="689"/>
                    <a:pt x="1892" y="692"/>
                  </a:cubicBezTo>
                  <a:cubicBezTo>
                    <a:pt x="1892" y="692"/>
                    <a:pt x="1892" y="692"/>
                    <a:pt x="1891" y="693"/>
                  </a:cubicBezTo>
                  <a:cubicBezTo>
                    <a:pt x="1891" y="693"/>
                    <a:pt x="1891" y="693"/>
                    <a:pt x="1890" y="693"/>
                  </a:cubicBezTo>
                  <a:cubicBezTo>
                    <a:pt x="1890" y="693"/>
                    <a:pt x="1890" y="693"/>
                    <a:pt x="1889" y="692"/>
                  </a:cubicBezTo>
                  <a:cubicBezTo>
                    <a:pt x="1889" y="692"/>
                    <a:pt x="1889" y="692"/>
                    <a:pt x="1889" y="693"/>
                  </a:cubicBezTo>
                  <a:cubicBezTo>
                    <a:pt x="1889" y="693"/>
                    <a:pt x="1889" y="693"/>
                    <a:pt x="1889" y="695"/>
                  </a:cubicBezTo>
                  <a:cubicBezTo>
                    <a:pt x="1889" y="695"/>
                    <a:pt x="1889" y="695"/>
                    <a:pt x="1890" y="695"/>
                  </a:cubicBezTo>
                  <a:cubicBezTo>
                    <a:pt x="1890" y="695"/>
                    <a:pt x="1890" y="695"/>
                    <a:pt x="1890" y="696"/>
                  </a:cubicBezTo>
                  <a:cubicBezTo>
                    <a:pt x="1890" y="696"/>
                    <a:pt x="1890" y="696"/>
                    <a:pt x="1890" y="698"/>
                  </a:cubicBezTo>
                  <a:cubicBezTo>
                    <a:pt x="1890" y="698"/>
                    <a:pt x="1890" y="698"/>
                    <a:pt x="1891" y="699"/>
                  </a:cubicBezTo>
                  <a:cubicBezTo>
                    <a:pt x="1891" y="699"/>
                    <a:pt x="1891" y="699"/>
                    <a:pt x="1891" y="702"/>
                  </a:cubicBezTo>
                  <a:cubicBezTo>
                    <a:pt x="1891" y="702"/>
                    <a:pt x="1891" y="702"/>
                    <a:pt x="1892" y="702"/>
                  </a:cubicBezTo>
                  <a:cubicBezTo>
                    <a:pt x="1892" y="702"/>
                    <a:pt x="1892" y="702"/>
                    <a:pt x="1893" y="702"/>
                  </a:cubicBezTo>
                  <a:cubicBezTo>
                    <a:pt x="1893" y="702"/>
                    <a:pt x="1893" y="702"/>
                    <a:pt x="1893" y="703"/>
                  </a:cubicBezTo>
                  <a:cubicBezTo>
                    <a:pt x="1893" y="703"/>
                    <a:pt x="1893" y="703"/>
                    <a:pt x="1894" y="705"/>
                  </a:cubicBezTo>
                  <a:cubicBezTo>
                    <a:pt x="1894" y="705"/>
                    <a:pt x="1894" y="705"/>
                    <a:pt x="1895" y="705"/>
                  </a:cubicBezTo>
                  <a:cubicBezTo>
                    <a:pt x="1895" y="705"/>
                    <a:pt x="1895" y="705"/>
                    <a:pt x="1895" y="704"/>
                  </a:cubicBezTo>
                  <a:cubicBezTo>
                    <a:pt x="1895" y="704"/>
                    <a:pt x="1895" y="704"/>
                    <a:pt x="1895" y="703"/>
                  </a:cubicBezTo>
                  <a:cubicBezTo>
                    <a:pt x="1895" y="703"/>
                    <a:pt x="1895" y="703"/>
                    <a:pt x="1895" y="702"/>
                  </a:cubicBezTo>
                  <a:cubicBezTo>
                    <a:pt x="1895" y="702"/>
                    <a:pt x="1895" y="702"/>
                    <a:pt x="1896" y="703"/>
                  </a:cubicBezTo>
                  <a:cubicBezTo>
                    <a:pt x="1896" y="703"/>
                    <a:pt x="1896" y="703"/>
                    <a:pt x="1897" y="703"/>
                  </a:cubicBezTo>
                  <a:cubicBezTo>
                    <a:pt x="1897" y="703"/>
                    <a:pt x="1897" y="703"/>
                    <a:pt x="1896" y="705"/>
                  </a:cubicBezTo>
                  <a:cubicBezTo>
                    <a:pt x="1896" y="705"/>
                    <a:pt x="1896" y="705"/>
                    <a:pt x="1895" y="706"/>
                  </a:cubicBezTo>
                  <a:cubicBezTo>
                    <a:pt x="1895" y="706"/>
                    <a:pt x="1895" y="706"/>
                    <a:pt x="1895" y="707"/>
                  </a:cubicBezTo>
                  <a:cubicBezTo>
                    <a:pt x="1895" y="707"/>
                    <a:pt x="1895" y="707"/>
                    <a:pt x="1895" y="708"/>
                  </a:cubicBezTo>
                  <a:cubicBezTo>
                    <a:pt x="1895" y="708"/>
                    <a:pt x="1895" y="708"/>
                    <a:pt x="1896" y="710"/>
                  </a:cubicBezTo>
                  <a:cubicBezTo>
                    <a:pt x="1896" y="710"/>
                    <a:pt x="1896" y="710"/>
                    <a:pt x="1896" y="708"/>
                  </a:cubicBezTo>
                  <a:cubicBezTo>
                    <a:pt x="1896" y="708"/>
                    <a:pt x="1896" y="708"/>
                    <a:pt x="1897" y="708"/>
                  </a:cubicBezTo>
                  <a:cubicBezTo>
                    <a:pt x="1897" y="708"/>
                    <a:pt x="1897" y="708"/>
                    <a:pt x="1898" y="709"/>
                  </a:cubicBezTo>
                  <a:cubicBezTo>
                    <a:pt x="1898" y="709"/>
                    <a:pt x="1898" y="709"/>
                    <a:pt x="1897" y="710"/>
                  </a:cubicBezTo>
                  <a:cubicBezTo>
                    <a:pt x="1897" y="710"/>
                    <a:pt x="1897" y="710"/>
                    <a:pt x="1898" y="710"/>
                  </a:cubicBezTo>
                  <a:cubicBezTo>
                    <a:pt x="1898" y="710"/>
                    <a:pt x="1898" y="710"/>
                    <a:pt x="1899" y="709"/>
                  </a:cubicBezTo>
                  <a:cubicBezTo>
                    <a:pt x="1899" y="709"/>
                    <a:pt x="1899" y="709"/>
                    <a:pt x="1900" y="711"/>
                  </a:cubicBezTo>
                  <a:cubicBezTo>
                    <a:pt x="1900" y="711"/>
                    <a:pt x="1900" y="711"/>
                    <a:pt x="1902" y="710"/>
                  </a:cubicBezTo>
                  <a:cubicBezTo>
                    <a:pt x="1902" y="710"/>
                    <a:pt x="1902" y="710"/>
                    <a:pt x="1901" y="709"/>
                  </a:cubicBezTo>
                  <a:cubicBezTo>
                    <a:pt x="1901" y="709"/>
                    <a:pt x="1901" y="709"/>
                    <a:pt x="1902" y="708"/>
                  </a:cubicBezTo>
                  <a:cubicBezTo>
                    <a:pt x="1902" y="708"/>
                    <a:pt x="1902" y="708"/>
                    <a:pt x="1903" y="708"/>
                  </a:cubicBezTo>
                  <a:cubicBezTo>
                    <a:pt x="1903" y="708"/>
                    <a:pt x="1903" y="708"/>
                    <a:pt x="1906" y="709"/>
                  </a:cubicBezTo>
                  <a:cubicBezTo>
                    <a:pt x="1906" y="709"/>
                    <a:pt x="1906" y="709"/>
                    <a:pt x="1906" y="710"/>
                  </a:cubicBezTo>
                  <a:cubicBezTo>
                    <a:pt x="1906" y="710"/>
                    <a:pt x="1906" y="710"/>
                    <a:pt x="1908" y="711"/>
                  </a:cubicBezTo>
                  <a:cubicBezTo>
                    <a:pt x="1908" y="711"/>
                    <a:pt x="1908" y="711"/>
                    <a:pt x="1909" y="713"/>
                  </a:cubicBezTo>
                  <a:cubicBezTo>
                    <a:pt x="1909" y="713"/>
                    <a:pt x="1909" y="713"/>
                    <a:pt x="1909" y="711"/>
                  </a:cubicBezTo>
                  <a:cubicBezTo>
                    <a:pt x="1909" y="711"/>
                    <a:pt x="1909" y="711"/>
                    <a:pt x="1908" y="709"/>
                  </a:cubicBezTo>
                  <a:cubicBezTo>
                    <a:pt x="1908" y="709"/>
                    <a:pt x="1908" y="709"/>
                    <a:pt x="1908" y="708"/>
                  </a:cubicBezTo>
                  <a:cubicBezTo>
                    <a:pt x="1908" y="708"/>
                    <a:pt x="1908" y="708"/>
                    <a:pt x="1909" y="708"/>
                  </a:cubicBezTo>
                  <a:cubicBezTo>
                    <a:pt x="1909" y="708"/>
                    <a:pt x="1909" y="708"/>
                    <a:pt x="1909" y="709"/>
                  </a:cubicBezTo>
                  <a:cubicBezTo>
                    <a:pt x="1909" y="709"/>
                    <a:pt x="1909" y="709"/>
                    <a:pt x="1910" y="709"/>
                  </a:cubicBezTo>
                  <a:cubicBezTo>
                    <a:pt x="1910" y="709"/>
                    <a:pt x="1910" y="709"/>
                    <a:pt x="1911" y="711"/>
                  </a:cubicBezTo>
                  <a:cubicBezTo>
                    <a:pt x="1911" y="711"/>
                    <a:pt x="1911" y="711"/>
                    <a:pt x="1913" y="711"/>
                  </a:cubicBezTo>
                  <a:cubicBezTo>
                    <a:pt x="1913" y="711"/>
                    <a:pt x="1913" y="711"/>
                    <a:pt x="1913" y="713"/>
                  </a:cubicBezTo>
                  <a:cubicBezTo>
                    <a:pt x="1913" y="713"/>
                    <a:pt x="1913" y="713"/>
                    <a:pt x="1913" y="714"/>
                  </a:cubicBezTo>
                  <a:cubicBezTo>
                    <a:pt x="1913" y="714"/>
                    <a:pt x="1913" y="714"/>
                    <a:pt x="1914" y="714"/>
                  </a:cubicBezTo>
                  <a:cubicBezTo>
                    <a:pt x="1914" y="714"/>
                    <a:pt x="1914" y="714"/>
                    <a:pt x="1916" y="716"/>
                  </a:cubicBezTo>
                  <a:cubicBezTo>
                    <a:pt x="1916" y="716"/>
                    <a:pt x="1916" y="716"/>
                    <a:pt x="1917" y="716"/>
                  </a:cubicBezTo>
                  <a:cubicBezTo>
                    <a:pt x="1917" y="716"/>
                    <a:pt x="1917" y="716"/>
                    <a:pt x="1917" y="715"/>
                  </a:cubicBezTo>
                  <a:cubicBezTo>
                    <a:pt x="1917" y="715"/>
                    <a:pt x="1917" y="715"/>
                    <a:pt x="1918" y="715"/>
                  </a:cubicBezTo>
                  <a:cubicBezTo>
                    <a:pt x="1918" y="715"/>
                    <a:pt x="1918" y="715"/>
                    <a:pt x="1918" y="716"/>
                  </a:cubicBezTo>
                  <a:cubicBezTo>
                    <a:pt x="1918" y="716"/>
                    <a:pt x="1918" y="716"/>
                    <a:pt x="1917" y="717"/>
                  </a:cubicBezTo>
                  <a:cubicBezTo>
                    <a:pt x="1917" y="717"/>
                    <a:pt x="1917" y="717"/>
                    <a:pt x="1918" y="718"/>
                  </a:cubicBezTo>
                  <a:cubicBezTo>
                    <a:pt x="1918" y="718"/>
                    <a:pt x="1918" y="718"/>
                    <a:pt x="1919" y="718"/>
                  </a:cubicBezTo>
                  <a:cubicBezTo>
                    <a:pt x="1919" y="718"/>
                    <a:pt x="1919" y="718"/>
                    <a:pt x="1919" y="716"/>
                  </a:cubicBezTo>
                  <a:cubicBezTo>
                    <a:pt x="1919" y="716"/>
                    <a:pt x="1919" y="716"/>
                    <a:pt x="1920" y="715"/>
                  </a:cubicBezTo>
                  <a:cubicBezTo>
                    <a:pt x="1920" y="715"/>
                    <a:pt x="1920" y="715"/>
                    <a:pt x="1919" y="714"/>
                  </a:cubicBezTo>
                  <a:cubicBezTo>
                    <a:pt x="1919" y="714"/>
                    <a:pt x="1919" y="714"/>
                    <a:pt x="1918" y="714"/>
                  </a:cubicBezTo>
                  <a:cubicBezTo>
                    <a:pt x="1918" y="714"/>
                    <a:pt x="1918" y="714"/>
                    <a:pt x="1917" y="714"/>
                  </a:cubicBezTo>
                  <a:cubicBezTo>
                    <a:pt x="1917" y="714"/>
                    <a:pt x="1917" y="714"/>
                    <a:pt x="1916" y="714"/>
                  </a:cubicBezTo>
                  <a:cubicBezTo>
                    <a:pt x="1916" y="714"/>
                    <a:pt x="1916" y="714"/>
                    <a:pt x="1916" y="713"/>
                  </a:cubicBezTo>
                  <a:cubicBezTo>
                    <a:pt x="1916" y="713"/>
                    <a:pt x="1916" y="713"/>
                    <a:pt x="1915" y="711"/>
                  </a:cubicBezTo>
                  <a:cubicBezTo>
                    <a:pt x="1915" y="711"/>
                    <a:pt x="1915" y="711"/>
                    <a:pt x="1915" y="710"/>
                  </a:cubicBezTo>
                  <a:cubicBezTo>
                    <a:pt x="1915" y="710"/>
                    <a:pt x="1915" y="710"/>
                    <a:pt x="1915" y="709"/>
                  </a:cubicBezTo>
                  <a:cubicBezTo>
                    <a:pt x="1915" y="709"/>
                    <a:pt x="1915" y="709"/>
                    <a:pt x="1916" y="710"/>
                  </a:cubicBezTo>
                  <a:cubicBezTo>
                    <a:pt x="1916" y="710"/>
                    <a:pt x="1916" y="710"/>
                    <a:pt x="1917" y="710"/>
                  </a:cubicBezTo>
                  <a:cubicBezTo>
                    <a:pt x="1917" y="710"/>
                    <a:pt x="1917" y="710"/>
                    <a:pt x="1917" y="709"/>
                  </a:cubicBezTo>
                  <a:cubicBezTo>
                    <a:pt x="1917" y="709"/>
                    <a:pt x="1917" y="709"/>
                    <a:pt x="1915" y="708"/>
                  </a:cubicBezTo>
                  <a:cubicBezTo>
                    <a:pt x="1915" y="708"/>
                    <a:pt x="1915" y="708"/>
                    <a:pt x="1914" y="708"/>
                  </a:cubicBezTo>
                  <a:cubicBezTo>
                    <a:pt x="1914" y="708"/>
                    <a:pt x="1914" y="708"/>
                    <a:pt x="1913" y="707"/>
                  </a:cubicBezTo>
                  <a:cubicBezTo>
                    <a:pt x="1913" y="707"/>
                    <a:pt x="1913" y="707"/>
                    <a:pt x="1913" y="708"/>
                  </a:cubicBezTo>
                  <a:cubicBezTo>
                    <a:pt x="1913" y="708"/>
                    <a:pt x="1913" y="708"/>
                    <a:pt x="1913" y="709"/>
                  </a:cubicBezTo>
                  <a:cubicBezTo>
                    <a:pt x="1913" y="709"/>
                    <a:pt x="1913" y="709"/>
                    <a:pt x="1912" y="709"/>
                  </a:cubicBezTo>
                  <a:cubicBezTo>
                    <a:pt x="1912" y="709"/>
                    <a:pt x="1912" y="709"/>
                    <a:pt x="1911" y="709"/>
                  </a:cubicBezTo>
                  <a:cubicBezTo>
                    <a:pt x="1911" y="709"/>
                    <a:pt x="1911" y="709"/>
                    <a:pt x="1912" y="707"/>
                  </a:cubicBezTo>
                  <a:cubicBezTo>
                    <a:pt x="1912" y="707"/>
                    <a:pt x="1912" y="707"/>
                    <a:pt x="1911" y="706"/>
                  </a:cubicBezTo>
                  <a:cubicBezTo>
                    <a:pt x="1911" y="706"/>
                    <a:pt x="1911" y="706"/>
                    <a:pt x="1909" y="705"/>
                  </a:cubicBezTo>
                  <a:cubicBezTo>
                    <a:pt x="1909" y="705"/>
                    <a:pt x="1909" y="705"/>
                    <a:pt x="1908" y="705"/>
                  </a:cubicBezTo>
                  <a:cubicBezTo>
                    <a:pt x="1908" y="705"/>
                    <a:pt x="1908" y="705"/>
                    <a:pt x="1906" y="706"/>
                  </a:cubicBezTo>
                  <a:cubicBezTo>
                    <a:pt x="1906" y="706"/>
                    <a:pt x="1906" y="706"/>
                    <a:pt x="1906" y="707"/>
                  </a:cubicBezTo>
                  <a:cubicBezTo>
                    <a:pt x="1906" y="707"/>
                    <a:pt x="1906" y="707"/>
                    <a:pt x="1905" y="707"/>
                  </a:cubicBezTo>
                  <a:cubicBezTo>
                    <a:pt x="1905" y="707"/>
                    <a:pt x="1905" y="707"/>
                    <a:pt x="1903" y="707"/>
                  </a:cubicBezTo>
                  <a:cubicBezTo>
                    <a:pt x="1903" y="707"/>
                    <a:pt x="1903" y="707"/>
                    <a:pt x="1903" y="706"/>
                  </a:cubicBezTo>
                  <a:cubicBezTo>
                    <a:pt x="1903" y="706"/>
                    <a:pt x="1903" y="706"/>
                    <a:pt x="1902" y="705"/>
                  </a:cubicBezTo>
                  <a:cubicBezTo>
                    <a:pt x="1902" y="705"/>
                    <a:pt x="1902" y="705"/>
                    <a:pt x="1902" y="704"/>
                  </a:cubicBezTo>
                  <a:cubicBezTo>
                    <a:pt x="1902" y="704"/>
                    <a:pt x="1902" y="704"/>
                    <a:pt x="1902" y="703"/>
                  </a:cubicBezTo>
                  <a:cubicBezTo>
                    <a:pt x="1902" y="703"/>
                    <a:pt x="1902" y="703"/>
                    <a:pt x="1901" y="702"/>
                  </a:cubicBezTo>
                  <a:cubicBezTo>
                    <a:pt x="1901" y="702"/>
                    <a:pt x="1901" y="702"/>
                    <a:pt x="1901" y="700"/>
                  </a:cubicBezTo>
                  <a:cubicBezTo>
                    <a:pt x="1901" y="700"/>
                    <a:pt x="1901" y="700"/>
                    <a:pt x="1900" y="700"/>
                  </a:cubicBezTo>
                  <a:cubicBezTo>
                    <a:pt x="1900" y="700"/>
                    <a:pt x="1900" y="700"/>
                    <a:pt x="1900" y="698"/>
                  </a:cubicBezTo>
                  <a:cubicBezTo>
                    <a:pt x="1900" y="698"/>
                    <a:pt x="1900" y="698"/>
                    <a:pt x="1901" y="697"/>
                  </a:cubicBezTo>
                  <a:cubicBezTo>
                    <a:pt x="1901" y="697"/>
                    <a:pt x="1901" y="697"/>
                    <a:pt x="1901" y="696"/>
                  </a:cubicBezTo>
                  <a:cubicBezTo>
                    <a:pt x="1901" y="696"/>
                    <a:pt x="1901" y="696"/>
                    <a:pt x="1901" y="695"/>
                  </a:cubicBezTo>
                  <a:cubicBezTo>
                    <a:pt x="1901" y="695"/>
                    <a:pt x="1901" y="695"/>
                    <a:pt x="1903" y="693"/>
                  </a:cubicBezTo>
                  <a:cubicBezTo>
                    <a:pt x="1903" y="693"/>
                    <a:pt x="1903" y="693"/>
                    <a:pt x="1904" y="692"/>
                  </a:cubicBezTo>
                  <a:cubicBezTo>
                    <a:pt x="1904" y="692"/>
                    <a:pt x="1904" y="692"/>
                    <a:pt x="1904" y="693"/>
                  </a:cubicBezTo>
                  <a:cubicBezTo>
                    <a:pt x="1904" y="693"/>
                    <a:pt x="1904" y="693"/>
                    <a:pt x="1904" y="694"/>
                  </a:cubicBezTo>
                  <a:cubicBezTo>
                    <a:pt x="1904" y="694"/>
                    <a:pt x="1904" y="694"/>
                    <a:pt x="1905" y="692"/>
                  </a:cubicBezTo>
                  <a:cubicBezTo>
                    <a:pt x="1905" y="692"/>
                    <a:pt x="1905" y="692"/>
                    <a:pt x="1904" y="691"/>
                  </a:cubicBezTo>
                  <a:cubicBezTo>
                    <a:pt x="1904" y="691"/>
                    <a:pt x="1904" y="691"/>
                    <a:pt x="1905" y="689"/>
                  </a:cubicBezTo>
                  <a:cubicBezTo>
                    <a:pt x="1905" y="689"/>
                    <a:pt x="1905" y="689"/>
                    <a:pt x="1906" y="686"/>
                  </a:cubicBezTo>
                  <a:cubicBezTo>
                    <a:pt x="1906" y="686"/>
                    <a:pt x="1906" y="686"/>
                    <a:pt x="1905" y="685"/>
                  </a:cubicBezTo>
                  <a:cubicBezTo>
                    <a:pt x="1905" y="685"/>
                    <a:pt x="1905" y="685"/>
                    <a:pt x="1905" y="684"/>
                  </a:cubicBezTo>
                  <a:cubicBezTo>
                    <a:pt x="1905" y="684"/>
                    <a:pt x="1905" y="684"/>
                    <a:pt x="1904" y="683"/>
                  </a:cubicBezTo>
                  <a:cubicBezTo>
                    <a:pt x="1904" y="683"/>
                    <a:pt x="1904" y="683"/>
                    <a:pt x="1903" y="682"/>
                  </a:cubicBezTo>
                  <a:cubicBezTo>
                    <a:pt x="1903" y="682"/>
                    <a:pt x="1903" y="682"/>
                    <a:pt x="1903" y="679"/>
                  </a:cubicBezTo>
                  <a:cubicBezTo>
                    <a:pt x="1903" y="679"/>
                    <a:pt x="1903" y="679"/>
                    <a:pt x="1904" y="678"/>
                  </a:cubicBezTo>
                  <a:cubicBezTo>
                    <a:pt x="1904" y="678"/>
                    <a:pt x="1904" y="678"/>
                    <a:pt x="1904" y="677"/>
                  </a:cubicBezTo>
                  <a:cubicBezTo>
                    <a:pt x="1904" y="677"/>
                    <a:pt x="1904" y="677"/>
                    <a:pt x="1903" y="676"/>
                  </a:cubicBezTo>
                  <a:cubicBezTo>
                    <a:pt x="1903" y="676"/>
                    <a:pt x="1903" y="676"/>
                    <a:pt x="1902" y="677"/>
                  </a:cubicBezTo>
                  <a:cubicBezTo>
                    <a:pt x="1902" y="677"/>
                    <a:pt x="1902" y="677"/>
                    <a:pt x="1902" y="678"/>
                  </a:cubicBezTo>
                  <a:cubicBezTo>
                    <a:pt x="1902" y="678"/>
                    <a:pt x="1902" y="678"/>
                    <a:pt x="1900" y="678"/>
                  </a:cubicBezTo>
                  <a:cubicBezTo>
                    <a:pt x="1900" y="678"/>
                    <a:pt x="1900" y="678"/>
                    <a:pt x="1899" y="678"/>
                  </a:cubicBezTo>
                  <a:close/>
                  <a:moveTo>
                    <a:pt x="1798" y="806"/>
                  </a:moveTo>
                  <a:cubicBezTo>
                    <a:pt x="1799" y="806"/>
                    <a:pt x="1799" y="806"/>
                    <a:pt x="1799" y="806"/>
                  </a:cubicBezTo>
                  <a:cubicBezTo>
                    <a:pt x="1799" y="805"/>
                    <a:pt x="1799" y="805"/>
                    <a:pt x="1799" y="805"/>
                  </a:cubicBezTo>
                  <a:cubicBezTo>
                    <a:pt x="1798" y="805"/>
                    <a:pt x="1798" y="805"/>
                    <a:pt x="1798" y="805"/>
                  </a:cubicBezTo>
                  <a:cubicBezTo>
                    <a:pt x="1797" y="806"/>
                    <a:pt x="1797" y="806"/>
                    <a:pt x="1797" y="806"/>
                  </a:cubicBezTo>
                  <a:cubicBezTo>
                    <a:pt x="1798" y="806"/>
                    <a:pt x="1798" y="806"/>
                    <a:pt x="1798" y="806"/>
                  </a:cubicBezTo>
                  <a:close/>
                  <a:moveTo>
                    <a:pt x="1799" y="793"/>
                  </a:moveTo>
                  <a:cubicBezTo>
                    <a:pt x="1798" y="793"/>
                    <a:pt x="1798" y="793"/>
                    <a:pt x="1798" y="793"/>
                  </a:cubicBezTo>
                  <a:cubicBezTo>
                    <a:pt x="1797" y="793"/>
                    <a:pt x="1797" y="793"/>
                    <a:pt x="1797" y="793"/>
                  </a:cubicBezTo>
                  <a:cubicBezTo>
                    <a:pt x="1797" y="795"/>
                    <a:pt x="1797" y="795"/>
                    <a:pt x="1797" y="795"/>
                  </a:cubicBezTo>
                  <a:cubicBezTo>
                    <a:pt x="1798" y="795"/>
                    <a:pt x="1798" y="795"/>
                    <a:pt x="1798" y="795"/>
                  </a:cubicBezTo>
                  <a:cubicBezTo>
                    <a:pt x="1799" y="797"/>
                    <a:pt x="1799" y="797"/>
                    <a:pt x="1799" y="797"/>
                  </a:cubicBezTo>
                  <a:cubicBezTo>
                    <a:pt x="1799" y="796"/>
                    <a:pt x="1799" y="796"/>
                    <a:pt x="1799" y="796"/>
                  </a:cubicBezTo>
                  <a:cubicBezTo>
                    <a:pt x="1800" y="794"/>
                    <a:pt x="1800" y="794"/>
                    <a:pt x="1800" y="794"/>
                  </a:cubicBezTo>
                  <a:cubicBezTo>
                    <a:pt x="1799" y="794"/>
                    <a:pt x="1799" y="794"/>
                    <a:pt x="1799" y="794"/>
                  </a:cubicBezTo>
                  <a:cubicBezTo>
                    <a:pt x="1800" y="793"/>
                    <a:pt x="1800" y="793"/>
                    <a:pt x="1800" y="793"/>
                  </a:cubicBezTo>
                  <a:cubicBezTo>
                    <a:pt x="1799" y="793"/>
                    <a:pt x="1799" y="793"/>
                    <a:pt x="1799" y="793"/>
                  </a:cubicBezTo>
                  <a:close/>
                  <a:moveTo>
                    <a:pt x="1800" y="804"/>
                  </a:moveTo>
                  <a:cubicBezTo>
                    <a:pt x="1801" y="804"/>
                    <a:pt x="1801" y="804"/>
                    <a:pt x="1801" y="804"/>
                  </a:cubicBezTo>
                  <a:cubicBezTo>
                    <a:pt x="1802" y="804"/>
                    <a:pt x="1802" y="804"/>
                    <a:pt x="1802" y="804"/>
                  </a:cubicBezTo>
                  <a:cubicBezTo>
                    <a:pt x="1800" y="802"/>
                    <a:pt x="1800" y="802"/>
                    <a:pt x="1800" y="802"/>
                  </a:cubicBezTo>
                  <a:cubicBezTo>
                    <a:pt x="1799" y="802"/>
                    <a:pt x="1799" y="802"/>
                    <a:pt x="1799" y="802"/>
                  </a:cubicBezTo>
                  <a:cubicBezTo>
                    <a:pt x="1798" y="803"/>
                    <a:pt x="1798" y="803"/>
                    <a:pt x="1798" y="803"/>
                  </a:cubicBezTo>
                  <a:cubicBezTo>
                    <a:pt x="1799" y="804"/>
                    <a:pt x="1799" y="804"/>
                    <a:pt x="1799" y="804"/>
                  </a:cubicBezTo>
                  <a:cubicBezTo>
                    <a:pt x="1800" y="804"/>
                    <a:pt x="1800" y="804"/>
                    <a:pt x="1800" y="804"/>
                  </a:cubicBezTo>
                  <a:close/>
                  <a:moveTo>
                    <a:pt x="1788" y="797"/>
                  </a:moveTo>
                  <a:cubicBezTo>
                    <a:pt x="1789" y="797"/>
                    <a:pt x="1789" y="797"/>
                    <a:pt x="1789" y="797"/>
                  </a:cubicBezTo>
                  <a:cubicBezTo>
                    <a:pt x="1790" y="797"/>
                    <a:pt x="1790" y="797"/>
                    <a:pt x="1790" y="797"/>
                  </a:cubicBezTo>
                  <a:cubicBezTo>
                    <a:pt x="1789" y="795"/>
                    <a:pt x="1789" y="795"/>
                    <a:pt x="1789" y="795"/>
                  </a:cubicBezTo>
                  <a:cubicBezTo>
                    <a:pt x="1788" y="794"/>
                    <a:pt x="1788" y="794"/>
                    <a:pt x="1788" y="794"/>
                  </a:cubicBezTo>
                  <a:cubicBezTo>
                    <a:pt x="1786" y="794"/>
                    <a:pt x="1786" y="794"/>
                    <a:pt x="1786" y="794"/>
                  </a:cubicBezTo>
                  <a:cubicBezTo>
                    <a:pt x="1785" y="795"/>
                    <a:pt x="1785" y="795"/>
                    <a:pt x="1785" y="795"/>
                  </a:cubicBezTo>
                  <a:cubicBezTo>
                    <a:pt x="1786" y="796"/>
                    <a:pt x="1786" y="796"/>
                    <a:pt x="1786" y="796"/>
                  </a:cubicBezTo>
                  <a:cubicBezTo>
                    <a:pt x="1788" y="797"/>
                    <a:pt x="1788" y="797"/>
                    <a:pt x="1788" y="797"/>
                  </a:cubicBezTo>
                  <a:close/>
                  <a:moveTo>
                    <a:pt x="1809" y="778"/>
                  </a:moveTo>
                  <a:cubicBezTo>
                    <a:pt x="1809" y="779"/>
                    <a:pt x="1809" y="779"/>
                    <a:pt x="1809" y="779"/>
                  </a:cubicBezTo>
                  <a:cubicBezTo>
                    <a:pt x="1810" y="778"/>
                    <a:pt x="1810" y="778"/>
                    <a:pt x="1810" y="778"/>
                  </a:cubicBezTo>
                  <a:cubicBezTo>
                    <a:pt x="1809" y="778"/>
                    <a:pt x="1809" y="778"/>
                    <a:pt x="1809" y="778"/>
                  </a:cubicBezTo>
                  <a:close/>
                  <a:moveTo>
                    <a:pt x="1796" y="795"/>
                  </a:moveTo>
                  <a:cubicBezTo>
                    <a:pt x="1796" y="794"/>
                    <a:pt x="1796" y="794"/>
                    <a:pt x="1796" y="794"/>
                  </a:cubicBezTo>
                  <a:cubicBezTo>
                    <a:pt x="1796" y="793"/>
                    <a:pt x="1796" y="793"/>
                    <a:pt x="1796" y="793"/>
                  </a:cubicBezTo>
                  <a:cubicBezTo>
                    <a:pt x="1794" y="795"/>
                    <a:pt x="1794" y="795"/>
                    <a:pt x="1794" y="795"/>
                  </a:cubicBezTo>
                  <a:cubicBezTo>
                    <a:pt x="1796" y="795"/>
                    <a:pt x="1796" y="795"/>
                    <a:pt x="1796" y="795"/>
                  </a:cubicBezTo>
                  <a:close/>
                  <a:moveTo>
                    <a:pt x="1809" y="783"/>
                  </a:moveTo>
                  <a:cubicBezTo>
                    <a:pt x="1810" y="782"/>
                    <a:pt x="1810" y="782"/>
                    <a:pt x="1810" y="782"/>
                  </a:cubicBezTo>
                  <a:cubicBezTo>
                    <a:pt x="1809" y="782"/>
                    <a:pt x="1809" y="782"/>
                    <a:pt x="1809" y="782"/>
                  </a:cubicBezTo>
                  <a:cubicBezTo>
                    <a:pt x="1809" y="783"/>
                    <a:pt x="1809" y="783"/>
                    <a:pt x="1809" y="783"/>
                  </a:cubicBezTo>
                  <a:close/>
                  <a:moveTo>
                    <a:pt x="1814" y="821"/>
                  </a:moveTo>
                  <a:cubicBezTo>
                    <a:pt x="1813" y="820"/>
                    <a:pt x="1813" y="820"/>
                    <a:pt x="1813" y="820"/>
                  </a:cubicBezTo>
                  <a:cubicBezTo>
                    <a:pt x="1813" y="821"/>
                    <a:pt x="1813" y="821"/>
                    <a:pt x="1813" y="821"/>
                  </a:cubicBezTo>
                  <a:cubicBezTo>
                    <a:pt x="1814" y="821"/>
                    <a:pt x="1814" y="821"/>
                    <a:pt x="1814" y="821"/>
                  </a:cubicBezTo>
                  <a:close/>
                  <a:moveTo>
                    <a:pt x="1785" y="792"/>
                  </a:moveTo>
                  <a:cubicBezTo>
                    <a:pt x="1785" y="792"/>
                    <a:pt x="1785" y="792"/>
                    <a:pt x="1783" y="792"/>
                  </a:cubicBezTo>
                  <a:cubicBezTo>
                    <a:pt x="1783" y="792"/>
                    <a:pt x="1783" y="792"/>
                    <a:pt x="1784" y="794"/>
                  </a:cubicBezTo>
                  <a:cubicBezTo>
                    <a:pt x="1784" y="794"/>
                    <a:pt x="1784" y="794"/>
                    <a:pt x="1785" y="794"/>
                  </a:cubicBezTo>
                  <a:cubicBezTo>
                    <a:pt x="1785" y="794"/>
                    <a:pt x="1785" y="794"/>
                    <a:pt x="1786" y="793"/>
                  </a:cubicBezTo>
                  <a:cubicBezTo>
                    <a:pt x="1786" y="793"/>
                    <a:pt x="1786" y="793"/>
                    <a:pt x="1785" y="792"/>
                  </a:cubicBezTo>
                  <a:close/>
                  <a:moveTo>
                    <a:pt x="1818" y="823"/>
                  </a:moveTo>
                  <a:cubicBezTo>
                    <a:pt x="1819" y="821"/>
                    <a:pt x="1819" y="821"/>
                    <a:pt x="1819" y="821"/>
                  </a:cubicBezTo>
                  <a:cubicBezTo>
                    <a:pt x="1820" y="822"/>
                    <a:pt x="1820" y="822"/>
                    <a:pt x="1820" y="822"/>
                  </a:cubicBezTo>
                  <a:cubicBezTo>
                    <a:pt x="1821" y="822"/>
                    <a:pt x="1821" y="822"/>
                    <a:pt x="1821" y="822"/>
                  </a:cubicBezTo>
                  <a:cubicBezTo>
                    <a:pt x="1821" y="821"/>
                    <a:pt x="1821" y="821"/>
                    <a:pt x="1821" y="821"/>
                  </a:cubicBezTo>
                  <a:cubicBezTo>
                    <a:pt x="1822" y="821"/>
                    <a:pt x="1822" y="821"/>
                    <a:pt x="1822" y="821"/>
                  </a:cubicBezTo>
                  <a:cubicBezTo>
                    <a:pt x="1822" y="820"/>
                    <a:pt x="1822" y="820"/>
                    <a:pt x="1822" y="820"/>
                  </a:cubicBezTo>
                  <a:cubicBezTo>
                    <a:pt x="1820" y="818"/>
                    <a:pt x="1820" y="818"/>
                    <a:pt x="1820" y="818"/>
                  </a:cubicBezTo>
                  <a:cubicBezTo>
                    <a:pt x="1818" y="818"/>
                    <a:pt x="1818" y="818"/>
                    <a:pt x="1818" y="818"/>
                  </a:cubicBezTo>
                  <a:cubicBezTo>
                    <a:pt x="1817" y="818"/>
                    <a:pt x="1817" y="818"/>
                    <a:pt x="1817" y="818"/>
                  </a:cubicBezTo>
                  <a:cubicBezTo>
                    <a:pt x="1817" y="819"/>
                    <a:pt x="1817" y="819"/>
                    <a:pt x="1817" y="819"/>
                  </a:cubicBezTo>
                  <a:cubicBezTo>
                    <a:pt x="1817" y="820"/>
                    <a:pt x="1817" y="820"/>
                    <a:pt x="1817" y="820"/>
                  </a:cubicBezTo>
                  <a:cubicBezTo>
                    <a:pt x="1816" y="820"/>
                    <a:pt x="1816" y="820"/>
                    <a:pt x="1816" y="820"/>
                  </a:cubicBezTo>
                  <a:cubicBezTo>
                    <a:pt x="1816" y="821"/>
                    <a:pt x="1816" y="821"/>
                    <a:pt x="1816" y="821"/>
                  </a:cubicBezTo>
                  <a:cubicBezTo>
                    <a:pt x="1817" y="821"/>
                    <a:pt x="1817" y="821"/>
                    <a:pt x="1817" y="821"/>
                  </a:cubicBezTo>
                  <a:cubicBezTo>
                    <a:pt x="1817" y="822"/>
                    <a:pt x="1817" y="822"/>
                    <a:pt x="1817" y="822"/>
                  </a:cubicBezTo>
                  <a:cubicBezTo>
                    <a:pt x="1818" y="823"/>
                    <a:pt x="1818" y="823"/>
                    <a:pt x="1818" y="823"/>
                  </a:cubicBezTo>
                  <a:close/>
                  <a:moveTo>
                    <a:pt x="1822" y="774"/>
                  </a:moveTo>
                  <a:cubicBezTo>
                    <a:pt x="1821" y="772"/>
                    <a:pt x="1821" y="772"/>
                    <a:pt x="1821" y="772"/>
                  </a:cubicBezTo>
                  <a:cubicBezTo>
                    <a:pt x="1820" y="773"/>
                    <a:pt x="1820" y="773"/>
                    <a:pt x="1820" y="773"/>
                  </a:cubicBezTo>
                  <a:cubicBezTo>
                    <a:pt x="1819" y="774"/>
                    <a:pt x="1819" y="774"/>
                    <a:pt x="1819" y="774"/>
                  </a:cubicBezTo>
                  <a:cubicBezTo>
                    <a:pt x="1821" y="775"/>
                    <a:pt x="1821" y="775"/>
                    <a:pt x="1821" y="775"/>
                  </a:cubicBezTo>
                  <a:cubicBezTo>
                    <a:pt x="1821" y="776"/>
                    <a:pt x="1821" y="776"/>
                    <a:pt x="1821" y="776"/>
                  </a:cubicBezTo>
                  <a:cubicBezTo>
                    <a:pt x="1822" y="776"/>
                    <a:pt x="1822" y="776"/>
                    <a:pt x="1822" y="776"/>
                  </a:cubicBezTo>
                  <a:cubicBezTo>
                    <a:pt x="1822" y="774"/>
                    <a:pt x="1822" y="774"/>
                    <a:pt x="1822" y="774"/>
                  </a:cubicBezTo>
                  <a:close/>
                  <a:moveTo>
                    <a:pt x="1810" y="818"/>
                  </a:moveTo>
                  <a:cubicBezTo>
                    <a:pt x="1809" y="816"/>
                    <a:pt x="1809" y="816"/>
                    <a:pt x="1809" y="816"/>
                  </a:cubicBezTo>
                  <a:cubicBezTo>
                    <a:pt x="1808" y="813"/>
                    <a:pt x="1808" y="813"/>
                    <a:pt x="1808" y="813"/>
                  </a:cubicBezTo>
                  <a:cubicBezTo>
                    <a:pt x="1807" y="812"/>
                    <a:pt x="1807" y="812"/>
                    <a:pt x="1807" y="812"/>
                  </a:cubicBezTo>
                  <a:cubicBezTo>
                    <a:pt x="1806" y="812"/>
                    <a:pt x="1806" y="812"/>
                    <a:pt x="1806" y="812"/>
                  </a:cubicBezTo>
                  <a:cubicBezTo>
                    <a:pt x="1806" y="813"/>
                    <a:pt x="1806" y="813"/>
                    <a:pt x="1806" y="813"/>
                  </a:cubicBezTo>
                  <a:cubicBezTo>
                    <a:pt x="1805" y="813"/>
                    <a:pt x="1805" y="813"/>
                    <a:pt x="1805" y="813"/>
                  </a:cubicBezTo>
                  <a:cubicBezTo>
                    <a:pt x="1804" y="812"/>
                    <a:pt x="1804" y="812"/>
                    <a:pt x="1804" y="812"/>
                  </a:cubicBezTo>
                  <a:cubicBezTo>
                    <a:pt x="1804" y="813"/>
                    <a:pt x="1804" y="813"/>
                    <a:pt x="1804" y="813"/>
                  </a:cubicBezTo>
                  <a:cubicBezTo>
                    <a:pt x="1803" y="814"/>
                    <a:pt x="1803" y="814"/>
                    <a:pt x="1803" y="814"/>
                  </a:cubicBezTo>
                  <a:cubicBezTo>
                    <a:pt x="1804" y="815"/>
                    <a:pt x="1804" y="815"/>
                    <a:pt x="1804" y="815"/>
                  </a:cubicBezTo>
                  <a:cubicBezTo>
                    <a:pt x="1806" y="816"/>
                    <a:pt x="1806" y="816"/>
                    <a:pt x="1806" y="816"/>
                  </a:cubicBezTo>
                  <a:cubicBezTo>
                    <a:pt x="1806" y="817"/>
                    <a:pt x="1806" y="817"/>
                    <a:pt x="1806" y="817"/>
                  </a:cubicBezTo>
                  <a:cubicBezTo>
                    <a:pt x="1807" y="818"/>
                    <a:pt x="1807" y="818"/>
                    <a:pt x="1807" y="818"/>
                  </a:cubicBezTo>
                  <a:cubicBezTo>
                    <a:pt x="1808" y="819"/>
                    <a:pt x="1808" y="819"/>
                    <a:pt x="1808" y="819"/>
                  </a:cubicBezTo>
                  <a:cubicBezTo>
                    <a:pt x="1809" y="820"/>
                    <a:pt x="1809" y="820"/>
                    <a:pt x="1809" y="820"/>
                  </a:cubicBezTo>
                  <a:cubicBezTo>
                    <a:pt x="1810" y="820"/>
                    <a:pt x="1810" y="820"/>
                    <a:pt x="1810" y="820"/>
                  </a:cubicBezTo>
                  <a:cubicBezTo>
                    <a:pt x="1811" y="821"/>
                    <a:pt x="1811" y="821"/>
                    <a:pt x="1811" y="821"/>
                  </a:cubicBezTo>
                  <a:cubicBezTo>
                    <a:pt x="1811" y="822"/>
                    <a:pt x="1811" y="822"/>
                    <a:pt x="1811" y="822"/>
                  </a:cubicBezTo>
                  <a:cubicBezTo>
                    <a:pt x="1812" y="821"/>
                    <a:pt x="1812" y="821"/>
                    <a:pt x="1812" y="821"/>
                  </a:cubicBezTo>
                  <a:cubicBezTo>
                    <a:pt x="1811" y="820"/>
                    <a:pt x="1811" y="820"/>
                    <a:pt x="1811" y="820"/>
                  </a:cubicBezTo>
                  <a:cubicBezTo>
                    <a:pt x="1812" y="818"/>
                    <a:pt x="1812" y="818"/>
                    <a:pt x="1812" y="818"/>
                  </a:cubicBezTo>
                  <a:cubicBezTo>
                    <a:pt x="1810" y="818"/>
                    <a:pt x="1810" y="818"/>
                    <a:pt x="1810" y="818"/>
                  </a:cubicBezTo>
                  <a:close/>
                  <a:moveTo>
                    <a:pt x="1762" y="808"/>
                  </a:moveTo>
                  <a:cubicBezTo>
                    <a:pt x="1760" y="809"/>
                    <a:pt x="1760" y="809"/>
                    <a:pt x="1760" y="809"/>
                  </a:cubicBezTo>
                  <a:cubicBezTo>
                    <a:pt x="1760" y="810"/>
                    <a:pt x="1760" y="810"/>
                    <a:pt x="1760" y="810"/>
                  </a:cubicBezTo>
                  <a:cubicBezTo>
                    <a:pt x="1762" y="810"/>
                    <a:pt x="1762" y="810"/>
                    <a:pt x="1762" y="810"/>
                  </a:cubicBezTo>
                  <a:cubicBezTo>
                    <a:pt x="1763" y="813"/>
                    <a:pt x="1763" y="813"/>
                    <a:pt x="1763" y="813"/>
                  </a:cubicBezTo>
                  <a:cubicBezTo>
                    <a:pt x="1765" y="813"/>
                    <a:pt x="1765" y="813"/>
                    <a:pt x="1765" y="813"/>
                  </a:cubicBezTo>
                  <a:cubicBezTo>
                    <a:pt x="1765" y="811"/>
                    <a:pt x="1765" y="811"/>
                    <a:pt x="1765" y="811"/>
                  </a:cubicBezTo>
                  <a:cubicBezTo>
                    <a:pt x="1763" y="808"/>
                    <a:pt x="1763" y="808"/>
                    <a:pt x="1763" y="808"/>
                  </a:cubicBezTo>
                  <a:cubicBezTo>
                    <a:pt x="1762" y="808"/>
                    <a:pt x="1762" y="808"/>
                    <a:pt x="1762" y="808"/>
                  </a:cubicBezTo>
                  <a:close/>
                  <a:moveTo>
                    <a:pt x="1807" y="781"/>
                  </a:moveTo>
                  <a:cubicBezTo>
                    <a:pt x="1806" y="781"/>
                    <a:pt x="1806" y="781"/>
                    <a:pt x="1806" y="781"/>
                  </a:cubicBezTo>
                  <a:cubicBezTo>
                    <a:pt x="1805" y="781"/>
                    <a:pt x="1805" y="781"/>
                    <a:pt x="1805" y="781"/>
                  </a:cubicBezTo>
                  <a:cubicBezTo>
                    <a:pt x="1805" y="782"/>
                    <a:pt x="1805" y="782"/>
                    <a:pt x="1805" y="782"/>
                  </a:cubicBezTo>
                  <a:cubicBezTo>
                    <a:pt x="1806" y="782"/>
                    <a:pt x="1806" y="782"/>
                    <a:pt x="1806" y="782"/>
                  </a:cubicBezTo>
                  <a:cubicBezTo>
                    <a:pt x="1807" y="781"/>
                    <a:pt x="1807" y="781"/>
                    <a:pt x="1807" y="781"/>
                  </a:cubicBezTo>
                  <a:close/>
                  <a:moveTo>
                    <a:pt x="1988" y="838"/>
                  </a:moveTo>
                  <a:cubicBezTo>
                    <a:pt x="1988" y="837"/>
                    <a:pt x="1988" y="837"/>
                    <a:pt x="1988" y="837"/>
                  </a:cubicBezTo>
                  <a:cubicBezTo>
                    <a:pt x="1987" y="836"/>
                    <a:pt x="1987" y="836"/>
                    <a:pt x="1987" y="836"/>
                  </a:cubicBezTo>
                  <a:cubicBezTo>
                    <a:pt x="1987" y="837"/>
                    <a:pt x="1987" y="837"/>
                    <a:pt x="1987" y="837"/>
                  </a:cubicBezTo>
                  <a:cubicBezTo>
                    <a:pt x="1986" y="837"/>
                    <a:pt x="1986" y="837"/>
                    <a:pt x="1986" y="837"/>
                  </a:cubicBezTo>
                  <a:cubicBezTo>
                    <a:pt x="1985" y="838"/>
                    <a:pt x="1985" y="838"/>
                    <a:pt x="1985" y="838"/>
                  </a:cubicBezTo>
                  <a:cubicBezTo>
                    <a:pt x="1986" y="838"/>
                    <a:pt x="1986" y="838"/>
                    <a:pt x="1986" y="838"/>
                  </a:cubicBezTo>
                  <a:cubicBezTo>
                    <a:pt x="1985" y="839"/>
                    <a:pt x="1985" y="839"/>
                    <a:pt x="1985" y="839"/>
                  </a:cubicBezTo>
                  <a:cubicBezTo>
                    <a:pt x="1985" y="840"/>
                    <a:pt x="1985" y="840"/>
                    <a:pt x="1985" y="840"/>
                  </a:cubicBezTo>
                  <a:cubicBezTo>
                    <a:pt x="1986" y="840"/>
                    <a:pt x="1986" y="840"/>
                    <a:pt x="1986" y="840"/>
                  </a:cubicBezTo>
                  <a:cubicBezTo>
                    <a:pt x="1987" y="839"/>
                    <a:pt x="1987" y="839"/>
                    <a:pt x="1987" y="839"/>
                  </a:cubicBezTo>
                  <a:cubicBezTo>
                    <a:pt x="1988" y="838"/>
                    <a:pt x="1988" y="838"/>
                    <a:pt x="1988" y="838"/>
                  </a:cubicBezTo>
                  <a:close/>
                  <a:moveTo>
                    <a:pt x="1771" y="820"/>
                  </a:moveTo>
                  <a:cubicBezTo>
                    <a:pt x="1770" y="821"/>
                    <a:pt x="1770" y="821"/>
                    <a:pt x="1770" y="821"/>
                  </a:cubicBezTo>
                  <a:cubicBezTo>
                    <a:pt x="1773" y="823"/>
                    <a:pt x="1773" y="823"/>
                    <a:pt x="1773" y="823"/>
                  </a:cubicBezTo>
                  <a:cubicBezTo>
                    <a:pt x="1772" y="822"/>
                    <a:pt x="1772" y="822"/>
                    <a:pt x="1772" y="822"/>
                  </a:cubicBezTo>
                  <a:cubicBezTo>
                    <a:pt x="1773" y="821"/>
                    <a:pt x="1773" y="821"/>
                    <a:pt x="1773" y="821"/>
                  </a:cubicBezTo>
                  <a:cubicBezTo>
                    <a:pt x="1771" y="820"/>
                    <a:pt x="1771" y="820"/>
                    <a:pt x="1771" y="820"/>
                  </a:cubicBezTo>
                  <a:close/>
                  <a:moveTo>
                    <a:pt x="1742" y="783"/>
                  </a:moveTo>
                  <a:cubicBezTo>
                    <a:pt x="1743" y="784"/>
                    <a:pt x="1743" y="784"/>
                    <a:pt x="1743" y="784"/>
                  </a:cubicBezTo>
                  <a:cubicBezTo>
                    <a:pt x="1744" y="784"/>
                    <a:pt x="1744" y="784"/>
                    <a:pt x="1744" y="784"/>
                  </a:cubicBezTo>
                  <a:cubicBezTo>
                    <a:pt x="1744" y="783"/>
                    <a:pt x="1744" y="783"/>
                    <a:pt x="1744" y="783"/>
                  </a:cubicBezTo>
                  <a:cubicBezTo>
                    <a:pt x="1743" y="782"/>
                    <a:pt x="1743" y="782"/>
                    <a:pt x="1743" y="782"/>
                  </a:cubicBezTo>
                  <a:cubicBezTo>
                    <a:pt x="1742" y="783"/>
                    <a:pt x="1742" y="783"/>
                    <a:pt x="1742" y="783"/>
                  </a:cubicBezTo>
                  <a:close/>
                  <a:moveTo>
                    <a:pt x="1762" y="800"/>
                  </a:moveTo>
                  <a:cubicBezTo>
                    <a:pt x="1761" y="800"/>
                    <a:pt x="1761" y="800"/>
                    <a:pt x="1761" y="800"/>
                  </a:cubicBezTo>
                  <a:cubicBezTo>
                    <a:pt x="1760" y="801"/>
                    <a:pt x="1760" y="801"/>
                    <a:pt x="1760" y="801"/>
                  </a:cubicBezTo>
                  <a:cubicBezTo>
                    <a:pt x="1762" y="801"/>
                    <a:pt x="1762" y="801"/>
                    <a:pt x="1762" y="801"/>
                  </a:cubicBezTo>
                  <a:cubicBezTo>
                    <a:pt x="1762" y="800"/>
                    <a:pt x="1762" y="800"/>
                    <a:pt x="1762" y="800"/>
                  </a:cubicBezTo>
                  <a:close/>
                  <a:moveTo>
                    <a:pt x="1784" y="837"/>
                  </a:moveTo>
                  <a:cubicBezTo>
                    <a:pt x="1784" y="836"/>
                    <a:pt x="1784" y="836"/>
                    <a:pt x="1784" y="836"/>
                  </a:cubicBezTo>
                  <a:cubicBezTo>
                    <a:pt x="1784" y="835"/>
                    <a:pt x="1784" y="835"/>
                    <a:pt x="1784" y="835"/>
                  </a:cubicBezTo>
                  <a:cubicBezTo>
                    <a:pt x="1783" y="836"/>
                    <a:pt x="1783" y="836"/>
                    <a:pt x="1783" y="836"/>
                  </a:cubicBezTo>
                  <a:cubicBezTo>
                    <a:pt x="1784" y="837"/>
                    <a:pt x="1784" y="837"/>
                    <a:pt x="1784" y="837"/>
                  </a:cubicBezTo>
                  <a:close/>
                  <a:moveTo>
                    <a:pt x="1760" y="805"/>
                  </a:moveTo>
                  <a:cubicBezTo>
                    <a:pt x="1759" y="804"/>
                    <a:pt x="1759" y="804"/>
                    <a:pt x="1759" y="804"/>
                  </a:cubicBezTo>
                  <a:cubicBezTo>
                    <a:pt x="1759" y="806"/>
                    <a:pt x="1759" y="806"/>
                    <a:pt x="1759" y="806"/>
                  </a:cubicBezTo>
                  <a:cubicBezTo>
                    <a:pt x="1760" y="806"/>
                    <a:pt x="1760" y="806"/>
                    <a:pt x="1760" y="806"/>
                  </a:cubicBezTo>
                  <a:cubicBezTo>
                    <a:pt x="1760" y="805"/>
                    <a:pt x="1760" y="805"/>
                    <a:pt x="1760" y="805"/>
                  </a:cubicBezTo>
                  <a:close/>
                  <a:moveTo>
                    <a:pt x="1915" y="836"/>
                  </a:moveTo>
                  <a:cubicBezTo>
                    <a:pt x="1915" y="836"/>
                    <a:pt x="1915" y="836"/>
                    <a:pt x="1915" y="835"/>
                  </a:cubicBezTo>
                  <a:cubicBezTo>
                    <a:pt x="1915" y="835"/>
                    <a:pt x="1915" y="835"/>
                    <a:pt x="1914" y="835"/>
                  </a:cubicBezTo>
                  <a:cubicBezTo>
                    <a:pt x="1914" y="835"/>
                    <a:pt x="1914" y="835"/>
                    <a:pt x="1913" y="834"/>
                  </a:cubicBezTo>
                  <a:cubicBezTo>
                    <a:pt x="1913" y="835"/>
                    <a:pt x="1913" y="835"/>
                    <a:pt x="1913" y="835"/>
                  </a:cubicBezTo>
                  <a:cubicBezTo>
                    <a:pt x="1913" y="835"/>
                    <a:pt x="1913" y="835"/>
                    <a:pt x="1912" y="836"/>
                  </a:cubicBezTo>
                  <a:cubicBezTo>
                    <a:pt x="1912" y="836"/>
                    <a:pt x="1912" y="836"/>
                    <a:pt x="1911" y="837"/>
                  </a:cubicBezTo>
                  <a:cubicBezTo>
                    <a:pt x="1911" y="837"/>
                    <a:pt x="1911" y="837"/>
                    <a:pt x="1912" y="838"/>
                  </a:cubicBezTo>
                  <a:cubicBezTo>
                    <a:pt x="1912" y="838"/>
                    <a:pt x="1912" y="838"/>
                    <a:pt x="1913" y="837"/>
                  </a:cubicBezTo>
                  <a:cubicBezTo>
                    <a:pt x="1913" y="837"/>
                    <a:pt x="1913" y="837"/>
                    <a:pt x="1914" y="836"/>
                  </a:cubicBezTo>
                  <a:cubicBezTo>
                    <a:pt x="1914" y="836"/>
                    <a:pt x="1914" y="836"/>
                    <a:pt x="1915" y="836"/>
                  </a:cubicBezTo>
                  <a:close/>
                  <a:moveTo>
                    <a:pt x="1752" y="787"/>
                  </a:moveTo>
                  <a:cubicBezTo>
                    <a:pt x="1751" y="788"/>
                    <a:pt x="1751" y="788"/>
                    <a:pt x="1751" y="788"/>
                  </a:cubicBezTo>
                  <a:cubicBezTo>
                    <a:pt x="1753" y="788"/>
                    <a:pt x="1753" y="788"/>
                    <a:pt x="1753" y="788"/>
                  </a:cubicBezTo>
                  <a:cubicBezTo>
                    <a:pt x="1752" y="787"/>
                    <a:pt x="1752" y="787"/>
                    <a:pt x="1752" y="787"/>
                  </a:cubicBezTo>
                  <a:close/>
                  <a:moveTo>
                    <a:pt x="1754" y="792"/>
                  </a:moveTo>
                  <a:cubicBezTo>
                    <a:pt x="1754" y="792"/>
                    <a:pt x="1754" y="792"/>
                    <a:pt x="1753" y="792"/>
                  </a:cubicBezTo>
                  <a:cubicBezTo>
                    <a:pt x="1753" y="792"/>
                    <a:pt x="1753" y="792"/>
                    <a:pt x="1752" y="792"/>
                  </a:cubicBezTo>
                  <a:cubicBezTo>
                    <a:pt x="1752" y="792"/>
                    <a:pt x="1752" y="792"/>
                    <a:pt x="1751" y="792"/>
                  </a:cubicBezTo>
                  <a:cubicBezTo>
                    <a:pt x="1751" y="792"/>
                    <a:pt x="1751" y="792"/>
                    <a:pt x="1753" y="794"/>
                  </a:cubicBezTo>
                  <a:cubicBezTo>
                    <a:pt x="1753" y="794"/>
                    <a:pt x="1753" y="794"/>
                    <a:pt x="1753" y="795"/>
                  </a:cubicBezTo>
                  <a:cubicBezTo>
                    <a:pt x="1753" y="795"/>
                    <a:pt x="1753" y="795"/>
                    <a:pt x="1754" y="795"/>
                  </a:cubicBezTo>
                  <a:cubicBezTo>
                    <a:pt x="1754" y="795"/>
                    <a:pt x="1754" y="795"/>
                    <a:pt x="1755" y="798"/>
                  </a:cubicBezTo>
                  <a:cubicBezTo>
                    <a:pt x="1755" y="798"/>
                    <a:pt x="1755" y="798"/>
                    <a:pt x="1756" y="797"/>
                  </a:cubicBezTo>
                  <a:cubicBezTo>
                    <a:pt x="1756" y="797"/>
                    <a:pt x="1756" y="797"/>
                    <a:pt x="1756" y="796"/>
                  </a:cubicBezTo>
                  <a:cubicBezTo>
                    <a:pt x="1756" y="796"/>
                    <a:pt x="1756" y="796"/>
                    <a:pt x="1756" y="795"/>
                  </a:cubicBezTo>
                  <a:cubicBezTo>
                    <a:pt x="1756" y="795"/>
                    <a:pt x="1756" y="795"/>
                    <a:pt x="1755" y="794"/>
                  </a:cubicBezTo>
                  <a:cubicBezTo>
                    <a:pt x="1755" y="794"/>
                    <a:pt x="1755" y="794"/>
                    <a:pt x="1754" y="792"/>
                  </a:cubicBezTo>
                  <a:close/>
                  <a:moveTo>
                    <a:pt x="1780" y="790"/>
                  </a:moveTo>
                  <a:cubicBezTo>
                    <a:pt x="1781" y="789"/>
                    <a:pt x="1781" y="789"/>
                    <a:pt x="1781" y="789"/>
                  </a:cubicBezTo>
                  <a:cubicBezTo>
                    <a:pt x="1780" y="788"/>
                    <a:pt x="1780" y="788"/>
                    <a:pt x="1780" y="788"/>
                  </a:cubicBezTo>
                  <a:cubicBezTo>
                    <a:pt x="1778" y="789"/>
                    <a:pt x="1778" y="789"/>
                    <a:pt x="1778" y="789"/>
                  </a:cubicBezTo>
                  <a:cubicBezTo>
                    <a:pt x="1779" y="790"/>
                    <a:pt x="1779" y="790"/>
                    <a:pt x="1779" y="790"/>
                  </a:cubicBezTo>
                  <a:cubicBezTo>
                    <a:pt x="1780" y="790"/>
                    <a:pt x="1780" y="790"/>
                    <a:pt x="1780" y="790"/>
                  </a:cubicBezTo>
                  <a:close/>
                  <a:moveTo>
                    <a:pt x="1840" y="855"/>
                  </a:moveTo>
                  <a:cubicBezTo>
                    <a:pt x="1840" y="855"/>
                    <a:pt x="1840" y="855"/>
                    <a:pt x="1842" y="856"/>
                  </a:cubicBezTo>
                  <a:cubicBezTo>
                    <a:pt x="1842" y="856"/>
                    <a:pt x="1842" y="856"/>
                    <a:pt x="1843" y="855"/>
                  </a:cubicBezTo>
                  <a:cubicBezTo>
                    <a:pt x="1843" y="855"/>
                    <a:pt x="1843" y="855"/>
                    <a:pt x="1845" y="855"/>
                  </a:cubicBezTo>
                  <a:cubicBezTo>
                    <a:pt x="1845" y="855"/>
                    <a:pt x="1845" y="855"/>
                    <a:pt x="1847" y="856"/>
                  </a:cubicBezTo>
                  <a:cubicBezTo>
                    <a:pt x="1847" y="856"/>
                    <a:pt x="1847" y="856"/>
                    <a:pt x="1849" y="856"/>
                  </a:cubicBezTo>
                  <a:cubicBezTo>
                    <a:pt x="1849" y="856"/>
                    <a:pt x="1849" y="856"/>
                    <a:pt x="1851" y="855"/>
                  </a:cubicBezTo>
                  <a:cubicBezTo>
                    <a:pt x="1851" y="855"/>
                    <a:pt x="1851" y="855"/>
                    <a:pt x="1853" y="856"/>
                  </a:cubicBezTo>
                  <a:cubicBezTo>
                    <a:pt x="1853" y="856"/>
                    <a:pt x="1853" y="856"/>
                    <a:pt x="1854" y="856"/>
                  </a:cubicBezTo>
                  <a:cubicBezTo>
                    <a:pt x="1854" y="856"/>
                    <a:pt x="1854" y="856"/>
                    <a:pt x="1856" y="858"/>
                  </a:cubicBezTo>
                  <a:cubicBezTo>
                    <a:pt x="1856" y="858"/>
                    <a:pt x="1856" y="858"/>
                    <a:pt x="1857" y="858"/>
                  </a:cubicBezTo>
                  <a:cubicBezTo>
                    <a:pt x="1857" y="858"/>
                    <a:pt x="1857" y="858"/>
                    <a:pt x="1858" y="859"/>
                  </a:cubicBezTo>
                  <a:cubicBezTo>
                    <a:pt x="1858" y="859"/>
                    <a:pt x="1858" y="859"/>
                    <a:pt x="1859" y="858"/>
                  </a:cubicBezTo>
                  <a:cubicBezTo>
                    <a:pt x="1859" y="858"/>
                    <a:pt x="1859" y="858"/>
                    <a:pt x="1858" y="856"/>
                  </a:cubicBezTo>
                  <a:cubicBezTo>
                    <a:pt x="1858" y="856"/>
                    <a:pt x="1858" y="856"/>
                    <a:pt x="1858" y="855"/>
                  </a:cubicBezTo>
                  <a:cubicBezTo>
                    <a:pt x="1858" y="855"/>
                    <a:pt x="1858" y="855"/>
                    <a:pt x="1859" y="852"/>
                  </a:cubicBezTo>
                  <a:cubicBezTo>
                    <a:pt x="1859" y="852"/>
                    <a:pt x="1859" y="852"/>
                    <a:pt x="1858" y="852"/>
                  </a:cubicBezTo>
                  <a:cubicBezTo>
                    <a:pt x="1858" y="852"/>
                    <a:pt x="1858" y="852"/>
                    <a:pt x="1857" y="852"/>
                  </a:cubicBezTo>
                  <a:cubicBezTo>
                    <a:pt x="1857" y="852"/>
                    <a:pt x="1857" y="852"/>
                    <a:pt x="1857" y="851"/>
                  </a:cubicBezTo>
                  <a:cubicBezTo>
                    <a:pt x="1857" y="851"/>
                    <a:pt x="1857" y="851"/>
                    <a:pt x="1855" y="851"/>
                  </a:cubicBezTo>
                  <a:cubicBezTo>
                    <a:pt x="1855" y="851"/>
                    <a:pt x="1855" y="851"/>
                    <a:pt x="1855" y="852"/>
                  </a:cubicBezTo>
                  <a:cubicBezTo>
                    <a:pt x="1855" y="852"/>
                    <a:pt x="1855" y="852"/>
                    <a:pt x="1854" y="852"/>
                  </a:cubicBezTo>
                  <a:cubicBezTo>
                    <a:pt x="1854" y="852"/>
                    <a:pt x="1854" y="852"/>
                    <a:pt x="1853" y="851"/>
                  </a:cubicBezTo>
                  <a:cubicBezTo>
                    <a:pt x="1853" y="851"/>
                    <a:pt x="1853" y="851"/>
                    <a:pt x="1851" y="852"/>
                  </a:cubicBezTo>
                  <a:cubicBezTo>
                    <a:pt x="1851" y="852"/>
                    <a:pt x="1851" y="852"/>
                    <a:pt x="1850" y="851"/>
                  </a:cubicBezTo>
                  <a:cubicBezTo>
                    <a:pt x="1850" y="851"/>
                    <a:pt x="1850" y="851"/>
                    <a:pt x="1849" y="850"/>
                  </a:cubicBezTo>
                  <a:cubicBezTo>
                    <a:pt x="1849" y="850"/>
                    <a:pt x="1849" y="850"/>
                    <a:pt x="1849" y="849"/>
                  </a:cubicBezTo>
                  <a:cubicBezTo>
                    <a:pt x="1849" y="849"/>
                    <a:pt x="1849" y="849"/>
                    <a:pt x="1848" y="847"/>
                  </a:cubicBezTo>
                  <a:cubicBezTo>
                    <a:pt x="1848" y="847"/>
                    <a:pt x="1848" y="847"/>
                    <a:pt x="1848" y="846"/>
                  </a:cubicBezTo>
                  <a:cubicBezTo>
                    <a:pt x="1848" y="846"/>
                    <a:pt x="1848" y="846"/>
                    <a:pt x="1846" y="846"/>
                  </a:cubicBezTo>
                  <a:cubicBezTo>
                    <a:pt x="1846" y="846"/>
                    <a:pt x="1846" y="846"/>
                    <a:pt x="1845" y="846"/>
                  </a:cubicBezTo>
                  <a:cubicBezTo>
                    <a:pt x="1845" y="846"/>
                    <a:pt x="1845" y="846"/>
                    <a:pt x="1844" y="845"/>
                  </a:cubicBezTo>
                  <a:cubicBezTo>
                    <a:pt x="1844" y="845"/>
                    <a:pt x="1844" y="845"/>
                    <a:pt x="1843" y="845"/>
                  </a:cubicBezTo>
                  <a:cubicBezTo>
                    <a:pt x="1843" y="845"/>
                    <a:pt x="1843" y="845"/>
                    <a:pt x="1842" y="844"/>
                  </a:cubicBezTo>
                  <a:cubicBezTo>
                    <a:pt x="1842" y="844"/>
                    <a:pt x="1842" y="844"/>
                    <a:pt x="1841" y="844"/>
                  </a:cubicBezTo>
                  <a:cubicBezTo>
                    <a:pt x="1841" y="844"/>
                    <a:pt x="1841" y="844"/>
                    <a:pt x="1840" y="844"/>
                  </a:cubicBezTo>
                  <a:cubicBezTo>
                    <a:pt x="1840" y="844"/>
                    <a:pt x="1840" y="844"/>
                    <a:pt x="1839" y="844"/>
                  </a:cubicBezTo>
                  <a:cubicBezTo>
                    <a:pt x="1839" y="844"/>
                    <a:pt x="1839" y="844"/>
                    <a:pt x="1837" y="842"/>
                  </a:cubicBezTo>
                  <a:cubicBezTo>
                    <a:pt x="1837" y="842"/>
                    <a:pt x="1837" y="842"/>
                    <a:pt x="1836" y="842"/>
                  </a:cubicBezTo>
                  <a:cubicBezTo>
                    <a:pt x="1836" y="842"/>
                    <a:pt x="1836" y="842"/>
                    <a:pt x="1836" y="845"/>
                  </a:cubicBezTo>
                  <a:cubicBezTo>
                    <a:pt x="1836" y="845"/>
                    <a:pt x="1836" y="845"/>
                    <a:pt x="1835" y="846"/>
                  </a:cubicBezTo>
                  <a:cubicBezTo>
                    <a:pt x="1835" y="846"/>
                    <a:pt x="1835" y="846"/>
                    <a:pt x="1832" y="846"/>
                  </a:cubicBezTo>
                  <a:cubicBezTo>
                    <a:pt x="1832" y="846"/>
                    <a:pt x="1832" y="846"/>
                    <a:pt x="1829" y="846"/>
                  </a:cubicBezTo>
                  <a:cubicBezTo>
                    <a:pt x="1829" y="846"/>
                    <a:pt x="1829" y="846"/>
                    <a:pt x="1825" y="846"/>
                  </a:cubicBezTo>
                  <a:cubicBezTo>
                    <a:pt x="1825" y="846"/>
                    <a:pt x="1825" y="846"/>
                    <a:pt x="1823" y="845"/>
                  </a:cubicBezTo>
                  <a:cubicBezTo>
                    <a:pt x="1823" y="845"/>
                    <a:pt x="1823" y="845"/>
                    <a:pt x="1822" y="844"/>
                  </a:cubicBezTo>
                  <a:cubicBezTo>
                    <a:pt x="1822" y="844"/>
                    <a:pt x="1822" y="844"/>
                    <a:pt x="1823" y="843"/>
                  </a:cubicBezTo>
                  <a:cubicBezTo>
                    <a:pt x="1823" y="843"/>
                    <a:pt x="1823" y="843"/>
                    <a:pt x="1822" y="842"/>
                  </a:cubicBezTo>
                  <a:cubicBezTo>
                    <a:pt x="1822" y="842"/>
                    <a:pt x="1822" y="842"/>
                    <a:pt x="1819" y="841"/>
                  </a:cubicBezTo>
                  <a:cubicBezTo>
                    <a:pt x="1819" y="841"/>
                    <a:pt x="1819" y="841"/>
                    <a:pt x="1817" y="841"/>
                  </a:cubicBezTo>
                  <a:cubicBezTo>
                    <a:pt x="1817" y="841"/>
                    <a:pt x="1817" y="841"/>
                    <a:pt x="1816" y="840"/>
                  </a:cubicBezTo>
                  <a:cubicBezTo>
                    <a:pt x="1816" y="840"/>
                    <a:pt x="1816" y="840"/>
                    <a:pt x="1814" y="840"/>
                  </a:cubicBezTo>
                  <a:cubicBezTo>
                    <a:pt x="1814" y="840"/>
                    <a:pt x="1814" y="840"/>
                    <a:pt x="1813" y="840"/>
                  </a:cubicBezTo>
                  <a:cubicBezTo>
                    <a:pt x="1813" y="840"/>
                    <a:pt x="1813" y="840"/>
                    <a:pt x="1813" y="841"/>
                  </a:cubicBezTo>
                  <a:cubicBezTo>
                    <a:pt x="1813" y="841"/>
                    <a:pt x="1813" y="841"/>
                    <a:pt x="1812" y="840"/>
                  </a:cubicBezTo>
                  <a:cubicBezTo>
                    <a:pt x="1812" y="840"/>
                    <a:pt x="1812" y="840"/>
                    <a:pt x="1810" y="840"/>
                  </a:cubicBezTo>
                  <a:cubicBezTo>
                    <a:pt x="1810" y="840"/>
                    <a:pt x="1810" y="840"/>
                    <a:pt x="1808" y="840"/>
                  </a:cubicBezTo>
                  <a:cubicBezTo>
                    <a:pt x="1808" y="840"/>
                    <a:pt x="1808" y="840"/>
                    <a:pt x="1808" y="839"/>
                  </a:cubicBezTo>
                  <a:cubicBezTo>
                    <a:pt x="1808" y="839"/>
                    <a:pt x="1808" y="839"/>
                    <a:pt x="1806" y="841"/>
                  </a:cubicBezTo>
                  <a:cubicBezTo>
                    <a:pt x="1806" y="841"/>
                    <a:pt x="1806" y="841"/>
                    <a:pt x="1807" y="842"/>
                  </a:cubicBezTo>
                  <a:cubicBezTo>
                    <a:pt x="1807" y="842"/>
                    <a:pt x="1807" y="842"/>
                    <a:pt x="1806" y="843"/>
                  </a:cubicBezTo>
                  <a:cubicBezTo>
                    <a:pt x="1806" y="843"/>
                    <a:pt x="1806" y="843"/>
                    <a:pt x="1805" y="843"/>
                  </a:cubicBezTo>
                  <a:cubicBezTo>
                    <a:pt x="1805" y="843"/>
                    <a:pt x="1805" y="843"/>
                    <a:pt x="1804" y="845"/>
                  </a:cubicBezTo>
                  <a:cubicBezTo>
                    <a:pt x="1804" y="845"/>
                    <a:pt x="1804" y="845"/>
                    <a:pt x="1803" y="845"/>
                  </a:cubicBezTo>
                  <a:cubicBezTo>
                    <a:pt x="1803" y="845"/>
                    <a:pt x="1803" y="845"/>
                    <a:pt x="1803" y="846"/>
                  </a:cubicBezTo>
                  <a:cubicBezTo>
                    <a:pt x="1803" y="846"/>
                    <a:pt x="1803" y="846"/>
                    <a:pt x="1806" y="846"/>
                  </a:cubicBezTo>
                  <a:cubicBezTo>
                    <a:pt x="1806" y="846"/>
                    <a:pt x="1806" y="846"/>
                    <a:pt x="1807" y="845"/>
                  </a:cubicBezTo>
                  <a:cubicBezTo>
                    <a:pt x="1807" y="845"/>
                    <a:pt x="1807" y="845"/>
                    <a:pt x="1808" y="846"/>
                  </a:cubicBezTo>
                  <a:cubicBezTo>
                    <a:pt x="1808" y="846"/>
                    <a:pt x="1808" y="846"/>
                    <a:pt x="1809" y="847"/>
                  </a:cubicBezTo>
                  <a:cubicBezTo>
                    <a:pt x="1809" y="847"/>
                    <a:pt x="1809" y="847"/>
                    <a:pt x="1810" y="847"/>
                  </a:cubicBezTo>
                  <a:cubicBezTo>
                    <a:pt x="1810" y="847"/>
                    <a:pt x="1810" y="847"/>
                    <a:pt x="1809" y="849"/>
                  </a:cubicBezTo>
                  <a:cubicBezTo>
                    <a:pt x="1809" y="849"/>
                    <a:pt x="1809" y="849"/>
                    <a:pt x="1810" y="849"/>
                  </a:cubicBezTo>
                  <a:cubicBezTo>
                    <a:pt x="1810" y="849"/>
                    <a:pt x="1810" y="849"/>
                    <a:pt x="1811" y="850"/>
                  </a:cubicBezTo>
                  <a:cubicBezTo>
                    <a:pt x="1811" y="850"/>
                    <a:pt x="1811" y="850"/>
                    <a:pt x="1813" y="850"/>
                  </a:cubicBezTo>
                  <a:cubicBezTo>
                    <a:pt x="1813" y="850"/>
                    <a:pt x="1813" y="850"/>
                    <a:pt x="1814" y="849"/>
                  </a:cubicBezTo>
                  <a:cubicBezTo>
                    <a:pt x="1814" y="849"/>
                    <a:pt x="1814" y="849"/>
                    <a:pt x="1815" y="850"/>
                  </a:cubicBezTo>
                  <a:cubicBezTo>
                    <a:pt x="1815" y="850"/>
                    <a:pt x="1815" y="850"/>
                    <a:pt x="1817" y="850"/>
                  </a:cubicBezTo>
                  <a:cubicBezTo>
                    <a:pt x="1817" y="850"/>
                    <a:pt x="1817" y="850"/>
                    <a:pt x="1819" y="851"/>
                  </a:cubicBezTo>
                  <a:cubicBezTo>
                    <a:pt x="1819" y="851"/>
                    <a:pt x="1819" y="851"/>
                    <a:pt x="1821" y="852"/>
                  </a:cubicBezTo>
                  <a:cubicBezTo>
                    <a:pt x="1821" y="852"/>
                    <a:pt x="1821" y="852"/>
                    <a:pt x="1822" y="851"/>
                  </a:cubicBezTo>
                  <a:cubicBezTo>
                    <a:pt x="1822" y="851"/>
                    <a:pt x="1822" y="851"/>
                    <a:pt x="1823" y="851"/>
                  </a:cubicBezTo>
                  <a:cubicBezTo>
                    <a:pt x="1823" y="851"/>
                    <a:pt x="1823" y="851"/>
                    <a:pt x="1824" y="852"/>
                  </a:cubicBezTo>
                  <a:cubicBezTo>
                    <a:pt x="1824" y="852"/>
                    <a:pt x="1824" y="852"/>
                    <a:pt x="1825" y="852"/>
                  </a:cubicBezTo>
                  <a:cubicBezTo>
                    <a:pt x="1825" y="852"/>
                    <a:pt x="1825" y="852"/>
                    <a:pt x="1826" y="851"/>
                  </a:cubicBezTo>
                  <a:cubicBezTo>
                    <a:pt x="1826" y="851"/>
                    <a:pt x="1826" y="851"/>
                    <a:pt x="1827" y="851"/>
                  </a:cubicBezTo>
                  <a:cubicBezTo>
                    <a:pt x="1827" y="851"/>
                    <a:pt x="1827" y="851"/>
                    <a:pt x="1829" y="852"/>
                  </a:cubicBezTo>
                  <a:cubicBezTo>
                    <a:pt x="1829" y="852"/>
                    <a:pt x="1829" y="852"/>
                    <a:pt x="1831" y="852"/>
                  </a:cubicBezTo>
                  <a:cubicBezTo>
                    <a:pt x="1831" y="852"/>
                    <a:pt x="1831" y="852"/>
                    <a:pt x="1834" y="854"/>
                  </a:cubicBezTo>
                  <a:cubicBezTo>
                    <a:pt x="1834" y="854"/>
                    <a:pt x="1834" y="854"/>
                    <a:pt x="1837" y="855"/>
                  </a:cubicBezTo>
                  <a:cubicBezTo>
                    <a:pt x="1837" y="855"/>
                    <a:pt x="1837" y="855"/>
                    <a:pt x="1838" y="855"/>
                  </a:cubicBezTo>
                  <a:cubicBezTo>
                    <a:pt x="1838" y="855"/>
                    <a:pt x="1838" y="855"/>
                    <a:pt x="1840" y="855"/>
                  </a:cubicBezTo>
                  <a:close/>
                  <a:moveTo>
                    <a:pt x="1805" y="838"/>
                  </a:moveTo>
                  <a:cubicBezTo>
                    <a:pt x="1805" y="839"/>
                    <a:pt x="1805" y="839"/>
                    <a:pt x="1805" y="839"/>
                  </a:cubicBezTo>
                  <a:cubicBezTo>
                    <a:pt x="1806" y="838"/>
                    <a:pt x="1806" y="838"/>
                    <a:pt x="1806" y="838"/>
                  </a:cubicBezTo>
                  <a:cubicBezTo>
                    <a:pt x="1806" y="835"/>
                    <a:pt x="1806" y="835"/>
                    <a:pt x="1806" y="835"/>
                  </a:cubicBezTo>
                  <a:cubicBezTo>
                    <a:pt x="1807" y="832"/>
                    <a:pt x="1807" y="832"/>
                    <a:pt x="1807" y="832"/>
                  </a:cubicBezTo>
                  <a:cubicBezTo>
                    <a:pt x="1806" y="829"/>
                    <a:pt x="1806" y="829"/>
                    <a:pt x="1806" y="829"/>
                  </a:cubicBezTo>
                  <a:cubicBezTo>
                    <a:pt x="1807" y="827"/>
                    <a:pt x="1807" y="827"/>
                    <a:pt x="1807" y="827"/>
                  </a:cubicBezTo>
                  <a:cubicBezTo>
                    <a:pt x="1806" y="826"/>
                    <a:pt x="1806" y="826"/>
                    <a:pt x="1806" y="826"/>
                  </a:cubicBezTo>
                  <a:cubicBezTo>
                    <a:pt x="1807" y="824"/>
                    <a:pt x="1807" y="824"/>
                    <a:pt x="1807" y="824"/>
                  </a:cubicBezTo>
                  <a:cubicBezTo>
                    <a:pt x="1808" y="823"/>
                    <a:pt x="1808" y="823"/>
                    <a:pt x="1808" y="823"/>
                  </a:cubicBezTo>
                  <a:cubicBezTo>
                    <a:pt x="1808" y="822"/>
                    <a:pt x="1808" y="822"/>
                    <a:pt x="1808" y="822"/>
                  </a:cubicBezTo>
                  <a:cubicBezTo>
                    <a:pt x="1808" y="821"/>
                    <a:pt x="1808" y="821"/>
                    <a:pt x="1808" y="821"/>
                  </a:cubicBezTo>
                  <a:cubicBezTo>
                    <a:pt x="1807" y="821"/>
                    <a:pt x="1807" y="821"/>
                    <a:pt x="1807" y="821"/>
                  </a:cubicBezTo>
                  <a:cubicBezTo>
                    <a:pt x="1806" y="820"/>
                    <a:pt x="1806" y="820"/>
                    <a:pt x="1806" y="820"/>
                  </a:cubicBezTo>
                  <a:cubicBezTo>
                    <a:pt x="1805" y="818"/>
                    <a:pt x="1805" y="818"/>
                    <a:pt x="1805" y="818"/>
                  </a:cubicBezTo>
                  <a:cubicBezTo>
                    <a:pt x="1804" y="817"/>
                    <a:pt x="1804" y="817"/>
                    <a:pt x="1804" y="817"/>
                  </a:cubicBezTo>
                  <a:cubicBezTo>
                    <a:pt x="1803" y="817"/>
                    <a:pt x="1803" y="817"/>
                    <a:pt x="1803" y="817"/>
                  </a:cubicBezTo>
                  <a:cubicBezTo>
                    <a:pt x="1801" y="817"/>
                    <a:pt x="1801" y="817"/>
                    <a:pt x="1801" y="817"/>
                  </a:cubicBezTo>
                  <a:cubicBezTo>
                    <a:pt x="1800" y="817"/>
                    <a:pt x="1800" y="817"/>
                    <a:pt x="1800" y="817"/>
                  </a:cubicBezTo>
                  <a:cubicBezTo>
                    <a:pt x="1800" y="815"/>
                    <a:pt x="1800" y="815"/>
                    <a:pt x="1800" y="815"/>
                  </a:cubicBezTo>
                  <a:cubicBezTo>
                    <a:pt x="1799" y="814"/>
                    <a:pt x="1799" y="814"/>
                    <a:pt x="1799" y="814"/>
                  </a:cubicBezTo>
                  <a:cubicBezTo>
                    <a:pt x="1798" y="814"/>
                    <a:pt x="1798" y="814"/>
                    <a:pt x="1798" y="814"/>
                  </a:cubicBezTo>
                  <a:cubicBezTo>
                    <a:pt x="1799" y="813"/>
                    <a:pt x="1799" y="813"/>
                    <a:pt x="1799" y="813"/>
                  </a:cubicBezTo>
                  <a:cubicBezTo>
                    <a:pt x="1798" y="811"/>
                    <a:pt x="1798" y="811"/>
                    <a:pt x="1798" y="811"/>
                  </a:cubicBezTo>
                  <a:cubicBezTo>
                    <a:pt x="1798" y="808"/>
                    <a:pt x="1798" y="808"/>
                    <a:pt x="1798" y="808"/>
                  </a:cubicBezTo>
                  <a:cubicBezTo>
                    <a:pt x="1797" y="809"/>
                    <a:pt x="1797" y="809"/>
                    <a:pt x="1797" y="809"/>
                  </a:cubicBezTo>
                  <a:cubicBezTo>
                    <a:pt x="1796" y="808"/>
                    <a:pt x="1796" y="808"/>
                    <a:pt x="1796" y="808"/>
                  </a:cubicBezTo>
                  <a:cubicBezTo>
                    <a:pt x="1793" y="808"/>
                    <a:pt x="1793" y="808"/>
                    <a:pt x="1793" y="808"/>
                  </a:cubicBezTo>
                  <a:cubicBezTo>
                    <a:pt x="1791" y="807"/>
                    <a:pt x="1791" y="807"/>
                    <a:pt x="1791" y="807"/>
                  </a:cubicBezTo>
                  <a:cubicBezTo>
                    <a:pt x="1791" y="806"/>
                    <a:pt x="1791" y="806"/>
                    <a:pt x="1791" y="806"/>
                  </a:cubicBezTo>
                  <a:cubicBezTo>
                    <a:pt x="1793" y="805"/>
                    <a:pt x="1793" y="805"/>
                    <a:pt x="1793" y="805"/>
                  </a:cubicBezTo>
                  <a:cubicBezTo>
                    <a:pt x="1794" y="804"/>
                    <a:pt x="1794" y="804"/>
                    <a:pt x="1794" y="804"/>
                  </a:cubicBezTo>
                  <a:cubicBezTo>
                    <a:pt x="1793" y="804"/>
                    <a:pt x="1793" y="804"/>
                    <a:pt x="1793" y="804"/>
                  </a:cubicBezTo>
                  <a:cubicBezTo>
                    <a:pt x="1792" y="804"/>
                    <a:pt x="1792" y="804"/>
                    <a:pt x="1792" y="804"/>
                  </a:cubicBezTo>
                  <a:cubicBezTo>
                    <a:pt x="1791" y="804"/>
                    <a:pt x="1791" y="804"/>
                    <a:pt x="1791" y="804"/>
                  </a:cubicBezTo>
                  <a:cubicBezTo>
                    <a:pt x="1790" y="804"/>
                    <a:pt x="1790" y="804"/>
                    <a:pt x="1790" y="804"/>
                  </a:cubicBezTo>
                  <a:cubicBezTo>
                    <a:pt x="1791" y="803"/>
                    <a:pt x="1791" y="803"/>
                    <a:pt x="1791" y="803"/>
                  </a:cubicBezTo>
                  <a:cubicBezTo>
                    <a:pt x="1792" y="802"/>
                    <a:pt x="1792" y="802"/>
                    <a:pt x="1792" y="802"/>
                  </a:cubicBezTo>
                  <a:cubicBezTo>
                    <a:pt x="1794" y="802"/>
                    <a:pt x="1794" y="802"/>
                    <a:pt x="1794" y="802"/>
                  </a:cubicBezTo>
                  <a:cubicBezTo>
                    <a:pt x="1794" y="801"/>
                    <a:pt x="1794" y="801"/>
                    <a:pt x="1794" y="801"/>
                  </a:cubicBezTo>
                  <a:cubicBezTo>
                    <a:pt x="1792" y="799"/>
                    <a:pt x="1792" y="799"/>
                    <a:pt x="1792" y="799"/>
                  </a:cubicBezTo>
                  <a:cubicBezTo>
                    <a:pt x="1791" y="799"/>
                    <a:pt x="1791" y="799"/>
                    <a:pt x="1791" y="799"/>
                  </a:cubicBezTo>
                  <a:cubicBezTo>
                    <a:pt x="1789" y="799"/>
                    <a:pt x="1789" y="799"/>
                    <a:pt x="1789" y="799"/>
                  </a:cubicBezTo>
                  <a:cubicBezTo>
                    <a:pt x="1788" y="800"/>
                    <a:pt x="1788" y="800"/>
                    <a:pt x="1788" y="800"/>
                  </a:cubicBezTo>
                  <a:cubicBezTo>
                    <a:pt x="1788" y="799"/>
                    <a:pt x="1788" y="799"/>
                    <a:pt x="1788" y="799"/>
                  </a:cubicBezTo>
                  <a:cubicBezTo>
                    <a:pt x="1789" y="799"/>
                    <a:pt x="1789" y="799"/>
                    <a:pt x="1789" y="799"/>
                  </a:cubicBezTo>
                  <a:cubicBezTo>
                    <a:pt x="1789" y="798"/>
                    <a:pt x="1789" y="798"/>
                    <a:pt x="1789" y="798"/>
                  </a:cubicBezTo>
                  <a:cubicBezTo>
                    <a:pt x="1787" y="797"/>
                    <a:pt x="1787" y="797"/>
                    <a:pt x="1787" y="797"/>
                  </a:cubicBezTo>
                  <a:cubicBezTo>
                    <a:pt x="1785" y="797"/>
                    <a:pt x="1785" y="797"/>
                    <a:pt x="1785" y="797"/>
                  </a:cubicBezTo>
                  <a:cubicBezTo>
                    <a:pt x="1783" y="796"/>
                    <a:pt x="1783" y="796"/>
                    <a:pt x="1783" y="796"/>
                  </a:cubicBezTo>
                  <a:cubicBezTo>
                    <a:pt x="1783" y="795"/>
                    <a:pt x="1783" y="795"/>
                    <a:pt x="1783" y="795"/>
                  </a:cubicBezTo>
                  <a:cubicBezTo>
                    <a:pt x="1783" y="793"/>
                    <a:pt x="1783" y="793"/>
                    <a:pt x="1783" y="793"/>
                  </a:cubicBezTo>
                  <a:cubicBezTo>
                    <a:pt x="1781" y="791"/>
                    <a:pt x="1781" y="791"/>
                    <a:pt x="1781" y="791"/>
                  </a:cubicBezTo>
                  <a:cubicBezTo>
                    <a:pt x="1780" y="791"/>
                    <a:pt x="1780" y="791"/>
                    <a:pt x="1780" y="791"/>
                  </a:cubicBezTo>
                  <a:cubicBezTo>
                    <a:pt x="1779" y="791"/>
                    <a:pt x="1779" y="791"/>
                    <a:pt x="1779" y="791"/>
                  </a:cubicBezTo>
                  <a:cubicBezTo>
                    <a:pt x="1778" y="790"/>
                    <a:pt x="1778" y="790"/>
                    <a:pt x="1778" y="790"/>
                  </a:cubicBezTo>
                  <a:cubicBezTo>
                    <a:pt x="1778" y="789"/>
                    <a:pt x="1778" y="789"/>
                    <a:pt x="1778" y="789"/>
                  </a:cubicBezTo>
                  <a:cubicBezTo>
                    <a:pt x="1778" y="788"/>
                    <a:pt x="1778" y="788"/>
                    <a:pt x="1778" y="788"/>
                  </a:cubicBezTo>
                  <a:cubicBezTo>
                    <a:pt x="1776" y="786"/>
                    <a:pt x="1776" y="786"/>
                    <a:pt x="1776" y="786"/>
                  </a:cubicBezTo>
                  <a:cubicBezTo>
                    <a:pt x="1774" y="785"/>
                    <a:pt x="1774" y="785"/>
                    <a:pt x="1774" y="785"/>
                  </a:cubicBezTo>
                  <a:cubicBezTo>
                    <a:pt x="1772" y="785"/>
                    <a:pt x="1772" y="785"/>
                    <a:pt x="1772" y="785"/>
                  </a:cubicBezTo>
                  <a:cubicBezTo>
                    <a:pt x="1771" y="785"/>
                    <a:pt x="1771" y="785"/>
                    <a:pt x="1771" y="785"/>
                  </a:cubicBezTo>
                  <a:cubicBezTo>
                    <a:pt x="1771" y="783"/>
                    <a:pt x="1771" y="783"/>
                    <a:pt x="1771" y="783"/>
                  </a:cubicBezTo>
                  <a:cubicBezTo>
                    <a:pt x="1770" y="784"/>
                    <a:pt x="1770" y="784"/>
                    <a:pt x="1770" y="784"/>
                  </a:cubicBezTo>
                  <a:cubicBezTo>
                    <a:pt x="1769" y="783"/>
                    <a:pt x="1769" y="783"/>
                    <a:pt x="1769" y="783"/>
                  </a:cubicBezTo>
                  <a:cubicBezTo>
                    <a:pt x="1769" y="781"/>
                    <a:pt x="1769" y="781"/>
                    <a:pt x="1769" y="781"/>
                  </a:cubicBezTo>
                  <a:cubicBezTo>
                    <a:pt x="1768" y="780"/>
                    <a:pt x="1768" y="780"/>
                    <a:pt x="1768" y="780"/>
                  </a:cubicBezTo>
                  <a:cubicBezTo>
                    <a:pt x="1767" y="779"/>
                    <a:pt x="1767" y="779"/>
                    <a:pt x="1767" y="779"/>
                  </a:cubicBezTo>
                  <a:cubicBezTo>
                    <a:pt x="1766" y="779"/>
                    <a:pt x="1766" y="779"/>
                    <a:pt x="1766" y="779"/>
                  </a:cubicBezTo>
                  <a:cubicBezTo>
                    <a:pt x="1762" y="776"/>
                    <a:pt x="1762" y="776"/>
                    <a:pt x="1762" y="776"/>
                  </a:cubicBezTo>
                  <a:cubicBezTo>
                    <a:pt x="1761" y="776"/>
                    <a:pt x="1761" y="776"/>
                    <a:pt x="1761" y="776"/>
                  </a:cubicBezTo>
                  <a:cubicBezTo>
                    <a:pt x="1760" y="774"/>
                    <a:pt x="1760" y="774"/>
                    <a:pt x="1760" y="774"/>
                  </a:cubicBezTo>
                  <a:cubicBezTo>
                    <a:pt x="1758" y="774"/>
                    <a:pt x="1758" y="774"/>
                    <a:pt x="1758" y="774"/>
                  </a:cubicBezTo>
                  <a:cubicBezTo>
                    <a:pt x="1758" y="773"/>
                    <a:pt x="1758" y="773"/>
                    <a:pt x="1758" y="773"/>
                  </a:cubicBezTo>
                  <a:cubicBezTo>
                    <a:pt x="1757" y="771"/>
                    <a:pt x="1757" y="771"/>
                    <a:pt x="1757" y="771"/>
                  </a:cubicBezTo>
                  <a:cubicBezTo>
                    <a:pt x="1756" y="770"/>
                    <a:pt x="1756" y="770"/>
                    <a:pt x="1756" y="770"/>
                  </a:cubicBezTo>
                  <a:cubicBezTo>
                    <a:pt x="1755" y="769"/>
                    <a:pt x="1755" y="769"/>
                    <a:pt x="1755" y="769"/>
                  </a:cubicBezTo>
                  <a:cubicBezTo>
                    <a:pt x="1754" y="767"/>
                    <a:pt x="1754" y="767"/>
                    <a:pt x="1754" y="767"/>
                  </a:cubicBezTo>
                  <a:cubicBezTo>
                    <a:pt x="1753" y="767"/>
                    <a:pt x="1753" y="767"/>
                    <a:pt x="1753" y="767"/>
                  </a:cubicBezTo>
                  <a:cubicBezTo>
                    <a:pt x="1751" y="767"/>
                    <a:pt x="1751" y="767"/>
                    <a:pt x="1751" y="767"/>
                  </a:cubicBezTo>
                  <a:cubicBezTo>
                    <a:pt x="1750" y="767"/>
                    <a:pt x="1750" y="767"/>
                    <a:pt x="1750" y="767"/>
                  </a:cubicBezTo>
                  <a:cubicBezTo>
                    <a:pt x="1750" y="766"/>
                    <a:pt x="1750" y="766"/>
                    <a:pt x="1750" y="766"/>
                  </a:cubicBezTo>
                  <a:cubicBezTo>
                    <a:pt x="1748" y="766"/>
                    <a:pt x="1748" y="766"/>
                    <a:pt x="1748" y="766"/>
                  </a:cubicBezTo>
                  <a:cubicBezTo>
                    <a:pt x="1746" y="767"/>
                    <a:pt x="1746" y="767"/>
                    <a:pt x="1746" y="767"/>
                  </a:cubicBezTo>
                  <a:cubicBezTo>
                    <a:pt x="1745" y="766"/>
                    <a:pt x="1745" y="766"/>
                    <a:pt x="1745" y="766"/>
                  </a:cubicBezTo>
                  <a:cubicBezTo>
                    <a:pt x="1743" y="764"/>
                    <a:pt x="1743" y="764"/>
                    <a:pt x="1743" y="764"/>
                  </a:cubicBezTo>
                  <a:cubicBezTo>
                    <a:pt x="1740" y="764"/>
                    <a:pt x="1740" y="764"/>
                    <a:pt x="1740" y="764"/>
                  </a:cubicBezTo>
                  <a:cubicBezTo>
                    <a:pt x="1739" y="764"/>
                    <a:pt x="1739" y="764"/>
                    <a:pt x="1739" y="764"/>
                  </a:cubicBezTo>
                  <a:cubicBezTo>
                    <a:pt x="1739" y="765"/>
                    <a:pt x="1739" y="765"/>
                    <a:pt x="1739" y="765"/>
                  </a:cubicBezTo>
                  <a:cubicBezTo>
                    <a:pt x="1739" y="767"/>
                    <a:pt x="1739" y="767"/>
                    <a:pt x="1739" y="767"/>
                  </a:cubicBezTo>
                  <a:cubicBezTo>
                    <a:pt x="1741" y="770"/>
                    <a:pt x="1741" y="770"/>
                    <a:pt x="1741" y="770"/>
                  </a:cubicBezTo>
                  <a:cubicBezTo>
                    <a:pt x="1742" y="771"/>
                    <a:pt x="1742" y="771"/>
                    <a:pt x="1742" y="771"/>
                  </a:cubicBezTo>
                  <a:cubicBezTo>
                    <a:pt x="1744" y="774"/>
                    <a:pt x="1744" y="774"/>
                    <a:pt x="1744" y="774"/>
                  </a:cubicBezTo>
                  <a:cubicBezTo>
                    <a:pt x="1745" y="774"/>
                    <a:pt x="1745" y="774"/>
                    <a:pt x="1745" y="774"/>
                  </a:cubicBezTo>
                  <a:cubicBezTo>
                    <a:pt x="1747" y="776"/>
                    <a:pt x="1747" y="776"/>
                    <a:pt x="1747" y="776"/>
                  </a:cubicBezTo>
                  <a:cubicBezTo>
                    <a:pt x="1748" y="776"/>
                    <a:pt x="1748" y="776"/>
                    <a:pt x="1748" y="776"/>
                  </a:cubicBezTo>
                  <a:cubicBezTo>
                    <a:pt x="1749" y="776"/>
                    <a:pt x="1749" y="776"/>
                    <a:pt x="1749" y="776"/>
                  </a:cubicBezTo>
                  <a:cubicBezTo>
                    <a:pt x="1751" y="778"/>
                    <a:pt x="1751" y="778"/>
                    <a:pt x="1751" y="778"/>
                  </a:cubicBezTo>
                  <a:cubicBezTo>
                    <a:pt x="1753" y="781"/>
                    <a:pt x="1753" y="781"/>
                    <a:pt x="1753" y="781"/>
                  </a:cubicBezTo>
                  <a:cubicBezTo>
                    <a:pt x="1755" y="783"/>
                    <a:pt x="1755" y="783"/>
                    <a:pt x="1755" y="783"/>
                  </a:cubicBezTo>
                  <a:cubicBezTo>
                    <a:pt x="1756" y="783"/>
                    <a:pt x="1756" y="783"/>
                    <a:pt x="1756" y="783"/>
                  </a:cubicBezTo>
                  <a:cubicBezTo>
                    <a:pt x="1756" y="785"/>
                    <a:pt x="1756" y="785"/>
                    <a:pt x="1756" y="785"/>
                  </a:cubicBezTo>
                  <a:cubicBezTo>
                    <a:pt x="1757" y="787"/>
                    <a:pt x="1757" y="787"/>
                    <a:pt x="1757" y="787"/>
                  </a:cubicBezTo>
                  <a:cubicBezTo>
                    <a:pt x="1757" y="788"/>
                    <a:pt x="1757" y="788"/>
                    <a:pt x="1757" y="788"/>
                  </a:cubicBezTo>
                  <a:cubicBezTo>
                    <a:pt x="1759" y="788"/>
                    <a:pt x="1759" y="788"/>
                    <a:pt x="1759" y="788"/>
                  </a:cubicBezTo>
                  <a:cubicBezTo>
                    <a:pt x="1760" y="790"/>
                    <a:pt x="1760" y="790"/>
                    <a:pt x="1760" y="790"/>
                  </a:cubicBezTo>
                  <a:cubicBezTo>
                    <a:pt x="1761" y="790"/>
                    <a:pt x="1761" y="790"/>
                    <a:pt x="1761" y="790"/>
                  </a:cubicBezTo>
                  <a:cubicBezTo>
                    <a:pt x="1762" y="790"/>
                    <a:pt x="1762" y="790"/>
                    <a:pt x="1762" y="790"/>
                  </a:cubicBezTo>
                  <a:cubicBezTo>
                    <a:pt x="1762" y="791"/>
                    <a:pt x="1762" y="791"/>
                    <a:pt x="1762" y="791"/>
                  </a:cubicBezTo>
                  <a:cubicBezTo>
                    <a:pt x="1762" y="792"/>
                    <a:pt x="1762" y="792"/>
                    <a:pt x="1762" y="792"/>
                  </a:cubicBezTo>
                  <a:cubicBezTo>
                    <a:pt x="1762" y="793"/>
                    <a:pt x="1762" y="793"/>
                    <a:pt x="1762" y="793"/>
                  </a:cubicBezTo>
                  <a:cubicBezTo>
                    <a:pt x="1763" y="794"/>
                    <a:pt x="1763" y="794"/>
                    <a:pt x="1763" y="794"/>
                  </a:cubicBezTo>
                  <a:cubicBezTo>
                    <a:pt x="1763" y="795"/>
                    <a:pt x="1763" y="795"/>
                    <a:pt x="1763" y="795"/>
                  </a:cubicBezTo>
                  <a:cubicBezTo>
                    <a:pt x="1764" y="798"/>
                    <a:pt x="1764" y="798"/>
                    <a:pt x="1764" y="798"/>
                  </a:cubicBezTo>
                  <a:cubicBezTo>
                    <a:pt x="1765" y="800"/>
                    <a:pt x="1765" y="800"/>
                    <a:pt x="1765" y="800"/>
                  </a:cubicBezTo>
                  <a:cubicBezTo>
                    <a:pt x="1766" y="800"/>
                    <a:pt x="1766" y="800"/>
                    <a:pt x="1766" y="800"/>
                  </a:cubicBezTo>
                  <a:cubicBezTo>
                    <a:pt x="1768" y="802"/>
                    <a:pt x="1768" y="802"/>
                    <a:pt x="1768" y="802"/>
                  </a:cubicBezTo>
                  <a:cubicBezTo>
                    <a:pt x="1768" y="803"/>
                    <a:pt x="1768" y="803"/>
                    <a:pt x="1768" y="803"/>
                  </a:cubicBezTo>
                  <a:cubicBezTo>
                    <a:pt x="1770" y="805"/>
                    <a:pt x="1770" y="805"/>
                    <a:pt x="1770" y="805"/>
                  </a:cubicBezTo>
                  <a:cubicBezTo>
                    <a:pt x="1771" y="806"/>
                    <a:pt x="1771" y="806"/>
                    <a:pt x="1771" y="806"/>
                  </a:cubicBezTo>
                  <a:cubicBezTo>
                    <a:pt x="1772" y="810"/>
                    <a:pt x="1772" y="810"/>
                    <a:pt x="1772" y="810"/>
                  </a:cubicBezTo>
                  <a:cubicBezTo>
                    <a:pt x="1774" y="814"/>
                    <a:pt x="1774" y="814"/>
                    <a:pt x="1774" y="814"/>
                  </a:cubicBezTo>
                  <a:cubicBezTo>
                    <a:pt x="1774" y="816"/>
                    <a:pt x="1774" y="816"/>
                    <a:pt x="1774" y="816"/>
                  </a:cubicBezTo>
                  <a:cubicBezTo>
                    <a:pt x="1774" y="817"/>
                    <a:pt x="1774" y="817"/>
                    <a:pt x="1774" y="817"/>
                  </a:cubicBezTo>
                  <a:cubicBezTo>
                    <a:pt x="1777" y="819"/>
                    <a:pt x="1777" y="819"/>
                    <a:pt x="1777" y="819"/>
                  </a:cubicBezTo>
                  <a:cubicBezTo>
                    <a:pt x="1779" y="822"/>
                    <a:pt x="1779" y="822"/>
                    <a:pt x="1779" y="822"/>
                  </a:cubicBezTo>
                  <a:cubicBezTo>
                    <a:pt x="1780" y="823"/>
                    <a:pt x="1780" y="823"/>
                    <a:pt x="1780" y="823"/>
                  </a:cubicBezTo>
                  <a:cubicBezTo>
                    <a:pt x="1781" y="824"/>
                    <a:pt x="1781" y="824"/>
                    <a:pt x="1781" y="824"/>
                  </a:cubicBezTo>
                  <a:cubicBezTo>
                    <a:pt x="1782" y="824"/>
                    <a:pt x="1782" y="824"/>
                    <a:pt x="1782" y="824"/>
                  </a:cubicBezTo>
                  <a:cubicBezTo>
                    <a:pt x="1784" y="825"/>
                    <a:pt x="1784" y="825"/>
                    <a:pt x="1784" y="825"/>
                  </a:cubicBezTo>
                  <a:cubicBezTo>
                    <a:pt x="1784" y="827"/>
                    <a:pt x="1784" y="827"/>
                    <a:pt x="1784" y="827"/>
                  </a:cubicBezTo>
                  <a:cubicBezTo>
                    <a:pt x="1785" y="828"/>
                    <a:pt x="1785" y="828"/>
                    <a:pt x="1785" y="828"/>
                  </a:cubicBezTo>
                  <a:cubicBezTo>
                    <a:pt x="1787" y="830"/>
                    <a:pt x="1787" y="830"/>
                    <a:pt x="1787" y="830"/>
                  </a:cubicBezTo>
                  <a:cubicBezTo>
                    <a:pt x="1790" y="832"/>
                    <a:pt x="1790" y="832"/>
                    <a:pt x="1790" y="832"/>
                  </a:cubicBezTo>
                  <a:cubicBezTo>
                    <a:pt x="1790" y="833"/>
                    <a:pt x="1790" y="833"/>
                    <a:pt x="1790" y="833"/>
                  </a:cubicBezTo>
                  <a:cubicBezTo>
                    <a:pt x="1792" y="833"/>
                    <a:pt x="1792" y="833"/>
                    <a:pt x="1792" y="833"/>
                  </a:cubicBezTo>
                  <a:cubicBezTo>
                    <a:pt x="1796" y="837"/>
                    <a:pt x="1796" y="837"/>
                    <a:pt x="1796" y="837"/>
                  </a:cubicBezTo>
                  <a:cubicBezTo>
                    <a:pt x="1796" y="838"/>
                    <a:pt x="1796" y="838"/>
                    <a:pt x="1796" y="838"/>
                  </a:cubicBezTo>
                  <a:cubicBezTo>
                    <a:pt x="1797" y="838"/>
                    <a:pt x="1797" y="838"/>
                    <a:pt x="1797" y="838"/>
                  </a:cubicBezTo>
                  <a:cubicBezTo>
                    <a:pt x="1798" y="840"/>
                    <a:pt x="1798" y="840"/>
                    <a:pt x="1798" y="840"/>
                  </a:cubicBezTo>
                  <a:cubicBezTo>
                    <a:pt x="1798" y="839"/>
                    <a:pt x="1798" y="839"/>
                    <a:pt x="1798" y="839"/>
                  </a:cubicBezTo>
                  <a:cubicBezTo>
                    <a:pt x="1798" y="838"/>
                    <a:pt x="1798" y="838"/>
                    <a:pt x="1798" y="838"/>
                  </a:cubicBezTo>
                  <a:cubicBezTo>
                    <a:pt x="1798" y="837"/>
                    <a:pt x="1798" y="837"/>
                    <a:pt x="1798" y="837"/>
                  </a:cubicBezTo>
                  <a:cubicBezTo>
                    <a:pt x="1799" y="837"/>
                    <a:pt x="1799" y="837"/>
                    <a:pt x="1799" y="837"/>
                  </a:cubicBezTo>
                  <a:cubicBezTo>
                    <a:pt x="1801" y="839"/>
                    <a:pt x="1801" y="839"/>
                    <a:pt x="1801" y="839"/>
                  </a:cubicBezTo>
                  <a:cubicBezTo>
                    <a:pt x="1802" y="839"/>
                    <a:pt x="1802" y="839"/>
                    <a:pt x="1802" y="839"/>
                  </a:cubicBezTo>
                  <a:cubicBezTo>
                    <a:pt x="1802" y="837"/>
                    <a:pt x="1802" y="837"/>
                    <a:pt x="1802" y="837"/>
                  </a:cubicBezTo>
                  <a:cubicBezTo>
                    <a:pt x="1802" y="836"/>
                    <a:pt x="1802" y="836"/>
                    <a:pt x="1802" y="836"/>
                  </a:cubicBezTo>
                  <a:cubicBezTo>
                    <a:pt x="1803" y="837"/>
                    <a:pt x="1803" y="837"/>
                    <a:pt x="1803" y="837"/>
                  </a:cubicBezTo>
                  <a:cubicBezTo>
                    <a:pt x="1805" y="838"/>
                    <a:pt x="1805" y="838"/>
                    <a:pt x="1805" y="838"/>
                  </a:cubicBezTo>
                  <a:close/>
                  <a:moveTo>
                    <a:pt x="1968" y="851"/>
                  </a:moveTo>
                  <a:cubicBezTo>
                    <a:pt x="1968" y="850"/>
                    <a:pt x="1968" y="850"/>
                    <a:pt x="1968" y="850"/>
                  </a:cubicBezTo>
                  <a:cubicBezTo>
                    <a:pt x="1968" y="849"/>
                    <a:pt x="1968" y="849"/>
                    <a:pt x="1968" y="849"/>
                  </a:cubicBezTo>
                  <a:cubicBezTo>
                    <a:pt x="1968" y="848"/>
                    <a:pt x="1968" y="848"/>
                    <a:pt x="1968" y="848"/>
                  </a:cubicBezTo>
                  <a:cubicBezTo>
                    <a:pt x="1967" y="848"/>
                    <a:pt x="1967" y="848"/>
                    <a:pt x="1967" y="848"/>
                  </a:cubicBezTo>
                  <a:cubicBezTo>
                    <a:pt x="1965" y="850"/>
                    <a:pt x="1965" y="850"/>
                    <a:pt x="1965" y="850"/>
                  </a:cubicBezTo>
                  <a:cubicBezTo>
                    <a:pt x="1965" y="851"/>
                    <a:pt x="1965" y="851"/>
                    <a:pt x="1965" y="851"/>
                  </a:cubicBezTo>
                  <a:cubicBezTo>
                    <a:pt x="1965" y="852"/>
                    <a:pt x="1965" y="852"/>
                    <a:pt x="1965" y="852"/>
                  </a:cubicBezTo>
                  <a:cubicBezTo>
                    <a:pt x="1965" y="853"/>
                    <a:pt x="1965" y="853"/>
                    <a:pt x="1965" y="853"/>
                  </a:cubicBezTo>
                  <a:cubicBezTo>
                    <a:pt x="1966" y="853"/>
                    <a:pt x="1966" y="853"/>
                    <a:pt x="1966" y="853"/>
                  </a:cubicBezTo>
                  <a:cubicBezTo>
                    <a:pt x="1968" y="851"/>
                    <a:pt x="1968" y="851"/>
                    <a:pt x="1968" y="851"/>
                  </a:cubicBezTo>
                  <a:close/>
                  <a:moveTo>
                    <a:pt x="1767" y="815"/>
                  </a:moveTo>
                  <a:cubicBezTo>
                    <a:pt x="1766" y="815"/>
                    <a:pt x="1766" y="815"/>
                    <a:pt x="1766" y="815"/>
                  </a:cubicBezTo>
                  <a:cubicBezTo>
                    <a:pt x="1767" y="816"/>
                    <a:pt x="1767" y="816"/>
                    <a:pt x="1767" y="816"/>
                  </a:cubicBezTo>
                  <a:cubicBezTo>
                    <a:pt x="1769" y="817"/>
                    <a:pt x="1769" y="817"/>
                    <a:pt x="1769" y="817"/>
                  </a:cubicBezTo>
                  <a:cubicBezTo>
                    <a:pt x="1767" y="815"/>
                    <a:pt x="1767" y="815"/>
                    <a:pt x="1767" y="815"/>
                  </a:cubicBezTo>
                  <a:close/>
                  <a:moveTo>
                    <a:pt x="1988" y="807"/>
                  </a:moveTo>
                  <a:cubicBezTo>
                    <a:pt x="1989" y="808"/>
                    <a:pt x="1989" y="808"/>
                    <a:pt x="1989" y="808"/>
                  </a:cubicBezTo>
                  <a:cubicBezTo>
                    <a:pt x="1990" y="808"/>
                    <a:pt x="1990" y="808"/>
                    <a:pt x="1990" y="808"/>
                  </a:cubicBezTo>
                  <a:cubicBezTo>
                    <a:pt x="1989" y="807"/>
                    <a:pt x="1989" y="807"/>
                    <a:pt x="1989" y="807"/>
                  </a:cubicBezTo>
                  <a:cubicBezTo>
                    <a:pt x="1988" y="807"/>
                    <a:pt x="1988" y="807"/>
                    <a:pt x="1988" y="807"/>
                  </a:cubicBezTo>
                  <a:close/>
                  <a:moveTo>
                    <a:pt x="1958" y="813"/>
                  </a:moveTo>
                  <a:cubicBezTo>
                    <a:pt x="1957" y="813"/>
                    <a:pt x="1957" y="813"/>
                    <a:pt x="1957" y="813"/>
                  </a:cubicBezTo>
                  <a:cubicBezTo>
                    <a:pt x="1957" y="814"/>
                    <a:pt x="1957" y="814"/>
                    <a:pt x="1957" y="814"/>
                  </a:cubicBezTo>
                  <a:cubicBezTo>
                    <a:pt x="1959" y="815"/>
                    <a:pt x="1959" y="815"/>
                    <a:pt x="1959" y="815"/>
                  </a:cubicBezTo>
                  <a:cubicBezTo>
                    <a:pt x="1961" y="814"/>
                    <a:pt x="1961" y="814"/>
                    <a:pt x="1961" y="814"/>
                  </a:cubicBezTo>
                  <a:cubicBezTo>
                    <a:pt x="1960" y="813"/>
                    <a:pt x="1960" y="813"/>
                    <a:pt x="1960" y="813"/>
                  </a:cubicBezTo>
                  <a:cubicBezTo>
                    <a:pt x="1960" y="812"/>
                    <a:pt x="1960" y="812"/>
                    <a:pt x="1960" y="812"/>
                  </a:cubicBezTo>
                  <a:cubicBezTo>
                    <a:pt x="1958" y="813"/>
                    <a:pt x="1958" y="813"/>
                    <a:pt x="1958" y="813"/>
                  </a:cubicBezTo>
                  <a:close/>
                  <a:moveTo>
                    <a:pt x="1966" y="803"/>
                  </a:moveTo>
                  <a:cubicBezTo>
                    <a:pt x="1967" y="804"/>
                    <a:pt x="1967" y="804"/>
                    <a:pt x="1967" y="804"/>
                  </a:cubicBezTo>
                  <a:cubicBezTo>
                    <a:pt x="1968" y="803"/>
                    <a:pt x="1968" y="803"/>
                    <a:pt x="1968" y="803"/>
                  </a:cubicBezTo>
                  <a:cubicBezTo>
                    <a:pt x="1967" y="802"/>
                    <a:pt x="1967" y="802"/>
                    <a:pt x="1967" y="802"/>
                  </a:cubicBezTo>
                  <a:cubicBezTo>
                    <a:pt x="1966" y="801"/>
                    <a:pt x="1966" y="801"/>
                    <a:pt x="1966" y="801"/>
                  </a:cubicBezTo>
                  <a:cubicBezTo>
                    <a:pt x="1964" y="801"/>
                    <a:pt x="1964" y="801"/>
                    <a:pt x="1964" y="801"/>
                  </a:cubicBezTo>
                  <a:cubicBezTo>
                    <a:pt x="1963" y="802"/>
                    <a:pt x="1963" y="802"/>
                    <a:pt x="1963" y="802"/>
                  </a:cubicBezTo>
                  <a:cubicBezTo>
                    <a:pt x="1962" y="802"/>
                    <a:pt x="1962" y="802"/>
                    <a:pt x="1962" y="802"/>
                  </a:cubicBezTo>
                  <a:cubicBezTo>
                    <a:pt x="1961" y="802"/>
                    <a:pt x="1961" y="802"/>
                    <a:pt x="1961" y="802"/>
                  </a:cubicBezTo>
                  <a:cubicBezTo>
                    <a:pt x="1962" y="803"/>
                    <a:pt x="1962" y="803"/>
                    <a:pt x="1962" y="803"/>
                  </a:cubicBezTo>
                  <a:cubicBezTo>
                    <a:pt x="1963" y="803"/>
                    <a:pt x="1963" y="803"/>
                    <a:pt x="1963" y="803"/>
                  </a:cubicBezTo>
                  <a:cubicBezTo>
                    <a:pt x="1964" y="804"/>
                    <a:pt x="1964" y="804"/>
                    <a:pt x="1964" y="804"/>
                  </a:cubicBezTo>
                  <a:cubicBezTo>
                    <a:pt x="1965" y="804"/>
                    <a:pt x="1965" y="804"/>
                    <a:pt x="1965" y="804"/>
                  </a:cubicBezTo>
                  <a:cubicBezTo>
                    <a:pt x="1965" y="803"/>
                    <a:pt x="1965" y="803"/>
                    <a:pt x="1965" y="803"/>
                  </a:cubicBezTo>
                  <a:cubicBezTo>
                    <a:pt x="1964" y="803"/>
                    <a:pt x="1964" y="803"/>
                    <a:pt x="1964" y="803"/>
                  </a:cubicBezTo>
                  <a:cubicBezTo>
                    <a:pt x="1964" y="802"/>
                    <a:pt x="1964" y="802"/>
                    <a:pt x="1964" y="802"/>
                  </a:cubicBezTo>
                  <a:cubicBezTo>
                    <a:pt x="1966" y="803"/>
                    <a:pt x="1966" y="803"/>
                    <a:pt x="1966" y="803"/>
                  </a:cubicBezTo>
                  <a:close/>
                  <a:moveTo>
                    <a:pt x="1964" y="807"/>
                  </a:moveTo>
                  <a:cubicBezTo>
                    <a:pt x="1964" y="807"/>
                    <a:pt x="1964" y="807"/>
                    <a:pt x="1965" y="806"/>
                  </a:cubicBezTo>
                  <a:cubicBezTo>
                    <a:pt x="1965" y="806"/>
                    <a:pt x="1965" y="806"/>
                    <a:pt x="1964" y="806"/>
                  </a:cubicBezTo>
                  <a:cubicBezTo>
                    <a:pt x="1964" y="806"/>
                    <a:pt x="1964" y="806"/>
                    <a:pt x="1964" y="807"/>
                  </a:cubicBezTo>
                  <a:close/>
                  <a:moveTo>
                    <a:pt x="1954" y="802"/>
                  </a:moveTo>
                  <a:cubicBezTo>
                    <a:pt x="1954" y="802"/>
                    <a:pt x="1954" y="802"/>
                    <a:pt x="1956" y="803"/>
                  </a:cubicBezTo>
                  <a:cubicBezTo>
                    <a:pt x="1956" y="803"/>
                    <a:pt x="1956" y="803"/>
                    <a:pt x="1956" y="802"/>
                  </a:cubicBezTo>
                  <a:cubicBezTo>
                    <a:pt x="1956" y="802"/>
                    <a:pt x="1956" y="802"/>
                    <a:pt x="1953" y="801"/>
                  </a:cubicBezTo>
                  <a:cubicBezTo>
                    <a:pt x="1953" y="801"/>
                    <a:pt x="1953" y="801"/>
                    <a:pt x="1954" y="802"/>
                  </a:cubicBezTo>
                  <a:close/>
                  <a:moveTo>
                    <a:pt x="1950" y="795"/>
                  </a:moveTo>
                  <a:cubicBezTo>
                    <a:pt x="1950" y="795"/>
                    <a:pt x="1950" y="795"/>
                    <a:pt x="1951" y="792"/>
                  </a:cubicBezTo>
                  <a:cubicBezTo>
                    <a:pt x="1951" y="792"/>
                    <a:pt x="1951" y="792"/>
                    <a:pt x="1951" y="791"/>
                  </a:cubicBezTo>
                  <a:cubicBezTo>
                    <a:pt x="1951" y="791"/>
                    <a:pt x="1951" y="791"/>
                    <a:pt x="1949" y="791"/>
                  </a:cubicBezTo>
                  <a:cubicBezTo>
                    <a:pt x="1949" y="791"/>
                    <a:pt x="1949" y="791"/>
                    <a:pt x="1947" y="792"/>
                  </a:cubicBezTo>
                  <a:cubicBezTo>
                    <a:pt x="1947" y="792"/>
                    <a:pt x="1947" y="792"/>
                    <a:pt x="1947" y="793"/>
                  </a:cubicBezTo>
                  <a:cubicBezTo>
                    <a:pt x="1947" y="793"/>
                    <a:pt x="1947" y="793"/>
                    <a:pt x="1947" y="794"/>
                  </a:cubicBezTo>
                  <a:cubicBezTo>
                    <a:pt x="1947" y="794"/>
                    <a:pt x="1947" y="794"/>
                    <a:pt x="1946" y="794"/>
                  </a:cubicBezTo>
                  <a:cubicBezTo>
                    <a:pt x="1946" y="794"/>
                    <a:pt x="1946" y="794"/>
                    <a:pt x="1945" y="795"/>
                  </a:cubicBezTo>
                  <a:cubicBezTo>
                    <a:pt x="1945" y="795"/>
                    <a:pt x="1945" y="795"/>
                    <a:pt x="1944" y="796"/>
                  </a:cubicBezTo>
                  <a:cubicBezTo>
                    <a:pt x="1944" y="796"/>
                    <a:pt x="1944" y="796"/>
                    <a:pt x="1944" y="794"/>
                  </a:cubicBezTo>
                  <a:cubicBezTo>
                    <a:pt x="1944" y="794"/>
                    <a:pt x="1944" y="794"/>
                    <a:pt x="1945" y="794"/>
                  </a:cubicBezTo>
                  <a:cubicBezTo>
                    <a:pt x="1945" y="794"/>
                    <a:pt x="1945" y="794"/>
                    <a:pt x="1946" y="794"/>
                  </a:cubicBezTo>
                  <a:cubicBezTo>
                    <a:pt x="1946" y="794"/>
                    <a:pt x="1946" y="794"/>
                    <a:pt x="1946" y="792"/>
                  </a:cubicBezTo>
                  <a:cubicBezTo>
                    <a:pt x="1946" y="792"/>
                    <a:pt x="1946" y="792"/>
                    <a:pt x="1946" y="790"/>
                  </a:cubicBezTo>
                  <a:cubicBezTo>
                    <a:pt x="1946" y="790"/>
                    <a:pt x="1946" y="790"/>
                    <a:pt x="1945" y="790"/>
                  </a:cubicBezTo>
                  <a:cubicBezTo>
                    <a:pt x="1945" y="790"/>
                    <a:pt x="1945" y="790"/>
                    <a:pt x="1945" y="789"/>
                  </a:cubicBezTo>
                  <a:cubicBezTo>
                    <a:pt x="1945" y="789"/>
                    <a:pt x="1945" y="789"/>
                    <a:pt x="1946" y="788"/>
                  </a:cubicBezTo>
                  <a:cubicBezTo>
                    <a:pt x="1946" y="788"/>
                    <a:pt x="1946" y="788"/>
                    <a:pt x="1946" y="787"/>
                  </a:cubicBezTo>
                  <a:cubicBezTo>
                    <a:pt x="1946" y="787"/>
                    <a:pt x="1946" y="787"/>
                    <a:pt x="1945" y="787"/>
                  </a:cubicBezTo>
                  <a:cubicBezTo>
                    <a:pt x="1945" y="787"/>
                    <a:pt x="1945" y="787"/>
                    <a:pt x="1944" y="789"/>
                  </a:cubicBezTo>
                  <a:cubicBezTo>
                    <a:pt x="1944" y="789"/>
                    <a:pt x="1944" y="789"/>
                    <a:pt x="1943" y="791"/>
                  </a:cubicBezTo>
                  <a:cubicBezTo>
                    <a:pt x="1943" y="791"/>
                    <a:pt x="1943" y="791"/>
                    <a:pt x="1943" y="792"/>
                  </a:cubicBezTo>
                  <a:cubicBezTo>
                    <a:pt x="1943" y="792"/>
                    <a:pt x="1943" y="792"/>
                    <a:pt x="1942" y="793"/>
                  </a:cubicBezTo>
                  <a:cubicBezTo>
                    <a:pt x="1942" y="793"/>
                    <a:pt x="1942" y="793"/>
                    <a:pt x="1942" y="794"/>
                  </a:cubicBezTo>
                  <a:cubicBezTo>
                    <a:pt x="1942" y="794"/>
                    <a:pt x="1942" y="794"/>
                    <a:pt x="1943" y="795"/>
                  </a:cubicBezTo>
                  <a:cubicBezTo>
                    <a:pt x="1943" y="795"/>
                    <a:pt x="1943" y="795"/>
                    <a:pt x="1943" y="797"/>
                  </a:cubicBezTo>
                  <a:cubicBezTo>
                    <a:pt x="1943" y="797"/>
                    <a:pt x="1943" y="797"/>
                    <a:pt x="1943" y="799"/>
                  </a:cubicBezTo>
                  <a:cubicBezTo>
                    <a:pt x="1943" y="799"/>
                    <a:pt x="1943" y="799"/>
                    <a:pt x="1944" y="800"/>
                  </a:cubicBezTo>
                  <a:cubicBezTo>
                    <a:pt x="1944" y="800"/>
                    <a:pt x="1944" y="800"/>
                    <a:pt x="1944" y="801"/>
                  </a:cubicBezTo>
                  <a:cubicBezTo>
                    <a:pt x="1944" y="801"/>
                    <a:pt x="1944" y="801"/>
                    <a:pt x="1943" y="802"/>
                  </a:cubicBezTo>
                  <a:cubicBezTo>
                    <a:pt x="1943" y="802"/>
                    <a:pt x="1943" y="802"/>
                    <a:pt x="1944" y="804"/>
                  </a:cubicBezTo>
                  <a:cubicBezTo>
                    <a:pt x="1944" y="804"/>
                    <a:pt x="1944" y="804"/>
                    <a:pt x="1946" y="805"/>
                  </a:cubicBezTo>
                  <a:cubicBezTo>
                    <a:pt x="1946" y="805"/>
                    <a:pt x="1946" y="805"/>
                    <a:pt x="1947" y="807"/>
                  </a:cubicBezTo>
                  <a:cubicBezTo>
                    <a:pt x="1947" y="807"/>
                    <a:pt x="1947" y="807"/>
                    <a:pt x="1948" y="807"/>
                  </a:cubicBezTo>
                  <a:cubicBezTo>
                    <a:pt x="1948" y="807"/>
                    <a:pt x="1948" y="807"/>
                    <a:pt x="1947" y="805"/>
                  </a:cubicBezTo>
                  <a:cubicBezTo>
                    <a:pt x="1947" y="805"/>
                    <a:pt x="1947" y="805"/>
                    <a:pt x="1946" y="803"/>
                  </a:cubicBezTo>
                  <a:cubicBezTo>
                    <a:pt x="1946" y="803"/>
                    <a:pt x="1946" y="803"/>
                    <a:pt x="1945" y="801"/>
                  </a:cubicBezTo>
                  <a:cubicBezTo>
                    <a:pt x="1945" y="801"/>
                    <a:pt x="1945" y="801"/>
                    <a:pt x="1945" y="799"/>
                  </a:cubicBezTo>
                  <a:cubicBezTo>
                    <a:pt x="1945" y="799"/>
                    <a:pt x="1945" y="799"/>
                    <a:pt x="1946" y="799"/>
                  </a:cubicBezTo>
                  <a:cubicBezTo>
                    <a:pt x="1946" y="799"/>
                    <a:pt x="1946" y="799"/>
                    <a:pt x="1947" y="799"/>
                  </a:cubicBezTo>
                  <a:cubicBezTo>
                    <a:pt x="1947" y="799"/>
                    <a:pt x="1947" y="799"/>
                    <a:pt x="1949" y="799"/>
                  </a:cubicBezTo>
                  <a:cubicBezTo>
                    <a:pt x="1949" y="799"/>
                    <a:pt x="1949" y="799"/>
                    <a:pt x="1950" y="800"/>
                  </a:cubicBezTo>
                  <a:cubicBezTo>
                    <a:pt x="1950" y="800"/>
                    <a:pt x="1950" y="800"/>
                    <a:pt x="1951" y="800"/>
                  </a:cubicBezTo>
                  <a:cubicBezTo>
                    <a:pt x="1951" y="800"/>
                    <a:pt x="1951" y="800"/>
                    <a:pt x="1950" y="799"/>
                  </a:cubicBezTo>
                  <a:cubicBezTo>
                    <a:pt x="1950" y="799"/>
                    <a:pt x="1950" y="799"/>
                    <a:pt x="1950" y="798"/>
                  </a:cubicBezTo>
                  <a:cubicBezTo>
                    <a:pt x="1950" y="798"/>
                    <a:pt x="1950" y="798"/>
                    <a:pt x="1949" y="797"/>
                  </a:cubicBezTo>
                  <a:cubicBezTo>
                    <a:pt x="1949" y="797"/>
                    <a:pt x="1949" y="797"/>
                    <a:pt x="1948" y="797"/>
                  </a:cubicBezTo>
                  <a:cubicBezTo>
                    <a:pt x="1948" y="797"/>
                    <a:pt x="1948" y="797"/>
                    <a:pt x="1947" y="796"/>
                  </a:cubicBezTo>
                  <a:cubicBezTo>
                    <a:pt x="1947" y="796"/>
                    <a:pt x="1947" y="796"/>
                    <a:pt x="1948" y="795"/>
                  </a:cubicBezTo>
                  <a:cubicBezTo>
                    <a:pt x="1948" y="795"/>
                    <a:pt x="1948" y="795"/>
                    <a:pt x="1950" y="795"/>
                  </a:cubicBezTo>
                  <a:close/>
                  <a:moveTo>
                    <a:pt x="1942" y="854"/>
                  </a:moveTo>
                  <a:cubicBezTo>
                    <a:pt x="1942" y="854"/>
                    <a:pt x="1942" y="854"/>
                    <a:pt x="1941" y="855"/>
                  </a:cubicBezTo>
                  <a:cubicBezTo>
                    <a:pt x="1941" y="855"/>
                    <a:pt x="1941" y="855"/>
                    <a:pt x="1942" y="855"/>
                  </a:cubicBezTo>
                  <a:cubicBezTo>
                    <a:pt x="1942" y="855"/>
                    <a:pt x="1942" y="855"/>
                    <a:pt x="1942" y="854"/>
                  </a:cubicBezTo>
                  <a:close/>
                  <a:moveTo>
                    <a:pt x="1919" y="868"/>
                  </a:moveTo>
                  <a:cubicBezTo>
                    <a:pt x="1920" y="868"/>
                    <a:pt x="1920" y="868"/>
                    <a:pt x="1920" y="868"/>
                  </a:cubicBezTo>
                  <a:cubicBezTo>
                    <a:pt x="1921" y="868"/>
                    <a:pt x="1921" y="868"/>
                    <a:pt x="1921" y="868"/>
                  </a:cubicBezTo>
                  <a:cubicBezTo>
                    <a:pt x="1923" y="867"/>
                    <a:pt x="1923" y="867"/>
                    <a:pt x="1923" y="867"/>
                  </a:cubicBezTo>
                  <a:cubicBezTo>
                    <a:pt x="1923" y="866"/>
                    <a:pt x="1923" y="866"/>
                    <a:pt x="1923" y="866"/>
                  </a:cubicBezTo>
                  <a:cubicBezTo>
                    <a:pt x="1926" y="864"/>
                    <a:pt x="1926" y="864"/>
                    <a:pt x="1926" y="864"/>
                  </a:cubicBezTo>
                  <a:cubicBezTo>
                    <a:pt x="1926" y="863"/>
                    <a:pt x="1926" y="863"/>
                    <a:pt x="1926" y="863"/>
                  </a:cubicBezTo>
                  <a:cubicBezTo>
                    <a:pt x="1927" y="863"/>
                    <a:pt x="1927" y="863"/>
                    <a:pt x="1927" y="863"/>
                  </a:cubicBezTo>
                  <a:cubicBezTo>
                    <a:pt x="1928" y="862"/>
                    <a:pt x="1928" y="862"/>
                    <a:pt x="1928" y="862"/>
                  </a:cubicBezTo>
                  <a:cubicBezTo>
                    <a:pt x="1929" y="861"/>
                    <a:pt x="1929" y="861"/>
                    <a:pt x="1929" y="861"/>
                  </a:cubicBezTo>
                  <a:cubicBezTo>
                    <a:pt x="1930" y="861"/>
                    <a:pt x="1930" y="861"/>
                    <a:pt x="1930" y="861"/>
                  </a:cubicBezTo>
                  <a:cubicBezTo>
                    <a:pt x="1933" y="861"/>
                    <a:pt x="1933" y="861"/>
                    <a:pt x="1933" y="861"/>
                  </a:cubicBezTo>
                  <a:cubicBezTo>
                    <a:pt x="1935" y="860"/>
                    <a:pt x="1935" y="860"/>
                    <a:pt x="1935" y="860"/>
                  </a:cubicBezTo>
                  <a:cubicBezTo>
                    <a:pt x="1937" y="859"/>
                    <a:pt x="1937" y="859"/>
                    <a:pt x="1937" y="859"/>
                  </a:cubicBezTo>
                  <a:cubicBezTo>
                    <a:pt x="1938" y="859"/>
                    <a:pt x="1938" y="859"/>
                    <a:pt x="1938" y="859"/>
                  </a:cubicBezTo>
                  <a:cubicBezTo>
                    <a:pt x="1939" y="858"/>
                    <a:pt x="1939" y="858"/>
                    <a:pt x="1939" y="858"/>
                  </a:cubicBezTo>
                  <a:cubicBezTo>
                    <a:pt x="1939" y="857"/>
                    <a:pt x="1939" y="857"/>
                    <a:pt x="1939" y="857"/>
                  </a:cubicBezTo>
                  <a:cubicBezTo>
                    <a:pt x="1938" y="857"/>
                    <a:pt x="1938" y="857"/>
                    <a:pt x="1938" y="857"/>
                  </a:cubicBezTo>
                  <a:cubicBezTo>
                    <a:pt x="1936" y="857"/>
                    <a:pt x="1936" y="857"/>
                    <a:pt x="1936" y="857"/>
                  </a:cubicBezTo>
                  <a:cubicBezTo>
                    <a:pt x="1935" y="857"/>
                    <a:pt x="1935" y="857"/>
                    <a:pt x="1935" y="857"/>
                  </a:cubicBezTo>
                  <a:cubicBezTo>
                    <a:pt x="1933" y="857"/>
                    <a:pt x="1933" y="857"/>
                    <a:pt x="1933" y="857"/>
                  </a:cubicBezTo>
                  <a:cubicBezTo>
                    <a:pt x="1932" y="857"/>
                    <a:pt x="1932" y="857"/>
                    <a:pt x="1932" y="857"/>
                  </a:cubicBezTo>
                  <a:cubicBezTo>
                    <a:pt x="1930" y="858"/>
                    <a:pt x="1930" y="858"/>
                    <a:pt x="1930" y="858"/>
                  </a:cubicBezTo>
                  <a:cubicBezTo>
                    <a:pt x="1928" y="858"/>
                    <a:pt x="1928" y="858"/>
                    <a:pt x="1928" y="858"/>
                  </a:cubicBezTo>
                  <a:cubicBezTo>
                    <a:pt x="1926" y="859"/>
                    <a:pt x="1926" y="859"/>
                    <a:pt x="1926" y="859"/>
                  </a:cubicBezTo>
                  <a:cubicBezTo>
                    <a:pt x="1924" y="860"/>
                    <a:pt x="1924" y="860"/>
                    <a:pt x="1924" y="860"/>
                  </a:cubicBezTo>
                  <a:cubicBezTo>
                    <a:pt x="1922" y="861"/>
                    <a:pt x="1922" y="861"/>
                    <a:pt x="1922" y="861"/>
                  </a:cubicBezTo>
                  <a:cubicBezTo>
                    <a:pt x="1920" y="861"/>
                    <a:pt x="1920" y="861"/>
                    <a:pt x="1920" y="861"/>
                  </a:cubicBezTo>
                  <a:cubicBezTo>
                    <a:pt x="1919" y="862"/>
                    <a:pt x="1919" y="862"/>
                    <a:pt x="1919" y="862"/>
                  </a:cubicBezTo>
                  <a:cubicBezTo>
                    <a:pt x="1917" y="863"/>
                    <a:pt x="1917" y="863"/>
                    <a:pt x="1917" y="863"/>
                  </a:cubicBezTo>
                  <a:cubicBezTo>
                    <a:pt x="1917" y="864"/>
                    <a:pt x="1917" y="864"/>
                    <a:pt x="1917" y="864"/>
                  </a:cubicBezTo>
                  <a:cubicBezTo>
                    <a:pt x="1916" y="866"/>
                    <a:pt x="1916" y="866"/>
                    <a:pt x="1916" y="866"/>
                  </a:cubicBezTo>
                  <a:cubicBezTo>
                    <a:pt x="1916" y="867"/>
                    <a:pt x="1916" y="867"/>
                    <a:pt x="1916" y="867"/>
                  </a:cubicBezTo>
                  <a:cubicBezTo>
                    <a:pt x="1916" y="868"/>
                    <a:pt x="1916" y="868"/>
                    <a:pt x="1916" y="868"/>
                  </a:cubicBezTo>
                  <a:cubicBezTo>
                    <a:pt x="1915" y="867"/>
                    <a:pt x="1915" y="867"/>
                    <a:pt x="1915" y="867"/>
                  </a:cubicBezTo>
                  <a:cubicBezTo>
                    <a:pt x="1915" y="869"/>
                    <a:pt x="1915" y="869"/>
                    <a:pt x="1915" y="869"/>
                  </a:cubicBezTo>
                  <a:cubicBezTo>
                    <a:pt x="1917" y="869"/>
                    <a:pt x="1917" y="869"/>
                    <a:pt x="1917" y="869"/>
                  </a:cubicBezTo>
                  <a:cubicBezTo>
                    <a:pt x="1919" y="868"/>
                    <a:pt x="1919" y="868"/>
                    <a:pt x="1919" y="868"/>
                  </a:cubicBezTo>
                  <a:close/>
                  <a:moveTo>
                    <a:pt x="1914" y="855"/>
                  </a:moveTo>
                  <a:cubicBezTo>
                    <a:pt x="1914" y="856"/>
                    <a:pt x="1914" y="856"/>
                    <a:pt x="1914" y="856"/>
                  </a:cubicBezTo>
                  <a:cubicBezTo>
                    <a:pt x="1915" y="855"/>
                    <a:pt x="1915" y="855"/>
                    <a:pt x="1915" y="855"/>
                  </a:cubicBezTo>
                  <a:cubicBezTo>
                    <a:pt x="1914" y="855"/>
                    <a:pt x="1914" y="855"/>
                    <a:pt x="1914" y="855"/>
                  </a:cubicBezTo>
                  <a:close/>
                  <a:moveTo>
                    <a:pt x="1940" y="849"/>
                  </a:moveTo>
                  <a:cubicBezTo>
                    <a:pt x="1940" y="850"/>
                    <a:pt x="1940" y="850"/>
                    <a:pt x="1940" y="850"/>
                  </a:cubicBezTo>
                  <a:cubicBezTo>
                    <a:pt x="1940" y="851"/>
                    <a:pt x="1940" y="851"/>
                    <a:pt x="1940" y="851"/>
                  </a:cubicBezTo>
                  <a:cubicBezTo>
                    <a:pt x="1941" y="850"/>
                    <a:pt x="1941" y="850"/>
                    <a:pt x="1941" y="850"/>
                  </a:cubicBezTo>
                  <a:cubicBezTo>
                    <a:pt x="1940" y="849"/>
                    <a:pt x="1940" y="849"/>
                    <a:pt x="1940" y="849"/>
                  </a:cubicBezTo>
                  <a:close/>
                  <a:moveTo>
                    <a:pt x="1999" y="808"/>
                  </a:moveTo>
                  <a:cubicBezTo>
                    <a:pt x="1998" y="808"/>
                    <a:pt x="1998" y="808"/>
                    <a:pt x="1998" y="808"/>
                  </a:cubicBezTo>
                  <a:cubicBezTo>
                    <a:pt x="1997" y="807"/>
                    <a:pt x="1997" y="807"/>
                    <a:pt x="1997" y="807"/>
                  </a:cubicBezTo>
                  <a:cubicBezTo>
                    <a:pt x="1996" y="806"/>
                    <a:pt x="1996" y="806"/>
                    <a:pt x="1996" y="806"/>
                  </a:cubicBezTo>
                  <a:cubicBezTo>
                    <a:pt x="1995" y="805"/>
                    <a:pt x="1995" y="805"/>
                    <a:pt x="1995" y="805"/>
                  </a:cubicBezTo>
                  <a:cubicBezTo>
                    <a:pt x="1994" y="805"/>
                    <a:pt x="1994" y="805"/>
                    <a:pt x="1994" y="805"/>
                  </a:cubicBezTo>
                  <a:cubicBezTo>
                    <a:pt x="1993" y="805"/>
                    <a:pt x="1993" y="805"/>
                    <a:pt x="1993" y="805"/>
                  </a:cubicBezTo>
                  <a:cubicBezTo>
                    <a:pt x="1993" y="806"/>
                    <a:pt x="1993" y="806"/>
                    <a:pt x="1993" y="806"/>
                  </a:cubicBezTo>
                  <a:cubicBezTo>
                    <a:pt x="1994" y="807"/>
                    <a:pt x="1994" y="807"/>
                    <a:pt x="1994" y="807"/>
                  </a:cubicBezTo>
                  <a:cubicBezTo>
                    <a:pt x="1994" y="806"/>
                    <a:pt x="1994" y="806"/>
                    <a:pt x="1994" y="806"/>
                  </a:cubicBezTo>
                  <a:cubicBezTo>
                    <a:pt x="1995" y="807"/>
                    <a:pt x="1995" y="807"/>
                    <a:pt x="1995" y="807"/>
                  </a:cubicBezTo>
                  <a:cubicBezTo>
                    <a:pt x="1995" y="808"/>
                    <a:pt x="1995" y="808"/>
                    <a:pt x="1995" y="808"/>
                  </a:cubicBezTo>
                  <a:cubicBezTo>
                    <a:pt x="1996" y="808"/>
                    <a:pt x="1996" y="808"/>
                    <a:pt x="1996" y="808"/>
                  </a:cubicBezTo>
                  <a:cubicBezTo>
                    <a:pt x="1997" y="808"/>
                    <a:pt x="1997" y="808"/>
                    <a:pt x="1997" y="808"/>
                  </a:cubicBezTo>
                  <a:cubicBezTo>
                    <a:pt x="1997" y="809"/>
                    <a:pt x="1997" y="809"/>
                    <a:pt x="1997" y="809"/>
                  </a:cubicBezTo>
                  <a:cubicBezTo>
                    <a:pt x="1999" y="808"/>
                    <a:pt x="1999" y="808"/>
                    <a:pt x="1999" y="808"/>
                  </a:cubicBezTo>
                  <a:close/>
                  <a:moveTo>
                    <a:pt x="1943" y="804"/>
                  </a:moveTo>
                  <a:cubicBezTo>
                    <a:pt x="1942" y="804"/>
                    <a:pt x="1942" y="804"/>
                    <a:pt x="1942" y="804"/>
                  </a:cubicBezTo>
                  <a:cubicBezTo>
                    <a:pt x="1942" y="805"/>
                    <a:pt x="1942" y="805"/>
                    <a:pt x="1942" y="805"/>
                  </a:cubicBezTo>
                  <a:cubicBezTo>
                    <a:pt x="1942" y="806"/>
                    <a:pt x="1942" y="806"/>
                    <a:pt x="1942" y="806"/>
                  </a:cubicBezTo>
                  <a:cubicBezTo>
                    <a:pt x="1942" y="807"/>
                    <a:pt x="1942" y="807"/>
                    <a:pt x="1942" y="807"/>
                  </a:cubicBezTo>
                  <a:cubicBezTo>
                    <a:pt x="1943" y="807"/>
                    <a:pt x="1943" y="807"/>
                    <a:pt x="1943" y="807"/>
                  </a:cubicBezTo>
                  <a:cubicBezTo>
                    <a:pt x="1944" y="807"/>
                    <a:pt x="1944" y="807"/>
                    <a:pt x="1944" y="807"/>
                  </a:cubicBezTo>
                  <a:cubicBezTo>
                    <a:pt x="1945" y="807"/>
                    <a:pt x="1945" y="807"/>
                    <a:pt x="1945" y="807"/>
                  </a:cubicBezTo>
                  <a:cubicBezTo>
                    <a:pt x="1944" y="806"/>
                    <a:pt x="1944" y="806"/>
                    <a:pt x="1944" y="806"/>
                  </a:cubicBezTo>
                  <a:cubicBezTo>
                    <a:pt x="1943" y="806"/>
                    <a:pt x="1943" y="806"/>
                    <a:pt x="1943" y="806"/>
                  </a:cubicBezTo>
                  <a:cubicBezTo>
                    <a:pt x="1944" y="805"/>
                    <a:pt x="1944" y="805"/>
                    <a:pt x="1944" y="805"/>
                  </a:cubicBezTo>
                  <a:cubicBezTo>
                    <a:pt x="1943" y="804"/>
                    <a:pt x="1943" y="804"/>
                    <a:pt x="1943" y="804"/>
                  </a:cubicBezTo>
                  <a:close/>
                  <a:moveTo>
                    <a:pt x="1995" y="813"/>
                  </a:moveTo>
                  <a:cubicBezTo>
                    <a:pt x="1998" y="813"/>
                    <a:pt x="1998" y="813"/>
                    <a:pt x="1998" y="813"/>
                  </a:cubicBezTo>
                  <a:cubicBezTo>
                    <a:pt x="2001" y="813"/>
                    <a:pt x="2001" y="813"/>
                    <a:pt x="2001" y="813"/>
                  </a:cubicBezTo>
                  <a:cubicBezTo>
                    <a:pt x="2001" y="812"/>
                    <a:pt x="2001" y="812"/>
                    <a:pt x="2001" y="812"/>
                  </a:cubicBezTo>
                  <a:cubicBezTo>
                    <a:pt x="1999" y="812"/>
                    <a:pt x="1999" y="812"/>
                    <a:pt x="1999" y="812"/>
                  </a:cubicBezTo>
                  <a:cubicBezTo>
                    <a:pt x="1998" y="812"/>
                    <a:pt x="1998" y="812"/>
                    <a:pt x="1998" y="812"/>
                  </a:cubicBezTo>
                  <a:cubicBezTo>
                    <a:pt x="1996" y="812"/>
                    <a:pt x="1996" y="812"/>
                    <a:pt x="1996" y="812"/>
                  </a:cubicBezTo>
                  <a:cubicBezTo>
                    <a:pt x="1995" y="812"/>
                    <a:pt x="1995" y="812"/>
                    <a:pt x="1995" y="812"/>
                  </a:cubicBezTo>
                  <a:cubicBezTo>
                    <a:pt x="1993" y="812"/>
                    <a:pt x="1993" y="812"/>
                    <a:pt x="1993" y="812"/>
                  </a:cubicBezTo>
                  <a:cubicBezTo>
                    <a:pt x="1995" y="813"/>
                    <a:pt x="1995" y="813"/>
                    <a:pt x="1995" y="813"/>
                  </a:cubicBezTo>
                  <a:close/>
                  <a:moveTo>
                    <a:pt x="1963" y="854"/>
                  </a:moveTo>
                  <a:cubicBezTo>
                    <a:pt x="1963" y="855"/>
                    <a:pt x="1963" y="855"/>
                    <a:pt x="1963" y="855"/>
                  </a:cubicBezTo>
                  <a:cubicBezTo>
                    <a:pt x="1964" y="855"/>
                    <a:pt x="1964" y="855"/>
                    <a:pt x="1964" y="855"/>
                  </a:cubicBezTo>
                  <a:cubicBezTo>
                    <a:pt x="1965" y="854"/>
                    <a:pt x="1965" y="854"/>
                    <a:pt x="1965" y="854"/>
                  </a:cubicBezTo>
                  <a:cubicBezTo>
                    <a:pt x="1964" y="854"/>
                    <a:pt x="1964" y="854"/>
                    <a:pt x="1964" y="854"/>
                  </a:cubicBezTo>
                  <a:cubicBezTo>
                    <a:pt x="1963" y="854"/>
                    <a:pt x="1963" y="854"/>
                    <a:pt x="1963" y="854"/>
                  </a:cubicBezTo>
                  <a:close/>
                  <a:moveTo>
                    <a:pt x="1946" y="855"/>
                  </a:moveTo>
                  <a:cubicBezTo>
                    <a:pt x="1946" y="855"/>
                    <a:pt x="1946" y="855"/>
                    <a:pt x="1946" y="854"/>
                  </a:cubicBezTo>
                  <a:cubicBezTo>
                    <a:pt x="1946" y="854"/>
                    <a:pt x="1946" y="854"/>
                    <a:pt x="1945" y="854"/>
                  </a:cubicBezTo>
                  <a:cubicBezTo>
                    <a:pt x="1945" y="854"/>
                    <a:pt x="1945" y="854"/>
                    <a:pt x="1943" y="854"/>
                  </a:cubicBezTo>
                  <a:cubicBezTo>
                    <a:pt x="1943" y="854"/>
                    <a:pt x="1943" y="854"/>
                    <a:pt x="1943" y="855"/>
                  </a:cubicBezTo>
                  <a:cubicBezTo>
                    <a:pt x="1943" y="855"/>
                    <a:pt x="1943" y="855"/>
                    <a:pt x="1945" y="855"/>
                  </a:cubicBezTo>
                  <a:cubicBezTo>
                    <a:pt x="1945" y="855"/>
                    <a:pt x="1945" y="855"/>
                    <a:pt x="1946" y="855"/>
                  </a:cubicBezTo>
                  <a:close/>
                  <a:moveTo>
                    <a:pt x="1945" y="821"/>
                  </a:moveTo>
                  <a:cubicBezTo>
                    <a:pt x="1946" y="820"/>
                    <a:pt x="1946" y="820"/>
                    <a:pt x="1946" y="820"/>
                  </a:cubicBezTo>
                  <a:cubicBezTo>
                    <a:pt x="1944" y="820"/>
                    <a:pt x="1944" y="820"/>
                    <a:pt x="1944" y="820"/>
                  </a:cubicBezTo>
                  <a:cubicBezTo>
                    <a:pt x="1945" y="821"/>
                    <a:pt x="1945" y="821"/>
                    <a:pt x="1945" y="821"/>
                  </a:cubicBezTo>
                  <a:close/>
                  <a:moveTo>
                    <a:pt x="1881" y="775"/>
                  </a:moveTo>
                  <a:cubicBezTo>
                    <a:pt x="1881" y="774"/>
                    <a:pt x="1881" y="774"/>
                    <a:pt x="1881" y="774"/>
                  </a:cubicBezTo>
                  <a:cubicBezTo>
                    <a:pt x="1880" y="774"/>
                    <a:pt x="1880" y="774"/>
                    <a:pt x="1880" y="774"/>
                  </a:cubicBezTo>
                  <a:cubicBezTo>
                    <a:pt x="1881" y="775"/>
                    <a:pt x="1881" y="775"/>
                    <a:pt x="1881" y="775"/>
                  </a:cubicBezTo>
                  <a:close/>
                  <a:moveTo>
                    <a:pt x="1947" y="825"/>
                  </a:moveTo>
                  <a:cubicBezTo>
                    <a:pt x="1947" y="825"/>
                    <a:pt x="1947" y="825"/>
                    <a:pt x="1947" y="824"/>
                  </a:cubicBezTo>
                  <a:cubicBezTo>
                    <a:pt x="1947" y="824"/>
                    <a:pt x="1947" y="824"/>
                    <a:pt x="1946" y="825"/>
                  </a:cubicBezTo>
                  <a:cubicBezTo>
                    <a:pt x="1946" y="825"/>
                    <a:pt x="1946" y="825"/>
                    <a:pt x="1947" y="826"/>
                  </a:cubicBezTo>
                  <a:cubicBezTo>
                    <a:pt x="1947" y="826"/>
                    <a:pt x="1947" y="826"/>
                    <a:pt x="1947" y="825"/>
                  </a:cubicBezTo>
                  <a:close/>
                  <a:moveTo>
                    <a:pt x="1946" y="825"/>
                  </a:moveTo>
                  <a:cubicBezTo>
                    <a:pt x="1946" y="825"/>
                    <a:pt x="1946" y="825"/>
                    <a:pt x="1945" y="825"/>
                  </a:cubicBezTo>
                  <a:cubicBezTo>
                    <a:pt x="1945" y="825"/>
                    <a:pt x="1945" y="825"/>
                    <a:pt x="1946" y="826"/>
                  </a:cubicBezTo>
                  <a:cubicBezTo>
                    <a:pt x="1946" y="826"/>
                    <a:pt x="1946" y="826"/>
                    <a:pt x="1946" y="825"/>
                  </a:cubicBezTo>
                  <a:close/>
                  <a:moveTo>
                    <a:pt x="1949" y="788"/>
                  </a:moveTo>
                  <a:cubicBezTo>
                    <a:pt x="1950" y="787"/>
                    <a:pt x="1950" y="787"/>
                    <a:pt x="1950" y="787"/>
                  </a:cubicBezTo>
                  <a:cubicBezTo>
                    <a:pt x="1950" y="786"/>
                    <a:pt x="1950" y="786"/>
                    <a:pt x="1950" y="786"/>
                  </a:cubicBezTo>
                  <a:cubicBezTo>
                    <a:pt x="1949" y="786"/>
                    <a:pt x="1949" y="786"/>
                    <a:pt x="1949" y="786"/>
                  </a:cubicBezTo>
                  <a:cubicBezTo>
                    <a:pt x="1948" y="786"/>
                    <a:pt x="1948" y="786"/>
                    <a:pt x="1948" y="786"/>
                  </a:cubicBezTo>
                  <a:cubicBezTo>
                    <a:pt x="1947" y="787"/>
                    <a:pt x="1947" y="787"/>
                    <a:pt x="1947" y="787"/>
                  </a:cubicBezTo>
                  <a:cubicBezTo>
                    <a:pt x="1948" y="789"/>
                    <a:pt x="1948" y="789"/>
                    <a:pt x="1948" y="789"/>
                  </a:cubicBezTo>
                  <a:cubicBezTo>
                    <a:pt x="1948" y="788"/>
                    <a:pt x="1948" y="788"/>
                    <a:pt x="1948" y="788"/>
                  </a:cubicBezTo>
                  <a:cubicBezTo>
                    <a:pt x="1949" y="788"/>
                    <a:pt x="1949" y="788"/>
                    <a:pt x="1949" y="788"/>
                  </a:cubicBezTo>
                  <a:close/>
                  <a:moveTo>
                    <a:pt x="1963" y="849"/>
                  </a:moveTo>
                  <a:cubicBezTo>
                    <a:pt x="1964" y="850"/>
                    <a:pt x="1964" y="850"/>
                    <a:pt x="1964" y="850"/>
                  </a:cubicBezTo>
                  <a:cubicBezTo>
                    <a:pt x="1965" y="849"/>
                    <a:pt x="1965" y="849"/>
                    <a:pt x="1965" y="849"/>
                  </a:cubicBezTo>
                  <a:cubicBezTo>
                    <a:pt x="1963" y="849"/>
                    <a:pt x="1963" y="849"/>
                    <a:pt x="1963" y="849"/>
                  </a:cubicBezTo>
                  <a:close/>
                  <a:moveTo>
                    <a:pt x="1914" y="868"/>
                  </a:moveTo>
                  <a:cubicBezTo>
                    <a:pt x="1913" y="869"/>
                    <a:pt x="1913" y="869"/>
                    <a:pt x="1913" y="869"/>
                  </a:cubicBezTo>
                  <a:cubicBezTo>
                    <a:pt x="1914" y="869"/>
                    <a:pt x="1914" y="869"/>
                    <a:pt x="1914" y="869"/>
                  </a:cubicBezTo>
                  <a:cubicBezTo>
                    <a:pt x="1914" y="868"/>
                    <a:pt x="1914" y="868"/>
                    <a:pt x="1914" y="868"/>
                  </a:cubicBezTo>
                  <a:close/>
                  <a:moveTo>
                    <a:pt x="1915" y="833"/>
                  </a:moveTo>
                  <a:cubicBezTo>
                    <a:pt x="1915" y="833"/>
                    <a:pt x="1915" y="833"/>
                    <a:pt x="1915" y="832"/>
                  </a:cubicBezTo>
                  <a:cubicBezTo>
                    <a:pt x="1915" y="832"/>
                    <a:pt x="1915" y="832"/>
                    <a:pt x="1915" y="831"/>
                  </a:cubicBezTo>
                  <a:cubicBezTo>
                    <a:pt x="1915" y="831"/>
                    <a:pt x="1915" y="831"/>
                    <a:pt x="1915" y="830"/>
                  </a:cubicBezTo>
                  <a:cubicBezTo>
                    <a:pt x="1915" y="830"/>
                    <a:pt x="1915" y="830"/>
                    <a:pt x="1914" y="830"/>
                  </a:cubicBezTo>
                  <a:cubicBezTo>
                    <a:pt x="1914" y="830"/>
                    <a:pt x="1914" y="830"/>
                    <a:pt x="1913" y="831"/>
                  </a:cubicBezTo>
                  <a:cubicBezTo>
                    <a:pt x="1913" y="831"/>
                    <a:pt x="1913" y="831"/>
                    <a:pt x="1913" y="833"/>
                  </a:cubicBezTo>
                  <a:cubicBezTo>
                    <a:pt x="1913" y="833"/>
                    <a:pt x="1913" y="833"/>
                    <a:pt x="1913" y="834"/>
                  </a:cubicBezTo>
                  <a:cubicBezTo>
                    <a:pt x="1913" y="834"/>
                    <a:pt x="1913" y="834"/>
                    <a:pt x="1914" y="833"/>
                  </a:cubicBezTo>
                  <a:cubicBezTo>
                    <a:pt x="1914" y="833"/>
                    <a:pt x="1914" y="833"/>
                    <a:pt x="1915" y="833"/>
                  </a:cubicBezTo>
                  <a:close/>
                  <a:moveTo>
                    <a:pt x="1945" y="813"/>
                  </a:moveTo>
                  <a:cubicBezTo>
                    <a:pt x="1945" y="813"/>
                    <a:pt x="1945" y="813"/>
                    <a:pt x="1946" y="813"/>
                  </a:cubicBezTo>
                  <a:cubicBezTo>
                    <a:pt x="1946" y="813"/>
                    <a:pt x="1946" y="813"/>
                    <a:pt x="1947" y="812"/>
                  </a:cubicBezTo>
                  <a:cubicBezTo>
                    <a:pt x="1947" y="812"/>
                    <a:pt x="1947" y="812"/>
                    <a:pt x="1945" y="810"/>
                  </a:cubicBezTo>
                  <a:cubicBezTo>
                    <a:pt x="1945" y="810"/>
                    <a:pt x="1945" y="810"/>
                    <a:pt x="1944" y="810"/>
                  </a:cubicBezTo>
                  <a:cubicBezTo>
                    <a:pt x="1944" y="810"/>
                    <a:pt x="1944" y="810"/>
                    <a:pt x="1942" y="812"/>
                  </a:cubicBezTo>
                  <a:cubicBezTo>
                    <a:pt x="1942" y="812"/>
                    <a:pt x="1942" y="812"/>
                    <a:pt x="1944" y="813"/>
                  </a:cubicBezTo>
                  <a:cubicBezTo>
                    <a:pt x="1944" y="813"/>
                    <a:pt x="1944" y="813"/>
                    <a:pt x="1945" y="813"/>
                  </a:cubicBezTo>
                  <a:close/>
                  <a:moveTo>
                    <a:pt x="1914" y="871"/>
                  </a:moveTo>
                  <a:cubicBezTo>
                    <a:pt x="1914" y="870"/>
                    <a:pt x="1914" y="870"/>
                    <a:pt x="1914" y="870"/>
                  </a:cubicBezTo>
                  <a:cubicBezTo>
                    <a:pt x="1913" y="870"/>
                    <a:pt x="1913" y="870"/>
                    <a:pt x="1913" y="870"/>
                  </a:cubicBezTo>
                  <a:cubicBezTo>
                    <a:pt x="1913" y="871"/>
                    <a:pt x="1913" y="871"/>
                    <a:pt x="1913" y="871"/>
                  </a:cubicBezTo>
                  <a:cubicBezTo>
                    <a:pt x="1911" y="871"/>
                    <a:pt x="1911" y="871"/>
                    <a:pt x="1911" y="871"/>
                  </a:cubicBezTo>
                  <a:cubicBezTo>
                    <a:pt x="1910" y="872"/>
                    <a:pt x="1910" y="872"/>
                    <a:pt x="1910" y="872"/>
                  </a:cubicBezTo>
                  <a:cubicBezTo>
                    <a:pt x="1911" y="873"/>
                    <a:pt x="1911" y="873"/>
                    <a:pt x="1911" y="873"/>
                  </a:cubicBezTo>
                  <a:cubicBezTo>
                    <a:pt x="1914" y="871"/>
                    <a:pt x="1914" y="871"/>
                    <a:pt x="1914" y="871"/>
                  </a:cubicBezTo>
                  <a:close/>
                  <a:moveTo>
                    <a:pt x="1889" y="865"/>
                  </a:moveTo>
                  <a:cubicBezTo>
                    <a:pt x="1889" y="865"/>
                    <a:pt x="1889" y="865"/>
                    <a:pt x="1891" y="865"/>
                  </a:cubicBezTo>
                  <a:cubicBezTo>
                    <a:pt x="1891" y="865"/>
                    <a:pt x="1891" y="865"/>
                    <a:pt x="1892" y="866"/>
                  </a:cubicBezTo>
                  <a:cubicBezTo>
                    <a:pt x="1892" y="866"/>
                    <a:pt x="1892" y="866"/>
                    <a:pt x="1893" y="866"/>
                  </a:cubicBezTo>
                  <a:cubicBezTo>
                    <a:pt x="1893" y="866"/>
                    <a:pt x="1893" y="866"/>
                    <a:pt x="1894" y="868"/>
                  </a:cubicBezTo>
                  <a:cubicBezTo>
                    <a:pt x="1894" y="868"/>
                    <a:pt x="1894" y="868"/>
                    <a:pt x="1895" y="868"/>
                  </a:cubicBezTo>
                  <a:cubicBezTo>
                    <a:pt x="1895" y="868"/>
                    <a:pt x="1895" y="868"/>
                    <a:pt x="1897" y="868"/>
                  </a:cubicBezTo>
                  <a:cubicBezTo>
                    <a:pt x="1897" y="868"/>
                    <a:pt x="1897" y="868"/>
                    <a:pt x="1898" y="867"/>
                  </a:cubicBezTo>
                  <a:cubicBezTo>
                    <a:pt x="1898" y="867"/>
                    <a:pt x="1898" y="867"/>
                    <a:pt x="1898" y="866"/>
                  </a:cubicBezTo>
                  <a:cubicBezTo>
                    <a:pt x="1898" y="866"/>
                    <a:pt x="1898" y="866"/>
                    <a:pt x="1897" y="866"/>
                  </a:cubicBezTo>
                  <a:cubicBezTo>
                    <a:pt x="1897" y="866"/>
                    <a:pt x="1897" y="866"/>
                    <a:pt x="1896" y="864"/>
                  </a:cubicBezTo>
                  <a:cubicBezTo>
                    <a:pt x="1896" y="864"/>
                    <a:pt x="1896" y="864"/>
                    <a:pt x="1895" y="864"/>
                  </a:cubicBezTo>
                  <a:cubicBezTo>
                    <a:pt x="1895" y="864"/>
                    <a:pt x="1895" y="864"/>
                    <a:pt x="1895" y="863"/>
                  </a:cubicBezTo>
                  <a:cubicBezTo>
                    <a:pt x="1895" y="863"/>
                    <a:pt x="1895" y="863"/>
                    <a:pt x="1893" y="862"/>
                  </a:cubicBezTo>
                  <a:cubicBezTo>
                    <a:pt x="1893" y="862"/>
                    <a:pt x="1893" y="862"/>
                    <a:pt x="1892" y="863"/>
                  </a:cubicBezTo>
                  <a:cubicBezTo>
                    <a:pt x="1892" y="863"/>
                    <a:pt x="1892" y="863"/>
                    <a:pt x="1891" y="863"/>
                  </a:cubicBezTo>
                  <a:cubicBezTo>
                    <a:pt x="1891" y="863"/>
                    <a:pt x="1891" y="863"/>
                    <a:pt x="1889" y="861"/>
                  </a:cubicBezTo>
                  <a:cubicBezTo>
                    <a:pt x="1889" y="861"/>
                    <a:pt x="1889" y="861"/>
                    <a:pt x="1887" y="863"/>
                  </a:cubicBezTo>
                  <a:cubicBezTo>
                    <a:pt x="1887" y="863"/>
                    <a:pt x="1887" y="863"/>
                    <a:pt x="1886" y="864"/>
                  </a:cubicBezTo>
                  <a:cubicBezTo>
                    <a:pt x="1886" y="864"/>
                    <a:pt x="1886" y="864"/>
                    <a:pt x="1887" y="865"/>
                  </a:cubicBezTo>
                  <a:cubicBezTo>
                    <a:pt x="1887" y="865"/>
                    <a:pt x="1887" y="865"/>
                    <a:pt x="1889" y="865"/>
                  </a:cubicBezTo>
                  <a:close/>
                  <a:moveTo>
                    <a:pt x="1770" y="819"/>
                  </a:moveTo>
                  <a:cubicBezTo>
                    <a:pt x="1770" y="819"/>
                    <a:pt x="1770" y="819"/>
                    <a:pt x="1769" y="819"/>
                  </a:cubicBezTo>
                  <a:cubicBezTo>
                    <a:pt x="1769" y="819"/>
                    <a:pt x="1769" y="819"/>
                    <a:pt x="1770" y="820"/>
                  </a:cubicBezTo>
                  <a:cubicBezTo>
                    <a:pt x="1770" y="820"/>
                    <a:pt x="1770" y="820"/>
                    <a:pt x="1770" y="819"/>
                  </a:cubicBezTo>
                  <a:close/>
                  <a:moveTo>
                    <a:pt x="1949" y="848"/>
                  </a:moveTo>
                  <a:cubicBezTo>
                    <a:pt x="1949" y="848"/>
                    <a:pt x="1949" y="848"/>
                    <a:pt x="1949" y="847"/>
                  </a:cubicBezTo>
                  <a:cubicBezTo>
                    <a:pt x="1949" y="847"/>
                    <a:pt x="1949" y="847"/>
                    <a:pt x="1948" y="848"/>
                  </a:cubicBezTo>
                  <a:cubicBezTo>
                    <a:pt x="1948" y="848"/>
                    <a:pt x="1948" y="848"/>
                    <a:pt x="1949" y="848"/>
                  </a:cubicBezTo>
                  <a:close/>
                  <a:moveTo>
                    <a:pt x="1941" y="825"/>
                  </a:moveTo>
                  <a:cubicBezTo>
                    <a:pt x="1941" y="825"/>
                    <a:pt x="1941" y="825"/>
                    <a:pt x="1941" y="824"/>
                  </a:cubicBezTo>
                  <a:cubicBezTo>
                    <a:pt x="1941" y="824"/>
                    <a:pt x="1941" y="824"/>
                    <a:pt x="1940" y="823"/>
                  </a:cubicBezTo>
                  <a:cubicBezTo>
                    <a:pt x="1940" y="823"/>
                    <a:pt x="1940" y="823"/>
                    <a:pt x="1940" y="822"/>
                  </a:cubicBezTo>
                  <a:cubicBezTo>
                    <a:pt x="1940" y="822"/>
                    <a:pt x="1940" y="822"/>
                    <a:pt x="1938" y="821"/>
                  </a:cubicBezTo>
                  <a:cubicBezTo>
                    <a:pt x="1938" y="821"/>
                    <a:pt x="1938" y="821"/>
                    <a:pt x="1936" y="821"/>
                  </a:cubicBezTo>
                  <a:cubicBezTo>
                    <a:pt x="1936" y="821"/>
                    <a:pt x="1936" y="821"/>
                    <a:pt x="1935" y="822"/>
                  </a:cubicBezTo>
                  <a:cubicBezTo>
                    <a:pt x="1935" y="822"/>
                    <a:pt x="1935" y="822"/>
                    <a:pt x="1934" y="822"/>
                  </a:cubicBezTo>
                  <a:cubicBezTo>
                    <a:pt x="1934" y="822"/>
                    <a:pt x="1934" y="822"/>
                    <a:pt x="1932" y="822"/>
                  </a:cubicBezTo>
                  <a:cubicBezTo>
                    <a:pt x="1932" y="822"/>
                    <a:pt x="1932" y="822"/>
                    <a:pt x="1932" y="824"/>
                  </a:cubicBezTo>
                  <a:cubicBezTo>
                    <a:pt x="1932" y="824"/>
                    <a:pt x="1932" y="824"/>
                    <a:pt x="1933" y="825"/>
                  </a:cubicBezTo>
                  <a:cubicBezTo>
                    <a:pt x="1933" y="825"/>
                    <a:pt x="1933" y="825"/>
                    <a:pt x="1935" y="826"/>
                  </a:cubicBezTo>
                  <a:cubicBezTo>
                    <a:pt x="1935" y="826"/>
                    <a:pt x="1935" y="826"/>
                    <a:pt x="1936" y="826"/>
                  </a:cubicBezTo>
                  <a:cubicBezTo>
                    <a:pt x="1936" y="826"/>
                    <a:pt x="1936" y="826"/>
                    <a:pt x="1937" y="826"/>
                  </a:cubicBezTo>
                  <a:cubicBezTo>
                    <a:pt x="1937" y="826"/>
                    <a:pt x="1937" y="826"/>
                    <a:pt x="1939" y="826"/>
                  </a:cubicBezTo>
                  <a:cubicBezTo>
                    <a:pt x="1939" y="826"/>
                    <a:pt x="1939" y="826"/>
                    <a:pt x="1940" y="825"/>
                  </a:cubicBezTo>
                  <a:cubicBezTo>
                    <a:pt x="1940" y="825"/>
                    <a:pt x="1940" y="825"/>
                    <a:pt x="1941" y="825"/>
                  </a:cubicBezTo>
                  <a:close/>
                  <a:moveTo>
                    <a:pt x="1919" y="857"/>
                  </a:moveTo>
                  <a:cubicBezTo>
                    <a:pt x="1920" y="857"/>
                    <a:pt x="1920" y="857"/>
                    <a:pt x="1920" y="857"/>
                  </a:cubicBezTo>
                  <a:cubicBezTo>
                    <a:pt x="1921" y="856"/>
                    <a:pt x="1921" y="856"/>
                    <a:pt x="1921" y="856"/>
                  </a:cubicBezTo>
                  <a:cubicBezTo>
                    <a:pt x="1920" y="856"/>
                    <a:pt x="1920" y="856"/>
                    <a:pt x="1920" y="856"/>
                  </a:cubicBezTo>
                  <a:cubicBezTo>
                    <a:pt x="1919" y="856"/>
                    <a:pt x="1919" y="856"/>
                    <a:pt x="1919" y="856"/>
                  </a:cubicBezTo>
                  <a:cubicBezTo>
                    <a:pt x="1919" y="857"/>
                    <a:pt x="1919" y="857"/>
                    <a:pt x="1919" y="857"/>
                  </a:cubicBezTo>
                  <a:close/>
                  <a:moveTo>
                    <a:pt x="1960" y="825"/>
                  </a:moveTo>
                  <a:cubicBezTo>
                    <a:pt x="1962" y="826"/>
                    <a:pt x="1962" y="826"/>
                    <a:pt x="1962" y="826"/>
                  </a:cubicBezTo>
                  <a:cubicBezTo>
                    <a:pt x="1963" y="826"/>
                    <a:pt x="1963" y="826"/>
                    <a:pt x="1963" y="826"/>
                  </a:cubicBezTo>
                  <a:cubicBezTo>
                    <a:pt x="1964" y="825"/>
                    <a:pt x="1964" y="825"/>
                    <a:pt x="1964" y="825"/>
                  </a:cubicBezTo>
                  <a:cubicBezTo>
                    <a:pt x="1963" y="823"/>
                    <a:pt x="1963" y="823"/>
                    <a:pt x="1963" y="823"/>
                  </a:cubicBezTo>
                  <a:cubicBezTo>
                    <a:pt x="1960" y="821"/>
                    <a:pt x="1960" y="821"/>
                    <a:pt x="1960" y="821"/>
                  </a:cubicBezTo>
                  <a:cubicBezTo>
                    <a:pt x="1957" y="821"/>
                    <a:pt x="1957" y="821"/>
                    <a:pt x="1957" y="821"/>
                  </a:cubicBezTo>
                  <a:cubicBezTo>
                    <a:pt x="1956" y="819"/>
                    <a:pt x="1956" y="819"/>
                    <a:pt x="1956" y="819"/>
                  </a:cubicBezTo>
                  <a:cubicBezTo>
                    <a:pt x="1955" y="819"/>
                    <a:pt x="1955" y="819"/>
                    <a:pt x="1955" y="819"/>
                  </a:cubicBezTo>
                  <a:cubicBezTo>
                    <a:pt x="1954" y="820"/>
                    <a:pt x="1954" y="820"/>
                    <a:pt x="1954" y="820"/>
                  </a:cubicBezTo>
                  <a:cubicBezTo>
                    <a:pt x="1952" y="820"/>
                    <a:pt x="1952" y="820"/>
                    <a:pt x="1952" y="820"/>
                  </a:cubicBezTo>
                  <a:cubicBezTo>
                    <a:pt x="1951" y="820"/>
                    <a:pt x="1951" y="820"/>
                    <a:pt x="1951" y="820"/>
                  </a:cubicBezTo>
                  <a:cubicBezTo>
                    <a:pt x="1950" y="820"/>
                    <a:pt x="1950" y="820"/>
                    <a:pt x="1950" y="820"/>
                  </a:cubicBezTo>
                  <a:cubicBezTo>
                    <a:pt x="1947" y="820"/>
                    <a:pt x="1947" y="820"/>
                    <a:pt x="1947" y="820"/>
                  </a:cubicBezTo>
                  <a:cubicBezTo>
                    <a:pt x="1946" y="821"/>
                    <a:pt x="1946" y="821"/>
                    <a:pt x="1946" y="821"/>
                  </a:cubicBezTo>
                  <a:cubicBezTo>
                    <a:pt x="1945" y="822"/>
                    <a:pt x="1945" y="822"/>
                    <a:pt x="1945" y="822"/>
                  </a:cubicBezTo>
                  <a:cubicBezTo>
                    <a:pt x="1945" y="823"/>
                    <a:pt x="1945" y="823"/>
                    <a:pt x="1945" y="823"/>
                  </a:cubicBezTo>
                  <a:cubicBezTo>
                    <a:pt x="1945" y="824"/>
                    <a:pt x="1945" y="824"/>
                    <a:pt x="1945" y="824"/>
                  </a:cubicBezTo>
                  <a:cubicBezTo>
                    <a:pt x="1946" y="824"/>
                    <a:pt x="1946" y="824"/>
                    <a:pt x="1946" y="824"/>
                  </a:cubicBezTo>
                  <a:cubicBezTo>
                    <a:pt x="1947" y="822"/>
                    <a:pt x="1947" y="822"/>
                    <a:pt x="1947" y="822"/>
                  </a:cubicBezTo>
                  <a:cubicBezTo>
                    <a:pt x="1948" y="823"/>
                    <a:pt x="1948" y="823"/>
                    <a:pt x="1948" y="823"/>
                  </a:cubicBezTo>
                  <a:cubicBezTo>
                    <a:pt x="1949" y="824"/>
                    <a:pt x="1949" y="824"/>
                    <a:pt x="1949" y="824"/>
                  </a:cubicBezTo>
                  <a:cubicBezTo>
                    <a:pt x="1950" y="824"/>
                    <a:pt x="1950" y="824"/>
                    <a:pt x="1950" y="824"/>
                  </a:cubicBezTo>
                  <a:cubicBezTo>
                    <a:pt x="1951" y="822"/>
                    <a:pt x="1951" y="822"/>
                    <a:pt x="1951" y="822"/>
                  </a:cubicBezTo>
                  <a:cubicBezTo>
                    <a:pt x="1952" y="822"/>
                    <a:pt x="1952" y="822"/>
                    <a:pt x="1952" y="822"/>
                  </a:cubicBezTo>
                  <a:cubicBezTo>
                    <a:pt x="1952" y="824"/>
                    <a:pt x="1952" y="824"/>
                    <a:pt x="1952" y="824"/>
                  </a:cubicBezTo>
                  <a:cubicBezTo>
                    <a:pt x="1955" y="824"/>
                    <a:pt x="1955" y="824"/>
                    <a:pt x="1955" y="824"/>
                  </a:cubicBezTo>
                  <a:cubicBezTo>
                    <a:pt x="1956" y="823"/>
                    <a:pt x="1956" y="823"/>
                    <a:pt x="1956" y="823"/>
                  </a:cubicBezTo>
                  <a:cubicBezTo>
                    <a:pt x="1957" y="823"/>
                    <a:pt x="1957" y="823"/>
                    <a:pt x="1957" y="823"/>
                  </a:cubicBezTo>
                  <a:cubicBezTo>
                    <a:pt x="1959" y="825"/>
                    <a:pt x="1959" y="825"/>
                    <a:pt x="1959" y="825"/>
                  </a:cubicBezTo>
                  <a:cubicBezTo>
                    <a:pt x="1960" y="825"/>
                    <a:pt x="1960" y="825"/>
                    <a:pt x="1960" y="825"/>
                  </a:cubicBezTo>
                  <a:close/>
                  <a:moveTo>
                    <a:pt x="1941" y="807"/>
                  </a:moveTo>
                  <a:cubicBezTo>
                    <a:pt x="1941" y="807"/>
                    <a:pt x="1941" y="807"/>
                    <a:pt x="1941" y="806"/>
                  </a:cubicBezTo>
                  <a:cubicBezTo>
                    <a:pt x="1941" y="806"/>
                    <a:pt x="1941" y="806"/>
                    <a:pt x="1940" y="807"/>
                  </a:cubicBezTo>
                  <a:cubicBezTo>
                    <a:pt x="1940" y="807"/>
                    <a:pt x="1940" y="807"/>
                    <a:pt x="1941" y="807"/>
                  </a:cubicBezTo>
                  <a:close/>
                  <a:moveTo>
                    <a:pt x="1950" y="825"/>
                  </a:moveTo>
                  <a:cubicBezTo>
                    <a:pt x="1950" y="825"/>
                    <a:pt x="1950" y="825"/>
                    <a:pt x="1950" y="824"/>
                  </a:cubicBezTo>
                  <a:cubicBezTo>
                    <a:pt x="1950" y="824"/>
                    <a:pt x="1950" y="824"/>
                    <a:pt x="1949" y="825"/>
                  </a:cubicBezTo>
                  <a:cubicBezTo>
                    <a:pt x="1949" y="825"/>
                    <a:pt x="1949" y="825"/>
                    <a:pt x="1950" y="825"/>
                  </a:cubicBezTo>
                  <a:close/>
                  <a:moveTo>
                    <a:pt x="1939" y="773"/>
                  </a:moveTo>
                  <a:cubicBezTo>
                    <a:pt x="1939" y="772"/>
                    <a:pt x="1939" y="772"/>
                    <a:pt x="1939" y="772"/>
                  </a:cubicBezTo>
                  <a:cubicBezTo>
                    <a:pt x="1938" y="771"/>
                    <a:pt x="1938" y="771"/>
                    <a:pt x="1938" y="771"/>
                  </a:cubicBezTo>
                  <a:cubicBezTo>
                    <a:pt x="1937" y="772"/>
                    <a:pt x="1937" y="772"/>
                    <a:pt x="1937" y="772"/>
                  </a:cubicBezTo>
                  <a:cubicBezTo>
                    <a:pt x="1938" y="773"/>
                    <a:pt x="1938" y="773"/>
                    <a:pt x="1938" y="773"/>
                  </a:cubicBezTo>
                  <a:cubicBezTo>
                    <a:pt x="1938" y="774"/>
                    <a:pt x="1938" y="774"/>
                    <a:pt x="1938" y="774"/>
                  </a:cubicBezTo>
                  <a:cubicBezTo>
                    <a:pt x="1939" y="773"/>
                    <a:pt x="1939" y="773"/>
                    <a:pt x="1939" y="773"/>
                  </a:cubicBezTo>
                  <a:close/>
                  <a:moveTo>
                    <a:pt x="1904" y="870"/>
                  </a:moveTo>
                  <a:cubicBezTo>
                    <a:pt x="1904" y="870"/>
                    <a:pt x="1904" y="870"/>
                    <a:pt x="1904" y="871"/>
                  </a:cubicBezTo>
                  <a:cubicBezTo>
                    <a:pt x="1904" y="871"/>
                    <a:pt x="1904" y="871"/>
                    <a:pt x="1905" y="871"/>
                  </a:cubicBezTo>
                  <a:cubicBezTo>
                    <a:pt x="1905" y="871"/>
                    <a:pt x="1905" y="871"/>
                    <a:pt x="1906" y="871"/>
                  </a:cubicBezTo>
                  <a:cubicBezTo>
                    <a:pt x="1906" y="871"/>
                    <a:pt x="1906" y="871"/>
                    <a:pt x="1905" y="870"/>
                  </a:cubicBezTo>
                  <a:cubicBezTo>
                    <a:pt x="1905" y="870"/>
                    <a:pt x="1905" y="870"/>
                    <a:pt x="1905" y="869"/>
                  </a:cubicBezTo>
                  <a:cubicBezTo>
                    <a:pt x="1905" y="869"/>
                    <a:pt x="1905" y="869"/>
                    <a:pt x="1904" y="870"/>
                  </a:cubicBezTo>
                  <a:close/>
                  <a:moveTo>
                    <a:pt x="1913" y="857"/>
                  </a:moveTo>
                  <a:cubicBezTo>
                    <a:pt x="1912" y="857"/>
                    <a:pt x="1912" y="857"/>
                    <a:pt x="1912" y="857"/>
                  </a:cubicBezTo>
                  <a:cubicBezTo>
                    <a:pt x="1912" y="858"/>
                    <a:pt x="1912" y="858"/>
                    <a:pt x="1912" y="858"/>
                  </a:cubicBezTo>
                  <a:cubicBezTo>
                    <a:pt x="1913" y="857"/>
                    <a:pt x="1913" y="857"/>
                    <a:pt x="1913" y="857"/>
                  </a:cubicBezTo>
                  <a:close/>
                  <a:moveTo>
                    <a:pt x="1908" y="858"/>
                  </a:moveTo>
                  <a:cubicBezTo>
                    <a:pt x="1908" y="858"/>
                    <a:pt x="1908" y="858"/>
                    <a:pt x="1909" y="858"/>
                  </a:cubicBezTo>
                  <a:cubicBezTo>
                    <a:pt x="1909" y="858"/>
                    <a:pt x="1909" y="858"/>
                    <a:pt x="1911" y="858"/>
                  </a:cubicBezTo>
                  <a:cubicBezTo>
                    <a:pt x="1911" y="858"/>
                    <a:pt x="1911" y="858"/>
                    <a:pt x="1912" y="857"/>
                  </a:cubicBezTo>
                  <a:cubicBezTo>
                    <a:pt x="1912" y="857"/>
                    <a:pt x="1912" y="857"/>
                    <a:pt x="1912" y="856"/>
                  </a:cubicBezTo>
                  <a:cubicBezTo>
                    <a:pt x="1912" y="856"/>
                    <a:pt x="1912" y="856"/>
                    <a:pt x="1913" y="855"/>
                  </a:cubicBezTo>
                  <a:cubicBezTo>
                    <a:pt x="1913" y="855"/>
                    <a:pt x="1913" y="855"/>
                    <a:pt x="1913" y="854"/>
                  </a:cubicBezTo>
                  <a:cubicBezTo>
                    <a:pt x="1913" y="854"/>
                    <a:pt x="1913" y="854"/>
                    <a:pt x="1912" y="853"/>
                  </a:cubicBezTo>
                  <a:cubicBezTo>
                    <a:pt x="1912" y="853"/>
                    <a:pt x="1912" y="853"/>
                    <a:pt x="1911" y="854"/>
                  </a:cubicBezTo>
                  <a:cubicBezTo>
                    <a:pt x="1911" y="854"/>
                    <a:pt x="1911" y="854"/>
                    <a:pt x="1910" y="856"/>
                  </a:cubicBezTo>
                  <a:cubicBezTo>
                    <a:pt x="1910" y="856"/>
                    <a:pt x="1910" y="856"/>
                    <a:pt x="1909" y="856"/>
                  </a:cubicBezTo>
                  <a:cubicBezTo>
                    <a:pt x="1909" y="856"/>
                    <a:pt x="1909" y="856"/>
                    <a:pt x="1908" y="857"/>
                  </a:cubicBezTo>
                  <a:cubicBezTo>
                    <a:pt x="1908" y="857"/>
                    <a:pt x="1908" y="857"/>
                    <a:pt x="1907" y="857"/>
                  </a:cubicBezTo>
                  <a:cubicBezTo>
                    <a:pt x="1907" y="857"/>
                    <a:pt x="1907" y="857"/>
                    <a:pt x="1906" y="856"/>
                  </a:cubicBezTo>
                  <a:cubicBezTo>
                    <a:pt x="1906" y="856"/>
                    <a:pt x="1906" y="856"/>
                    <a:pt x="1904" y="856"/>
                  </a:cubicBezTo>
                  <a:cubicBezTo>
                    <a:pt x="1904" y="856"/>
                    <a:pt x="1904" y="856"/>
                    <a:pt x="1903" y="857"/>
                  </a:cubicBezTo>
                  <a:cubicBezTo>
                    <a:pt x="1903" y="857"/>
                    <a:pt x="1903" y="857"/>
                    <a:pt x="1901" y="856"/>
                  </a:cubicBezTo>
                  <a:cubicBezTo>
                    <a:pt x="1901" y="856"/>
                    <a:pt x="1901" y="856"/>
                    <a:pt x="1900" y="855"/>
                  </a:cubicBezTo>
                  <a:cubicBezTo>
                    <a:pt x="1900" y="855"/>
                    <a:pt x="1900" y="855"/>
                    <a:pt x="1899" y="855"/>
                  </a:cubicBezTo>
                  <a:cubicBezTo>
                    <a:pt x="1899" y="855"/>
                    <a:pt x="1899" y="855"/>
                    <a:pt x="1897" y="855"/>
                  </a:cubicBezTo>
                  <a:cubicBezTo>
                    <a:pt x="1897" y="855"/>
                    <a:pt x="1897" y="855"/>
                    <a:pt x="1894" y="855"/>
                  </a:cubicBezTo>
                  <a:cubicBezTo>
                    <a:pt x="1894" y="855"/>
                    <a:pt x="1894" y="855"/>
                    <a:pt x="1892" y="856"/>
                  </a:cubicBezTo>
                  <a:cubicBezTo>
                    <a:pt x="1892" y="857"/>
                    <a:pt x="1892" y="857"/>
                    <a:pt x="1892" y="857"/>
                  </a:cubicBezTo>
                  <a:cubicBezTo>
                    <a:pt x="1892" y="857"/>
                    <a:pt x="1892" y="857"/>
                    <a:pt x="1892" y="858"/>
                  </a:cubicBezTo>
                  <a:cubicBezTo>
                    <a:pt x="1892" y="859"/>
                    <a:pt x="1892" y="859"/>
                    <a:pt x="1892" y="859"/>
                  </a:cubicBezTo>
                  <a:cubicBezTo>
                    <a:pt x="1892" y="859"/>
                    <a:pt x="1892" y="859"/>
                    <a:pt x="1893" y="859"/>
                  </a:cubicBezTo>
                  <a:cubicBezTo>
                    <a:pt x="1893" y="859"/>
                    <a:pt x="1893" y="859"/>
                    <a:pt x="1894" y="859"/>
                  </a:cubicBezTo>
                  <a:cubicBezTo>
                    <a:pt x="1894" y="859"/>
                    <a:pt x="1894" y="859"/>
                    <a:pt x="1895" y="859"/>
                  </a:cubicBezTo>
                  <a:cubicBezTo>
                    <a:pt x="1895" y="859"/>
                    <a:pt x="1895" y="859"/>
                    <a:pt x="1896" y="859"/>
                  </a:cubicBezTo>
                  <a:cubicBezTo>
                    <a:pt x="1896" y="859"/>
                    <a:pt x="1896" y="859"/>
                    <a:pt x="1897" y="859"/>
                  </a:cubicBezTo>
                  <a:cubicBezTo>
                    <a:pt x="1897" y="859"/>
                    <a:pt x="1897" y="859"/>
                    <a:pt x="1898" y="860"/>
                  </a:cubicBezTo>
                  <a:cubicBezTo>
                    <a:pt x="1898" y="860"/>
                    <a:pt x="1898" y="860"/>
                    <a:pt x="1899" y="859"/>
                  </a:cubicBezTo>
                  <a:cubicBezTo>
                    <a:pt x="1899" y="859"/>
                    <a:pt x="1899" y="859"/>
                    <a:pt x="1900" y="859"/>
                  </a:cubicBezTo>
                  <a:cubicBezTo>
                    <a:pt x="1900" y="859"/>
                    <a:pt x="1900" y="859"/>
                    <a:pt x="1901" y="859"/>
                  </a:cubicBezTo>
                  <a:cubicBezTo>
                    <a:pt x="1901" y="859"/>
                    <a:pt x="1901" y="859"/>
                    <a:pt x="1902" y="859"/>
                  </a:cubicBezTo>
                  <a:cubicBezTo>
                    <a:pt x="1902" y="859"/>
                    <a:pt x="1902" y="859"/>
                    <a:pt x="1904" y="859"/>
                  </a:cubicBezTo>
                  <a:cubicBezTo>
                    <a:pt x="1904" y="859"/>
                    <a:pt x="1904" y="859"/>
                    <a:pt x="1906" y="858"/>
                  </a:cubicBezTo>
                  <a:cubicBezTo>
                    <a:pt x="1906" y="858"/>
                    <a:pt x="1906" y="858"/>
                    <a:pt x="1908" y="858"/>
                  </a:cubicBezTo>
                  <a:close/>
                  <a:moveTo>
                    <a:pt x="1885" y="859"/>
                  </a:moveTo>
                  <a:cubicBezTo>
                    <a:pt x="1887" y="859"/>
                    <a:pt x="1887" y="859"/>
                    <a:pt x="1887" y="859"/>
                  </a:cubicBezTo>
                  <a:cubicBezTo>
                    <a:pt x="1886" y="858"/>
                    <a:pt x="1886" y="858"/>
                    <a:pt x="1886" y="858"/>
                  </a:cubicBezTo>
                  <a:cubicBezTo>
                    <a:pt x="1888" y="858"/>
                    <a:pt x="1888" y="858"/>
                    <a:pt x="1888" y="858"/>
                  </a:cubicBezTo>
                  <a:cubicBezTo>
                    <a:pt x="1887" y="857"/>
                    <a:pt x="1887" y="857"/>
                    <a:pt x="1887" y="857"/>
                  </a:cubicBezTo>
                  <a:cubicBezTo>
                    <a:pt x="1887" y="856"/>
                    <a:pt x="1887" y="856"/>
                    <a:pt x="1887" y="856"/>
                  </a:cubicBezTo>
                  <a:cubicBezTo>
                    <a:pt x="1886" y="855"/>
                    <a:pt x="1886" y="855"/>
                    <a:pt x="1886" y="855"/>
                  </a:cubicBezTo>
                  <a:cubicBezTo>
                    <a:pt x="1884" y="855"/>
                    <a:pt x="1884" y="855"/>
                    <a:pt x="1884" y="855"/>
                  </a:cubicBezTo>
                  <a:cubicBezTo>
                    <a:pt x="1883" y="855"/>
                    <a:pt x="1883" y="855"/>
                    <a:pt x="1883" y="855"/>
                  </a:cubicBezTo>
                  <a:cubicBezTo>
                    <a:pt x="1882" y="854"/>
                    <a:pt x="1882" y="854"/>
                    <a:pt x="1882" y="854"/>
                  </a:cubicBezTo>
                  <a:cubicBezTo>
                    <a:pt x="1881" y="854"/>
                    <a:pt x="1881" y="854"/>
                    <a:pt x="1881" y="854"/>
                  </a:cubicBezTo>
                  <a:cubicBezTo>
                    <a:pt x="1879" y="855"/>
                    <a:pt x="1879" y="855"/>
                    <a:pt x="1879" y="855"/>
                  </a:cubicBezTo>
                  <a:cubicBezTo>
                    <a:pt x="1879" y="856"/>
                    <a:pt x="1879" y="856"/>
                    <a:pt x="1879" y="856"/>
                  </a:cubicBezTo>
                  <a:cubicBezTo>
                    <a:pt x="1882" y="856"/>
                    <a:pt x="1882" y="856"/>
                    <a:pt x="1882" y="856"/>
                  </a:cubicBezTo>
                  <a:cubicBezTo>
                    <a:pt x="1883" y="857"/>
                    <a:pt x="1883" y="857"/>
                    <a:pt x="1883" y="857"/>
                  </a:cubicBezTo>
                  <a:cubicBezTo>
                    <a:pt x="1881" y="858"/>
                    <a:pt x="1881" y="858"/>
                    <a:pt x="1881" y="858"/>
                  </a:cubicBezTo>
                  <a:cubicBezTo>
                    <a:pt x="1880" y="858"/>
                    <a:pt x="1880" y="858"/>
                    <a:pt x="1880" y="858"/>
                  </a:cubicBezTo>
                  <a:cubicBezTo>
                    <a:pt x="1879" y="857"/>
                    <a:pt x="1879" y="857"/>
                    <a:pt x="1879" y="857"/>
                  </a:cubicBezTo>
                  <a:cubicBezTo>
                    <a:pt x="1878" y="856"/>
                    <a:pt x="1878" y="856"/>
                    <a:pt x="1878" y="856"/>
                  </a:cubicBezTo>
                  <a:cubicBezTo>
                    <a:pt x="1877" y="856"/>
                    <a:pt x="1877" y="856"/>
                    <a:pt x="1877" y="856"/>
                  </a:cubicBezTo>
                  <a:cubicBezTo>
                    <a:pt x="1876" y="856"/>
                    <a:pt x="1876" y="856"/>
                    <a:pt x="1876" y="856"/>
                  </a:cubicBezTo>
                  <a:cubicBezTo>
                    <a:pt x="1875" y="856"/>
                    <a:pt x="1875" y="856"/>
                    <a:pt x="1875" y="856"/>
                  </a:cubicBezTo>
                  <a:cubicBezTo>
                    <a:pt x="1874" y="857"/>
                    <a:pt x="1874" y="857"/>
                    <a:pt x="1874" y="857"/>
                  </a:cubicBezTo>
                  <a:cubicBezTo>
                    <a:pt x="1873" y="858"/>
                    <a:pt x="1873" y="858"/>
                    <a:pt x="1873" y="858"/>
                  </a:cubicBezTo>
                  <a:cubicBezTo>
                    <a:pt x="1873" y="859"/>
                    <a:pt x="1873" y="859"/>
                    <a:pt x="1873" y="859"/>
                  </a:cubicBezTo>
                  <a:cubicBezTo>
                    <a:pt x="1873" y="860"/>
                    <a:pt x="1873" y="860"/>
                    <a:pt x="1873" y="860"/>
                  </a:cubicBezTo>
                  <a:cubicBezTo>
                    <a:pt x="1874" y="861"/>
                    <a:pt x="1874" y="861"/>
                    <a:pt x="1874" y="861"/>
                  </a:cubicBezTo>
                  <a:cubicBezTo>
                    <a:pt x="1876" y="860"/>
                    <a:pt x="1876" y="860"/>
                    <a:pt x="1876" y="860"/>
                  </a:cubicBezTo>
                  <a:cubicBezTo>
                    <a:pt x="1877" y="861"/>
                    <a:pt x="1877" y="861"/>
                    <a:pt x="1877" y="861"/>
                  </a:cubicBezTo>
                  <a:cubicBezTo>
                    <a:pt x="1878" y="860"/>
                    <a:pt x="1878" y="860"/>
                    <a:pt x="1878" y="860"/>
                  </a:cubicBezTo>
                  <a:cubicBezTo>
                    <a:pt x="1879" y="859"/>
                    <a:pt x="1879" y="859"/>
                    <a:pt x="1879" y="859"/>
                  </a:cubicBezTo>
                  <a:cubicBezTo>
                    <a:pt x="1880" y="860"/>
                    <a:pt x="1880" y="860"/>
                    <a:pt x="1880" y="860"/>
                  </a:cubicBezTo>
                  <a:cubicBezTo>
                    <a:pt x="1881" y="859"/>
                    <a:pt x="1881" y="859"/>
                    <a:pt x="1881" y="859"/>
                  </a:cubicBezTo>
                  <a:cubicBezTo>
                    <a:pt x="1882" y="859"/>
                    <a:pt x="1882" y="859"/>
                    <a:pt x="1882" y="859"/>
                  </a:cubicBezTo>
                  <a:cubicBezTo>
                    <a:pt x="1884" y="858"/>
                    <a:pt x="1884" y="858"/>
                    <a:pt x="1884" y="858"/>
                  </a:cubicBezTo>
                  <a:cubicBezTo>
                    <a:pt x="1884" y="859"/>
                    <a:pt x="1884" y="859"/>
                    <a:pt x="1884" y="859"/>
                  </a:cubicBezTo>
                  <a:cubicBezTo>
                    <a:pt x="1885" y="859"/>
                    <a:pt x="1885" y="859"/>
                    <a:pt x="1885" y="859"/>
                  </a:cubicBezTo>
                  <a:close/>
                  <a:moveTo>
                    <a:pt x="1939" y="855"/>
                  </a:moveTo>
                  <a:cubicBezTo>
                    <a:pt x="1939" y="855"/>
                    <a:pt x="1939" y="855"/>
                    <a:pt x="1940" y="854"/>
                  </a:cubicBezTo>
                  <a:cubicBezTo>
                    <a:pt x="1940" y="854"/>
                    <a:pt x="1940" y="854"/>
                    <a:pt x="1939" y="854"/>
                  </a:cubicBezTo>
                  <a:cubicBezTo>
                    <a:pt x="1939" y="854"/>
                    <a:pt x="1939" y="854"/>
                    <a:pt x="1939" y="855"/>
                  </a:cubicBezTo>
                  <a:close/>
                  <a:moveTo>
                    <a:pt x="1941" y="804"/>
                  </a:moveTo>
                  <a:cubicBezTo>
                    <a:pt x="1940" y="804"/>
                    <a:pt x="1940" y="804"/>
                    <a:pt x="1940" y="804"/>
                  </a:cubicBezTo>
                  <a:cubicBezTo>
                    <a:pt x="1940" y="805"/>
                    <a:pt x="1940" y="805"/>
                    <a:pt x="1940" y="805"/>
                  </a:cubicBezTo>
                  <a:cubicBezTo>
                    <a:pt x="1941" y="805"/>
                    <a:pt x="1941" y="805"/>
                    <a:pt x="1941" y="805"/>
                  </a:cubicBezTo>
                  <a:cubicBezTo>
                    <a:pt x="1941" y="804"/>
                    <a:pt x="1941" y="804"/>
                    <a:pt x="1941" y="804"/>
                  </a:cubicBezTo>
                  <a:close/>
                  <a:moveTo>
                    <a:pt x="1889" y="858"/>
                  </a:moveTo>
                  <a:cubicBezTo>
                    <a:pt x="1890" y="859"/>
                    <a:pt x="1890" y="859"/>
                    <a:pt x="1890" y="859"/>
                  </a:cubicBezTo>
                  <a:cubicBezTo>
                    <a:pt x="1890" y="857"/>
                    <a:pt x="1890" y="857"/>
                    <a:pt x="1890" y="857"/>
                  </a:cubicBezTo>
                  <a:cubicBezTo>
                    <a:pt x="1891" y="857"/>
                    <a:pt x="1891" y="857"/>
                    <a:pt x="1891" y="857"/>
                  </a:cubicBezTo>
                  <a:cubicBezTo>
                    <a:pt x="1890" y="856"/>
                    <a:pt x="1890" y="856"/>
                    <a:pt x="1890" y="856"/>
                  </a:cubicBezTo>
                  <a:cubicBezTo>
                    <a:pt x="1889" y="858"/>
                    <a:pt x="1889" y="858"/>
                    <a:pt x="1889" y="858"/>
                  </a:cubicBezTo>
                  <a:close/>
                  <a:moveTo>
                    <a:pt x="1891" y="859"/>
                  </a:moveTo>
                  <a:cubicBezTo>
                    <a:pt x="1892" y="858"/>
                    <a:pt x="1892" y="858"/>
                    <a:pt x="1892" y="858"/>
                  </a:cubicBezTo>
                  <a:cubicBezTo>
                    <a:pt x="1891" y="857"/>
                    <a:pt x="1891" y="857"/>
                    <a:pt x="1891" y="857"/>
                  </a:cubicBezTo>
                  <a:cubicBezTo>
                    <a:pt x="1891" y="859"/>
                    <a:pt x="1891" y="859"/>
                    <a:pt x="1891" y="859"/>
                  </a:cubicBezTo>
                  <a:close/>
                  <a:moveTo>
                    <a:pt x="1987" y="842"/>
                  </a:moveTo>
                  <a:cubicBezTo>
                    <a:pt x="1988" y="841"/>
                    <a:pt x="1988" y="841"/>
                    <a:pt x="1988" y="841"/>
                  </a:cubicBezTo>
                  <a:cubicBezTo>
                    <a:pt x="1988" y="840"/>
                    <a:pt x="1988" y="840"/>
                    <a:pt x="1988" y="840"/>
                  </a:cubicBezTo>
                  <a:cubicBezTo>
                    <a:pt x="1987" y="840"/>
                    <a:pt x="1987" y="840"/>
                    <a:pt x="1987" y="840"/>
                  </a:cubicBezTo>
                  <a:cubicBezTo>
                    <a:pt x="1986" y="840"/>
                    <a:pt x="1986" y="840"/>
                    <a:pt x="1986" y="840"/>
                  </a:cubicBezTo>
                  <a:cubicBezTo>
                    <a:pt x="1985" y="841"/>
                    <a:pt x="1985" y="841"/>
                    <a:pt x="1985" y="841"/>
                  </a:cubicBezTo>
                  <a:cubicBezTo>
                    <a:pt x="1987" y="842"/>
                    <a:pt x="1987" y="842"/>
                    <a:pt x="1987" y="842"/>
                  </a:cubicBezTo>
                  <a:close/>
                  <a:moveTo>
                    <a:pt x="1865" y="846"/>
                  </a:moveTo>
                  <a:cubicBezTo>
                    <a:pt x="1864" y="846"/>
                    <a:pt x="1864" y="846"/>
                    <a:pt x="1864" y="846"/>
                  </a:cubicBezTo>
                  <a:cubicBezTo>
                    <a:pt x="1863" y="846"/>
                    <a:pt x="1863" y="846"/>
                    <a:pt x="1863" y="846"/>
                  </a:cubicBezTo>
                  <a:cubicBezTo>
                    <a:pt x="1864" y="847"/>
                    <a:pt x="1864" y="847"/>
                    <a:pt x="1864" y="847"/>
                  </a:cubicBezTo>
                  <a:cubicBezTo>
                    <a:pt x="1865" y="846"/>
                    <a:pt x="1865" y="846"/>
                    <a:pt x="1865" y="846"/>
                  </a:cubicBezTo>
                  <a:close/>
                  <a:moveTo>
                    <a:pt x="1868" y="848"/>
                  </a:moveTo>
                  <a:cubicBezTo>
                    <a:pt x="1868" y="848"/>
                    <a:pt x="1868" y="848"/>
                    <a:pt x="1867" y="848"/>
                  </a:cubicBezTo>
                  <a:cubicBezTo>
                    <a:pt x="1867" y="848"/>
                    <a:pt x="1867" y="848"/>
                    <a:pt x="1867" y="849"/>
                  </a:cubicBezTo>
                  <a:cubicBezTo>
                    <a:pt x="1867" y="849"/>
                    <a:pt x="1867" y="849"/>
                    <a:pt x="1868" y="849"/>
                  </a:cubicBezTo>
                  <a:cubicBezTo>
                    <a:pt x="1868" y="849"/>
                    <a:pt x="1868" y="849"/>
                    <a:pt x="1868" y="848"/>
                  </a:cubicBezTo>
                  <a:close/>
                  <a:moveTo>
                    <a:pt x="1931" y="779"/>
                  </a:moveTo>
                  <a:cubicBezTo>
                    <a:pt x="1931" y="779"/>
                    <a:pt x="1931" y="779"/>
                    <a:pt x="1931" y="778"/>
                  </a:cubicBezTo>
                  <a:cubicBezTo>
                    <a:pt x="1931" y="778"/>
                    <a:pt x="1931" y="778"/>
                    <a:pt x="1929" y="776"/>
                  </a:cubicBezTo>
                  <a:cubicBezTo>
                    <a:pt x="1929" y="776"/>
                    <a:pt x="1929" y="776"/>
                    <a:pt x="1929" y="777"/>
                  </a:cubicBezTo>
                  <a:cubicBezTo>
                    <a:pt x="1929" y="777"/>
                    <a:pt x="1929" y="777"/>
                    <a:pt x="1929" y="779"/>
                  </a:cubicBezTo>
                  <a:cubicBezTo>
                    <a:pt x="1929" y="779"/>
                    <a:pt x="1929" y="779"/>
                    <a:pt x="1931" y="780"/>
                  </a:cubicBezTo>
                  <a:cubicBezTo>
                    <a:pt x="1931" y="780"/>
                    <a:pt x="1931" y="780"/>
                    <a:pt x="1931" y="779"/>
                  </a:cubicBezTo>
                  <a:close/>
                  <a:moveTo>
                    <a:pt x="1988" y="845"/>
                  </a:moveTo>
                  <a:cubicBezTo>
                    <a:pt x="1988" y="844"/>
                    <a:pt x="1988" y="844"/>
                    <a:pt x="1988" y="844"/>
                  </a:cubicBezTo>
                  <a:cubicBezTo>
                    <a:pt x="1987" y="845"/>
                    <a:pt x="1987" y="845"/>
                    <a:pt x="1987" y="845"/>
                  </a:cubicBezTo>
                  <a:cubicBezTo>
                    <a:pt x="1988" y="845"/>
                    <a:pt x="1988" y="845"/>
                    <a:pt x="1988" y="845"/>
                  </a:cubicBezTo>
                  <a:close/>
                  <a:moveTo>
                    <a:pt x="1870" y="828"/>
                  </a:moveTo>
                  <a:cubicBezTo>
                    <a:pt x="1870" y="828"/>
                    <a:pt x="1870" y="828"/>
                    <a:pt x="1871" y="827"/>
                  </a:cubicBezTo>
                  <a:cubicBezTo>
                    <a:pt x="1871" y="827"/>
                    <a:pt x="1871" y="827"/>
                    <a:pt x="1871" y="826"/>
                  </a:cubicBezTo>
                  <a:cubicBezTo>
                    <a:pt x="1871" y="826"/>
                    <a:pt x="1871" y="826"/>
                    <a:pt x="1872" y="826"/>
                  </a:cubicBezTo>
                  <a:cubicBezTo>
                    <a:pt x="1872" y="826"/>
                    <a:pt x="1872" y="826"/>
                    <a:pt x="1872" y="824"/>
                  </a:cubicBezTo>
                  <a:cubicBezTo>
                    <a:pt x="1872" y="824"/>
                    <a:pt x="1872" y="824"/>
                    <a:pt x="1871" y="824"/>
                  </a:cubicBezTo>
                  <a:cubicBezTo>
                    <a:pt x="1871" y="824"/>
                    <a:pt x="1871" y="824"/>
                    <a:pt x="1871" y="823"/>
                  </a:cubicBezTo>
                  <a:cubicBezTo>
                    <a:pt x="1871" y="823"/>
                    <a:pt x="1871" y="823"/>
                    <a:pt x="1870" y="824"/>
                  </a:cubicBezTo>
                  <a:cubicBezTo>
                    <a:pt x="1870" y="824"/>
                    <a:pt x="1870" y="824"/>
                    <a:pt x="1869" y="825"/>
                  </a:cubicBezTo>
                  <a:cubicBezTo>
                    <a:pt x="1869" y="825"/>
                    <a:pt x="1869" y="825"/>
                    <a:pt x="1869" y="827"/>
                  </a:cubicBezTo>
                  <a:cubicBezTo>
                    <a:pt x="1869" y="827"/>
                    <a:pt x="1869" y="827"/>
                    <a:pt x="1870" y="828"/>
                  </a:cubicBezTo>
                  <a:close/>
                  <a:moveTo>
                    <a:pt x="1984" y="838"/>
                  </a:moveTo>
                  <a:cubicBezTo>
                    <a:pt x="1984" y="839"/>
                    <a:pt x="1984" y="839"/>
                    <a:pt x="1984" y="839"/>
                  </a:cubicBezTo>
                  <a:cubicBezTo>
                    <a:pt x="1985" y="839"/>
                    <a:pt x="1985" y="839"/>
                    <a:pt x="1985" y="839"/>
                  </a:cubicBezTo>
                  <a:cubicBezTo>
                    <a:pt x="1985" y="838"/>
                    <a:pt x="1985" y="838"/>
                    <a:pt x="1985" y="838"/>
                  </a:cubicBezTo>
                  <a:cubicBezTo>
                    <a:pt x="1984" y="838"/>
                    <a:pt x="1984" y="838"/>
                    <a:pt x="1984" y="838"/>
                  </a:cubicBezTo>
                  <a:close/>
                  <a:moveTo>
                    <a:pt x="1866" y="846"/>
                  </a:moveTo>
                  <a:cubicBezTo>
                    <a:pt x="1865" y="846"/>
                    <a:pt x="1865" y="846"/>
                    <a:pt x="1865" y="846"/>
                  </a:cubicBezTo>
                  <a:cubicBezTo>
                    <a:pt x="1866" y="847"/>
                    <a:pt x="1866" y="847"/>
                    <a:pt x="1866" y="847"/>
                  </a:cubicBezTo>
                  <a:cubicBezTo>
                    <a:pt x="1866" y="846"/>
                    <a:pt x="1866" y="846"/>
                    <a:pt x="1866" y="846"/>
                  </a:cubicBezTo>
                  <a:close/>
                  <a:moveTo>
                    <a:pt x="1854" y="847"/>
                  </a:moveTo>
                  <a:cubicBezTo>
                    <a:pt x="1853" y="846"/>
                    <a:pt x="1853" y="846"/>
                    <a:pt x="1853" y="846"/>
                  </a:cubicBezTo>
                  <a:cubicBezTo>
                    <a:pt x="1850" y="846"/>
                    <a:pt x="1850" y="846"/>
                    <a:pt x="1850" y="846"/>
                  </a:cubicBezTo>
                  <a:cubicBezTo>
                    <a:pt x="1849" y="846"/>
                    <a:pt x="1849" y="846"/>
                    <a:pt x="1849" y="846"/>
                  </a:cubicBezTo>
                  <a:cubicBezTo>
                    <a:pt x="1849" y="847"/>
                    <a:pt x="1849" y="847"/>
                    <a:pt x="1849" y="847"/>
                  </a:cubicBezTo>
                  <a:cubicBezTo>
                    <a:pt x="1850" y="848"/>
                    <a:pt x="1850" y="848"/>
                    <a:pt x="1850" y="848"/>
                  </a:cubicBezTo>
                  <a:cubicBezTo>
                    <a:pt x="1851" y="848"/>
                    <a:pt x="1851" y="848"/>
                    <a:pt x="1851" y="848"/>
                  </a:cubicBezTo>
                  <a:cubicBezTo>
                    <a:pt x="1852" y="848"/>
                    <a:pt x="1852" y="848"/>
                    <a:pt x="1852" y="848"/>
                  </a:cubicBezTo>
                  <a:cubicBezTo>
                    <a:pt x="1854" y="848"/>
                    <a:pt x="1854" y="848"/>
                    <a:pt x="1854" y="848"/>
                  </a:cubicBezTo>
                  <a:cubicBezTo>
                    <a:pt x="1855" y="848"/>
                    <a:pt x="1855" y="848"/>
                    <a:pt x="1855" y="848"/>
                  </a:cubicBezTo>
                  <a:cubicBezTo>
                    <a:pt x="1856" y="847"/>
                    <a:pt x="1856" y="847"/>
                    <a:pt x="1856" y="847"/>
                  </a:cubicBezTo>
                  <a:cubicBezTo>
                    <a:pt x="1857" y="847"/>
                    <a:pt x="1857" y="847"/>
                    <a:pt x="1857" y="847"/>
                  </a:cubicBezTo>
                  <a:cubicBezTo>
                    <a:pt x="1856" y="846"/>
                    <a:pt x="1856" y="846"/>
                    <a:pt x="1856" y="846"/>
                  </a:cubicBezTo>
                  <a:cubicBezTo>
                    <a:pt x="1854" y="847"/>
                    <a:pt x="1854" y="847"/>
                    <a:pt x="1854" y="847"/>
                  </a:cubicBezTo>
                  <a:close/>
                  <a:moveTo>
                    <a:pt x="1931" y="852"/>
                  </a:moveTo>
                  <a:cubicBezTo>
                    <a:pt x="1931" y="853"/>
                    <a:pt x="1931" y="853"/>
                    <a:pt x="1931" y="853"/>
                  </a:cubicBezTo>
                  <a:cubicBezTo>
                    <a:pt x="1932" y="852"/>
                    <a:pt x="1932" y="852"/>
                    <a:pt x="1932" y="852"/>
                  </a:cubicBezTo>
                  <a:cubicBezTo>
                    <a:pt x="1934" y="852"/>
                    <a:pt x="1934" y="852"/>
                    <a:pt x="1934" y="852"/>
                  </a:cubicBezTo>
                  <a:cubicBezTo>
                    <a:pt x="1935" y="853"/>
                    <a:pt x="1935" y="853"/>
                    <a:pt x="1935" y="853"/>
                  </a:cubicBezTo>
                  <a:cubicBezTo>
                    <a:pt x="1935" y="852"/>
                    <a:pt x="1935" y="852"/>
                    <a:pt x="1935" y="852"/>
                  </a:cubicBezTo>
                  <a:cubicBezTo>
                    <a:pt x="1936" y="852"/>
                    <a:pt x="1936" y="852"/>
                    <a:pt x="1936" y="852"/>
                  </a:cubicBezTo>
                  <a:cubicBezTo>
                    <a:pt x="1937" y="851"/>
                    <a:pt x="1937" y="851"/>
                    <a:pt x="1937" y="851"/>
                  </a:cubicBezTo>
                  <a:cubicBezTo>
                    <a:pt x="1936" y="850"/>
                    <a:pt x="1936" y="850"/>
                    <a:pt x="1936" y="850"/>
                  </a:cubicBezTo>
                  <a:cubicBezTo>
                    <a:pt x="1935" y="851"/>
                    <a:pt x="1935" y="851"/>
                    <a:pt x="1935" y="851"/>
                  </a:cubicBezTo>
                  <a:cubicBezTo>
                    <a:pt x="1933" y="851"/>
                    <a:pt x="1933" y="851"/>
                    <a:pt x="1933" y="851"/>
                  </a:cubicBezTo>
                  <a:cubicBezTo>
                    <a:pt x="1932" y="850"/>
                    <a:pt x="1932" y="850"/>
                    <a:pt x="1932" y="850"/>
                  </a:cubicBezTo>
                  <a:cubicBezTo>
                    <a:pt x="1931" y="851"/>
                    <a:pt x="1931" y="851"/>
                    <a:pt x="1931" y="851"/>
                  </a:cubicBezTo>
                  <a:cubicBezTo>
                    <a:pt x="1931" y="852"/>
                    <a:pt x="1931" y="852"/>
                    <a:pt x="1931" y="852"/>
                  </a:cubicBezTo>
                  <a:close/>
                  <a:moveTo>
                    <a:pt x="1866" y="858"/>
                  </a:moveTo>
                  <a:cubicBezTo>
                    <a:pt x="1866" y="858"/>
                    <a:pt x="1866" y="858"/>
                    <a:pt x="1866" y="857"/>
                  </a:cubicBezTo>
                  <a:cubicBezTo>
                    <a:pt x="1866" y="857"/>
                    <a:pt x="1866" y="857"/>
                    <a:pt x="1865" y="858"/>
                  </a:cubicBezTo>
                  <a:cubicBezTo>
                    <a:pt x="1865" y="858"/>
                    <a:pt x="1865" y="858"/>
                    <a:pt x="1866" y="858"/>
                  </a:cubicBezTo>
                  <a:close/>
                  <a:moveTo>
                    <a:pt x="1987" y="844"/>
                  </a:moveTo>
                  <a:cubicBezTo>
                    <a:pt x="1987" y="843"/>
                    <a:pt x="1987" y="843"/>
                    <a:pt x="1987" y="843"/>
                  </a:cubicBezTo>
                  <a:cubicBezTo>
                    <a:pt x="1986" y="842"/>
                    <a:pt x="1986" y="842"/>
                    <a:pt x="1986" y="842"/>
                  </a:cubicBezTo>
                  <a:cubicBezTo>
                    <a:pt x="1986" y="843"/>
                    <a:pt x="1986" y="843"/>
                    <a:pt x="1986" y="843"/>
                  </a:cubicBezTo>
                  <a:cubicBezTo>
                    <a:pt x="1987" y="844"/>
                    <a:pt x="1987" y="844"/>
                    <a:pt x="1987" y="844"/>
                  </a:cubicBezTo>
                  <a:close/>
                  <a:moveTo>
                    <a:pt x="1825" y="812"/>
                  </a:moveTo>
                  <a:cubicBezTo>
                    <a:pt x="1825" y="813"/>
                    <a:pt x="1825" y="813"/>
                    <a:pt x="1825" y="813"/>
                  </a:cubicBezTo>
                  <a:cubicBezTo>
                    <a:pt x="1826" y="813"/>
                    <a:pt x="1826" y="813"/>
                    <a:pt x="1826" y="813"/>
                  </a:cubicBezTo>
                  <a:cubicBezTo>
                    <a:pt x="1827" y="813"/>
                    <a:pt x="1827" y="813"/>
                    <a:pt x="1827" y="813"/>
                  </a:cubicBezTo>
                  <a:cubicBezTo>
                    <a:pt x="1826" y="812"/>
                    <a:pt x="1826" y="812"/>
                    <a:pt x="1826" y="812"/>
                  </a:cubicBezTo>
                  <a:cubicBezTo>
                    <a:pt x="1825" y="812"/>
                    <a:pt x="1825" y="812"/>
                    <a:pt x="1825" y="812"/>
                  </a:cubicBezTo>
                  <a:close/>
                  <a:moveTo>
                    <a:pt x="1830" y="807"/>
                  </a:moveTo>
                  <a:cubicBezTo>
                    <a:pt x="1830" y="807"/>
                    <a:pt x="1830" y="807"/>
                    <a:pt x="1828" y="807"/>
                  </a:cubicBezTo>
                  <a:cubicBezTo>
                    <a:pt x="1828" y="807"/>
                    <a:pt x="1828" y="807"/>
                    <a:pt x="1829" y="808"/>
                  </a:cubicBezTo>
                  <a:cubicBezTo>
                    <a:pt x="1829" y="808"/>
                    <a:pt x="1829" y="808"/>
                    <a:pt x="1830" y="808"/>
                  </a:cubicBezTo>
                  <a:cubicBezTo>
                    <a:pt x="1830" y="808"/>
                    <a:pt x="1830" y="808"/>
                    <a:pt x="1830" y="807"/>
                  </a:cubicBezTo>
                  <a:close/>
                  <a:moveTo>
                    <a:pt x="1831" y="811"/>
                  </a:moveTo>
                  <a:cubicBezTo>
                    <a:pt x="1831" y="811"/>
                    <a:pt x="1831" y="811"/>
                    <a:pt x="1832" y="809"/>
                  </a:cubicBezTo>
                  <a:cubicBezTo>
                    <a:pt x="1832" y="809"/>
                    <a:pt x="1832" y="809"/>
                    <a:pt x="1831" y="809"/>
                  </a:cubicBezTo>
                  <a:cubicBezTo>
                    <a:pt x="1831" y="809"/>
                    <a:pt x="1831" y="809"/>
                    <a:pt x="1830" y="809"/>
                  </a:cubicBezTo>
                  <a:cubicBezTo>
                    <a:pt x="1830" y="809"/>
                    <a:pt x="1830" y="809"/>
                    <a:pt x="1829" y="810"/>
                  </a:cubicBezTo>
                  <a:cubicBezTo>
                    <a:pt x="1829" y="810"/>
                    <a:pt x="1829" y="810"/>
                    <a:pt x="1830" y="811"/>
                  </a:cubicBezTo>
                  <a:cubicBezTo>
                    <a:pt x="1830" y="811"/>
                    <a:pt x="1830" y="811"/>
                    <a:pt x="1831" y="811"/>
                  </a:cubicBezTo>
                  <a:close/>
                  <a:moveTo>
                    <a:pt x="1924" y="798"/>
                  </a:moveTo>
                  <a:cubicBezTo>
                    <a:pt x="1925" y="796"/>
                    <a:pt x="1925" y="796"/>
                    <a:pt x="1925" y="796"/>
                  </a:cubicBezTo>
                  <a:cubicBezTo>
                    <a:pt x="1926" y="796"/>
                    <a:pt x="1926" y="796"/>
                    <a:pt x="1926" y="796"/>
                  </a:cubicBezTo>
                  <a:cubicBezTo>
                    <a:pt x="1927" y="795"/>
                    <a:pt x="1927" y="795"/>
                    <a:pt x="1927" y="795"/>
                  </a:cubicBezTo>
                  <a:cubicBezTo>
                    <a:pt x="1927" y="794"/>
                    <a:pt x="1927" y="794"/>
                    <a:pt x="1927" y="794"/>
                  </a:cubicBezTo>
                  <a:cubicBezTo>
                    <a:pt x="1928" y="793"/>
                    <a:pt x="1928" y="793"/>
                    <a:pt x="1928" y="793"/>
                  </a:cubicBezTo>
                  <a:cubicBezTo>
                    <a:pt x="1929" y="793"/>
                    <a:pt x="1929" y="793"/>
                    <a:pt x="1929" y="793"/>
                  </a:cubicBezTo>
                  <a:cubicBezTo>
                    <a:pt x="1928" y="792"/>
                    <a:pt x="1928" y="792"/>
                    <a:pt x="1928" y="792"/>
                  </a:cubicBezTo>
                  <a:cubicBezTo>
                    <a:pt x="1928" y="791"/>
                    <a:pt x="1928" y="791"/>
                    <a:pt x="1928" y="791"/>
                  </a:cubicBezTo>
                  <a:cubicBezTo>
                    <a:pt x="1926" y="791"/>
                    <a:pt x="1926" y="791"/>
                    <a:pt x="1926" y="791"/>
                  </a:cubicBezTo>
                  <a:cubicBezTo>
                    <a:pt x="1925" y="791"/>
                    <a:pt x="1925" y="791"/>
                    <a:pt x="1925" y="791"/>
                  </a:cubicBezTo>
                  <a:cubicBezTo>
                    <a:pt x="1925" y="792"/>
                    <a:pt x="1925" y="792"/>
                    <a:pt x="1925" y="792"/>
                  </a:cubicBezTo>
                  <a:cubicBezTo>
                    <a:pt x="1924" y="793"/>
                    <a:pt x="1924" y="793"/>
                    <a:pt x="1924" y="793"/>
                  </a:cubicBezTo>
                  <a:cubicBezTo>
                    <a:pt x="1924" y="794"/>
                    <a:pt x="1924" y="794"/>
                    <a:pt x="1924" y="794"/>
                  </a:cubicBezTo>
                  <a:cubicBezTo>
                    <a:pt x="1922" y="795"/>
                    <a:pt x="1922" y="795"/>
                    <a:pt x="1922" y="795"/>
                  </a:cubicBezTo>
                  <a:cubicBezTo>
                    <a:pt x="1921" y="795"/>
                    <a:pt x="1921" y="795"/>
                    <a:pt x="1921" y="795"/>
                  </a:cubicBezTo>
                  <a:cubicBezTo>
                    <a:pt x="1921" y="796"/>
                    <a:pt x="1921" y="796"/>
                    <a:pt x="1921" y="796"/>
                  </a:cubicBezTo>
                  <a:cubicBezTo>
                    <a:pt x="1919" y="796"/>
                    <a:pt x="1919" y="796"/>
                    <a:pt x="1919" y="796"/>
                  </a:cubicBezTo>
                  <a:cubicBezTo>
                    <a:pt x="1916" y="796"/>
                    <a:pt x="1916" y="796"/>
                    <a:pt x="1916" y="796"/>
                  </a:cubicBezTo>
                  <a:cubicBezTo>
                    <a:pt x="1914" y="795"/>
                    <a:pt x="1914" y="795"/>
                    <a:pt x="1914" y="795"/>
                  </a:cubicBezTo>
                  <a:cubicBezTo>
                    <a:pt x="1913" y="796"/>
                    <a:pt x="1913" y="796"/>
                    <a:pt x="1913" y="796"/>
                  </a:cubicBezTo>
                  <a:cubicBezTo>
                    <a:pt x="1911" y="795"/>
                    <a:pt x="1911" y="795"/>
                    <a:pt x="1911" y="795"/>
                  </a:cubicBezTo>
                  <a:cubicBezTo>
                    <a:pt x="1910" y="795"/>
                    <a:pt x="1910" y="795"/>
                    <a:pt x="1910" y="795"/>
                  </a:cubicBezTo>
                  <a:cubicBezTo>
                    <a:pt x="1909" y="795"/>
                    <a:pt x="1909" y="795"/>
                    <a:pt x="1909" y="795"/>
                  </a:cubicBezTo>
                  <a:cubicBezTo>
                    <a:pt x="1908" y="795"/>
                    <a:pt x="1908" y="795"/>
                    <a:pt x="1908" y="795"/>
                  </a:cubicBezTo>
                  <a:cubicBezTo>
                    <a:pt x="1907" y="794"/>
                    <a:pt x="1907" y="794"/>
                    <a:pt x="1907" y="794"/>
                  </a:cubicBezTo>
                  <a:cubicBezTo>
                    <a:pt x="1906" y="795"/>
                    <a:pt x="1906" y="795"/>
                    <a:pt x="1906" y="795"/>
                  </a:cubicBezTo>
                  <a:cubicBezTo>
                    <a:pt x="1905" y="794"/>
                    <a:pt x="1905" y="794"/>
                    <a:pt x="1905" y="794"/>
                  </a:cubicBezTo>
                  <a:cubicBezTo>
                    <a:pt x="1904" y="793"/>
                    <a:pt x="1904" y="793"/>
                    <a:pt x="1904" y="793"/>
                  </a:cubicBezTo>
                  <a:cubicBezTo>
                    <a:pt x="1902" y="793"/>
                    <a:pt x="1902" y="793"/>
                    <a:pt x="1902" y="793"/>
                  </a:cubicBezTo>
                  <a:cubicBezTo>
                    <a:pt x="1901" y="793"/>
                    <a:pt x="1901" y="793"/>
                    <a:pt x="1901" y="793"/>
                  </a:cubicBezTo>
                  <a:cubicBezTo>
                    <a:pt x="1901" y="794"/>
                    <a:pt x="1901" y="794"/>
                    <a:pt x="1901" y="794"/>
                  </a:cubicBezTo>
                  <a:cubicBezTo>
                    <a:pt x="1900" y="795"/>
                    <a:pt x="1900" y="795"/>
                    <a:pt x="1900" y="795"/>
                  </a:cubicBezTo>
                  <a:cubicBezTo>
                    <a:pt x="1899" y="796"/>
                    <a:pt x="1899" y="796"/>
                    <a:pt x="1899" y="796"/>
                  </a:cubicBezTo>
                  <a:cubicBezTo>
                    <a:pt x="1898" y="797"/>
                    <a:pt x="1898" y="797"/>
                    <a:pt x="1898" y="797"/>
                  </a:cubicBezTo>
                  <a:cubicBezTo>
                    <a:pt x="1897" y="796"/>
                    <a:pt x="1897" y="796"/>
                    <a:pt x="1897" y="796"/>
                  </a:cubicBezTo>
                  <a:cubicBezTo>
                    <a:pt x="1895" y="797"/>
                    <a:pt x="1895" y="797"/>
                    <a:pt x="1895" y="797"/>
                  </a:cubicBezTo>
                  <a:cubicBezTo>
                    <a:pt x="1895" y="798"/>
                    <a:pt x="1895" y="798"/>
                    <a:pt x="1895" y="798"/>
                  </a:cubicBezTo>
                  <a:cubicBezTo>
                    <a:pt x="1893" y="799"/>
                    <a:pt x="1893" y="799"/>
                    <a:pt x="1893" y="799"/>
                  </a:cubicBezTo>
                  <a:cubicBezTo>
                    <a:pt x="1893" y="801"/>
                    <a:pt x="1893" y="801"/>
                    <a:pt x="1893" y="801"/>
                  </a:cubicBezTo>
                  <a:cubicBezTo>
                    <a:pt x="1893" y="802"/>
                    <a:pt x="1893" y="802"/>
                    <a:pt x="1893" y="802"/>
                  </a:cubicBezTo>
                  <a:cubicBezTo>
                    <a:pt x="1893" y="804"/>
                    <a:pt x="1893" y="804"/>
                    <a:pt x="1893" y="804"/>
                  </a:cubicBezTo>
                  <a:cubicBezTo>
                    <a:pt x="1893" y="805"/>
                    <a:pt x="1893" y="805"/>
                    <a:pt x="1893" y="805"/>
                  </a:cubicBezTo>
                  <a:cubicBezTo>
                    <a:pt x="1894" y="806"/>
                    <a:pt x="1894" y="806"/>
                    <a:pt x="1894" y="806"/>
                  </a:cubicBezTo>
                  <a:cubicBezTo>
                    <a:pt x="1894" y="808"/>
                    <a:pt x="1894" y="808"/>
                    <a:pt x="1894" y="808"/>
                  </a:cubicBezTo>
                  <a:cubicBezTo>
                    <a:pt x="1893" y="807"/>
                    <a:pt x="1893" y="807"/>
                    <a:pt x="1893" y="807"/>
                  </a:cubicBezTo>
                  <a:cubicBezTo>
                    <a:pt x="1893" y="806"/>
                    <a:pt x="1893" y="806"/>
                    <a:pt x="1893" y="806"/>
                  </a:cubicBezTo>
                  <a:cubicBezTo>
                    <a:pt x="1892" y="806"/>
                    <a:pt x="1892" y="806"/>
                    <a:pt x="1892" y="806"/>
                  </a:cubicBezTo>
                  <a:cubicBezTo>
                    <a:pt x="1891" y="807"/>
                    <a:pt x="1891" y="807"/>
                    <a:pt x="1891" y="807"/>
                  </a:cubicBezTo>
                  <a:cubicBezTo>
                    <a:pt x="1890" y="808"/>
                    <a:pt x="1890" y="808"/>
                    <a:pt x="1890" y="808"/>
                  </a:cubicBezTo>
                  <a:cubicBezTo>
                    <a:pt x="1890" y="809"/>
                    <a:pt x="1890" y="809"/>
                    <a:pt x="1890" y="809"/>
                  </a:cubicBezTo>
                  <a:cubicBezTo>
                    <a:pt x="1890" y="810"/>
                    <a:pt x="1890" y="810"/>
                    <a:pt x="1890" y="810"/>
                  </a:cubicBezTo>
                  <a:cubicBezTo>
                    <a:pt x="1890" y="811"/>
                    <a:pt x="1890" y="811"/>
                    <a:pt x="1890" y="811"/>
                  </a:cubicBezTo>
                  <a:cubicBezTo>
                    <a:pt x="1890" y="814"/>
                    <a:pt x="1890" y="814"/>
                    <a:pt x="1890" y="814"/>
                  </a:cubicBezTo>
                  <a:cubicBezTo>
                    <a:pt x="1890" y="815"/>
                    <a:pt x="1890" y="815"/>
                    <a:pt x="1890" y="815"/>
                  </a:cubicBezTo>
                  <a:cubicBezTo>
                    <a:pt x="1890" y="816"/>
                    <a:pt x="1890" y="816"/>
                    <a:pt x="1890" y="816"/>
                  </a:cubicBezTo>
                  <a:cubicBezTo>
                    <a:pt x="1889" y="816"/>
                    <a:pt x="1889" y="816"/>
                    <a:pt x="1889" y="816"/>
                  </a:cubicBezTo>
                  <a:cubicBezTo>
                    <a:pt x="1889" y="818"/>
                    <a:pt x="1889" y="818"/>
                    <a:pt x="1889" y="818"/>
                  </a:cubicBezTo>
                  <a:cubicBezTo>
                    <a:pt x="1887" y="819"/>
                    <a:pt x="1887" y="819"/>
                    <a:pt x="1887" y="819"/>
                  </a:cubicBezTo>
                  <a:cubicBezTo>
                    <a:pt x="1887" y="820"/>
                    <a:pt x="1887" y="820"/>
                    <a:pt x="1887" y="820"/>
                  </a:cubicBezTo>
                  <a:cubicBezTo>
                    <a:pt x="1887" y="821"/>
                    <a:pt x="1887" y="821"/>
                    <a:pt x="1887" y="821"/>
                  </a:cubicBezTo>
                  <a:cubicBezTo>
                    <a:pt x="1887" y="822"/>
                    <a:pt x="1887" y="822"/>
                    <a:pt x="1887" y="822"/>
                  </a:cubicBezTo>
                  <a:cubicBezTo>
                    <a:pt x="1887" y="824"/>
                    <a:pt x="1887" y="824"/>
                    <a:pt x="1887" y="824"/>
                  </a:cubicBezTo>
                  <a:cubicBezTo>
                    <a:pt x="1888" y="825"/>
                    <a:pt x="1888" y="825"/>
                    <a:pt x="1888" y="825"/>
                  </a:cubicBezTo>
                  <a:cubicBezTo>
                    <a:pt x="1889" y="824"/>
                    <a:pt x="1889" y="824"/>
                    <a:pt x="1889" y="824"/>
                  </a:cubicBezTo>
                  <a:cubicBezTo>
                    <a:pt x="1890" y="824"/>
                    <a:pt x="1890" y="824"/>
                    <a:pt x="1890" y="824"/>
                  </a:cubicBezTo>
                  <a:cubicBezTo>
                    <a:pt x="1891" y="824"/>
                    <a:pt x="1891" y="824"/>
                    <a:pt x="1891" y="824"/>
                  </a:cubicBezTo>
                  <a:cubicBezTo>
                    <a:pt x="1891" y="826"/>
                    <a:pt x="1891" y="826"/>
                    <a:pt x="1891" y="826"/>
                  </a:cubicBezTo>
                  <a:cubicBezTo>
                    <a:pt x="1892" y="829"/>
                    <a:pt x="1892" y="829"/>
                    <a:pt x="1892" y="829"/>
                  </a:cubicBezTo>
                  <a:cubicBezTo>
                    <a:pt x="1891" y="831"/>
                    <a:pt x="1891" y="831"/>
                    <a:pt x="1891" y="831"/>
                  </a:cubicBezTo>
                  <a:cubicBezTo>
                    <a:pt x="1891" y="832"/>
                    <a:pt x="1891" y="832"/>
                    <a:pt x="1891" y="832"/>
                  </a:cubicBezTo>
                  <a:cubicBezTo>
                    <a:pt x="1890" y="835"/>
                    <a:pt x="1890" y="835"/>
                    <a:pt x="1890" y="835"/>
                  </a:cubicBezTo>
                  <a:cubicBezTo>
                    <a:pt x="1891" y="837"/>
                    <a:pt x="1891" y="837"/>
                    <a:pt x="1891" y="837"/>
                  </a:cubicBezTo>
                  <a:cubicBezTo>
                    <a:pt x="1892" y="838"/>
                    <a:pt x="1892" y="838"/>
                    <a:pt x="1892" y="838"/>
                  </a:cubicBezTo>
                  <a:cubicBezTo>
                    <a:pt x="1893" y="838"/>
                    <a:pt x="1893" y="838"/>
                    <a:pt x="1893" y="838"/>
                  </a:cubicBezTo>
                  <a:cubicBezTo>
                    <a:pt x="1894" y="837"/>
                    <a:pt x="1894" y="837"/>
                    <a:pt x="1894" y="837"/>
                  </a:cubicBezTo>
                  <a:cubicBezTo>
                    <a:pt x="1895" y="837"/>
                    <a:pt x="1895" y="837"/>
                    <a:pt x="1895" y="837"/>
                  </a:cubicBezTo>
                  <a:cubicBezTo>
                    <a:pt x="1896" y="837"/>
                    <a:pt x="1896" y="837"/>
                    <a:pt x="1896" y="837"/>
                  </a:cubicBezTo>
                  <a:cubicBezTo>
                    <a:pt x="1897" y="838"/>
                    <a:pt x="1897" y="838"/>
                    <a:pt x="1897" y="838"/>
                  </a:cubicBezTo>
                  <a:cubicBezTo>
                    <a:pt x="1897" y="837"/>
                    <a:pt x="1897" y="837"/>
                    <a:pt x="1897" y="837"/>
                  </a:cubicBezTo>
                  <a:cubicBezTo>
                    <a:pt x="1897" y="836"/>
                    <a:pt x="1897" y="836"/>
                    <a:pt x="1897" y="836"/>
                  </a:cubicBezTo>
                  <a:cubicBezTo>
                    <a:pt x="1896" y="835"/>
                    <a:pt x="1896" y="835"/>
                    <a:pt x="1896" y="835"/>
                  </a:cubicBezTo>
                  <a:cubicBezTo>
                    <a:pt x="1896" y="833"/>
                    <a:pt x="1896" y="833"/>
                    <a:pt x="1896" y="833"/>
                  </a:cubicBezTo>
                  <a:cubicBezTo>
                    <a:pt x="1897" y="832"/>
                    <a:pt x="1897" y="832"/>
                    <a:pt x="1897" y="832"/>
                  </a:cubicBezTo>
                  <a:cubicBezTo>
                    <a:pt x="1897" y="830"/>
                    <a:pt x="1897" y="830"/>
                    <a:pt x="1897" y="830"/>
                  </a:cubicBezTo>
                  <a:cubicBezTo>
                    <a:pt x="1897" y="828"/>
                    <a:pt x="1897" y="828"/>
                    <a:pt x="1897" y="828"/>
                  </a:cubicBezTo>
                  <a:cubicBezTo>
                    <a:pt x="1896" y="828"/>
                    <a:pt x="1896" y="828"/>
                    <a:pt x="1896" y="828"/>
                  </a:cubicBezTo>
                  <a:cubicBezTo>
                    <a:pt x="1898" y="826"/>
                    <a:pt x="1898" y="826"/>
                    <a:pt x="1898" y="826"/>
                  </a:cubicBezTo>
                  <a:cubicBezTo>
                    <a:pt x="1898" y="824"/>
                    <a:pt x="1898" y="824"/>
                    <a:pt x="1898" y="824"/>
                  </a:cubicBezTo>
                  <a:cubicBezTo>
                    <a:pt x="1898" y="822"/>
                    <a:pt x="1898" y="822"/>
                    <a:pt x="1898" y="822"/>
                  </a:cubicBezTo>
                  <a:cubicBezTo>
                    <a:pt x="1897" y="821"/>
                    <a:pt x="1897" y="821"/>
                    <a:pt x="1897" y="821"/>
                  </a:cubicBezTo>
                  <a:cubicBezTo>
                    <a:pt x="1898" y="820"/>
                    <a:pt x="1898" y="820"/>
                    <a:pt x="1898" y="820"/>
                  </a:cubicBezTo>
                  <a:cubicBezTo>
                    <a:pt x="1899" y="819"/>
                    <a:pt x="1899" y="819"/>
                    <a:pt x="1899" y="819"/>
                  </a:cubicBezTo>
                  <a:cubicBezTo>
                    <a:pt x="1900" y="819"/>
                    <a:pt x="1900" y="819"/>
                    <a:pt x="1900" y="819"/>
                  </a:cubicBezTo>
                  <a:cubicBezTo>
                    <a:pt x="1901" y="819"/>
                    <a:pt x="1901" y="819"/>
                    <a:pt x="1901" y="819"/>
                  </a:cubicBezTo>
                  <a:cubicBezTo>
                    <a:pt x="1901" y="820"/>
                    <a:pt x="1901" y="820"/>
                    <a:pt x="1901" y="820"/>
                  </a:cubicBezTo>
                  <a:cubicBezTo>
                    <a:pt x="1902" y="821"/>
                    <a:pt x="1902" y="821"/>
                    <a:pt x="1902" y="821"/>
                  </a:cubicBezTo>
                  <a:cubicBezTo>
                    <a:pt x="1902" y="822"/>
                    <a:pt x="1902" y="822"/>
                    <a:pt x="1902" y="822"/>
                  </a:cubicBezTo>
                  <a:cubicBezTo>
                    <a:pt x="1901" y="823"/>
                    <a:pt x="1901" y="823"/>
                    <a:pt x="1901" y="823"/>
                  </a:cubicBezTo>
                  <a:cubicBezTo>
                    <a:pt x="1900" y="825"/>
                    <a:pt x="1900" y="825"/>
                    <a:pt x="1900" y="825"/>
                  </a:cubicBezTo>
                  <a:cubicBezTo>
                    <a:pt x="1901" y="826"/>
                    <a:pt x="1901" y="826"/>
                    <a:pt x="1901" y="826"/>
                  </a:cubicBezTo>
                  <a:cubicBezTo>
                    <a:pt x="1902" y="826"/>
                    <a:pt x="1902" y="826"/>
                    <a:pt x="1902" y="826"/>
                  </a:cubicBezTo>
                  <a:cubicBezTo>
                    <a:pt x="1903" y="827"/>
                    <a:pt x="1903" y="827"/>
                    <a:pt x="1903" y="827"/>
                  </a:cubicBezTo>
                  <a:cubicBezTo>
                    <a:pt x="1904" y="828"/>
                    <a:pt x="1904" y="828"/>
                    <a:pt x="1904" y="828"/>
                  </a:cubicBezTo>
                  <a:cubicBezTo>
                    <a:pt x="1904" y="829"/>
                    <a:pt x="1904" y="829"/>
                    <a:pt x="1904" y="829"/>
                  </a:cubicBezTo>
                  <a:cubicBezTo>
                    <a:pt x="1904" y="831"/>
                    <a:pt x="1904" y="831"/>
                    <a:pt x="1904" y="831"/>
                  </a:cubicBezTo>
                  <a:cubicBezTo>
                    <a:pt x="1904" y="832"/>
                    <a:pt x="1904" y="832"/>
                    <a:pt x="1904" y="832"/>
                  </a:cubicBezTo>
                  <a:cubicBezTo>
                    <a:pt x="1905" y="833"/>
                    <a:pt x="1905" y="833"/>
                    <a:pt x="1905" y="833"/>
                  </a:cubicBezTo>
                  <a:cubicBezTo>
                    <a:pt x="1906" y="833"/>
                    <a:pt x="1906" y="833"/>
                    <a:pt x="1906" y="833"/>
                  </a:cubicBezTo>
                  <a:cubicBezTo>
                    <a:pt x="1907" y="833"/>
                    <a:pt x="1907" y="833"/>
                    <a:pt x="1907" y="833"/>
                  </a:cubicBezTo>
                  <a:cubicBezTo>
                    <a:pt x="1908" y="833"/>
                    <a:pt x="1908" y="833"/>
                    <a:pt x="1908" y="833"/>
                  </a:cubicBezTo>
                  <a:cubicBezTo>
                    <a:pt x="1908" y="832"/>
                    <a:pt x="1908" y="832"/>
                    <a:pt x="1908" y="832"/>
                  </a:cubicBezTo>
                  <a:cubicBezTo>
                    <a:pt x="1909" y="831"/>
                    <a:pt x="1909" y="831"/>
                    <a:pt x="1909" y="831"/>
                  </a:cubicBezTo>
                  <a:cubicBezTo>
                    <a:pt x="1910" y="830"/>
                    <a:pt x="1910" y="830"/>
                    <a:pt x="1910" y="830"/>
                  </a:cubicBezTo>
                  <a:cubicBezTo>
                    <a:pt x="1911" y="829"/>
                    <a:pt x="1911" y="829"/>
                    <a:pt x="1911" y="829"/>
                  </a:cubicBezTo>
                  <a:cubicBezTo>
                    <a:pt x="1913" y="830"/>
                    <a:pt x="1913" y="830"/>
                    <a:pt x="1913" y="830"/>
                  </a:cubicBezTo>
                  <a:cubicBezTo>
                    <a:pt x="1914" y="829"/>
                    <a:pt x="1914" y="829"/>
                    <a:pt x="1914" y="829"/>
                  </a:cubicBezTo>
                  <a:cubicBezTo>
                    <a:pt x="1915" y="829"/>
                    <a:pt x="1915" y="829"/>
                    <a:pt x="1915" y="829"/>
                  </a:cubicBezTo>
                  <a:cubicBezTo>
                    <a:pt x="1916" y="828"/>
                    <a:pt x="1916" y="828"/>
                    <a:pt x="1916" y="828"/>
                  </a:cubicBezTo>
                  <a:cubicBezTo>
                    <a:pt x="1914" y="828"/>
                    <a:pt x="1914" y="828"/>
                    <a:pt x="1914" y="828"/>
                  </a:cubicBezTo>
                  <a:cubicBezTo>
                    <a:pt x="1913" y="828"/>
                    <a:pt x="1913" y="828"/>
                    <a:pt x="1913" y="828"/>
                  </a:cubicBezTo>
                  <a:cubicBezTo>
                    <a:pt x="1912" y="828"/>
                    <a:pt x="1912" y="828"/>
                    <a:pt x="1912" y="828"/>
                  </a:cubicBezTo>
                  <a:cubicBezTo>
                    <a:pt x="1912" y="827"/>
                    <a:pt x="1912" y="827"/>
                    <a:pt x="1912" y="827"/>
                  </a:cubicBezTo>
                  <a:cubicBezTo>
                    <a:pt x="1911" y="827"/>
                    <a:pt x="1911" y="827"/>
                    <a:pt x="1911" y="827"/>
                  </a:cubicBezTo>
                  <a:cubicBezTo>
                    <a:pt x="1911" y="826"/>
                    <a:pt x="1911" y="826"/>
                    <a:pt x="1911" y="826"/>
                  </a:cubicBezTo>
                  <a:cubicBezTo>
                    <a:pt x="1910" y="826"/>
                    <a:pt x="1910" y="826"/>
                    <a:pt x="1910" y="826"/>
                  </a:cubicBezTo>
                  <a:cubicBezTo>
                    <a:pt x="1909" y="825"/>
                    <a:pt x="1909" y="825"/>
                    <a:pt x="1909" y="825"/>
                  </a:cubicBezTo>
                  <a:cubicBezTo>
                    <a:pt x="1908" y="825"/>
                    <a:pt x="1908" y="825"/>
                    <a:pt x="1908" y="825"/>
                  </a:cubicBezTo>
                  <a:cubicBezTo>
                    <a:pt x="1909" y="824"/>
                    <a:pt x="1909" y="824"/>
                    <a:pt x="1909" y="824"/>
                  </a:cubicBezTo>
                  <a:cubicBezTo>
                    <a:pt x="1909" y="823"/>
                    <a:pt x="1909" y="823"/>
                    <a:pt x="1909" y="823"/>
                  </a:cubicBezTo>
                  <a:cubicBezTo>
                    <a:pt x="1910" y="823"/>
                    <a:pt x="1910" y="823"/>
                    <a:pt x="1910" y="823"/>
                  </a:cubicBezTo>
                  <a:cubicBezTo>
                    <a:pt x="1910" y="822"/>
                    <a:pt x="1910" y="822"/>
                    <a:pt x="1910" y="822"/>
                  </a:cubicBezTo>
                  <a:cubicBezTo>
                    <a:pt x="1910" y="821"/>
                    <a:pt x="1910" y="821"/>
                    <a:pt x="1910" y="821"/>
                  </a:cubicBezTo>
                  <a:cubicBezTo>
                    <a:pt x="1909" y="821"/>
                    <a:pt x="1909" y="821"/>
                    <a:pt x="1909" y="821"/>
                  </a:cubicBezTo>
                  <a:cubicBezTo>
                    <a:pt x="1909" y="820"/>
                    <a:pt x="1909" y="820"/>
                    <a:pt x="1909" y="820"/>
                  </a:cubicBezTo>
                  <a:cubicBezTo>
                    <a:pt x="1908" y="819"/>
                    <a:pt x="1908" y="819"/>
                    <a:pt x="1908" y="819"/>
                  </a:cubicBezTo>
                  <a:cubicBezTo>
                    <a:pt x="1907" y="819"/>
                    <a:pt x="1907" y="819"/>
                    <a:pt x="1907" y="819"/>
                  </a:cubicBezTo>
                  <a:cubicBezTo>
                    <a:pt x="1907" y="818"/>
                    <a:pt x="1907" y="818"/>
                    <a:pt x="1907" y="818"/>
                  </a:cubicBezTo>
                  <a:cubicBezTo>
                    <a:pt x="1905" y="816"/>
                    <a:pt x="1905" y="816"/>
                    <a:pt x="1905" y="816"/>
                  </a:cubicBezTo>
                  <a:cubicBezTo>
                    <a:pt x="1904" y="815"/>
                    <a:pt x="1904" y="815"/>
                    <a:pt x="1904" y="815"/>
                  </a:cubicBezTo>
                  <a:cubicBezTo>
                    <a:pt x="1904" y="814"/>
                    <a:pt x="1904" y="814"/>
                    <a:pt x="1904" y="814"/>
                  </a:cubicBezTo>
                  <a:cubicBezTo>
                    <a:pt x="1905" y="814"/>
                    <a:pt x="1905" y="814"/>
                    <a:pt x="1905" y="814"/>
                  </a:cubicBezTo>
                  <a:cubicBezTo>
                    <a:pt x="1906" y="814"/>
                    <a:pt x="1906" y="814"/>
                    <a:pt x="1906" y="814"/>
                  </a:cubicBezTo>
                  <a:cubicBezTo>
                    <a:pt x="1907" y="814"/>
                    <a:pt x="1907" y="814"/>
                    <a:pt x="1907" y="814"/>
                  </a:cubicBezTo>
                  <a:cubicBezTo>
                    <a:pt x="1907" y="813"/>
                    <a:pt x="1907" y="813"/>
                    <a:pt x="1907" y="813"/>
                  </a:cubicBezTo>
                  <a:cubicBezTo>
                    <a:pt x="1909" y="812"/>
                    <a:pt x="1909" y="812"/>
                    <a:pt x="1909" y="812"/>
                  </a:cubicBezTo>
                  <a:cubicBezTo>
                    <a:pt x="1911" y="810"/>
                    <a:pt x="1911" y="810"/>
                    <a:pt x="1911" y="810"/>
                  </a:cubicBezTo>
                  <a:cubicBezTo>
                    <a:pt x="1912" y="809"/>
                    <a:pt x="1912" y="809"/>
                    <a:pt x="1912" y="809"/>
                  </a:cubicBezTo>
                  <a:cubicBezTo>
                    <a:pt x="1913" y="808"/>
                    <a:pt x="1913" y="808"/>
                    <a:pt x="1913" y="808"/>
                  </a:cubicBezTo>
                  <a:cubicBezTo>
                    <a:pt x="1915" y="807"/>
                    <a:pt x="1915" y="807"/>
                    <a:pt x="1915" y="807"/>
                  </a:cubicBezTo>
                  <a:cubicBezTo>
                    <a:pt x="1916" y="808"/>
                    <a:pt x="1916" y="808"/>
                    <a:pt x="1916" y="808"/>
                  </a:cubicBezTo>
                  <a:cubicBezTo>
                    <a:pt x="1917" y="808"/>
                    <a:pt x="1917" y="808"/>
                    <a:pt x="1917" y="808"/>
                  </a:cubicBezTo>
                  <a:cubicBezTo>
                    <a:pt x="1918" y="806"/>
                    <a:pt x="1918" y="806"/>
                    <a:pt x="1918" y="806"/>
                  </a:cubicBezTo>
                  <a:cubicBezTo>
                    <a:pt x="1918" y="805"/>
                    <a:pt x="1918" y="805"/>
                    <a:pt x="1918" y="805"/>
                  </a:cubicBezTo>
                  <a:cubicBezTo>
                    <a:pt x="1916" y="805"/>
                    <a:pt x="1916" y="805"/>
                    <a:pt x="1916" y="805"/>
                  </a:cubicBezTo>
                  <a:cubicBezTo>
                    <a:pt x="1914" y="805"/>
                    <a:pt x="1914" y="805"/>
                    <a:pt x="1914" y="805"/>
                  </a:cubicBezTo>
                  <a:cubicBezTo>
                    <a:pt x="1912" y="806"/>
                    <a:pt x="1912" y="806"/>
                    <a:pt x="1912" y="806"/>
                  </a:cubicBezTo>
                  <a:cubicBezTo>
                    <a:pt x="1911" y="806"/>
                    <a:pt x="1911" y="806"/>
                    <a:pt x="1911" y="806"/>
                  </a:cubicBezTo>
                  <a:cubicBezTo>
                    <a:pt x="1910" y="806"/>
                    <a:pt x="1910" y="806"/>
                    <a:pt x="1910" y="806"/>
                  </a:cubicBezTo>
                  <a:cubicBezTo>
                    <a:pt x="1909" y="807"/>
                    <a:pt x="1909" y="807"/>
                    <a:pt x="1909" y="807"/>
                  </a:cubicBezTo>
                  <a:cubicBezTo>
                    <a:pt x="1907" y="807"/>
                    <a:pt x="1907" y="807"/>
                    <a:pt x="1907" y="807"/>
                  </a:cubicBezTo>
                  <a:cubicBezTo>
                    <a:pt x="1906" y="808"/>
                    <a:pt x="1906" y="808"/>
                    <a:pt x="1906" y="808"/>
                  </a:cubicBezTo>
                  <a:cubicBezTo>
                    <a:pt x="1905" y="807"/>
                    <a:pt x="1905" y="807"/>
                    <a:pt x="1905" y="807"/>
                  </a:cubicBezTo>
                  <a:cubicBezTo>
                    <a:pt x="1904" y="807"/>
                    <a:pt x="1904" y="807"/>
                    <a:pt x="1904" y="807"/>
                  </a:cubicBezTo>
                  <a:cubicBezTo>
                    <a:pt x="1903" y="808"/>
                    <a:pt x="1903" y="808"/>
                    <a:pt x="1903" y="808"/>
                  </a:cubicBezTo>
                  <a:cubicBezTo>
                    <a:pt x="1902" y="810"/>
                    <a:pt x="1902" y="810"/>
                    <a:pt x="1902" y="810"/>
                  </a:cubicBezTo>
                  <a:cubicBezTo>
                    <a:pt x="1901" y="811"/>
                    <a:pt x="1901" y="811"/>
                    <a:pt x="1901" y="811"/>
                  </a:cubicBezTo>
                  <a:cubicBezTo>
                    <a:pt x="1900" y="811"/>
                    <a:pt x="1900" y="811"/>
                    <a:pt x="1900" y="811"/>
                  </a:cubicBezTo>
                  <a:cubicBezTo>
                    <a:pt x="1899" y="810"/>
                    <a:pt x="1899" y="810"/>
                    <a:pt x="1899" y="810"/>
                  </a:cubicBezTo>
                  <a:cubicBezTo>
                    <a:pt x="1898" y="808"/>
                    <a:pt x="1898" y="808"/>
                    <a:pt x="1898" y="808"/>
                  </a:cubicBezTo>
                  <a:cubicBezTo>
                    <a:pt x="1896" y="807"/>
                    <a:pt x="1896" y="807"/>
                    <a:pt x="1896" y="807"/>
                  </a:cubicBezTo>
                  <a:cubicBezTo>
                    <a:pt x="1895" y="805"/>
                    <a:pt x="1895" y="805"/>
                    <a:pt x="1895" y="805"/>
                  </a:cubicBezTo>
                  <a:cubicBezTo>
                    <a:pt x="1895" y="802"/>
                    <a:pt x="1895" y="802"/>
                    <a:pt x="1895" y="802"/>
                  </a:cubicBezTo>
                  <a:cubicBezTo>
                    <a:pt x="1896" y="800"/>
                    <a:pt x="1896" y="800"/>
                    <a:pt x="1896" y="800"/>
                  </a:cubicBezTo>
                  <a:cubicBezTo>
                    <a:pt x="1897" y="799"/>
                    <a:pt x="1897" y="799"/>
                    <a:pt x="1897" y="799"/>
                  </a:cubicBezTo>
                  <a:cubicBezTo>
                    <a:pt x="1899" y="798"/>
                    <a:pt x="1899" y="798"/>
                    <a:pt x="1899" y="798"/>
                  </a:cubicBezTo>
                  <a:cubicBezTo>
                    <a:pt x="1901" y="799"/>
                    <a:pt x="1901" y="799"/>
                    <a:pt x="1901" y="799"/>
                  </a:cubicBezTo>
                  <a:cubicBezTo>
                    <a:pt x="1903" y="799"/>
                    <a:pt x="1903" y="799"/>
                    <a:pt x="1903" y="799"/>
                  </a:cubicBezTo>
                  <a:cubicBezTo>
                    <a:pt x="1905" y="798"/>
                    <a:pt x="1905" y="798"/>
                    <a:pt x="1905" y="798"/>
                  </a:cubicBezTo>
                  <a:cubicBezTo>
                    <a:pt x="1906" y="798"/>
                    <a:pt x="1906" y="798"/>
                    <a:pt x="1906" y="798"/>
                  </a:cubicBezTo>
                  <a:cubicBezTo>
                    <a:pt x="1907" y="799"/>
                    <a:pt x="1907" y="799"/>
                    <a:pt x="1907" y="799"/>
                  </a:cubicBezTo>
                  <a:cubicBezTo>
                    <a:pt x="1908" y="799"/>
                    <a:pt x="1908" y="799"/>
                    <a:pt x="1908" y="799"/>
                  </a:cubicBezTo>
                  <a:cubicBezTo>
                    <a:pt x="1909" y="799"/>
                    <a:pt x="1909" y="799"/>
                    <a:pt x="1909" y="799"/>
                  </a:cubicBezTo>
                  <a:cubicBezTo>
                    <a:pt x="1912" y="799"/>
                    <a:pt x="1912" y="799"/>
                    <a:pt x="1912" y="799"/>
                  </a:cubicBezTo>
                  <a:cubicBezTo>
                    <a:pt x="1913" y="799"/>
                    <a:pt x="1913" y="799"/>
                    <a:pt x="1913" y="799"/>
                  </a:cubicBezTo>
                  <a:cubicBezTo>
                    <a:pt x="1913" y="798"/>
                    <a:pt x="1913" y="798"/>
                    <a:pt x="1913" y="798"/>
                  </a:cubicBezTo>
                  <a:cubicBezTo>
                    <a:pt x="1915" y="798"/>
                    <a:pt x="1915" y="798"/>
                    <a:pt x="1915" y="798"/>
                  </a:cubicBezTo>
                  <a:cubicBezTo>
                    <a:pt x="1916" y="799"/>
                    <a:pt x="1916" y="799"/>
                    <a:pt x="1916" y="799"/>
                  </a:cubicBezTo>
                  <a:cubicBezTo>
                    <a:pt x="1916" y="800"/>
                    <a:pt x="1916" y="800"/>
                    <a:pt x="1916" y="800"/>
                  </a:cubicBezTo>
                  <a:cubicBezTo>
                    <a:pt x="1917" y="800"/>
                    <a:pt x="1917" y="800"/>
                    <a:pt x="1917" y="800"/>
                  </a:cubicBezTo>
                  <a:cubicBezTo>
                    <a:pt x="1922" y="799"/>
                    <a:pt x="1922" y="799"/>
                    <a:pt x="1922" y="799"/>
                  </a:cubicBezTo>
                  <a:cubicBezTo>
                    <a:pt x="1924" y="798"/>
                    <a:pt x="1924" y="798"/>
                    <a:pt x="1924" y="798"/>
                  </a:cubicBezTo>
                  <a:close/>
                  <a:moveTo>
                    <a:pt x="1984" y="840"/>
                  </a:moveTo>
                  <a:cubicBezTo>
                    <a:pt x="1984" y="841"/>
                    <a:pt x="1984" y="841"/>
                    <a:pt x="1984" y="841"/>
                  </a:cubicBezTo>
                  <a:cubicBezTo>
                    <a:pt x="1985" y="842"/>
                    <a:pt x="1985" y="842"/>
                    <a:pt x="1985" y="842"/>
                  </a:cubicBezTo>
                  <a:cubicBezTo>
                    <a:pt x="1986" y="842"/>
                    <a:pt x="1986" y="842"/>
                    <a:pt x="1986" y="842"/>
                  </a:cubicBezTo>
                  <a:cubicBezTo>
                    <a:pt x="1985" y="841"/>
                    <a:pt x="1985" y="841"/>
                    <a:pt x="1985" y="841"/>
                  </a:cubicBezTo>
                  <a:cubicBezTo>
                    <a:pt x="1985" y="840"/>
                    <a:pt x="1985" y="840"/>
                    <a:pt x="1985" y="840"/>
                  </a:cubicBezTo>
                  <a:cubicBezTo>
                    <a:pt x="1984" y="840"/>
                    <a:pt x="1984" y="840"/>
                    <a:pt x="1984" y="840"/>
                  </a:cubicBezTo>
                  <a:close/>
                  <a:moveTo>
                    <a:pt x="1976" y="839"/>
                  </a:moveTo>
                  <a:cubicBezTo>
                    <a:pt x="1976" y="840"/>
                    <a:pt x="1976" y="840"/>
                    <a:pt x="1976" y="840"/>
                  </a:cubicBezTo>
                  <a:cubicBezTo>
                    <a:pt x="1977" y="839"/>
                    <a:pt x="1977" y="839"/>
                    <a:pt x="1977" y="839"/>
                  </a:cubicBezTo>
                  <a:cubicBezTo>
                    <a:pt x="1977" y="837"/>
                    <a:pt x="1977" y="837"/>
                    <a:pt x="1977" y="837"/>
                  </a:cubicBezTo>
                  <a:cubicBezTo>
                    <a:pt x="1978" y="836"/>
                    <a:pt x="1978" y="836"/>
                    <a:pt x="1978" y="836"/>
                  </a:cubicBezTo>
                  <a:cubicBezTo>
                    <a:pt x="1977" y="836"/>
                    <a:pt x="1977" y="836"/>
                    <a:pt x="1977" y="836"/>
                  </a:cubicBezTo>
                  <a:cubicBezTo>
                    <a:pt x="1976" y="839"/>
                    <a:pt x="1976" y="839"/>
                    <a:pt x="1976" y="839"/>
                  </a:cubicBezTo>
                  <a:close/>
                  <a:moveTo>
                    <a:pt x="1970" y="848"/>
                  </a:moveTo>
                  <a:cubicBezTo>
                    <a:pt x="1970" y="847"/>
                    <a:pt x="1970" y="847"/>
                    <a:pt x="1970" y="847"/>
                  </a:cubicBezTo>
                  <a:cubicBezTo>
                    <a:pt x="1969" y="847"/>
                    <a:pt x="1969" y="847"/>
                    <a:pt x="1969" y="847"/>
                  </a:cubicBezTo>
                  <a:cubicBezTo>
                    <a:pt x="1970" y="848"/>
                    <a:pt x="1970" y="848"/>
                    <a:pt x="1970" y="848"/>
                  </a:cubicBezTo>
                  <a:close/>
                  <a:moveTo>
                    <a:pt x="1898" y="842"/>
                  </a:moveTo>
                  <a:cubicBezTo>
                    <a:pt x="1898" y="842"/>
                    <a:pt x="1898" y="842"/>
                    <a:pt x="1898" y="841"/>
                  </a:cubicBezTo>
                  <a:cubicBezTo>
                    <a:pt x="1898" y="841"/>
                    <a:pt x="1898" y="841"/>
                    <a:pt x="1897" y="839"/>
                  </a:cubicBezTo>
                  <a:cubicBezTo>
                    <a:pt x="1897" y="839"/>
                    <a:pt x="1897" y="839"/>
                    <a:pt x="1897" y="840"/>
                  </a:cubicBezTo>
                  <a:cubicBezTo>
                    <a:pt x="1897" y="840"/>
                    <a:pt x="1897" y="840"/>
                    <a:pt x="1897" y="841"/>
                  </a:cubicBezTo>
                  <a:cubicBezTo>
                    <a:pt x="1897" y="841"/>
                    <a:pt x="1897" y="841"/>
                    <a:pt x="1897" y="842"/>
                  </a:cubicBezTo>
                  <a:cubicBezTo>
                    <a:pt x="1897" y="842"/>
                    <a:pt x="1897" y="842"/>
                    <a:pt x="1898" y="843"/>
                  </a:cubicBezTo>
                  <a:cubicBezTo>
                    <a:pt x="1898" y="843"/>
                    <a:pt x="1898" y="843"/>
                    <a:pt x="1898" y="842"/>
                  </a:cubicBezTo>
                  <a:close/>
                  <a:moveTo>
                    <a:pt x="1899" y="759"/>
                  </a:moveTo>
                  <a:cubicBezTo>
                    <a:pt x="1899" y="758"/>
                    <a:pt x="1899" y="758"/>
                    <a:pt x="1899" y="758"/>
                  </a:cubicBezTo>
                  <a:cubicBezTo>
                    <a:pt x="1898" y="759"/>
                    <a:pt x="1898" y="759"/>
                    <a:pt x="1898" y="759"/>
                  </a:cubicBezTo>
                  <a:cubicBezTo>
                    <a:pt x="1899" y="759"/>
                    <a:pt x="1899" y="759"/>
                    <a:pt x="1899" y="759"/>
                  </a:cubicBezTo>
                  <a:close/>
                  <a:moveTo>
                    <a:pt x="1891" y="770"/>
                  </a:moveTo>
                  <a:cubicBezTo>
                    <a:pt x="1891" y="769"/>
                    <a:pt x="1891" y="769"/>
                    <a:pt x="1891" y="769"/>
                  </a:cubicBezTo>
                  <a:cubicBezTo>
                    <a:pt x="1890" y="770"/>
                    <a:pt x="1890" y="770"/>
                    <a:pt x="1890" y="770"/>
                  </a:cubicBezTo>
                  <a:cubicBezTo>
                    <a:pt x="1891" y="771"/>
                    <a:pt x="1891" y="771"/>
                    <a:pt x="1891" y="771"/>
                  </a:cubicBezTo>
                  <a:cubicBezTo>
                    <a:pt x="1891" y="770"/>
                    <a:pt x="1891" y="770"/>
                    <a:pt x="1891" y="770"/>
                  </a:cubicBezTo>
                  <a:close/>
                  <a:moveTo>
                    <a:pt x="1984" y="842"/>
                  </a:moveTo>
                  <a:cubicBezTo>
                    <a:pt x="1984" y="843"/>
                    <a:pt x="1984" y="843"/>
                    <a:pt x="1984" y="843"/>
                  </a:cubicBezTo>
                  <a:cubicBezTo>
                    <a:pt x="1984" y="844"/>
                    <a:pt x="1984" y="844"/>
                    <a:pt x="1984" y="844"/>
                  </a:cubicBezTo>
                  <a:cubicBezTo>
                    <a:pt x="1984" y="845"/>
                    <a:pt x="1984" y="845"/>
                    <a:pt x="1984" y="845"/>
                  </a:cubicBezTo>
                  <a:cubicBezTo>
                    <a:pt x="1984" y="846"/>
                    <a:pt x="1984" y="846"/>
                    <a:pt x="1984" y="846"/>
                  </a:cubicBezTo>
                  <a:cubicBezTo>
                    <a:pt x="1985" y="846"/>
                    <a:pt x="1985" y="846"/>
                    <a:pt x="1985" y="846"/>
                  </a:cubicBezTo>
                  <a:cubicBezTo>
                    <a:pt x="1986" y="845"/>
                    <a:pt x="1986" y="845"/>
                    <a:pt x="1986" y="845"/>
                  </a:cubicBezTo>
                  <a:cubicBezTo>
                    <a:pt x="1986" y="844"/>
                    <a:pt x="1986" y="844"/>
                    <a:pt x="1986" y="844"/>
                  </a:cubicBezTo>
                  <a:cubicBezTo>
                    <a:pt x="1985" y="843"/>
                    <a:pt x="1985" y="843"/>
                    <a:pt x="1985" y="843"/>
                  </a:cubicBezTo>
                  <a:cubicBezTo>
                    <a:pt x="1984" y="842"/>
                    <a:pt x="1984" y="842"/>
                    <a:pt x="1984" y="842"/>
                  </a:cubicBezTo>
                  <a:close/>
                  <a:moveTo>
                    <a:pt x="1900" y="761"/>
                  </a:moveTo>
                  <a:cubicBezTo>
                    <a:pt x="1900" y="762"/>
                    <a:pt x="1900" y="762"/>
                    <a:pt x="1900" y="762"/>
                  </a:cubicBezTo>
                  <a:cubicBezTo>
                    <a:pt x="1901" y="762"/>
                    <a:pt x="1901" y="762"/>
                    <a:pt x="1901" y="762"/>
                  </a:cubicBezTo>
                  <a:cubicBezTo>
                    <a:pt x="1902" y="762"/>
                    <a:pt x="1902" y="762"/>
                    <a:pt x="1902" y="762"/>
                  </a:cubicBezTo>
                  <a:cubicBezTo>
                    <a:pt x="1903" y="762"/>
                    <a:pt x="1903" y="762"/>
                    <a:pt x="1903" y="762"/>
                  </a:cubicBezTo>
                  <a:cubicBezTo>
                    <a:pt x="1903" y="761"/>
                    <a:pt x="1903" y="761"/>
                    <a:pt x="1903" y="761"/>
                  </a:cubicBezTo>
                  <a:cubicBezTo>
                    <a:pt x="1902" y="761"/>
                    <a:pt x="1902" y="761"/>
                    <a:pt x="1902" y="761"/>
                  </a:cubicBezTo>
                  <a:cubicBezTo>
                    <a:pt x="1900" y="761"/>
                    <a:pt x="1900" y="761"/>
                    <a:pt x="1900" y="761"/>
                  </a:cubicBezTo>
                  <a:close/>
                  <a:moveTo>
                    <a:pt x="1916" y="855"/>
                  </a:moveTo>
                  <a:cubicBezTo>
                    <a:pt x="1916" y="855"/>
                    <a:pt x="1916" y="855"/>
                    <a:pt x="1916" y="856"/>
                  </a:cubicBezTo>
                  <a:cubicBezTo>
                    <a:pt x="1916" y="856"/>
                    <a:pt x="1916" y="856"/>
                    <a:pt x="1915" y="857"/>
                  </a:cubicBezTo>
                  <a:cubicBezTo>
                    <a:pt x="1915" y="857"/>
                    <a:pt x="1915" y="857"/>
                    <a:pt x="1915" y="858"/>
                  </a:cubicBezTo>
                  <a:cubicBezTo>
                    <a:pt x="1915" y="858"/>
                    <a:pt x="1915" y="858"/>
                    <a:pt x="1917" y="857"/>
                  </a:cubicBezTo>
                  <a:cubicBezTo>
                    <a:pt x="1917" y="857"/>
                    <a:pt x="1917" y="857"/>
                    <a:pt x="1918" y="855"/>
                  </a:cubicBezTo>
                  <a:cubicBezTo>
                    <a:pt x="1918" y="855"/>
                    <a:pt x="1918" y="855"/>
                    <a:pt x="1917" y="856"/>
                  </a:cubicBezTo>
                  <a:cubicBezTo>
                    <a:pt x="1917" y="856"/>
                    <a:pt x="1917" y="856"/>
                    <a:pt x="1916" y="855"/>
                  </a:cubicBezTo>
                  <a:close/>
                  <a:moveTo>
                    <a:pt x="1918" y="810"/>
                  </a:moveTo>
                  <a:cubicBezTo>
                    <a:pt x="1918" y="810"/>
                    <a:pt x="1918" y="810"/>
                    <a:pt x="1917" y="810"/>
                  </a:cubicBezTo>
                  <a:cubicBezTo>
                    <a:pt x="1917" y="810"/>
                    <a:pt x="1917" y="810"/>
                    <a:pt x="1916" y="811"/>
                  </a:cubicBezTo>
                  <a:cubicBezTo>
                    <a:pt x="1916" y="811"/>
                    <a:pt x="1916" y="811"/>
                    <a:pt x="1917" y="812"/>
                  </a:cubicBezTo>
                  <a:cubicBezTo>
                    <a:pt x="1917" y="812"/>
                    <a:pt x="1917" y="812"/>
                    <a:pt x="1918" y="811"/>
                  </a:cubicBezTo>
                  <a:cubicBezTo>
                    <a:pt x="1918" y="811"/>
                    <a:pt x="1918" y="811"/>
                    <a:pt x="1918" y="810"/>
                  </a:cubicBezTo>
                  <a:close/>
                  <a:moveTo>
                    <a:pt x="1970" y="847"/>
                  </a:moveTo>
                  <a:cubicBezTo>
                    <a:pt x="1971" y="846"/>
                    <a:pt x="1971" y="846"/>
                    <a:pt x="1971" y="846"/>
                  </a:cubicBezTo>
                  <a:cubicBezTo>
                    <a:pt x="1970" y="846"/>
                    <a:pt x="1970" y="846"/>
                    <a:pt x="1970" y="846"/>
                  </a:cubicBezTo>
                  <a:cubicBezTo>
                    <a:pt x="1970" y="847"/>
                    <a:pt x="1970" y="847"/>
                    <a:pt x="1970" y="847"/>
                  </a:cubicBezTo>
                  <a:close/>
                  <a:moveTo>
                    <a:pt x="1916" y="809"/>
                  </a:moveTo>
                  <a:cubicBezTo>
                    <a:pt x="1916" y="809"/>
                    <a:pt x="1916" y="809"/>
                    <a:pt x="1914" y="809"/>
                  </a:cubicBezTo>
                  <a:cubicBezTo>
                    <a:pt x="1914" y="809"/>
                    <a:pt x="1914" y="809"/>
                    <a:pt x="1913" y="810"/>
                  </a:cubicBezTo>
                  <a:cubicBezTo>
                    <a:pt x="1913" y="810"/>
                    <a:pt x="1913" y="810"/>
                    <a:pt x="1913" y="811"/>
                  </a:cubicBezTo>
                  <a:cubicBezTo>
                    <a:pt x="1913" y="811"/>
                    <a:pt x="1913" y="811"/>
                    <a:pt x="1914" y="812"/>
                  </a:cubicBezTo>
                  <a:cubicBezTo>
                    <a:pt x="1914" y="812"/>
                    <a:pt x="1914" y="812"/>
                    <a:pt x="1915" y="811"/>
                  </a:cubicBezTo>
                  <a:cubicBezTo>
                    <a:pt x="1915" y="811"/>
                    <a:pt x="1915" y="811"/>
                    <a:pt x="1916" y="812"/>
                  </a:cubicBezTo>
                  <a:cubicBezTo>
                    <a:pt x="1916" y="812"/>
                    <a:pt x="1916" y="812"/>
                    <a:pt x="1916" y="811"/>
                  </a:cubicBezTo>
                  <a:cubicBezTo>
                    <a:pt x="1916" y="811"/>
                    <a:pt x="1916" y="811"/>
                    <a:pt x="1916" y="810"/>
                  </a:cubicBezTo>
                  <a:cubicBezTo>
                    <a:pt x="1916" y="810"/>
                    <a:pt x="1916" y="810"/>
                    <a:pt x="1916" y="809"/>
                  </a:cubicBezTo>
                  <a:close/>
                  <a:moveTo>
                    <a:pt x="1909" y="836"/>
                  </a:moveTo>
                  <a:cubicBezTo>
                    <a:pt x="1910" y="836"/>
                    <a:pt x="1910" y="836"/>
                    <a:pt x="1910" y="836"/>
                  </a:cubicBezTo>
                  <a:cubicBezTo>
                    <a:pt x="1911" y="835"/>
                    <a:pt x="1911" y="835"/>
                    <a:pt x="1911" y="835"/>
                  </a:cubicBezTo>
                  <a:cubicBezTo>
                    <a:pt x="1911" y="834"/>
                    <a:pt x="1911" y="834"/>
                    <a:pt x="1911" y="834"/>
                  </a:cubicBezTo>
                  <a:cubicBezTo>
                    <a:pt x="1912" y="833"/>
                    <a:pt x="1912" y="833"/>
                    <a:pt x="1912" y="833"/>
                  </a:cubicBezTo>
                  <a:cubicBezTo>
                    <a:pt x="1911" y="832"/>
                    <a:pt x="1911" y="832"/>
                    <a:pt x="1911" y="832"/>
                  </a:cubicBezTo>
                  <a:cubicBezTo>
                    <a:pt x="1910" y="832"/>
                    <a:pt x="1910" y="832"/>
                    <a:pt x="1910" y="832"/>
                  </a:cubicBezTo>
                  <a:cubicBezTo>
                    <a:pt x="1909" y="833"/>
                    <a:pt x="1909" y="833"/>
                    <a:pt x="1909" y="833"/>
                  </a:cubicBezTo>
                  <a:cubicBezTo>
                    <a:pt x="1910" y="834"/>
                    <a:pt x="1910" y="834"/>
                    <a:pt x="1910" y="834"/>
                  </a:cubicBezTo>
                  <a:cubicBezTo>
                    <a:pt x="1909" y="835"/>
                    <a:pt x="1909" y="835"/>
                    <a:pt x="1909" y="835"/>
                  </a:cubicBezTo>
                  <a:lnTo>
                    <a:pt x="1909" y="836"/>
                  </a:lnTo>
                  <a:close/>
                  <a:moveTo>
                    <a:pt x="1906" y="835"/>
                  </a:moveTo>
                  <a:cubicBezTo>
                    <a:pt x="1906" y="837"/>
                    <a:pt x="1906" y="837"/>
                    <a:pt x="1906" y="837"/>
                  </a:cubicBezTo>
                  <a:cubicBezTo>
                    <a:pt x="1907" y="837"/>
                    <a:pt x="1907" y="837"/>
                    <a:pt x="1907" y="837"/>
                  </a:cubicBezTo>
                  <a:cubicBezTo>
                    <a:pt x="1907" y="836"/>
                    <a:pt x="1907" y="836"/>
                    <a:pt x="1907" y="836"/>
                  </a:cubicBezTo>
                  <a:cubicBezTo>
                    <a:pt x="1907" y="835"/>
                    <a:pt x="1907" y="835"/>
                    <a:pt x="1907" y="835"/>
                  </a:cubicBezTo>
                  <a:cubicBezTo>
                    <a:pt x="1906" y="834"/>
                    <a:pt x="1906" y="834"/>
                    <a:pt x="1906" y="834"/>
                  </a:cubicBezTo>
                  <a:cubicBezTo>
                    <a:pt x="1906" y="835"/>
                    <a:pt x="1906" y="835"/>
                    <a:pt x="1906" y="835"/>
                  </a:cubicBezTo>
                  <a:close/>
                  <a:moveTo>
                    <a:pt x="1898" y="848"/>
                  </a:moveTo>
                  <a:cubicBezTo>
                    <a:pt x="1899" y="848"/>
                    <a:pt x="1899" y="848"/>
                    <a:pt x="1899" y="848"/>
                  </a:cubicBezTo>
                  <a:cubicBezTo>
                    <a:pt x="1898" y="847"/>
                    <a:pt x="1898" y="847"/>
                    <a:pt x="1898" y="847"/>
                  </a:cubicBezTo>
                  <a:cubicBezTo>
                    <a:pt x="1897" y="848"/>
                    <a:pt x="1897" y="848"/>
                    <a:pt x="1897" y="848"/>
                  </a:cubicBezTo>
                  <a:cubicBezTo>
                    <a:pt x="1898" y="848"/>
                    <a:pt x="1898" y="848"/>
                    <a:pt x="1898" y="848"/>
                  </a:cubicBezTo>
                  <a:close/>
                  <a:moveTo>
                    <a:pt x="1872" y="856"/>
                  </a:moveTo>
                  <a:cubicBezTo>
                    <a:pt x="1872" y="856"/>
                    <a:pt x="1872" y="856"/>
                    <a:pt x="1870" y="855"/>
                  </a:cubicBezTo>
                  <a:cubicBezTo>
                    <a:pt x="1870" y="855"/>
                    <a:pt x="1870" y="855"/>
                    <a:pt x="1869" y="856"/>
                  </a:cubicBezTo>
                  <a:cubicBezTo>
                    <a:pt x="1869" y="856"/>
                    <a:pt x="1869" y="856"/>
                    <a:pt x="1869" y="858"/>
                  </a:cubicBezTo>
                  <a:cubicBezTo>
                    <a:pt x="1869" y="858"/>
                    <a:pt x="1869" y="858"/>
                    <a:pt x="1868" y="858"/>
                  </a:cubicBezTo>
                  <a:cubicBezTo>
                    <a:pt x="1868" y="858"/>
                    <a:pt x="1868" y="858"/>
                    <a:pt x="1867" y="858"/>
                  </a:cubicBezTo>
                  <a:cubicBezTo>
                    <a:pt x="1867" y="858"/>
                    <a:pt x="1867" y="858"/>
                    <a:pt x="1868" y="859"/>
                  </a:cubicBezTo>
                  <a:cubicBezTo>
                    <a:pt x="1868" y="859"/>
                    <a:pt x="1868" y="859"/>
                    <a:pt x="1870" y="859"/>
                  </a:cubicBezTo>
                  <a:cubicBezTo>
                    <a:pt x="1870" y="859"/>
                    <a:pt x="1870" y="859"/>
                    <a:pt x="1871" y="859"/>
                  </a:cubicBezTo>
                  <a:cubicBezTo>
                    <a:pt x="1871" y="859"/>
                    <a:pt x="1871" y="859"/>
                    <a:pt x="1872" y="859"/>
                  </a:cubicBezTo>
                  <a:cubicBezTo>
                    <a:pt x="1872" y="859"/>
                    <a:pt x="1872" y="859"/>
                    <a:pt x="1871" y="858"/>
                  </a:cubicBezTo>
                  <a:cubicBezTo>
                    <a:pt x="1871" y="858"/>
                    <a:pt x="1871" y="858"/>
                    <a:pt x="1872" y="857"/>
                  </a:cubicBezTo>
                  <a:cubicBezTo>
                    <a:pt x="1872" y="857"/>
                    <a:pt x="1872" y="857"/>
                    <a:pt x="1872" y="856"/>
                  </a:cubicBezTo>
                  <a:close/>
                  <a:moveTo>
                    <a:pt x="1870" y="822"/>
                  </a:moveTo>
                  <a:cubicBezTo>
                    <a:pt x="1870" y="822"/>
                    <a:pt x="1870" y="822"/>
                    <a:pt x="1870" y="821"/>
                  </a:cubicBezTo>
                  <a:cubicBezTo>
                    <a:pt x="1870" y="821"/>
                    <a:pt x="1870" y="821"/>
                    <a:pt x="1871" y="821"/>
                  </a:cubicBezTo>
                  <a:cubicBezTo>
                    <a:pt x="1871" y="821"/>
                    <a:pt x="1871" y="821"/>
                    <a:pt x="1872" y="819"/>
                  </a:cubicBezTo>
                  <a:cubicBezTo>
                    <a:pt x="1872" y="819"/>
                    <a:pt x="1872" y="819"/>
                    <a:pt x="1872" y="818"/>
                  </a:cubicBezTo>
                  <a:cubicBezTo>
                    <a:pt x="1872" y="818"/>
                    <a:pt x="1872" y="818"/>
                    <a:pt x="1873" y="817"/>
                  </a:cubicBezTo>
                  <a:cubicBezTo>
                    <a:pt x="1873" y="817"/>
                    <a:pt x="1873" y="817"/>
                    <a:pt x="1873" y="816"/>
                  </a:cubicBezTo>
                  <a:cubicBezTo>
                    <a:pt x="1873" y="816"/>
                    <a:pt x="1873" y="816"/>
                    <a:pt x="1872" y="816"/>
                  </a:cubicBezTo>
                  <a:cubicBezTo>
                    <a:pt x="1872" y="816"/>
                    <a:pt x="1872" y="816"/>
                    <a:pt x="1871" y="816"/>
                  </a:cubicBezTo>
                  <a:cubicBezTo>
                    <a:pt x="1871" y="816"/>
                    <a:pt x="1871" y="816"/>
                    <a:pt x="1872" y="815"/>
                  </a:cubicBezTo>
                  <a:cubicBezTo>
                    <a:pt x="1872" y="815"/>
                    <a:pt x="1872" y="815"/>
                    <a:pt x="1872" y="814"/>
                  </a:cubicBezTo>
                  <a:cubicBezTo>
                    <a:pt x="1872" y="814"/>
                    <a:pt x="1872" y="814"/>
                    <a:pt x="1871" y="814"/>
                  </a:cubicBezTo>
                  <a:cubicBezTo>
                    <a:pt x="1871" y="814"/>
                    <a:pt x="1871" y="814"/>
                    <a:pt x="1871" y="813"/>
                  </a:cubicBezTo>
                  <a:cubicBezTo>
                    <a:pt x="1871" y="813"/>
                    <a:pt x="1871" y="813"/>
                    <a:pt x="1872" y="813"/>
                  </a:cubicBezTo>
                  <a:cubicBezTo>
                    <a:pt x="1872" y="813"/>
                    <a:pt x="1872" y="813"/>
                    <a:pt x="1873" y="812"/>
                  </a:cubicBezTo>
                  <a:cubicBezTo>
                    <a:pt x="1873" y="812"/>
                    <a:pt x="1873" y="812"/>
                    <a:pt x="1873" y="811"/>
                  </a:cubicBezTo>
                  <a:cubicBezTo>
                    <a:pt x="1873" y="811"/>
                    <a:pt x="1873" y="811"/>
                    <a:pt x="1874" y="810"/>
                  </a:cubicBezTo>
                  <a:cubicBezTo>
                    <a:pt x="1874" y="810"/>
                    <a:pt x="1874" y="810"/>
                    <a:pt x="1874" y="809"/>
                  </a:cubicBezTo>
                  <a:cubicBezTo>
                    <a:pt x="1874" y="809"/>
                    <a:pt x="1874" y="809"/>
                    <a:pt x="1874" y="808"/>
                  </a:cubicBezTo>
                  <a:cubicBezTo>
                    <a:pt x="1874" y="808"/>
                    <a:pt x="1874" y="808"/>
                    <a:pt x="1875" y="808"/>
                  </a:cubicBezTo>
                  <a:cubicBezTo>
                    <a:pt x="1875" y="808"/>
                    <a:pt x="1875" y="808"/>
                    <a:pt x="1875" y="809"/>
                  </a:cubicBezTo>
                  <a:cubicBezTo>
                    <a:pt x="1875" y="809"/>
                    <a:pt x="1875" y="809"/>
                    <a:pt x="1876" y="808"/>
                  </a:cubicBezTo>
                  <a:cubicBezTo>
                    <a:pt x="1876" y="808"/>
                    <a:pt x="1876" y="808"/>
                    <a:pt x="1877" y="807"/>
                  </a:cubicBezTo>
                  <a:cubicBezTo>
                    <a:pt x="1877" y="807"/>
                    <a:pt x="1877" y="807"/>
                    <a:pt x="1876" y="806"/>
                  </a:cubicBezTo>
                  <a:cubicBezTo>
                    <a:pt x="1876" y="806"/>
                    <a:pt x="1876" y="806"/>
                    <a:pt x="1878" y="804"/>
                  </a:cubicBezTo>
                  <a:cubicBezTo>
                    <a:pt x="1878" y="804"/>
                    <a:pt x="1878" y="804"/>
                    <a:pt x="1878" y="802"/>
                  </a:cubicBezTo>
                  <a:cubicBezTo>
                    <a:pt x="1878" y="802"/>
                    <a:pt x="1878" y="802"/>
                    <a:pt x="1879" y="801"/>
                  </a:cubicBezTo>
                  <a:cubicBezTo>
                    <a:pt x="1879" y="801"/>
                    <a:pt x="1879" y="801"/>
                    <a:pt x="1879" y="799"/>
                  </a:cubicBezTo>
                  <a:cubicBezTo>
                    <a:pt x="1879" y="799"/>
                    <a:pt x="1879" y="799"/>
                    <a:pt x="1880" y="798"/>
                  </a:cubicBezTo>
                  <a:cubicBezTo>
                    <a:pt x="1880" y="798"/>
                    <a:pt x="1880" y="798"/>
                    <a:pt x="1880" y="797"/>
                  </a:cubicBezTo>
                  <a:cubicBezTo>
                    <a:pt x="1880" y="797"/>
                    <a:pt x="1880" y="797"/>
                    <a:pt x="1881" y="796"/>
                  </a:cubicBezTo>
                  <a:cubicBezTo>
                    <a:pt x="1881" y="796"/>
                    <a:pt x="1881" y="796"/>
                    <a:pt x="1882" y="797"/>
                  </a:cubicBezTo>
                  <a:cubicBezTo>
                    <a:pt x="1882" y="797"/>
                    <a:pt x="1882" y="797"/>
                    <a:pt x="1882" y="796"/>
                  </a:cubicBezTo>
                  <a:cubicBezTo>
                    <a:pt x="1882" y="796"/>
                    <a:pt x="1882" y="796"/>
                    <a:pt x="1882" y="794"/>
                  </a:cubicBezTo>
                  <a:cubicBezTo>
                    <a:pt x="1882" y="794"/>
                    <a:pt x="1882" y="794"/>
                    <a:pt x="1884" y="796"/>
                  </a:cubicBezTo>
                  <a:cubicBezTo>
                    <a:pt x="1884" y="796"/>
                    <a:pt x="1884" y="796"/>
                    <a:pt x="1885" y="797"/>
                  </a:cubicBezTo>
                  <a:cubicBezTo>
                    <a:pt x="1885" y="797"/>
                    <a:pt x="1885" y="797"/>
                    <a:pt x="1886" y="796"/>
                  </a:cubicBezTo>
                  <a:cubicBezTo>
                    <a:pt x="1886" y="796"/>
                    <a:pt x="1886" y="796"/>
                    <a:pt x="1887" y="796"/>
                  </a:cubicBezTo>
                  <a:cubicBezTo>
                    <a:pt x="1887" y="796"/>
                    <a:pt x="1887" y="796"/>
                    <a:pt x="1888" y="796"/>
                  </a:cubicBezTo>
                  <a:cubicBezTo>
                    <a:pt x="1888" y="796"/>
                    <a:pt x="1888" y="796"/>
                    <a:pt x="1888" y="795"/>
                  </a:cubicBezTo>
                  <a:cubicBezTo>
                    <a:pt x="1888" y="795"/>
                    <a:pt x="1888" y="795"/>
                    <a:pt x="1887" y="794"/>
                  </a:cubicBezTo>
                  <a:cubicBezTo>
                    <a:pt x="1887" y="794"/>
                    <a:pt x="1887" y="794"/>
                    <a:pt x="1886" y="793"/>
                  </a:cubicBezTo>
                  <a:cubicBezTo>
                    <a:pt x="1886" y="793"/>
                    <a:pt x="1886" y="793"/>
                    <a:pt x="1885" y="793"/>
                  </a:cubicBezTo>
                  <a:cubicBezTo>
                    <a:pt x="1885" y="793"/>
                    <a:pt x="1885" y="793"/>
                    <a:pt x="1882" y="790"/>
                  </a:cubicBezTo>
                  <a:cubicBezTo>
                    <a:pt x="1882" y="790"/>
                    <a:pt x="1882" y="790"/>
                    <a:pt x="1881" y="790"/>
                  </a:cubicBezTo>
                  <a:cubicBezTo>
                    <a:pt x="1881" y="790"/>
                    <a:pt x="1881" y="790"/>
                    <a:pt x="1881" y="788"/>
                  </a:cubicBezTo>
                  <a:cubicBezTo>
                    <a:pt x="1881" y="788"/>
                    <a:pt x="1881" y="788"/>
                    <a:pt x="1880" y="788"/>
                  </a:cubicBezTo>
                  <a:cubicBezTo>
                    <a:pt x="1880" y="788"/>
                    <a:pt x="1880" y="788"/>
                    <a:pt x="1880" y="787"/>
                  </a:cubicBezTo>
                  <a:cubicBezTo>
                    <a:pt x="1880" y="787"/>
                    <a:pt x="1880" y="787"/>
                    <a:pt x="1882" y="787"/>
                  </a:cubicBezTo>
                  <a:cubicBezTo>
                    <a:pt x="1882" y="787"/>
                    <a:pt x="1882" y="787"/>
                    <a:pt x="1883" y="786"/>
                  </a:cubicBezTo>
                  <a:cubicBezTo>
                    <a:pt x="1883" y="786"/>
                    <a:pt x="1883" y="786"/>
                    <a:pt x="1882" y="785"/>
                  </a:cubicBezTo>
                  <a:cubicBezTo>
                    <a:pt x="1882" y="785"/>
                    <a:pt x="1882" y="785"/>
                    <a:pt x="1880" y="783"/>
                  </a:cubicBezTo>
                  <a:cubicBezTo>
                    <a:pt x="1880" y="783"/>
                    <a:pt x="1880" y="783"/>
                    <a:pt x="1879" y="781"/>
                  </a:cubicBezTo>
                  <a:cubicBezTo>
                    <a:pt x="1879" y="781"/>
                    <a:pt x="1879" y="781"/>
                    <a:pt x="1878" y="780"/>
                  </a:cubicBezTo>
                  <a:cubicBezTo>
                    <a:pt x="1878" y="780"/>
                    <a:pt x="1878" y="780"/>
                    <a:pt x="1879" y="779"/>
                  </a:cubicBezTo>
                  <a:cubicBezTo>
                    <a:pt x="1879" y="779"/>
                    <a:pt x="1879" y="779"/>
                    <a:pt x="1879" y="778"/>
                  </a:cubicBezTo>
                  <a:cubicBezTo>
                    <a:pt x="1879" y="778"/>
                    <a:pt x="1879" y="778"/>
                    <a:pt x="1878" y="777"/>
                  </a:cubicBezTo>
                  <a:cubicBezTo>
                    <a:pt x="1878" y="777"/>
                    <a:pt x="1878" y="777"/>
                    <a:pt x="1879" y="777"/>
                  </a:cubicBezTo>
                  <a:cubicBezTo>
                    <a:pt x="1880" y="778"/>
                    <a:pt x="1880" y="778"/>
                    <a:pt x="1880" y="778"/>
                  </a:cubicBezTo>
                  <a:cubicBezTo>
                    <a:pt x="1881" y="777"/>
                    <a:pt x="1881" y="777"/>
                    <a:pt x="1881" y="777"/>
                  </a:cubicBezTo>
                  <a:cubicBezTo>
                    <a:pt x="1881" y="777"/>
                    <a:pt x="1881" y="777"/>
                    <a:pt x="1880" y="775"/>
                  </a:cubicBezTo>
                  <a:cubicBezTo>
                    <a:pt x="1880" y="775"/>
                    <a:pt x="1880" y="775"/>
                    <a:pt x="1878" y="775"/>
                  </a:cubicBezTo>
                  <a:cubicBezTo>
                    <a:pt x="1878" y="775"/>
                    <a:pt x="1878" y="775"/>
                    <a:pt x="1879" y="774"/>
                  </a:cubicBezTo>
                  <a:cubicBezTo>
                    <a:pt x="1879" y="774"/>
                    <a:pt x="1879" y="774"/>
                    <a:pt x="1879" y="773"/>
                  </a:cubicBezTo>
                  <a:cubicBezTo>
                    <a:pt x="1880" y="772"/>
                    <a:pt x="1880" y="772"/>
                    <a:pt x="1880" y="772"/>
                  </a:cubicBezTo>
                  <a:cubicBezTo>
                    <a:pt x="1881" y="773"/>
                    <a:pt x="1881" y="773"/>
                    <a:pt x="1881" y="773"/>
                  </a:cubicBezTo>
                  <a:cubicBezTo>
                    <a:pt x="1882" y="774"/>
                    <a:pt x="1882" y="774"/>
                    <a:pt x="1882" y="774"/>
                  </a:cubicBezTo>
                  <a:cubicBezTo>
                    <a:pt x="1883" y="773"/>
                    <a:pt x="1883" y="773"/>
                    <a:pt x="1883" y="773"/>
                  </a:cubicBezTo>
                  <a:cubicBezTo>
                    <a:pt x="1885" y="773"/>
                    <a:pt x="1885" y="773"/>
                    <a:pt x="1885" y="773"/>
                  </a:cubicBezTo>
                  <a:cubicBezTo>
                    <a:pt x="1885" y="772"/>
                    <a:pt x="1885" y="772"/>
                    <a:pt x="1885" y="772"/>
                  </a:cubicBezTo>
                  <a:cubicBezTo>
                    <a:pt x="1883" y="771"/>
                    <a:pt x="1883" y="771"/>
                    <a:pt x="1883" y="771"/>
                  </a:cubicBezTo>
                  <a:cubicBezTo>
                    <a:pt x="1883" y="769"/>
                    <a:pt x="1883" y="769"/>
                    <a:pt x="1883" y="769"/>
                  </a:cubicBezTo>
                  <a:cubicBezTo>
                    <a:pt x="1884" y="768"/>
                    <a:pt x="1884" y="768"/>
                    <a:pt x="1884" y="768"/>
                  </a:cubicBezTo>
                  <a:cubicBezTo>
                    <a:pt x="1887" y="769"/>
                    <a:pt x="1887" y="769"/>
                    <a:pt x="1887" y="769"/>
                  </a:cubicBezTo>
                  <a:cubicBezTo>
                    <a:pt x="1889" y="768"/>
                    <a:pt x="1889" y="768"/>
                    <a:pt x="1889" y="768"/>
                  </a:cubicBezTo>
                  <a:cubicBezTo>
                    <a:pt x="1890" y="767"/>
                    <a:pt x="1890" y="767"/>
                    <a:pt x="1890" y="767"/>
                  </a:cubicBezTo>
                  <a:cubicBezTo>
                    <a:pt x="1890" y="766"/>
                    <a:pt x="1890" y="766"/>
                    <a:pt x="1890" y="766"/>
                  </a:cubicBezTo>
                  <a:cubicBezTo>
                    <a:pt x="1889" y="766"/>
                    <a:pt x="1889" y="766"/>
                    <a:pt x="1889" y="766"/>
                  </a:cubicBezTo>
                  <a:cubicBezTo>
                    <a:pt x="1887" y="766"/>
                    <a:pt x="1887" y="766"/>
                    <a:pt x="1887" y="766"/>
                  </a:cubicBezTo>
                  <a:cubicBezTo>
                    <a:pt x="1886" y="765"/>
                    <a:pt x="1886" y="765"/>
                    <a:pt x="1886" y="765"/>
                  </a:cubicBezTo>
                  <a:cubicBezTo>
                    <a:pt x="1885" y="765"/>
                    <a:pt x="1885" y="765"/>
                    <a:pt x="1885" y="765"/>
                  </a:cubicBezTo>
                  <a:cubicBezTo>
                    <a:pt x="1884" y="763"/>
                    <a:pt x="1884" y="763"/>
                    <a:pt x="1884" y="763"/>
                  </a:cubicBezTo>
                  <a:cubicBezTo>
                    <a:pt x="1883" y="763"/>
                    <a:pt x="1883" y="763"/>
                    <a:pt x="1883" y="763"/>
                  </a:cubicBezTo>
                  <a:cubicBezTo>
                    <a:pt x="1882" y="764"/>
                    <a:pt x="1882" y="764"/>
                    <a:pt x="1882" y="764"/>
                  </a:cubicBezTo>
                  <a:cubicBezTo>
                    <a:pt x="1881" y="764"/>
                    <a:pt x="1881" y="764"/>
                    <a:pt x="1881" y="764"/>
                  </a:cubicBezTo>
                  <a:cubicBezTo>
                    <a:pt x="1883" y="763"/>
                    <a:pt x="1883" y="763"/>
                    <a:pt x="1883" y="763"/>
                  </a:cubicBezTo>
                  <a:cubicBezTo>
                    <a:pt x="1882" y="762"/>
                    <a:pt x="1882" y="762"/>
                    <a:pt x="1882" y="762"/>
                  </a:cubicBezTo>
                  <a:cubicBezTo>
                    <a:pt x="1881" y="762"/>
                    <a:pt x="1881" y="762"/>
                    <a:pt x="1881" y="762"/>
                  </a:cubicBezTo>
                  <a:cubicBezTo>
                    <a:pt x="1880" y="763"/>
                    <a:pt x="1880" y="763"/>
                    <a:pt x="1880" y="763"/>
                  </a:cubicBezTo>
                  <a:cubicBezTo>
                    <a:pt x="1879" y="762"/>
                    <a:pt x="1879" y="762"/>
                    <a:pt x="1879" y="762"/>
                  </a:cubicBezTo>
                  <a:cubicBezTo>
                    <a:pt x="1879" y="761"/>
                    <a:pt x="1879" y="761"/>
                    <a:pt x="1879" y="761"/>
                  </a:cubicBezTo>
                  <a:cubicBezTo>
                    <a:pt x="1881" y="760"/>
                    <a:pt x="1881" y="760"/>
                    <a:pt x="1881" y="760"/>
                  </a:cubicBezTo>
                  <a:cubicBezTo>
                    <a:pt x="1880" y="759"/>
                    <a:pt x="1880" y="759"/>
                    <a:pt x="1880" y="759"/>
                  </a:cubicBezTo>
                  <a:cubicBezTo>
                    <a:pt x="1879" y="758"/>
                    <a:pt x="1879" y="758"/>
                    <a:pt x="1879" y="758"/>
                  </a:cubicBezTo>
                  <a:cubicBezTo>
                    <a:pt x="1878" y="759"/>
                    <a:pt x="1878" y="759"/>
                    <a:pt x="1878" y="759"/>
                  </a:cubicBezTo>
                  <a:cubicBezTo>
                    <a:pt x="1877" y="758"/>
                    <a:pt x="1877" y="758"/>
                    <a:pt x="1877" y="758"/>
                  </a:cubicBezTo>
                  <a:cubicBezTo>
                    <a:pt x="1877" y="756"/>
                    <a:pt x="1877" y="756"/>
                    <a:pt x="1877" y="756"/>
                  </a:cubicBezTo>
                  <a:cubicBezTo>
                    <a:pt x="1876" y="755"/>
                    <a:pt x="1876" y="755"/>
                    <a:pt x="1876" y="755"/>
                  </a:cubicBezTo>
                  <a:cubicBezTo>
                    <a:pt x="1875" y="755"/>
                    <a:pt x="1875" y="755"/>
                    <a:pt x="1875" y="755"/>
                  </a:cubicBezTo>
                  <a:cubicBezTo>
                    <a:pt x="1876" y="757"/>
                    <a:pt x="1876" y="757"/>
                    <a:pt x="1876" y="757"/>
                  </a:cubicBezTo>
                  <a:cubicBezTo>
                    <a:pt x="1874" y="758"/>
                    <a:pt x="1874" y="758"/>
                    <a:pt x="1874" y="758"/>
                  </a:cubicBezTo>
                  <a:cubicBezTo>
                    <a:pt x="1874" y="757"/>
                    <a:pt x="1874" y="757"/>
                    <a:pt x="1874" y="757"/>
                  </a:cubicBezTo>
                  <a:cubicBezTo>
                    <a:pt x="1874" y="756"/>
                    <a:pt x="1874" y="756"/>
                    <a:pt x="1874" y="756"/>
                  </a:cubicBezTo>
                  <a:cubicBezTo>
                    <a:pt x="1873" y="756"/>
                    <a:pt x="1873" y="756"/>
                    <a:pt x="1873" y="756"/>
                  </a:cubicBezTo>
                  <a:cubicBezTo>
                    <a:pt x="1872" y="758"/>
                    <a:pt x="1872" y="758"/>
                    <a:pt x="1872" y="758"/>
                  </a:cubicBezTo>
                  <a:cubicBezTo>
                    <a:pt x="1871" y="759"/>
                    <a:pt x="1871" y="759"/>
                    <a:pt x="1871" y="759"/>
                  </a:cubicBezTo>
                  <a:cubicBezTo>
                    <a:pt x="1870" y="762"/>
                    <a:pt x="1870" y="762"/>
                    <a:pt x="1870" y="762"/>
                  </a:cubicBezTo>
                  <a:cubicBezTo>
                    <a:pt x="1870" y="763"/>
                    <a:pt x="1870" y="763"/>
                    <a:pt x="1870" y="763"/>
                  </a:cubicBezTo>
                  <a:cubicBezTo>
                    <a:pt x="1868" y="766"/>
                    <a:pt x="1868" y="766"/>
                    <a:pt x="1868" y="766"/>
                  </a:cubicBezTo>
                  <a:cubicBezTo>
                    <a:pt x="1867" y="766"/>
                    <a:pt x="1867" y="766"/>
                    <a:pt x="1867" y="766"/>
                  </a:cubicBezTo>
                  <a:cubicBezTo>
                    <a:pt x="1865" y="766"/>
                    <a:pt x="1865" y="766"/>
                    <a:pt x="1865" y="766"/>
                  </a:cubicBezTo>
                  <a:cubicBezTo>
                    <a:pt x="1864" y="767"/>
                    <a:pt x="1864" y="767"/>
                    <a:pt x="1864" y="767"/>
                  </a:cubicBezTo>
                  <a:cubicBezTo>
                    <a:pt x="1865" y="767"/>
                    <a:pt x="1865" y="767"/>
                    <a:pt x="1865" y="767"/>
                  </a:cubicBezTo>
                  <a:cubicBezTo>
                    <a:pt x="1864" y="768"/>
                    <a:pt x="1864" y="768"/>
                    <a:pt x="1864" y="768"/>
                  </a:cubicBezTo>
                  <a:cubicBezTo>
                    <a:pt x="1865" y="768"/>
                    <a:pt x="1865" y="768"/>
                    <a:pt x="1865" y="768"/>
                  </a:cubicBezTo>
                  <a:cubicBezTo>
                    <a:pt x="1866" y="768"/>
                    <a:pt x="1866" y="768"/>
                    <a:pt x="1866" y="768"/>
                  </a:cubicBezTo>
                  <a:cubicBezTo>
                    <a:pt x="1865" y="769"/>
                    <a:pt x="1865" y="769"/>
                    <a:pt x="1865" y="769"/>
                  </a:cubicBezTo>
                  <a:cubicBezTo>
                    <a:pt x="1864" y="770"/>
                    <a:pt x="1864" y="770"/>
                    <a:pt x="1864" y="770"/>
                  </a:cubicBezTo>
                  <a:cubicBezTo>
                    <a:pt x="1864" y="769"/>
                    <a:pt x="1864" y="769"/>
                    <a:pt x="1864" y="769"/>
                  </a:cubicBezTo>
                  <a:cubicBezTo>
                    <a:pt x="1863" y="768"/>
                    <a:pt x="1863" y="768"/>
                    <a:pt x="1863" y="768"/>
                  </a:cubicBezTo>
                  <a:cubicBezTo>
                    <a:pt x="1862" y="768"/>
                    <a:pt x="1862" y="768"/>
                    <a:pt x="1862" y="768"/>
                  </a:cubicBezTo>
                  <a:cubicBezTo>
                    <a:pt x="1861" y="769"/>
                    <a:pt x="1861" y="769"/>
                    <a:pt x="1861" y="769"/>
                  </a:cubicBezTo>
                  <a:cubicBezTo>
                    <a:pt x="1858" y="770"/>
                    <a:pt x="1858" y="770"/>
                    <a:pt x="1858" y="770"/>
                  </a:cubicBezTo>
                  <a:cubicBezTo>
                    <a:pt x="1857" y="772"/>
                    <a:pt x="1857" y="772"/>
                    <a:pt x="1857" y="772"/>
                  </a:cubicBezTo>
                  <a:cubicBezTo>
                    <a:pt x="1857" y="773"/>
                    <a:pt x="1857" y="773"/>
                    <a:pt x="1857" y="773"/>
                  </a:cubicBezTo>
                  <a:cubicBezTo>
                    <a:pt x="1856" y="774"/>
                    <a:pt x="1856" y="774"/>
                    <a:pt x="1856" y="774"/>
                  </a:cubicBezTo>
                  <a:cubicBezTo>
                    <a:pt x="1855" y="776"/>
                    <a:pt x="1855" y="776"/>
                    <a:pt x="1855" y="776"/>
                  </a:cubicBezTo>
                  <a:cubicBezTo>
                    <a:pt x="1853" y="777"/>
                    <a:pt x="1853" y="777"/>
                    <a:pt x="1853" y="777"/>
                  </a:cubicBezTo>
                  <a:cubicBezTo>
                    <a:pt x="1853" y="779"/>
                    <a:pt x="1853" y="779"/>
                    <a:pt x="1853" y="779"/>
                  </a:cubicBezTo>
                  <a:cubicBezTo>
                    <a:pt x="1851" y="780"/>
                    <a:pt x="1851" y="780"/>
                    <a:pt x="1851" y="780"/>
                  </a:cubicBezTo>
                  <a:cubicBezTo>
                    <a:pt x="1850" y="782"/>
                    <a:pt x="1850" y="782"/>
                    <a:pt x="1850" y="782"/>
                  </a:cubicBezTo>
                  <a:cubicBezTo>
                    <a:pt x="1845" y="783"/>
                    <a:pt x="1845" y="783"/>
                    <a:pt x="1845" y="783"/>
                  </a:cubicBezTo>
                  <a:cubicBezTo>
                    <a:pt x="1844" y="783"/>
                    <a:pt x="1844" y="783"/>
                    <a:pt x="1844" y="783"/>
                  </a:cubicBezTo>
                  <a:cubicBezTo>
                    <a:pt x="1843" y="784"/>
                    <a:pt x="1843" y="784"/>
                    <a:pt x="1843" y="784"/>
                  </a:cubicBezTo>
                  <a:cubicBezTo>
                    <a:pt x="1842" y="784"/>
                    <a:pt x="1842" y="784"/>
                    <a:pt x="1842" y="784"/>
                  </a:cubicBezTo>
                  <a:cubicBezTo>
                    <a:pt x="1843" y="785"/>
                    <a:pt x="1843" y="785"/>
                    <a:pt x="1843" y="785"/>
                  </a:cubicBezTo>
                  <a:cubicBezTo>
                    <a:pt x="1844" y="785"/>
                    <a:pt x="1844" y="785"/>
                    <a:pt x="1844" y="785"/>
                  </a:cubicBezTo>
                  <a:cubicBezTo>
                    <a:pt x="1843" y="786"/>
                    <a:pt x="1843" y="786"/>
                    <a:pt x="1843" y="786"/>
                  </a:cubicBezTo>
                  <a:cubicBezTo>
                    <a:pt x="1842" y="786"/>
                    <a:pt x="1842" y="786"/>
                    <a:pt x="1842" y="786"/>
                  </a:cubicBezTo>
                  <a:cubicBezTo>
                    <a:pt x="1841" y="787"/>
                    <a:pt x="1841" y="787"/>
                    <a:pt x="1841" y="787"/>
                  </a:cubicBezTo>
                  <a:cubicBezTo>
                    <a:pt x="1841" y="788"/>
                    <a:pt x="1841" y="788"/>
                    <a:pt x="1841" y="788"/>
                  </a:cubicBezTo>
                  <a:cubicBezTo>
                    <a:pt x="1841" y="790"/>
                    <a:pt x="1841" y="790"/>
                    <a:pt x="1841" y="790"/>
                  </a:cubicBezTo>
                  <a:cubicBezTo>
                    <a:pt x="1840" y="791"/>
                    <a:pt x="1840" y="791"/>
                    <a:pt x="1840" y="791"/>
                  </a:cubicBezTo>
                  <a:cubicBezTo>
                    <a:pt x="1840" y="792"/>
                    <a:pt x="1840" y="792"/>
                    <a:pt x="1840" y="792"/>
                  </a:cubicBezTo>
                  <a:cubicBezTo>
                    <a:pt x="1837" y="792"/>
                    <a:pt x="1837" y="792"/>
                    <a:pt x="1837" y="792"/>
                  </a:cubicBezTo>
                  <a:cubicBezTo>
                    <a:pt x="1835" y="791"/>
                    <a:pt x="1835" y="791"/>
                    <a:pt x="1835" y="791"/>
                  </a:cubicBezTo>
                  <a:cubicBezTo>
                    <a:pt x="1833" y="791"/>
                    <a:pt x="1833" y="791"/>
                    <a:pt x="1833" y="791"/>
                  </a:cubicBezTo>
                  <a:cubicBezTo>
                    <a:pt x="1832" y="790"/>
                    <a:pt x="1832" y="790"/>
                    <a:pt x="1832" y="790"/>
                  </a:cubicBezTo>
                  <a:cubicBezTo>
                    <a:pt x="1831" y="789"/>
                    <a:pt x="1831" y="789"/>
                    <a:pt x="1831" y="789"/>
                  </a:cubicBezTo>
                  <a:cubicBezTo>
                    <a:pt x="1831" y="789"/>
                    <a:pt x="1831" y="789"/>
                    <a:pt x="1830" y="789"/>
                  </a:cubicBezTo>
                  <a:cubicBezTo>
                    <a:pt x="1830" y="789"/>
                    <a:pt x="1830" y="789"/>
                    <a:pt x="1829" y="790"/>
                  </a:cubicBezTo>
                  <a:cubicBezTo>
                    <a:pt x="1829" y="790"/>
                    <a:pt x="1829" y="790"/>
                    <a:pt x="1827" y="792"/>
                  </a:cubicBezTo>
                  <a:cubicBezTo>
                    <a:pt x="1827" y="792"/>
                    <a:pt x="1827" y="792"/>
                    <a:pt x="1826" y="794"/>
                  </a:cubicBezTo>
                  <a:cubicBezTo>
                    <a:pt x="1826" y="794"/>
                    <a:pt x="1826" y="794"/>
                    <a:pt x="1827" y="795"/>
                  </a:cubicBezTo>
                  <a:cubicBezTo>
                    <a:pt x="1827" y="795"/>
                    <a:pt x="1827" y="795"/>
                    <a:pt x="1827" y="796"/>
                  </a:cubicBezTo>
                  <a:cubicBezTo>
                    <a:pt x="1827" y="796"/>
                    <a:pt x="1827" y="796"/>
                    <a:pt x="1826" y="797"/>
                  </a:cubicBezTo>
                  <a:cubicBezTo>
                    <a:pt x="1826" y="797"/>
                    <a:pt x="1826" y="797"/>
                    <a:pt x="1826" y="799"/>
                  </a:cubicBezTo>
                  <a:cubicBezTo>
                    <a:pt x="1826" y="799"/>
                    <a:pt x="1826" y="799"/>
                    <a:pt x="1828" y="801"/>
                  </a:cubicBezTo>
                  <a:cubicBezTo>
                    <a:pt x="1828" y="801"/>
                    <a:pt x="1828" y="801"/>
                    <a:pt x="1828" y="802"/>
                  </a:cubicBezTo>
                  <a:cubicBezTo>
                    <a:pt x="1828" y="802"/>
                    <a:pt x="1828" y="802"/>
                    <a:pt x="1827" y="802"/>
                  </a:cubicBezTo>
                  <a:cubicBezTo>
                    <a:pt x="1827" y="802"/>
                    <a:pt x="1827" y="802"/>
                    <a:pt x="1828" y="804"/>
                  </a:cubicBezTo>
                  <a:cubicBezTo>
                    <a:pt x="1828" y="804"/>
                    <a:pt x="1828" y="804"/>
                    <a:pt x="1827" y="804"/>
                  </a:cubicBezTo>
                  <a:cubicBezTo>
                    <a:pt x="1827" y="804"/>
                    <a:pt x="1827" y="804"/>
                    <a:pt x="1828" y="805"/>
                  </a:cubicBezTo>
                  <a:cubicBezTo>
                    <a:pt x="1828" y="805"/>
                    <a:pt x="1828" y="805"/>
                    <a:pt x="1829" y="805"/>
                  </a:cubicBezTo>
                  <a:cubicBezTo>
                    <a:pt x="1829" y="805"/>
                    <a:pt x="1829" y="805"/>
                    <a:pt x="1829" y="804"/>
                  </a:cubicBezTo>
                  <a:cubicBezTo>
                    <a:pt x="1829" y="804"/>
                    <a:pt x="1829" y="804"/>
                    <a:pt x="1830" y="804"/>
                  </a:cubicBezTo>
                  <a:cubicBezTo>
                    <a:pt x="1830" y="804"/>
                    <a:pt x="1830" y="804"/>
                    <a:pt x="1832" y="804"/>
                  </a:cubicBezTo>
                  <a:cubicBezTo>
                    <a:pt x="1832" y="804"/>
                    <a:pt x="1832" y="804"/>
                    <a:pt x="1830" y="805"/>
                  </a:cubicBezTo>
                  <a:cubicBezTo>
                    <a:pt x="1830" y="805"/>
                    <a:pt x="1830" y="805"/>
                    <a:pt x="1829" y="805"/>
                  </a:cubicBezTo>
                  <a:cubicBezTo>
                    <a:pt x="1829" y="805"/>
                    <a:pt x="1829" y="805"/>
                    <a:pt x="1828" y="806"/>
                  </a:cubicBezTo>
                  <a:cubicBezTo>
                    <a:pt x="1828" y="806"/>
                    <a:pt x="1828" y="806"/>
                    <a:pt x="1829" y="806"/>
                  </a:cubicBezTo>
                  <a:cubicBezTo>
                    <a:pt x="1829" y="806"/>
                    <a:pt x="1829" y="806"/>
                    <a:pt x="1831" y="807"/>
                  </a:cubicBezTo>
                  <a:cubicBezTo>
                    <a:pt x="1831" y="807"/>
                    <a:pt x="1831" y="807"/>
                    <a:pt x="1833" y="809"/>
                  </a:cubicBezTo>
                  <a:cubicBezTo>
                    <a:pt x="1833" y="809"/>
                    <a:pt x="1833" y="809"/>
                    <a:pt x="1833" y="810"/>
                  </a:cubicBezTo>
                  <a:cubicBezTo>
                    <a:pt x="1833" y="810"/>
                    <a:pt x="1833" y="810"/>
                    <a:pt x="1833" y="811"/>
                  </a:cubicBezTo>
                  <a:cubicBezTo>
                    <a:pt x="1833" y="811"/>
                    <a:pt x="1833" y="811"/>
                    <a:pt x="1833" y="813"/>
                  </a:cubicBezTo>
                  <a:cubicBezTo>
                    <a:pt x="1833" y="813"/>
                    <a:pt x="1833" y="813"/>
                    <a:pt x="1832" y="813"/>
                  </a:cubicBezTo>
                  <a:cubicBezTo>
                    <a:pt x="1832" y="813"/>
                    <a:pt x="1832" y="813"/>
                    <a:pt x="1832" y="814"/>
                  </a:cubicBezTo>
                  <a:cubicBezTo>
                    <a:pt x="1832" y="814"/>
                    <a:pt x="1832" y="814"/>
                    <a:pt x="1833" y="815"/>
                  </a:cubicBezTo>
                  <a:cubicBezTo>
                    <a:pt x="1833" y="815"/>
                    <a:pt x="1833" y="815"/>
                    <a:pt x="1834" y="818"/>
                  </a:cubicBezTo>
                  <a:cubicBezTo>
                    <a:pt x="1834" y="818"/>
                    <a:pt x="1834" y="818"/>
                    <a:pt x="1834" y="819"/>
                  </a:cubicBezTo>
                  <a:cubicBezTo>
                    <a:pt x="1834" y="819"/>
                    <a:pt x="1834" y="819"/>
                    <a:pt x="1834" y="821"/>
                  </a:cubicBezTo>
                  <a:cubicBezTo>
                    <a:pt x="1834" y="821"/>
                    <a:pt x="1834" y="821"/>
                    <a:pt x="1835" y="821"/>
                  </a:cubicBezTo>
                  <a:cubicBezTo>
                    <a:pt x="1835" y="821"/>
                    <a:pt x="1835" y="821"/>
                    <a:pt x="1836" y="820"/>
                  </a:cubicBezTo>
                  <a:cubicBezTo>
                    <a:pt x="1836" y="820"/>
                    <a:pt x="1836" y="820"/>
                    <a:pt x="1836" y="821"/>
                  </a:cubicBezTo>
                  <a:cubicBezTo>
                    <a:pt x="1836" y="821"/>
                    <a:pt x="1836" y="821"/>
                    <a:pt x="1838" y="821"/>
                  </a:cubicBezTo>
                  <a:cubicBezTo>
                    <a:pt x="1838" y="821"/>
                    <a:pt x="1838" y="821"/>
                    <a:pt x="1839" y="821"/>
                  </a:cubicBezTo>
                  <a:cubicBezTo>
                    <a:pt x="1839" y="821"/>
                    <a:pt x="1839" y="821"/>
                    <a:pt x="1840" y="821"/>
                  </a:cubicBezTo>
                  <a:cubicBezTo>
                    <a:pt x="1840" y="821"/>
                    <a:pt x="1840" y="821"/>
                    <a:pt x="1841" y="820"/>
                  </a:cubicBezTo>
                  <a:cubicBezTo>
                    <a:pt x="1841" y="820"/>
                    <a:pt x="1841" y="820"/>
                    <a:pt x="1842" y="821"/>
                  </a:cubicBezTo>
                  <a:cubicBezTo>
                    <a:pt x="1842" y="821"/>
                    <a:pt x="1842" y="821"/>
                    <a:pt x="1843" y="820"/>
                  </a:cubicBezTo>
                  <a:cubicBezTo>
                    <a:pt x="1843" y="820"/>
                    <a:pt x="1843" y="820"/>
                    <a:pt x="1844" y="819"/>
                  </a:cubicBezTo>
                  <a:cubicBezTo>
                    <a:pt x="1844" y="819"/>
                    <a:pt x="1844" y="819"/>
                    <a:pt x="1844" y="820"/>
                  </a:cubicBezTo>
                  <a:cubicBezTo>
                    <a:pt x="1844" y="820"/>
                    <a:pt x="1844" y="820"/>
                    <a:pt x="1844" y="822"/>
                  </a:cubicBezTo>
                  <a:cubicBezTo>
                    <a:pt x="1844" y="822"/>
                    <a:pt x="1844" y="822"/>
                    <a:pt x="1844" y="824"/>
                  </a:cubicBezTo>
                  <a:cubicBezTo>
                    <a:pt x="1844" y="824"/>
                    <a:pt x="1844" y="824"/>
                    <a:pt x="1844" y="825"/>
                  </a:cubicBezTo>
                  <a:cubicBezTo>
                    <a:pt x="1844" y="825"/>
                    <a:pt x="1844" y="825"/>
                    <a:pt x="1845" y="825"/>
                  </a:cubicBezTo>
                  <a:cubicBezTo>
                    <a:pt x="1845" y="825"/>
                    <a:pt x="1845" y="825"/>
                    <a:pt x="1846" y="823"/>
                  </a:cubicBezTo>
                  <a:cubicBezTo>
                    <a:pt x="1846" y="823"/>
                    <a:pt x="1846" y="823"/>
                    <a:pt x="1847" y="823"/>
                  </a:cubicBezTo>
                  <a:cubicBezTo>
                    <a:pt x="1847" y="823"/>
                    <a:pt x="1847" y="823"/>
                    <a:pt x="1848" y="824"/>
                  </a:cubicBezTo>
                  <a:cubicBezTo>
                    <a:pt x="1848" y="824"/>
                    <a:pt x="1848" y="824"/>
                    <a:pt x="1849" y="824"/>
                  </a:cubicBezTo>
                  <a:cubicBezTo>
                    <a:pt x="1849" y="824"/>
                    <a:pt x="1849" y="824"/>
                    <a:pt x="1849" y="823"/>
                  </a:cubicBezTo>
                  <a:cubicBezTo>
                    <a:pt x="1849" y="823"/>
                    <a:pt x="1849" y="823"/>
                    <a:pt x="1851" y="823"/>
                  </a:cubicBezTo>
                  <a:cubicBezTo>
                    <a:pt x="1851" y="823"/>
                    <a:pt x="1851" y="823"/>
                    <a:pt x="1852" y="822"/>
                  </a:cubicBezTo>
                  <a:cubicBezTo>
                    <a:pt x="1852" y="822"/>
                    <a:pt x="1852" y="822"/>
                    <a:pt x="1853" y="822"/>
                  </a:cubicBezTo>
                  <a:cubicBezTo>
                    <a:pt x="1853" y="822"/>
                    <a:pt x="1853" y="822"/>
                    <a:pt x="1854" y="822"/>
                  </a:cubicBezTo>
                  <a:cubicBezTo>
                    <a:pt x="1854" y="822"/>
                    <a:pt x="1854" y="822"/>
                    <a:pt x="1855" y="822"/>
                  </a:cubicBezTo>
                  <a:cubicBezTo>
                    <a:pt x="1855" y="822"/>
                    <a:pt x="1855" y="822"/>
                    <a:pt x="1855" y="823"/>
                  </a:cubicBezTo>
                  <a:cubicBezTo>
                    <a:pt x="1855" y="823"/>
                    <a:pt x="1855" y="823"/>
                    <a:pt x="1855" y="824"/>
                  </a:cubicBezTo>
                  <a:cubicBezTo>
                    <a:pt x="1855" y="824"/>
                    <a:pt x="1855" y="824"/>
                    <a:pt x="1856" y="824"/>
                  </a:cubicBezTo>
                  <a:cubicBezTo>
                    <a:pt x="1856" y="824"/>
                    <a:pt x="1856" y="824"/>
                    <a:pt x="1856" y="823"/>
                  </a:cubicBezTo>
                  <a:cubicBezTo>
                    <a:pt x="1856" y="823"/>
                    <a:pt x="1856" y="823"/>
                    <a:pt x="1857" y="824"/>
                  </a:cubicBezTo>
                  <a:cubicBezTo>
                    <a:pt x="1857" y="824"/>
                    <a:pt x="1857" y="824"/>
                    <a:pt x="1858" y="824"/>
                  </a:cubicBezTo>
                  <a:cubicBezTo>
                    <a:pt x="1858" y="824"/>
                    <a:pt x="1858" y="824"/>
                    <a:pt x="1859" y="824"/>
                  </a:cubicBezTo>
                  <a:cubicBezTo>
                    <a:pt x="1859" y="824"/>
                    <a:pt x="1859" y="824"/>
                    <a:pt x="1860" y="824"/>
                  </a:cubicBezTo>
                  <a:cubicBezTo>
                    <a:pt x="1860" y="824"/>
                    <a:pt x="1860" y="824"/>
                    <a:pt x="1860" y="825"/>
                  </a:cubicBezTo>
                  <a:cubicBezTo>
                    <a:pt x="1860" y="825"/>
                    <a:pt x="1860" y="825"/>
                    <a:pt x="1861" y="826"/>
                  </a:cubicBezTo>
                  <a:cubicBezTo>
                    <a:pt x="1861" y="826"/>
                    <a:pt x="1861" y="826"/>
                    <a:pt x="1860" y="827"/>
                  </a:cubicBezTo>
                  <a:cubicBezTo>
                    <a:pt x="1860" y="827"/>
                    <a:pt x="1860" y="827"/>
                    <a:pt x="1861" y="828"/>
                  </a:cubicBezTo>
                  <a:cubicBezTo>
                    <a:pt x="1861" y="828"/>
                    <a:pt x="1861" y="828"/>
                    <a:pt x="1862" y="828"/>
                  </a:cubicBezTo>
                  <a:cubicBezTo>
                    <a:pt x="1862" y="828"/>
                    <a:pt x="1862" y="828"/>
                    <a:pt x="1865" y="827"/>
                  </a:cubicBezTo>
                  <a:cubicBezTo>
                    <a:pt x="1865" y="827"/>
                    <a:pt x="1865" y="827"/>
                    <a:pt x="1866" y="827"/>
                  </a:cubicBezTo>
                  <a:cubicBezTo>
                    <a:pt x="1866" y="827"/>
                    <a:pt x="1866" y="827"/>
                    <a:pt x="1869" y="825"/>
                  </a:cubicBezTo>
                  <a:cubicBezTo>
                    <a:pt x="1869" y="825"/>
                    <a:pt x="1869" y="825"/>
                    <a:pt x="1870" y="823"/>
                  </a:cubicBezTo>
                  <a:cubicBezTo>
                    <a:pt x="1870" y="823"/>
                    <a:pt x="1870" y="823"/>
                    <a:pt x="1870" y="822"/>
                  </a:cubicBezTo>
                  <a:close/>
                  <a:moveTo>
                    <a:pt x="1905" y="804"/>
                  </a:moveTo>
                  <a:cubicBezTo>
                    <a:pt x="1905" y="804"/>
                    <a:pt x="1905" y="804"/>
                    <a:pt x="1906" y="805"/>
                  </a:cubicBezTo>
                  <a:cubicBezTo>
                    <a:pt x="1906" y="805"/>
                    <a:pt x="1906" y="805"/>
                    <a:pt x="1907" y="805"/>
                  </a:cubicBezTo>
                  <a:cubicBezTo>
                    <a:pt x="1907" y="805"/>
                    <a:pt x="1907" y="805"/>
                    <a:pt x="1906" y="804"/>
                  </a:cubicBezTo>
                  <a:cubicBezTo>
                    <a:pt x="1906" y="804"/>
                    <a:pt x="1906" y="804"/>
                    <a:pt x="1905" y="804"/>
                  </a:cubicBezTo>
                  <a:close/>
                  <a:moveTo>
                    <a:pt x="1935" y="813"/>
                  </a:moveTo>
                  <a:cubicBezTo>
                    <a:pt x="1935" y="813"/>
                    <a:pt x="1935" y="813"/>
                    <a:pt x="1934" y="813"/>
                  </a:cubicBezTo>
                  <a:cubicBezTo>
                    <a:pt x="1934" y="813"/>
                    <a:pt x="1934" y="813"/>
                    <a:pt x="1931" y="813"/>
                  </a:cubicBezTo>
                  <a:cubicBezTo>
                    <a:pt x="1931" y="813"/>
                    <a:pt x="1931" y="813"/>
                    <a:pt x="1930" y="813"/>
                  </a:cubicBezTo>
                  <a:cubicBezTo>
                    <a:pt x="1930" y="813"/>
                    <a:pt x="1930" y="813"/>
                    <a:pt x="1929" y="813"/>
                  </a:cubicBezTo>
                  <a:cubicBezTo>
                    <a:pt x="1929" y="813"/>
                    <a:pt x="1929" y="813"/>
                    <a:pt x="1928" y="812"/>
                  </a:cubicBezTo>
                  <a:cubicBezTo>
                    <a:pt x="1928" y="812"/>
                    <a:pt x="1928" y="812"/>
                    <a:pt x="1927" y="813"/>
                  </a:cubicBezTo>
                  <a:cubicBezTo>
                    <a:pt x="1927" y="813"/>
                    <a:pt x="1927" y="813"/>
                    <a:pt x="1926" y="813"/>
                  </a:cubicBezTo>
                  <a:cubicBezTo>
                    <a:pt x="1926" y="813"/>
                    <a:pt x="1926" y="813"/>
                    <a:pt x="1925" y="812"/>
                  </a:cubicBezTo>
                  <a:cubicBezTo>
                    <a:pt x="1925" y="812"/>
                    <a:pt x="1925" y="812"/>
                    <a:pt x="1924" y="813"/>
                  </a:cubicBezTo>
                  <a:cubicBezTo>
                    <a:pt x="1924" y="813"/>
                    <a:pt x="1924" y="813"/>
                    <a:pt x="1923" y="812"/>
                  </a:cubicBezTo>
                  <a:cubicBezTo>
                    <a:pt x="1923" y="812"/>
                    <a:pt x="1923" y="812"/>
                    <a:pt x="1923" y="813"/>
                  </a:cubicBezTo>
                  <a:cubicBezTo>
                    <a:pt x="1923" y="813"/>
                    <a:pt x="1923" y="813"/>
                    <a:pt x="1923" y="814"/>
                  </a:cubicBezTo>
                  <a:cubicBezTo>
                    <a:pt x="1923" y="814"/>
                    <a:pt x="1923" y="814"/>
                    <a:pt x="1924" y="815"/>
                  </a:cubicBezTo>
                  <a:cubicBezTo>
                    <a:pt x="1924" y="815"/>
                    <a:pt x="1924" y="815"/>
                    <a:pt x="1926" y="814"/>
                  </a:cubicBezTo>
                  <a:cubicBezTo>
                    <a:pt x="1926" y="814"/>
                    <a:pt x="1926" y="814"/>
                    <a:pt x="1928" y="814"/>
                  </a:cubicBezTo>
                  <a:cubicBezTo>
                    <a:pt x="1928" y="814"/>
                    <a:pt x="1928" y="814"/>
                    <a:pt x="1929" y="814"/>
                  </a:cubicBezTo>
                  <a:cubicBezTo>
                    <a:pt x="1929" y="814"/>
                    <a:pt x="1929" y="814"/>
                    <a:pt x="1931" y="814"/>
                  </a:cubicBezTo>
                  <a:cubicBezTo>
                    <a:pt x="1931" y="814"/>
                    <a:pt x="1931" y="814"/>
                    <a:pt x="1934" y="814"/>
                  </a:cubicBezTo>
                  <a:cubicBezTo>
                    <a:pt x="1934" y="814"/>
                    <a:pt x="1934" y="814"/>
                    <a:pt x="1935" y="813"/>
                  </a:cubicBezTo>
                  <a:close/>
                  <a:moveTo>
                    <a:pt x="2013" y="856"/>
                  </a:moveTo>
                  <a:cubicBezTo>
                    <a:pt x="2014" y="855"/>
                    <a:pt x="2014" y="855"/>
                    <a:pt x="2014" y="855"/>
                  </a:cubicBezTo>
                  <a:cubicBezTo>
                    <a:pt x="2013" y="854"/>
                    <a:pt x="2013" y="854"/>
                    <a:pt x="2013" y="854"/>
                  </a:cubicBezTo>
                  <a:cubicBezTo>
                    <a:pt x="2012" y="854"/>
                    <a:pt x="2012" y="854"/>
                    <a:pt x="2012" y="854"/>
                  </a:cubicBezTo>
                  <a:cubicBezTo>
                    <a:pt x="2012" y="855"/>
                    <a:pt x="2012" y="855"/>
                    <a:pt x="2012" y="855"/>
                  </a:cubicBezTo>
                  <a:cubicBezTo>
                    <a:pt x="2013" y="856"/>
                    <a:pt x="2013" y="856"/>
                    <a:pt x="2013" y="856"/>
                  </a:cubicBezTo>
                  <a:close/>
                  <a:moveTo>
                    <a:pt x="1880" y="779"/>
                  </a:moveTo>
                  <a:cubicBezTo>
                    <a:pt x="1880" y="779"/>
                    <a:pt x="1880" y="779"/>
                    <a:pt x="1879" y="778"/>
                  </a:cubicBezTo>
                  <a:cubicBezTo>
                    <a:pt x="1879" y="778"/>
                    <a:pt x="1879" y="778"/>
                    <a:pt x="1880" y="780"/>
                  </a:cubicBezTo>
                  <a:cubicBezTo>
                    <a:pt x="1880" y="780"/>
                    <a:pt x="1880" y="780"/>
                    <a:pt x="1880" y="779"/>
                  </a:cubicBezTo>
                  <a:close/>
                  <a:moveTo>
                    <a:pt x="1867" y="856"/>
                  </a:moveTo>
                  <a:cubicBezTo>
                    <a:pt x="1865" y="854"/>
                    <a:pt x="1865" y="854"/>
                    <a:pt x="1865" y="854"/>
                  </a:cubicBezTo>
                  <a:cubicBezTo>
                    <a:pt x="1864" y="854"/>
                    <a:pt x="1864" y="854"/>
                    <a:pt x="1864" y="854"/>
                  </a:cubicBezTo>
                  <a:cubicBezTo>
                    <a:pt x="1862" y="854"/>
                    <a:pt x="1862" y="854"/>
                    <a:pt x="1862" y="854"/>
                  </a:cubicBezTo>
                  <a:cubicBezTo>
                    <a:pt x="1860" y="854"/>
                    <a:pt x="1860" y="854"/>
                    <a:pt x="1860" y="854"/>
                  </a:cubicBezTo>
                  <a:cubicBezTo>
                    <a:pt x="1859" y="854"/>
                    <a:pt x="1859" y="854"/>
                    <a:pt x="1859" y="854"/>
                  </a:cubicBezTo>
                  <a:cubicBezTo>
                    <a:pt x="1859" y="855"/>
                    <a:pt x="1859" y="855"/>
                    <a:pt x="1859" y="855"/>
                  </a:cubicBezTo>
                  <a:cubicBezTo>
                    <a:pt x="1860" y="856"/>
                    <a:pt x="1860" y="856"/>
                    <a:pt x="1860" y="856"/>
                  </a:cubicBezTo>
                  <a:cubicBezTo>
                    <a:pt x="1861" y="856"/>
                    <a:pt x="1861" y="856"/>
                    <a:pt x="1861" y="856"/>
                  </a:cubicBezTo>
                  <a:cubicBezTo>
                    <a:pt x="1863" y="857"/>
                    <a:pt x="1863" y="857"/>
                    <a:pt x="1863" y="857"/>
                  </a:cubicBezTo>
                  <a:cubicBezTo>
                    <a:pt x="1863" y="858"/>
                    <a:pt x="1863" y="858"/>
                    <a:pt x="1863" y="858"/>
                  </a:cubicBezTo>
                  <a:cubicBezTo>
                    <a:pt x="1864" y="857"/>
                    <a:pt x="1864" y="857"/>
                    <a:pt x="1864" y="857"/>
                  </a:cubicBezTo>
                  <a:cubicBezTo>
                    <a:pt x="1865" y="857"/>
                    <a:pt x="1865" y="857"/>
                    <a:pt x="1865" y="857"/>
                  </a:cubicBezTo>
                  <a:cubicBezTo>
                    <a:pt x="1865" y="856"/>
                    <a:pt x="1865" y="856"/>
                    <a:pt x="1865" y="856"/>
                  </a:cubicBezTo>
                  <a:cubicBezTo>
                    <a:pt x="1866" y="856"/>
                    <a:pt x="1866" y="856"/>
                    <a:pt x="1866" y="856"/>
                  </a:cubicBezTo>
                  <a:cubicBezTo>
                    <a:pt x="1867" y="856"/>
                    <a:pt x="1867" y="856"/>
                    <a:pt x="1867" y="856"/>
                  </a:cubicBezTo>
                  <a:close/>
                  <a:moveTo>
                    <a:pt x="1938" y="776"/>
                  </a:moveTo>
                  <a:cubicBezTo>
                    <a:pt x="1938" y="776"/>
                    <a:pt x="1938" y="776"/>
                    <a:pt x="1938" y="775"/>
                  </a:cubicBezTo>
                  <a:cubicBezTo>
                    <a:pt x="1938" y="775"/>
                    <a:pt x="1938" y="775"/>
                    <a:pt x="1937" y="775"/>
                  </a:cubicBezTo>
                  <a:lnTo>
                    <a:pt x="1938" y="776"/>
                  </a:lnTo>
                  <a:close/>
                  <a:moveTo>
                    <a:pt x="1963" y="808"/>
                  </a:moveTo>
                  <a:cubicBezTo>
                    <a:pt x="1963" y="810"/>
                    <a:pt x="1963" y="810"/>
                    <a:pt x="1963" y="810"/>
                  </a:cubicBezTo>
                  <a:cubicBezTo>
                    <a:pt x="1965" y="810"/>
                    <a:pt x="1965" y="810"/>
                    <a:pt x="1965" y="810"/>
                  </a:cubicBezTo>
                  <a:cubicBezTo>
                    <a:pt x="1965" y="807"/>
                    <a:pt x="1965" y="807"/>
                    <a:pt x="1965" y="807"/>
                  </a:cubicBezTo>
                  <a:cubicBezTo>
                    <a:pt x="1963" y="808"/>
                    <a:pt x="1963" y="808"/>
                    <a:pt x="1963" y="808"/>
                  </a:cubicBezTo>
                  <a:close/>
                  <a:moveTo>
                    <a:pt x="1955" y="844"/>
                  </a:moveTo>
                  <a:cubicBezTo>
                    <a:pt x="1954" y="845"/>
                    <a:pt x="1954" y="845"/>
                    <a:pt x="1954" y="845"/>
                  </a:cubicBezTo>
                  <a:cubicBezTo>
                    <a:pt x="1955" y="845"/>
                    <a:pt x="1955" y="845"/>
                    <a:pt x="1955" y="845"/>
                  </a:cubicBezTo>
                  <a:cubicBezTo>
                    <a:pt x="1955" y="844"/>
                    <a:pt x="1955" y="844"/>
                    <a:pt x="1955" y="844"/>
                  </a:cubicBezTo>
                  <a:close/>
                  <a:moveTo>
                    <a:pt x="1957" y="853"/>
                  </a:moveTo>
                  <a:cubicBezTo>
                    <a:pt x="1957" y="853"/>
                    <a:pt x="1957" y="853"/>
                    <a:pt x="1956" y="852"/>
                  </a:cubicBezTo>
                  <a:cubicBezTo>
                    <a:pt x="1956" y="852"/>
                    <a:pt x="1956" y="852"/>
                    <a:pt x="1956" y="851"/>
                  </a:cubicBezTo>
                  <a:cubicBezTo>
                    <a:pt x="1956" y="851"/>
                    <a:pt x="1956" y="851"/>
                    <a:pt x="1955" y="852"/>
                  </a:cubicBezTo>
                  <a:cubicBezTo>
                    <a:pt x="1955" y="852"/>
                    <a:pt x="1955" y="852"/>
                    <a:pt x="1955" y="853"/>
                  </a:cubicBezTo>
                  <a:cubicBezTo>
                    <a:pt x="1955" y="853"/>
                    <a:pt x="1955" y="853"/>
                    <a:pt x="1956" y="853"/>
                  </a:cubicBezTo>
                  <a:cubicBezTo>
                    <a:pt x="1956" y="853"/>
                    <a:pt x="1956" y="853"/>
                    <a:pt x="1957" y="853"/>
                  </a:cubicBezTo>
                  <a:close/>
                  <a:moveTo>
                    <a:pt x="1893" y="767"/>
                  </a:moveTo>
                  <a:cubicBezTo>
                    <a:pt x="1893" y="767"/>
                    <a:pt x="1893" y="767"/>
                    <a:pt x="1893" y="768"/>
                  </a:cubicBezTo>
                  <a:cubicBezTo>
                    <a:pt x="1893" y="768"/>
                    <a:pt x="1893" y="768"/>
                    <a:pt x="1895" y="768"/>
                  </a:cubicBezTo>
                  <a:cubicBezTo>
                    <a:pt x="1895" y="768"/>
                    <a:pt x="1895" y="768"/>
                    <a:pt x="1896" y="767"/>
                  </a:cubicBezTo>
                  <a:cubicBezTo>
                    <a:pt x="1896" y="767"/>
                    <a:pt x="1896" y="767"/>
                    <a:pt x="1896" y="766"/>
                  </a:cubicBezTo>
                  <a:cubicBezTo>
                    <a:pt x="1896" y="766"/>
                    <a:pt x="1896" y="766"/>
                    <a:pt x="1895" y="766"/>
                  </a:cubicBezTo>
                  <a:cubicBezTo>
                    <a:pt x="1895" y="766"/>
                    <a:pt x="1895" y="766"/>
                    <a:pt x="1893" y="767"/>
                  </a:cubicBezTo>
                  <a:close/>
                  <a:moveTo>
                    <a:pt x="1925" y="856"/>
                  </a:moveTo>
                  <a:cubicBezTo>
                    <a:pt x="1926" y="855"/>
                    <a:pt x="1926" y="855"/>
                    <a:pt x="1926" y="855"/>
                  </a:cubicBezTo>
                  <a:cubicBezTo>
                    <a:pt x="1925" y="855"/>
                    <a:pt x="1925" y="855"/>
                    <a:pt x="1925" y="855"/>
                  </a:cubicBezTo>
                  <a:cubicBezTo>
                    <a:pt x="1924" y="855"/>
                    <a:pt x="1924" y="855"/>
                    <a:pt x="1924" y="855"/>
                  </a:cubicBezTo>
                  <a:cubicBezTo>
                    <a:pt x="1923" y="854"/>
                    <a:pt x="1923" y="854"/>
                    <a:pt x="1923" y="854"/>
                  </a:cubicBezTo>
                  <a:cubicBezTo>
                    <a:pt x="1922" y="855"/>
                    <a:pt x="1922" y="855"/>
                    <a:pt x="1922" y="855"/>
                  </a:cubicBezTo>
                  <a:cubicBezTo>
                    <a:pt x="1922" y="856"/>
                    <a:pt x="1922" y="856"/>
                    <a:pt x="1922" y="856"/>
                  </a:cubicBezTo>
                  <a:cubicBezTo>
                    <a:pt x="1923" y="857"/>
                    <a:pt x="1923" y="857"/>
                    <a:pt x="1923" y="857"/>
                  </a:cubicBezTo>
                  <a:cubicBezTo>
                    <a:pt x="1925" y="856"/>
                    <a:pt x="1925" y="856"/>
                    <a:pt x="1925" y="856"/>
                  </a:cubicBezTo>
                  <a:close/>
                  <a:moveTo>
                    <a:pt x="1842" y="785"/>
                  </a:moveTo>
                  <a:cubicBezTo>
                    <a:pt x="1841" y="786"/>
                    <a:pt x="1841" y="786"/>
                    <a:pt x="1841" y="786"/>
                  </a:cubicBezTo>
                  <a:cubicBezTo>
                    <a:pt x="1842" y="786"/>
                    <a:pt x="1842" y="786"/>
                    <a:pt x="1842" y="786"/>
                  </a:cubicBezTo>
                  <a:cubicBezTo>
                    <a:pt x="1843" y="785"/>
                    <a:pt x="1843" y="785"/>
                    <a:pt x="1843" y="785"/>
                  </a:cubicBezTo>
                  <a:cubicBezTo>
                    <a:pt x="1842" y="785"/>
                    <a:pt x="1842" y="785"/>
                    <a:pt x="1842" y="785"/>
                  </a:cubicBezTo>
                  <a:close/>
                  <a:moveTo>
                    <a:pt x="1877" y="754"/>
                  </a:moveTo>
                  <a:cubicBezTo>
                    <a:pt x="1877" y="753"/>
                    <a:pt x="1877" y="753"/>
                    <a:pt x="1877" y="753"/>
                  </a:cubicBezTo>
                  <a:cubicBezTo>
                    <a:pt x="1876" y="754"/>
                    <a:pt x="1876" y="754"/>
                    <a:pt x="1876" y="754"/>
                  </a:cubicBezTo>
                  <a:cubicBezTo>
                    <a:pt x="1877" y="754"/>
                    <a:pt x="1877" y="754"/>
                    <a:pt x="1877" y="754"/>
                  </a:cubicBezTo>
                  <a:close/>
                  <a:moveTo>
                    <a:pt x="1769" y="764"/>
                  </a:moveTo>
                  <a:cubicBezTo>
                    <a:pt x="1770" y="766"/>
                    <a:pt x="1770" y="766"/>
                    <a:pt x="1770" y="766"/>
                  </a:cubicBezTo>
                  <a:cubicBezTo>
                    <a:pt x="1771" y="766"/>
                    <a:pt x="1771" y="766"/>
                    <a:pt x="1771" y="766"/>
                  </a:cubicBezTo>
                  <a:cubicBezTo>
                    <a:pt x="1771" y="765"/>
                    <a:pt x="1771" y="765"/>
                    <a:pt x="1771" y="765"/>
                  </a:cubicBezTo>
                  <a:cubicBezTo>
                    <a:pt x="1770" y="764"/>
                    <a:pt x="1770" y="764"/>
                    <a:pt x="1770" y="764"/>
                  </a:cubicBezTo>
                  <a:cubicBezTo>
                    <a:pt x="1769" y="764"/>
                    <a:pt x="1769" y="764"/>
                    <a:pt x="1769" y="764"/>
                  </a:cubicBezTo>
                  <a:close/>
                  <a:moveTo>
                    <a:pt x="1793" y="735"/>
                  </a:moveTo>
                  <a:cubicBezTo>
                    <a:pt x="1794" y="735"/>
                    <a:pt x="1794" y="735"/>
                    <a:pt x="1794" y="735"/>
                  </a:cubicBezTo>
                  <a:cubicBezTo>
                    <a:pt x="1794" y="733"/>
                    <a:pt x="1794" y="733"/>
                    <a:pt x="1794" y="733"/>
                  </a:cubicBezTo>
                  <a:cubicBezTo>
                    <a:pt x="1793" y="732"/>
                    <a:pt x="1793" y="732"/>
                    <a:pt x="1793" y="732"/>
                  </a:cubicBezTo>
                  <a:cubicBezTo>
                    <a:pt x="1792" y="733"/>
                    <a:pt x="1792" y="733"/>
                    <a:pt x="1792" y="733"/>
                  </a:cubicBezTo>
                  <a:cubicBezTo>
                    <a:pt x="1793" y="734"/>
                    <a:pt x="1793" y="734"/>
                    <a:pt x="1793" y="734"/>
                  </a:cubicBezTo>
                  <a:cubicBezTo>
                    <a:pt x="1792" y="734"/>
                    <a:pt x="1792" y="734"/>
                    <a:pt x="1792" y="734"/>
                  </a:cubicBezTo>
                  <a:cubicBezTo>
                    <a:pt x="1793" y="735"/>
                    <a:pt x="1793" y="735"/>
                    <a:pt x="1793" y="735"/>
                  </a:cubicBezTo>
                  <a:close/>
                  <a:moveTo>
                    <a:pt x="1780" y="722"/>
                  </a:moveTo>
                  <a:cubicBezTo>
                    <a:pt x="1781" y="723"/>
                    <a:pt x="1781" y="723"/>
                    <a:pt x="1781" y="723"/>
                  </a:cubicBezTo>
                  <a:cubicBezTo>
                    <a:pt x="1782" y="722"/>
                    <a:pt x="1782" y="722"/>
                    <a:pt x="1782" y="722"/>
                  </a:cubicBezTo>
                  <a:cubicBezTo>
                    <a:pt x="1780" y="721"/>
                    <a:pt x="1780" y="721"/>
                    <a:pt x="1780" y="721"/>
                  </a:cubicBezTo>
                  <a:cubicBezTo>
                    <a:pt x="1780" y="722"/>
                    <a:pt x="1780" y="722"/>
                    <a:pt x="1780" y="722"/>
                  </a:cubicBezTo>
                  <a:close/>
                  <a:moveTo>
                    <a:pt x="1766" y="758"/>
                  </a:moveTo>
                  <a:cubicBezTo>
                    <a:pt x="1767" y="758"/>
                    <a:pt x="1767" y="758"/>
                    <a:pt x="1767" y="758"/>
                  </a:cubicBezTo>
                  <a:cubicBezTo>
                    <a:pt x="1767" y="757"/>
                    <a:pt x="1767" y="757"/>
                    <a:pt x="1767" y="757"/>
                  </a:cubicBezTo>
                  <a:cubicBezTo>
                    <a:pt x="1766" y="757"/>
                    <a:pt x="1766" y="757"/>
                    <a:pt x="1766" y="757"/>
                  </a:cubicBezTo>
                  <a:cubicBezTo>
                    <a:pt x="1766" y="758"/>
                    <a:pt x="1766" y="758"/>
                    <a:pt x="1766" y="758"/>
                  </a:cubicBezTo>
                  <a:close/>
                  <a:moveTo>
                    <a:pt x="1768" y="736"/>
                  </a:moveTo>
                  <a:cubicBezTo>
                    <a:pt x="1767" y="737"/>
                    <a:pt x="1767" y="737"/>
                    <a:pt x="1767" y="737"/>
                  </a:cubicBezTo>
                  <a:cubicBezTo>
                    <a:pt x="1768" y="737"/>
                    <a:pt x="1768" y="737"/>
                    <a:pt x="1768" y="737"/>
                  </a:cubicBezTo>
                  <a:cubicBezTo>
                    <a:pt x="1768" y="736"/>
                    <a:pt x="1768" y="736"/>
                    <a:pt x="1768" y="736"/>
                  </a:cubicBezTo>
                  <a:close/>
                  <a:moveTo>
                    <a:pt x="1758" y="749"/>
                  </a:moveTo>
                  <a:cubicBezTo>
                    <a:pt x="1758" y="748"/>
                    <a:pt x="1758" y="748"/>
                    <a:pt x="1758" y="748"/>
                  </a:cubicBezTo>
                  <a:cubicBezTo>
                    <a:pt x="1757" y="749"/>
                    <a:pt x="1757" y="749"/>
                    <a:pt x="1757" y="749"/>
                  </a:cubicBezTo>
                  <a:cubicBezTo>
                    <a:pt x="1758" y="749"/>
                    <a:pt x="1758" y="749"/>
                    <a:pt x="1758" y="749"/>
                  </a:cubicBezTo>
                  <a:close/>
                  <a:moveTo>
                    <a:pt x="1767" y="739"/>
                  </a:moveTo>
                  <a:cubicBezTo>
                    <a:pt x="1768" y="740"/>
                    <a:pt x="1768" y="740"/>
                    <a:pt x="1768" y="740"/>
                  </a:cubicBezTo>
                  <a:cubicBezTo>
                    <a:pt x="1769" y="738"/>
                    <a:pt x="1769" y="738"/>
                    <a:pt x="1769" y="738"/>
                  </a:cubicBezTo>
                  <a:cubicBezTo>
                    <a:pt x="1768" y="738"/>
                    <a:pt x="1768" y="738"/>
                    <a:pt x="1768" y="738"/>
                  </a:cubicBezTo>
                  <a:cubicBezTo>
                    <a:pt x="1767" y="738"/>
                    <a:pt x="1767" y="738"/>
                    <a:pt x="1767" y="738"/>
                  </a:cubicBezTo>
                  <a:cubicBezTo>
                    <a:pt x="1767" y="739"/>
                    <a:pt x="1767" y="739"/>
                    <a:pt x="1767" y="739"/>
                  </a:cubicBezTo>
                  <a:close/>
                  <a:moveTo>
                    <a:pt x="1721" y="677"/>
                  </a:moveTo>
                  <a:cubicBezTo>
                    <a:pt x="1722" y="678"/>
                    <a:pt x="1722" y="678"/>
                    <a:pt x="1722" y="678"/>
                  </a:cubicBezTo>
                  <a:cubicBezTo>
                    <a:pt x="1723" y="679"/>
                    <a:pt x="1723" y="679"/>
                    <a:pt x="1723" y="679"/>
                  </a:cubicBezTo>
                  <a:cubicBezTo>
                    <a:pt x="1723" y="678"/>
                    <a:pt x="1723" y="678"/>
                    <a:pt x="1723" y="678"/>
                  </a:cubicBezTo>
                  <a:cubicBezTo>
                    <a:pt x="1722" y="677"/>
                    <a:pt x="1722" y="677"/>
                    <a:pt x="1722" y="677"/>
                  </a:cubicBezTo>
                  <a:cubicBezTo>
                    <a:pt x="1721" y="677"/>
                    <a:pt x="1721" y="677"/>
                    <a:pt x="1721" y="677"/>
                  </a:cubicBezTo>
                  <a:close/>
                  <a:moveTo>
                    <a:pt x="1739" y="694"/>
                  </a:moveTo>
                  <a:cubicBezTo>
                    <a:pt x="1739" y="694"/>
                    <a:pt x="1739" y="694"/>
                    <a:pt x="1736" y="696"/>
                  </a:cubicBezTo>
                  <a:cubicBezTo>
                    <a:pt x="1736" y="696"/>
                    <a:pt x="1736" y="696"/>
                    <a:pt x="1735" y="696"/>
                  </a:cubicBezTo>
                  <a:cubicBezTo>
                    <a:pt x="1735" y="696"/>
                    <a:pt x="1735" y="696"/>
                    <a:pt x="1734" y="696"/>
                  </a:cubicBezTo>
                  <a:cubicBezTo>
                    <a:pt x="1734" y="696"/>
                    <a:pt x="1734" y="696"/>
                    <a:pt x="1733" y="696"/>
                  </a:cubicBezTo>
                  <a:cubicBezTo>
                    <a:pt x="1733" y="696"/>
                    <a:pt x="1733" y="696"/>
                    <a:pt x="1732" y="695"/>
                  </a:cubicBezTo>
                  <a:cubicBezTo>
                    <a:pt x="1732" y="695"/>
                    <a:pt x="1732" y="695"/>
                    <a:pt x="1731" y="696"/>
                  </a:cubicBezTo>
                  <a:cubicBezTo>
                    <a:pt x="1731" y="696"/>
                    <a:pt x="1731" y="696"/>
                    <a:pt x="1731" y="697"/>
                  </a:cubicBezTo>
                  <a:cubicBezTo>
                    <a:pt x="1731" y="697"/>
                    <a:pt x="1731" y="697"/>
                    <a:pt x="1730" y="697"/>
                  </a:cubicBezTo>
                  <a:cubicBezTo>
                    <a:pt x="1730" y="697"/>
                    <a:pt x="1730" y="697"/>
                    <a:pt x="1730" y="695"/>
                  </a:cubicBezTo>
                  <a:cubicBezTo>
                    <a:pt x="1730" y="695"/>
                    <a:pt x="1730" y="695"/>
                    <a:pt x="1732" y="694"/>
                  </a:cubicBezTo>
                  <a:cubicBezTo>
                    <a:pt x="1732" y="694"/>
                    <a:pt x="1732" y="694"/>
                    <a:pt x="1732" y="692"/>
                  </a:cubicBezTo>
                  <a:cubicBezTo>
                    <a:pt x="1732" y="692"/>
                    <a:pt x="1732" y="692"/>
                    <a:pt x="1731" y="694"/>
                  </a:cubicBezTo>
                  <a:cubicBezTo>
                    <a:pt x="1731" y="694"/>
                    <a:pt x="1731" y="694"/>
                    <a:pt x="1730" y="695"/>
                  </a:cubicBezTo>
                  <a:cubicBezTo>
                    <a:pt x="1730" y="695"/>
                    <a:pt x="1730" y="695"/>
                    <a:pt x="1729" y="696"/>
                  </a:cubicBezTo>
                  <a:cubicBezTo>
                    <a:pt x="1729" y="696"/>
                    <a:pt x="1729" y="696"/>
                    <a:pt x="1728" y="696"/>
                  </a:cubicBezTo>
                  <a:cubicBezTo>
                    <a:pt x="1728" y="696"/>
                    <a:pt x="1728" y="696"/>
                    <a:pt x="1729" y="695"/>
                  </a:cubicBezTo>
                  <a:cubicBezTo>
                    <a:pt x="1729" y="695"/>
                    <a:pt x="1729" y="695"/>
                    <a:pt x="1728" y="694"/>
                  </a:cubicBezTo>
                  <a:cubicBezTo>
                    <a:pt x="1728" y="694"/>
                    <a:pt x="1728" y="694"/>
                    <a:pt x="1729" y="688"/>
                  </a:cubicBezTo>
                  <a:cubicBezTo>
                    <a:pt x="1729" y="688"/>
                    <a:pt x="1729" y="688"/>
                    <a:pt x="1731" y="687"/>
                  </a:cubicBezTo>
                  <a:cubicBezTo>
                    <a:pt x="1731" y="687"/>
                    <a:pt x="1731" y="687"/>
                    <a:pt x="1730" y="686"/>
                  </a:cubicBezTo>
                  <a:cubicBezTo>
                    <a:pt x="1730" y="686"/>
                    <a:pt x="1730" y="686"/>
                    <a:pt x="1729" y="684"/>
                  </a:cubicBezTo>
                  <a:cubicBezTo>
                    <a:pt x="1729" y="684"/>
                    <a:pt x="1729" y="684"/>
                    <a:pt x="1729" y="681"/>
                  </a:cubicBezTo>
                  <a:cubicBezTo>
                    <a:pt x="1729" y="681"/>
                    <a:pt x="1729" y="681"/>
                    <a:pt x="1728" y="681"/>
                  </a:cubicBezTo>
                  <a:cubicBezTo>
                    <a:pt x="1728" y="681"/>
                    <a:pt x="1728" y="681"/>
                    <a:pt x="1728" y="680"/>
                  </a:cubicBezTo>
                  <a:cubicBezTo>
                    <a:pt x="1728" y="680"/>
                    <a:pt x="1728" y="680"/>
                    <a:pt x="1727" y="679"/>
                  </a:cubicBezTo>
                  <a:cubicBezTo>
                    <a:pt x="1727" y="679"/>
                    <a:pt x="1727" y="679"/>
                    <a:pt x="1727" y="677"/>
                  </a:cubicBezTo>
                  <a:cubicBezTo>
                    <a:pt x="1727" y="677"/>
                    <a:pt x="1727" y="677"/>
                    <a:pt x="1726" y="676"/>
                  </a:cubicBezTo>
                  <a:cubicBezTo>
                    <a:pt x="1726" y="676"/>
                    <a:pt x="1726" y="676"/>
                    <a:pt x="1726" y="675"/>
                  </a:cubicBezTo>
                  <a:cubicBezTo>
                    <a:pt x="1726" y="675"/>
                    <a:pt x="1726" y="675"/>
                    <a:pt x="1726" y="674"/>
                  </a:cubicBezTo>
                  <a:cubicBezTo>
                    <a:pt x="1726" y="674"/>
                    <a:pt x="1726" y="674"/>
                    <a:pt x="1724" y="673"/>
                  </a:cubicBezTo>
                  <a:cubicBezTo>
                    <a:pt x="1724" y="673"/>
                    <a:pt x="1724" y="673"/>
                    <a:pt x="1725" y="674"/>
                  </a:cubicBezTo>
                  <a:cubicBezTo>
                    <a:pt x="1725" y="674"/>
                    <a:pt x="1725" y="674"/>
                    <a:pt x="1725" y="677"/>
                  </a:cubicBezTo>
                  <a:cubicBezTo>
                    <a:pt x="1725" y="677"/>
                    <a:pt x="1725" y="677"/>
                    <a:pt x="1723" y="676"/>
                  </a:cubicBezTo>
                  <a:cubicBezTo>
                    <a:pt x="1723" y="676"/>
                    <a:pt x="1723" y="676"/>
                    <a:pt x="1722" y="675"/>
                  </a:cubicBezTo>
                  <a:cubicBezTo>
                    <a:pt x="1722" y="675"/>
                    <a:pt x="1722" y="675"/>
                    <a:pt x="1721" y="674"/>
                  </a:cubicBezTo>
                  <a:cubicBezTo>
                    <a:pt x="1721" y="674"/>
                    <a:pt x="1721" y="674"/>
                    <a:pt x="1720" y="673"/>
                  </a:cubicBezTo>
                  <a:cubicBezTo>
                    <a:pt x="1720" y="673"/>
                    <a:pt x="1720" y="673"/>
                    <a:pt x="1720" y="672"/>
                  </a:cubicBezTo>
                  <a:cubicBezTo>
                    <a:pt x="1720" y="672"/>
                    <a:pt x="1720" y="672"/>
                    <a:pt x="1721" y="672"/>
                  </a:cubicBezTo>
                  <a:cubicBezTo>
                    <a:pt x="1721" y="672"/>
                    <a:pt x="1721" y="672"/>
                    <a:pt x="1722" y="673"/>
                  </a:cubicBezTo>
                  <a:cubicBezTo>
                    <a:pt x="1722" y="673"/>
                    <a:pt x="1722" y="673"/>
                    <a:pt x="1723" y="674"/>
                  </a:cubicBezTo>
                  <a:cubicBezTo>
                    <a:pt x="1723" y="674"/>
                    <a:pt x="1723" y="674"/>
                    <a:pt x="1723" y="673"/>
                  </a:cubicBezTo>
                  <a:cubicBezTo>
                    <a:pt x="1723" y="673"/>
                    <a:pt x="1723" y="673"/>
                    <a:pt x="1722" y="672"/>
                  </a:cubicBezTo>
                  <a:cubicBezTo>
                    <a:pt x="1722" y="672"/>
                    <a:pt x="1722" y="672"/>
                    <a:pt x="1723" y="672"/>
                  </a:cubicBezTo>
                  <a:cubicBezTo>
                    <a:pt x="1723" y="672"/>
                    <a:pt x="1723" y="672"/>
                    <a:pt x="1724" y="672"/>
                  </a:cubicBezTo>
                  <a:cubicBezTo>
                    <a:pt x="1724" y="672"/>
                    <a:pt x="1724" y="672"/>
                    <a:pt x="1724" y="671"/>
                  </a:cubicBezTo>
                  <a:cubicBezTo>
                    <a:pt x="1724" y="671"/>
                    <a:pt x="1724" y="671"/>
                    <a:pt x="1723" y="669"/>
                  </a:cubicBezTo>
                  <a:cubicBezTo>
                    <a:pt x="1723" y="669"/>
                    <a:pt x="1723" y="669"/>
                    <a:pt x="1721" y="669"/>
                  </a:cubicBezTo>
                  <a:cubicBezTo>
                    <a:pt x="1721" y="669"/>
                    <a:pt x="1721" y="669"/>
                    <a:pt x="1720" y="668"/>
                  </a:cubicBezTo>
                  <a:cubicBezTo>
                    <a:pt x="1720" y="668"/>
                    <a:pt x="1720" y="668"/>
                    <a:pt x="1719" y="668"/>
                  </a:cubicBezTo>
                  <a:cubicBezTo>
                    <a:pt x="1719" y="668"/>
                    <a:pt x="1719" y="668"/>
                    <a:pt x="1718" y="668"/>
                  </a:cubicBezTo>
                  <a:cubicBezTo>
                    <a:pt x="1718" y="668"/>
                    <a:pt x="1718" y="668"/>
                    <a:pt x="1718" y="667"/>
                  </a:cubicBezTo>
                  <a:cubicBezTo>
                    <a:pt x="1718" y="667"/>
                    <a:pt x="1718" y="667"/>
                    <a:pt x="1719" y="666"/>
                  </a:cubicBezTo>
                  <a:cubicBezTo>
                    <a:pt x="1719" y="666"/>
                    <a:pt x="1719" y="666"/>
                    <a:pt x="1717" y="666"/>
                  </a:cubicBezTo>
                  <a:cubicBezTo>
                    <a:pt x="1717" y="666"/>
                    <a:pt x="1717" y="666"/>
                    <a:pt x="1716" y="666"/>
                  </a:cubicBezTo>
                  <a:cubicBezTo>
                    <a:pt x="1716" y="666"/>
                    <a:pt x="1716" y="666"/>
                    <a:pt x="1717" y="667"/>
                  </a:cubicBezTo>
                  <a:cubicBezTo>
                    <a:pt x="1717" y="667"/>
                    <a:pt x="1717" y="667"/>
                    <a:pt x="1714" y="665"/>
                  </a:cubicBezTo>
                  <a:cubicBezTo>
                    <a:pt x="1714" y="665"/>
                    <a:pt x="1714" y="665"/>
                    <a:pt x="1714" y="663"/>
                  </a:cubicBezTo>
                  <a:cubicBezTo>
                    <a:pt x="1714" y="663"/>
                    <a:pt x="1714" y="663"/>
                    <a:pt x="1713" y="662"/>
                  </a:cubicBezTo>
                  <a:cubicBezTo>
                    <a:pt x="1713" y="664"/>
                    <a:pt x="1713" y="664"/>
                    <a:pt x="1713" y="664"/>
                  </a:cubicBezTo>
                  <a:cubicBezTo>
                    <a:pt x="1712" y="661"/>
                    <a:pt x="1712" y="661"/>
                    <a:pt x="1712" y="661"/>
                  </a:cubicBezTo>
                  <a:cubicBezTo>
                    <a:pt x="1711" y="660"/>
                    <a:pt x="1711" y="660"/>
                    <a:pt x="1711" y="660"/>
                  </a:cubicBezTo>
                  <a:cubicBezTo>
                    <a:pt x="1711" y="659"/>
                    <a:pt x="1711" y="659"/>
                    <a:pt x="1711" y="659"/>
                  </a:cubicBezTo>
                  <a:cubicBezTo>
                    <a:pt x="1711" y="658"/>
                    <a:pt x="1711" y="658"/>
                    <a:pt x="1711" y="658"/>
                  </a:cubicBezTo>
                  <a:cubicBezTo>
                    <a:pt x="1710" y="659"/>
                    <a:pt x="1710" y="659"/>
                    <a:pt x="1710" y="659"/>
                  </a:cubicBezTo>
                  <a:cubicBezTo>
                    <a:pt x="1710" y="658"/>
                    <a:pt x="1710" y="658"/>
                    <a:pt x="1710" y="658"/>
                  </a:cubicBezTo>
                  <a:cubicBezTo>
                    <a:pt x="1710" y="656"/>
                    <a:pt x="1710" y="656"/>
                    <a:pt x="1710" y="656"/>
                  </a:cubicBezTo>
                  <a:cubicBezTo>
                    <a:pt x="1710" y="655"/>
                    <a:pt x="1710" y="655"/>
                    <a:pt x="1710" y="655"/>
                  </a:cubicBezTo>
                  <a:cubicBezTo>
                    <a:pt x="1710" y="654"/>
                    <a:pt x="1710" y="654"/>
                    <a:pt x="1710" y="654"/>
                  </a:cubicBezTo>
                  <a:cubicBezTo>
                    <a:pt x="1709" y="653"/>
                    <a:pt x="1709" y="653"/>
                    <a:pt x="1709" y="653"/>
                  </a:cubicBezTo>
                  <a:cubicBezTo>
                    <a:pt x="1707" y="649"/>
                    <a:pt x="1707" y="649"/>
                    <a:pt x="1707" y="649"/>
                  </a:cubicBezTo>
                  <a:cubicBezTo>
                    <a:pt x="1706" y="649"/>
                    <a:pt x="1706" y="649"/>
                    <a:pt x="1706" y="649"/>
                  </a:cubicBezTo>
                  <a:cubicBezTo>
                    <a:pt x="1705" y="650"/>
                    <a:pt x="1705" y="650"/>
                    <a:pt x="1705" y="650"/>
                  </a:cubicBezTo>
                  <a:cubicBezTo>
                    <a:pt x="1703" y="649"/>
                    <a:pt x="1703" y="649"/>
                    <a:pt x="1703" y="649"/>
                  </a:cubicBezTo>
                  <a:cubicBezTo>
                    <a:pt x="1703" y="648"/>
                    <a:pt x="1703" y="648"/>
                    <a:pt x="1703" y="648"/>
                  </a:cubicBezTo>
                  <a:cubicBezTo>
                    <a:pt x="1702" y="648"/>
                    <a:pt x="1702" y="648"/>
                    <a:pt x="1702" y="648"/>
                  </a:cubicBezTo>
                  <a:cubicBezTo>
                    <a:pt x="1701" y="647"/>
                    <a:pt x="1701" y="647"/>
                    <a:pt x="1701" y="647"/>
                  </a:cubicBezTo>
                  <a:cubicBezTo>
                    <a:pt x="1700" y="646"/>
                    <a:pt x="1700" y="646"/>
                    <a:pt x="1700" y="646"/>
                  </a:cubicBezTo>
                  <a:cubicBezTo>
                    <a:pt x="1701" y="648"/>
                    <a:pt x="1701" y="648"/>
                    <a:pt x="1701" y="648"/>
                  </a:cubicBezTo>
                  <a:cubicBezTo>
                    <a:pt x="1701" y="649"/>
                    <a:pt x="1701" y="649"/>
                    <a:pt x="1701" y="649"/>
                  </a:cubicBezTo>
                  <a:cubicBezTo>
                    <a:pt x="1701" y="650"/>
                    <a:pt x="1701" y="650"/>
                    <a:pt x="1701" y="650"/>
                  </a:cubicBezTo>
                  <a:cubicBezTo>
                    <a:pt x="1702" y="652"/>
                    <a:pt x="1702" y="652"/>
                    <a:pt x="1702" y="652"/>
                  </a:cubicBezTo>
                  <a:cubicBezTo>
                    <a:pt x="1701" y="654"/>
                    <a:pt x="1701" y="654"/>
                    <a:pt x="1701" y="654"/>
                  </a:cubicBezTo>
                  <a:cubicBezTo>
                    <a:pt x="1700" y="654"/>
                    <a:pt x="1700" y="654"/>
                    <a:pt x="1700" y="654"/>
                  </a:cubicBezTo>
                  <a:cubicBezTo>
                    <a:pt x="1699" y="656"/>
                    <a:pt x="1699" y="656"/>
                    <a:pt x="1699" y="656"/>
                  </a:cubicBezTo>
                  <a:cubicBezTo>
                    <a:pt x="1698" y="655"/>
                    <a:pt x="1698" y="655"/>
                    <a:pt x="1698" y="655"/>
                  </a:cubicBezTo>
                  <a:cubicBezTo>
                    <a:pt x="1697" y="654"/>
                    <a:pt x="1697" y="654"/>
                    <a:pt x="1697" y="654"/>
                  </a:cubicBezTo>
                  <a:cubicBezTo>
                    <a:pt x="1698" y="652"/>
                    <a:pt x="1698" y="652"/>
                    <a:pt x="1698" y="652"/>
                  </a:cubicBezTo>
                  <a:cubicBezTo>
                    <a:pt x="1698" y="651"/>
                    <a:pt x="1698" y="651"/>
                    <a:pt x="1698" y="651"/>
                  </a:cubicBezTo>
                  <a:cubicBezTo>
                    <a:pt x="1697" y="652"/>
                    <a:pt x="1697" y="652"/>
                    <a:pt x="1697" y="652"/>
                  </a:cubicBezTo>
                  <a:cubicBezTo>
                    <a:pt x="1697" y="653"/>
                    <a:pt x="1697" y="653"/>
                    <a:pt x="1697" y="653"/>
                  </a:cubicBezTo>
                  <a:cubicBezTo>
                    <a:pt x="1697" y="654"/>
                    <a:pt x="1697" y="654"/>
                    <a:pt x="1697" y="654"/>
                  </a:cubicBezTo>
                  <a:cubicBezTo>
                    <a:pt x="1697" y="655"/>
                    <a:pt x="1697" y="655"/>
                    <a:pt x="1697" y="655"/>
                  </a:cubicBezTo>
                  <a:cubicBezTo>
                    <a:pt x="1697" y="656"/>
                    <a:pt x="1697" y="656"/>
                    <a:pt x="1697" y="656"/>
                  </a:cubicBezTo>
                  <a:cubicBezTo>
                    <a:pt x="1696" y="656"/>
                    <a:pt x="1696" y="656"/>
                    <a:pt x="1696" y="656"/>
                  </a:cubicBezTo>
                  <a:cubicBezTo>
                    <a:pt x="1695" y="656"/>
                    <a:pt x="1695" y="656"/>
                    <a:pt x="1695" y="656"/>
                  </a:cubicBezTo>
                  <a:cubicBezTo>
                    <a:pt x="1695" y="657"/>
                    <a:pt x="1695" y="657"/>
                    <a:pt x="1695" y="657"/>
                  </a:cubicBezTo>
                  <a:cubicBezTo>
                    <a:pt x="1694" y="657"/>
                    <a:pt x="1694" y="657"/>
                    <a:pt x="1694" y="657"/>
                  </a:cubicBezTo>
                  <a:cubicBezTo>
                    <a:pt x="1694" y="656"/>
                    <a:pt x="1694" y="656"/>
                    <a:pt x="1694" y="656"/>
                  </a:cubicBezTo>
                  <a:cubicBezTo>
                    <a:pt x="1693" y="655"/>
                    <a:pt x="1693" y="655"/>
                    <a:pt x="1693" y="655"/>
                  </a:cubicBezTo>
                  <a:cubicBezTo>
                    <a:pt x="1693" y="655"/>
                    <a:pt x="1693" y="655"/>
                    <a:pt x="1692" y="655"/>
                  </a:cubicBezTo>
                  <a:cubicBezTo>
                    <a:pt x="1692" y="655"/>
                    <a:pt x="1692" y="655"/>
                    <a:pt x="1693" y="657"/>
                  </a:cubicBezTo>
                  <a:cubicBezTo>
                    <a:pt x="1693" y="657"/>
                    <a:pt x="1693" y="657"/>
                    <a:pt x="1693" y="658"/>
                  </a:cubicBezTo>
                  <a:cubicBezTo>
                    <a:pt x="1693" y="658"/>
                    <a:pt x="1693" y="658"/>
                    <a:pt x="1692" y="657"/>
                  </a:cubicBezTo>
                  <a:cubicBezTo>
                    <a:pt x="1692" y="657"/>
                    <a:pt x="1692" y="657"/>
                    <a:pt x="1692" y="658"/>
                  </a:cubicBezTo>
                  <a:cubicBezTo>
                    <a:pt x="1692" y="658"/>
                    <a:pt x="1692" y="658"/>
                    <a:pt x="1691" y="657"/>
                  </a:cubicBezTo>
                  <a:cubicBezTo>
                    <a:pt x="1691" y="657"/>
                    <a:pt x="1691" y="657"/>
                    <a:pt x="1690" y="656"/>
                  </a:cubicBezTo>
                  <a:cubicBezTo>
                    <a:pt x="1690" y="656"/>
                    <a:pt x="1690" y="656"/>
                    <a:pt x="1689" y="656"/>
                  </a:cubicBezTo>
                  <a:cubicBezTo>
                    <a:pt x="1689" y="656"/>
                    <a:pt x="1689" y="656"/>
                    <a:pt x="1688" y="656"/>
                  </a:cubicBezTo>
                  <a:cubicBezTo>
                    <a:pt x="1688" y="656"/>
                    <a:pt x="1688" y="656"/>
                    <a:pt x="1688" y="657"/>
                  </a:cubicBezTo>
                  <a:cubicBezTo>
                    <a:pt x="1688" y="657"/>
                    <a:pt x="1688" y="657"/>
                    <a:pt x="1687" y="656"/>
                  </a:cubicBezTo>
                  <a:cubicBezTo>
                    <a:pt x="1687" y="656"/>
                    <a:pt x="1687" y="656"/>
                    <a:pt x="1687" y="655"/>
                  </a:cubicBezTo>
                  <a:cubicBezTo>
                    <a:pt x="1687" y="655"/>
                    <a:pt x="1687" y="655"/>
                    <a:pt x="1687" y="654"/>
                  </a:cubicBezTo>
                  <a:cubicBezTo>
                    <a:pt x="1687" y="654"/>
                    <a:pt x="1687" y="654"/>
                    <a:pt x="1686" y="654"/>
                  </a:cubicBezTo>
                  <a:cubicBezTo>
                    <a:pt x="1686" y="654"/>
                    <a:pt x="1686" y="654"/>
                    <a:pt x="1686" y="655"/>
                  </a:cubicBezTo>
                  <a:cubicBezTo>
                    <a:pt x="1686" y="655"/>
                    <a:pt x="1686" y="655"/>
                    <a:pt x="1686" y="656"/>
                  </a:cubicBezTo>
                  <a:cubicBezTo>
                    <a:pt x="1686" y="656"/>
                    <a:pt x="1686" y="656"/>
                    <a:pt x="1685" y="657"/>
                  </a:cubicBezTo>
                  <a:cubicBezTo>
                    <a:pt x="1685" y="657"/>
                    <a:pt x="1685" y="657"/>
                    <a:pt x="1681" y="659"/>
                  </a:cubicBezTo>
                  <a:cubicBezTo>
                    <a:pt x="1681" y="659"/>
                    <a:pt x="1681" y="659"/>
                    <a:pt x="1680" y="659"/>
                  </a:cubicBezTo>
                  <a:cubicBezTo>
                    <a:pt x="1680" y="659"/>
                    <a:pt x="1680" y="659"/>
                    <a:pt x="1680" y="660"/>
                  </a:cubicBezTo>
                  <a:cubicBezTo>
                    <a:pt x="1680" y="660"/>
                    <a:pt x="1680" y="660"/>
                    <a:pt x="1679" y="661"/>
                  </a:cubicBezTo>
                  <a:cubicBezTo>
                    <a:pt x="1679" y="661"/>
                    <a:pt x="1679" y="661"/>
                    <a:pt x="1680" y="662"/>
                  </a:cubicBezTo>
                  <a:cubicBezTo>
                    <a:pt x="1680" y="662"/>
                    <a:pt x="1680" y="662"/>
                    <a:pt x="1680" y="663"/>
                  </a:cubicBezTo>
                  <a:cubicBezTo>
                    <a:pt x="1680" y="663"/>
                    <a:pt x="1680" y="663"/>
                    <a:pt x="1680" y="664"/>
                  </a:cubicBezTo>
                  <a:cubicBezTo>
                    <a:pt x="1680" y="664"/>
                    <a:pt x="1680" y="664"/>
                    <a:pt x="1679" y="665"/>
                  </a:cubicBezTo>
                  <a:cubicBezTo>
                    <a:pt x="1679" y="665"/>
                    <a:pt x="1679" y="665"/>
                    <a:pt x="1679" y="666"/>
                  </a:cubicBezTo>
                  <a:cubicBezTo>
                    <a:pt x="1679" y="666"/>
                    <a:pt x="1679" y="666"/>
                    <a:pt x="1678" y="667"/>
                  </a:cubicBezTo>
                  <a:cubicBezTo>
                    <a:pt x="1678" y="667"/>
                    <a:pt x="1678" y="667"/>
                    <a:pt x="1676" y="669"/>
                  </a:cubicBezTo>
                  <a:cubicBezTo>
                    <a:pt x="1676" y="669"/>
                    <a:pt x="1676" y="669"/>
                    <a:pt x="1676" y="670"/>
                  </a:cubicBezTo>
                  <a:cubicBezTo>
                    <a:pt x="1676" y="670"/>
                    <a:pt x="1676" y="670"/>
                    <a:pt x="1673" y="671"/>
                  </a:cubicBezTo>
                  <a:cubicBezTo>
                    <a:pt x="1673" y="671"/>
                    <a:pt x="1673" y="671"/>
                    <a:pt x="1672" y="671"/>
                  </a:cubicBezTo>
                  <a:cubicBezTo>
                    <a:pt x="1672" y="671"/>
                    <a:pt x="1672" y="671"/>
                    <a:pt x="1672" y="670"/>
                  </a:cubicBezTo>
                  <a:cubicBezTo>
                    <a:pt x="1672" y="670"/>
                    <a:pt x="1672" y="670"/>
                    <a:pt x="1671" y="670"/>
                  </a:cubicBezTo>
                  <a:cubicBezTo>
                    <a:pt x="1671" y="670"/>
                    <a:pt x="1671" y="670"/>
                    <a:pt x="1670" y="671"/>
                  </a:cubicBezTo>
                  <a:cubicBezTo>
                    <a:pt x="1670" y="671"/>
                    <a:pt x="1670" y="671"/>
                    <a:pt x="1669" y="673"/>
                  </a:cubicBezTo>
                  <a:cubicBezTo>
                    <a:pt x="1669" y="673"/>
                    <a:pt x="1669" y="673"/>
                    <a:pt x="1670" y="672"/>
                  </a:cubicBezTo>
                  <a:cubicBezTo>
                    <a:pt x="1670" y="672"/>
                    <a:pt x="1670" y="672"/>
                    <a:pt x="1671" y="672"/>
                  </a:cubicBezTo>
                  <a:cubicBezTo>
                    <a:pt x="1671" y="672"/>
                    <a:pt x="1671" y="672"/>
                    <a:pt x="1667" y="676"/>
                  </a:cubicBezTo>
                  <a:cubicBezTo>
                    <a:pt x="1667" y="676"/>
                    <a:pt x="1667" y="676"/>
                    <a:pt x="1666" y="679"/>
                  </a:cubicBezTo>
                  <a:cubicBezTo>
                    <a:pt x="1666" y="679"/>
                    <a:pt x="1666" y="679"/>
                    <a:pt x="1660" y="683"/>
                  </a:cubicBezTo>
                  <a:cubicBezTo>
                    <a:pt x="1660" y="683"/>
                    <a:pt x="1660" y="683"/>
                    <a:pt x="1659" y="685"/>
                  </a:cubicBezTo>
                  <a:cubicBezTo>
                    <a:pt x="1659" y="685"/>
                    <a:pt x="1659" y="685"/>
                    <a:pt x="1658" y="686"/>
                  </a:cubicBezTo>
                  <a:cubicBezTo>
                    <a:pt x="1658" y="686"/>
                    <a:pt x="1658" y="686"/>
                    <a:pt x="1656" y="687"/>
                  </a:cubicBezTo>
                  <a:cubicBezTo>
                    <a:pt x="1656" y="687"/>
                    <a:pt x="1656" y="687"/>
                    <a:pt x="1654" y="689"/>
                  </a:cubicBezTo>
                  <a:cubicBezTo>
                    <a:pt x="1654" y="689"/>
                    <a:pt x="1654" y="689"/>
                    <a:pt x="1654" y="690"/>
                  </a:cubicBezTo>
                  <a:cubicBezTo>
                    <a:pt x="1654" y="690"/>
                    <a:pt x="1654" y="690"/>
                    <a:pt x="1654" y="691"/>
                  </a:cubicBezTo>
                  <a:cubicBezTo>
                    <a:pt x="1654" y="691"/>
                    <a:pt x="1654" y="691"/>
                    <a:pt x="1653" y="693"/>
                  </a:cubicBezTo>
                  <a:cubicBezTo>
                    <a:pt x="1653" y="693"/>
                    <a:pt x="1653" y="693"/>
                    <a:pt x="1652" y="694"/>
                  </a:cubicBezTo>
                  <a:cubicBezTo>
                    <a:pt x="1652" y="694"/>
                    <a:pt x="1652" y="694"/>
                    <a:pt x="1649" y="693"/>
                  </a:cubicBezTo>
                  <a:cubicBezTo>
                    <a:pt x="1649" y="693"/>
                    <a:pt x="1649" y="693"/>
                    <a:pt x="1648" y="694"/>
                  </a:cubicBezTo>
                  <a:cubicBezTo>
                    <a:pt x="1648" y="694"/>
                    <a:pt x="1648" y="694"/>
                    <a:pt x="1648" y="696"/>
                  </a:cubicBezTo>
                  <a:cubicBezTo>
                    <a:pt x="1648" y="696"/>
                    <a:pt x="1648" y="696"/>
                    <a:pt x="1646" y="698"/>
                  </a:cubicBezTo>
                  <a:cubicBezTo>
                    <a:pt x="1646" y="698"/>
                    <a:pt x="1646" y="698"/>
                    <a:pt x="1645" y="698"/>
                  </a:cubicBezTo>
                  <a:cubicBezTo>
                    <a:pt x="1645" y="698"/>
                    <a:pt x="1645" y="698"/>
                    <a:pt x="1644" y="697"/>
                  </a:cubicBezTo>
                  <a:cubicBezTo>
                    <a:pt x="1644" y="697"/>
                    <a:pt x="1644" y="697"/>
                    <a:pt x="1642" y="699"/>
                  </a:cubicBezTo>
                  <a:cubicBezTo>
                    <a:pt x="1642" y="699"/>
                    <a:pt x="1642" y="699"/>
                    <a:pt x="1641" y="700"/>
                  </a:cubicBezTo>
                  <a:cubicBezTo>
                    <a:pt x="1641" y="700"/>
                    <a:pt x="1641" y="700"/>
                    <a:pt x="1641" y="702"/>
                  </a:cubicBezTo>
                  <a:cubicBezTo>
                    <a:pt x="1641" y="702"/>
                    <a:pt x="1641" y="702"/>
                    <a:pt x="1642" y="705"/>
                  </a:cubicBezTo>
                  <a:cubicBezTo>
                    <a:pt x="1642" y="705"/>
                    <a:pt x="1642" y="705"/>
                    <a:pt x="1641" y="707"/>
                  </a:cubicBezTo>
                  <a:cubicBezTo>
                    <a:pt x="1641" y="707"/>
                    <a:pt x="1641" y="707"/>
                    <a:pt x="1641" y="708"/>
                  </a:cubicBezTo>
                  <a:cubicBezTo>
                    <a:pt x="1641" y="708"/>
                    <a:pt x="1641" y="708"/>
                    <a:pt x="1641" y="713"/>
                  </a:cubicBezTo>
                  <a:cubicBezTo>
                    <a:pt x="1641" y="713"/>
                    <a:pt x="1641" y="713"/>
                    <a:pt x="1643" y="714"/>
                  </a:cubicBezTo>
                  <a:cubicBezTo>
                    <a:pt x="1643" y="714"/>
                    <a:pt x="1643" y="714"/>
                    <a:pt x="1643" y="717"/>
                  </a:cubicBezTo>
                  <a:cubicBezTo>
                    <a:pt x="1643" y="717"/>
                    <a:pt x="1643" y="717"/>
                    <a:pt x="1642" y="721"/>
                  </a:cubicBezTo>
                  <a:cubicBezTo>
                    <a:pt x="1642" y="721"/>
                    <a:pt x="1642" y="721"/>
                    <a:pt x="1640" y="724"/>
                  </a:cubicBezTo>
                  <a:cubicBezTo>
                    <a:pt x="1640" y="724"/>
                    <a:pt x="1640" y="724"/>
                    <a:pt x="1640" y="726"/>
                  </a:cubicBezTo>
                  <a:cubicBezTo>
                    <a:pt x="1640" y="726"/>
                    <a:pt x="1640" y="726"/>
                    <a:pt x="1641" y="727"/>
                  </a:cubicBezTo>
                  <a:cubicBezTo>
                    <a:pt x="1641" y="727"/>
                    <a:pt x="1641" y="727"/>
                    <a:pt x="1641" y="732"/>
                  </a:cubicBezTo>
                  <a:cubicBezTo>
                    <a:pt x="1641" y="732"/>
                    <a:pt x="1641" y="732"/>
                    <a:pt x="1641" y="734"/>
                  </a:cubicBezTo>
                  <a:cubicBezTo>
                    <a:pt x="1641" y="734"/>
                    <a:pt x="1641" y="734"/>
                    <a:pt x="1640" y="734"/>
                  </a:cubicBezTo>
                  <a:cubicBezTo>
                    <a:pt x="1640" y="734"/>
                    <a:pt x="1640" y="734"/>
                    <a:pt x="1639" y="734"/>
                  </a:cubicBezTo>
                  <a:cubicBezTo>
                    <a:pt x="1639" y="734"/>
                    <a:pt x="1639" y="734"/>
                    <a:pt x="1638" y="734"/>
                  </a:cubicBezTo>
                  <a:cubicBezTo>
                    <a:pt x="1638" y="734"/>
                    <a:pt x="1638" y="734"/>
                    <a:pt x="1637" y="735"/>
                  </a:cubicBezTo>
                  <a:cubicBezTo>
                    <a:pt x="1637" y="735"/>
                    <a:pt x="1637" y="735"/>
                    <a:pt x="1637" y="736"/>
                  </a:cubicBezTo>
                  <a:cubicBezTo>
                    <a:pt x="1637" y="736"/>
                    <a:pt x="1637" y="736"/>
                    <a:pt x="1636" y="738"/>
                  </a:cubicBezTo>
                  <a:cubicBezTo>
                    <a:pt x="1636" y="738"/>
                    <a:pt x="1636" y="738"/>
                    <a:pt x="1635" y="739"/>
                  </a:cubicBezTo>
                  <a:cubicBezTo>
                    <a:pt x="1635" y="739"/>
                    <a:pt x="1635" y="739"/>
                    <a:pt x="1635" y="740"/>
                  </a:cubicBezTo>
                  <a:cubicBezTo>
                    <a:pt x="1635" y="740"/>
                    <a:pt x="1635" y="740"/>
                    <a:pt x="1637" y="741"/>
                  </a:cubicBezTo>
                  <a:cubicBezTo>
                    <a:pt x="1637" y="741"/>
                    <a:pt x="1637" y="741"/>
                    <a:pt x="1636" y="741"/>
                  </a:cubicBezTo>
                  <a:cubicBezTo>
                    <a:pt x="1636" y="741"/>
                    <a:pt x="1636" y="741"/>
                    <a:pt x="1634" y="742"/>
                  </a:cubicBezTo>
                  <a:cubicBezTo>
                    <a:pt x="1634" y="742"/>
                    <a:pt x="1634" y="742"/>
                    <a:pt x="1633" y="741"/>
                  </a:cubicBezTo>
                  <a:cubicBezTo>
                    <a:pt x="1633" y="741"/>
                    <a:pt x="1633" y="741"/>
                    <a:pt x="1631" y="742"/>
                  </a:cubicBezTo>
                  <a:cubicBezTo>
                    <a:pt x="1631" y="742"/>
                    <a:pt x="1631" y="742"/>
                    <a:pt x="1630" y="744"/>
                  </a:cubicBezTo>
                  <a:cubicBezTo>
                    <a:pt x="1630" y="744"/>
                    <a:pt x="1630" y="744"/>
                    <a:pt x="1630" y="745"/>
                  </a:cubicBezTo>
                  <a:cubicBezTo>
                    <a:pt x="1630" y="745"/>
                    <a:pt x="1630" y="745"/>
                    <a:pt x="1630" y="747"/>
                  </a:cubicBezTo>
                  <a:cubicBezTo>
                    <a:pt x="1630" y="747"/>
                    <a:pt x="1630" y="747"/>
                    <a:pt x="1627" y="748"/>
                  </a:cubicBezTo>
                  <a:cubicBezTo>
                    <a:pt x="1627" y="748"/>
                    <a:pt x="1627" y="748"/>
                    <a:pt x="1625" y="748"/>
                  </a:cubicBezTo>
                  <a:cubicBezTo>
                    <a:pt x="1625" y="748"/>
                    <a:pt x="1625" y="748"/>
                    <a:pt x="1623" y="747"/>
                  </a:cubicBezTo>
                  <a:cubicBezTo>
                    <a:pt x="1623" y="747"/>
                    <a:pt x="1623" y="747"/>
                    <a:pt x="1621" y="744"/>
                  </a:cubicBezTo>
                  <a:cubicBezTo>
                    <a:pt x="1621" y="744"/>
                    <a:pt x="1621" y="744"/>
                    <a:pt x="1619" y="740"/>
                  </a:cubicBezTo>
                  <a:cubicBezTo>
                    <a:pt x="1619" y="740"/>
                    <a:pt x="1619" y="740"/>
                    <a:pt x="1619" y="737"/>
                  </a:cubicBezTo>
                  <a:cubicBezTo>
                    <a:pt x="1619" y="737"/>
                    <a:pt x="1619" y="737"/>
                    <a:pt x="1618" y="735"/>
                  </a:cubicBezTo>
                  <a:cubicBezTo>
                    <a:pt x="1618" y="735"/>
                    <a:pt x="1618" y="735"/>
                    <a:pt x="1617" y="732"/>
                  </a:cubicBezTo>
                  <a:cubicBezTo>
                    <a:pt x="1617" y="732"/>
                    <a:pt x="1617" y="732"/>
                    <a:pt x="1617" y="731"/>
                  </a:cubicBezTo>
                  <a:cubicBezTo>
                    <a:pt x="1617" y="731"/>
                    <a:pt x="1617" y="731"/>
                    <a:pt x="1616" y="731"/>
                  </a:cubicBezTo>
                  <a:cubicBezTo>
                    <a:pt x="1616" y="731"/>
                    <a:pt x="1616" y="731"/>
                    <a:pt x="1616" y="729"/>
                  </a:cubicBezTo>
                  <a:cubicBezTo>
                    <a:pt x="1616" y="729"/>
                    <a:pt x="1616" y="729"/>
                    <a:pt x="1615" y="727"/>
                  </a:cubicBezTo>
                  <a:cubicBezTo>
                    <a:pt x="1615" y="727"/>
                    <a:pt x="1615" y="727"/>
                    <a:pt x="1613" y="725"/>
                  </a:cubicBezTo>
                  <a:cubicBezTo>
                    <a:pt x="1613" y="725"/>
                    <a:pt x="1613" y="725"/>
                    <a:pt x="1612" y="723"/>
                  </a:cubicBezTo>
                  <a:cubicBezTo>
                    <a:pt x="1612" y="723"/>
                    <a:pt x="1612" y="723"/>
                    <a:pt x="1610" y="721"/>
                  </a:cubicBezTo>
                  <a:cubicBezTo>
                    <a:pt x="1610" y="721"/>
                    <a:pt x="1610" y="721"/>
                    <a:pt x="1609" y="720"/>
                  </a:cubicBezTo>
                  <a:cubicBezTo>
                    <a:pt x="1609" y="720"/>
                    <a:pt x="1609" y="720"/>
                    <a:pt x="1609" y="719"/>
                  </a:cubicBezTo>
                  <a:cubicBezTo>
                    <a:pt x="1609" y="719"/>
                    <a:pt x="1609" y="719"/>
                    <a:pt x="1609" y="717"/>
                  </a:cubicBezTo>
                  <a:cubicBezTo>
                    <a:pt x="1609" y="717"/>
                    <a:pt x="1609" y="717"/>
                    <a:pt x="1608" y="716"/>
                  </a:cubicBezTo>
                  <a:cubicBezTo>
                    <a:pt x="1608" y="716"/>
                    <a:pt x="1608" y="716"/>
                    <a:pt x="1607" y="713"/>
                  </a:cubicBezTo>
                  <a:cubicBezTo>
                    <a:pt x="1607" y="713"/>
                    <a:pt x="1607" y="713"/>
                    <a:pt x="1606" y="711"/>
                  </a:cubicBezTo>
                  <a:cubicBezTo>
                    <a:pt x="1606" y="711"/>
                    <a:pt x="1606" y="711"/>
                    <a:pt x="1606" y="709"/>
                  </a:cubicBezTo>
                  <a:cubicBezTo>
                    <a:pt x="1606" y="709"/>
                    <a:pt x="1606" y="709"/>
                    <a:pt x="1605" y="708"/>
                  </a:cubicBezTo>
                  <a:cubicBezTo>
                    <a:pt x="1605" y="708"/>
                    <a:pt x="1605" y="708"/>
                    <a:pt x="1605" y="706"/>
                  </a:cubicBezTo>
                  <a:cubicBezTo>
                    <a:pt x="1605" y="706"/>
                    <a:pt x="1605" y="706"/>
                    <a:pt x="1603" y="704"/>
                  </a:cubicBezTo>
                  <a:cubicBezTo>
                    <a:pt x="1603" y="704"/>
                    <a:pt x="1603" y="704"/>
                    <a:pt x="1603" y="703"/>
                  </a:cubicBezTo>
                  <a:cubicBezTo>
                    <a:pt x="1603" y="703"/>
                    <a:pt x="1603" y="703"/>
                    <a:pt x="1601" y="701"/>
                  </a:cubicBezTo>
                  <a:cubicBezTo>
                    <a:pt x="1601" y="701"/>
                    <a:pt x="1601" y="701"/>
                    <a:pt x="1601" y="700"/>
                  </a:cubicBezTo>
                  <a:cubicBezTo>
                    <a:pt x="1601" y="700"/>
                    <a:pt x="1601" y="700"/>
                    <a:pt x="1600" y="699"/>
                  </a:cubicBezTo>
                  <a:cubicBezTo>
                    <a:pt x="1600" y="699"/>
                    <a:pt x="1600" y="699"/>
                    <a:pt x="1600" y="698"/>
                  </a:cubicBezTo>
                  <a:cubicBezTo>
                    <a:pt x="1600" y="698"/>
                    <a:pt x="1600" y="698"/>
                    <a:pt x="1599" y="697"/>
                  </a:cubicBezTo>
                  <a:cubicBezTo>
                    <a:pt x="1599" y="697"/>
                    <a:pt x="1599" y="697"/>
                    <a:pt x="1598" y="694"/>
                  </a:cubicBezTo>
                  <a:cubicBezTo>
                    <a:pt x="1598" y="694"/>
                    <a:pt x="1598" y="694"/>
                    <a:pt x="1598" y="691"/>
                  </a:cubicBezTo>
                  <a:cubicBezTo>
                    <a:pt x="1598" y="691"/>
                    <a:pt x="1598" y="691"/>
                    <a:pt x="1595" y="685"/>
                  </a:cubicBezTo>
                  <a:cubicBezTo>
                    <a:pt x="1595" y="685"/>
                    <a:pt x="1595" y="685"/>
                    <a:pt x="1595" y="684"/>
                  </a:cubicBezTo>
                  <a:cubicBezTo>
                    <a:pt x="1595" y="684"/>
                    <a:pt x="1595" y="684"/>
                    <a:pt x="1594" y="682"/>
                  </a:cubicBezTo>
                  <a:cubicBezTo>
                    <a:pt x="1594" y="682"/>
                    <a:pt x="1594" y="682"/>
                    <a:pt x="1595" y="682"/>
                  </a:cubicBezTo>
                  <a:cubicBezTo>
                    <a:pt x="1595" y="682"/>
                    <a:pt x="1595" y="682"/>
                    <a:pt x="1593" y="679"/>
                  </a:cubicBezTo>
                  <a:cubicBezTo>
                    <a:pt x="1593" y="679"/>
                    <a:pt x="1593" y="679"/>
                    <a:pt x="1593" y="678"/>
                  </a:cubicBezTo>
                  <a:cubicBezTo>
                    <a:pt x="1593" y="678"/>
                    <a:pt x="1593" y="678"/>
                    <a:pt x="1594" y="678"/>
                  </a:cubicBezTo>
                  <a:cubicBezTo>
                    <a:pt x="1594" y="678"/>
                    <a:pt x="1594" y="678"/>
                    <a:pt x="1594" y="677"/>
                  </a:cubicBezTo>
                  <a:cubicBezTo>
                    <a:pt x="1594" y="677"/>
                    <a:pt x="1594" y="677"/>
                    <a:pt x="1593" y="676"/>
                  </a:cubicBezTo>
                  <a:cubicBezTo>
                    <a:pt x="1593" y="676"/>
                    <a:pt x="1593" y="676"/>
                    <a:pt x="1592" y="672"/>
                  </a:cubicBezTo>
                  <a:cubicBezTo>
                    <a:pt x="1592" y="672"/>
                    <a:pt x="1592" y="672"/>
                    <a:pt x="1591" y="670"/>
                  </a:cubicBezTo>
                  <a:cubicBezTo>
                    <a:pt x="1591" y="670"/>
                    <a:pt x="1591" y="670"/>
                    <a:pt x="1592" y="670"/>
                  </a:cubicBezTo>
                  <a:cubicBezTo>
                    <a:pt x="1592" y="670"/>
                    <a:pt x="1592" y="670"/>
                    <a:pt x="1591" y="669"/>
                  </a:cubicBezTo>
                  <a:cubicBezTo>
                    <a:pt x="1591" y="669"/>
                    <a:pt x="1591" y="669"/>
                    <a:pt x="1591" y="668"/>
                  </a:cubicBezTo>
                  <a:cubicBezTo>
                    <a:pt x="1591" y="668"/>
                    <a:pt x="1591" y="668"/>
                    <a:pt x="1592" y="667"/>
                  </a:cubicBezTo>
                  <a:cubicBezTo>
                    <a:pt x="1592" y="667"/>
                    <a:pt x="1592" y="667"/>
                    <a:pt x="1592" y="665"/>
                  </a:cubicBezTo>
                  <a:cubicBezTo>
                    <a:pt x="1592" y="665"/>
                    <a:pt x="1592" y="665"/>
                    <a:pt x="1591" y="663"/>
                  </a:cubicBezTo>
                  <a:cubicBezTo>
                    <a:pt x="1591" y="663"/>
                    <a:pt x="1591" y="663"/>
                    <a:pt x="1590" y="660"/>
                  </a:cubicBezTo>
                  <a:cubicBezTo>
                    <a:pt x="1590" y="660"/>
                    <a:pt x="1590" y="660"/>
                    <a:pt x="1591" y="659"/>
                  </a:cubicBezTo>
                  <a:cubicBezTo>
                    <a:pt x="1591" y="659"/>
                    <a:pt x="1591" y="659"/>
                    <a:pt x="1592" y="658"/>
                  </a:cubicBezTo>
                  <a:cubicBezTo>
                    <a:pt x="1592" y="658"/>
                    <a:pt x="1592" y="658"/>
                    <a:pt x="1590" y="658"/>
                  </a:cubicBezTo>
                  <a:cubicBezTo>
                    <a:pt x="1590" y="658"/>
                    <a:pt x="1590" y="658"/>
                    <a:pt x="1590" y="657"/>
                  </a:cubicBezTo>
                  <a:cubicBezTo>
                    <a:pt x="1590" y="657"/>
                    <a:pt x="1590" y="657"/>
                    <a:pt x="1589" y="656"/>
                  </a:cubicBezTo>
                  <a:cubicBezTo>
                    <a:pt x="1589" y="656"/>
                    <a:pt x="1589" y="656"/>
                    <a:pt x="1589" y="655"/>
                  </a:cubicBezTo>
                  <a:cubicBezTo>
                    <a:pt x="1589" y="655"/>
                    <a:pt x="1589" y="655"/>
                    <a:pt x="1590" y="654"/>
                  </a:cubicBezTo>
                  <a:cubicBezTo>
                    <a:pt x="1590" y="654"/>
                    <a:pt x="1590" y="654"/>
                    <a:pt x="1592" y="653"/>
                  </a:cubicBezTo>
                  <a:cubicBezTo>
                    <a:pt x="1592" y="653"/>
                    <a:pt x="1592" y="653"/>
                    <a:pt x="1591" y="653"/>
                  </a:cubicBezTo>
                  <a:cubicBezTo>
                    <a:pt x="1591" y="653"/>
                    <a:pt x="1591" y="653"/>
                    <a:pt x="1590" y="653"/>
                  </a:cubicBezTo>
                  <a:cubicBezTo>
                    <a:pt x="1590" y="653"/>
                    <a:pt x="1590" y="653"/>
                    <a:pt x="1589" y="653"/>
                  </a:cubicBezTo>
                  <a:cubicBezTo>
                    <a:pt x="1589" y="653"/>
                    <a:pt x="1589" y="653"/>
                    <a:pt x="1588" y="652"/>
                  </a:cubicBezTo>
                  <a:cubicBezTo>
                    <a:pt x="1588" y="652"/>
                    <a:pt x="1588" y="652"/>
                    <a:pt x="1588" y="653"/>
                  </a:cubicBezTo>
                  <a:cubicBezTo>
                    <a:pt x="1588" y="653"/>
                    <a:pt x="1588" y="653"/>
                    <a:pt x="1588" y="654"/>
                  </a:cubicBezTo>
                  <a:cubicBezTo>
                    <a:pt x="1588" y="654"/>
                    <a:pt x="1588" y="654"/>
                    <a:pt x="1587" y="657"/>
                  </a:cubicBezTo>
                  <a:cubicBezTo>
                    <a:pt x="1587" y="657"/>
                    <a:pt x="1587" y="657"/>
                    <a:pt x="1588" y="658"/>
                  </a:cubicBezTo>
                  <a:cubicBezTo>
                    <a:pt x="1588" y="658"/>
                    <a:pt x="1588" y="658"/>
                    <a:pt x="1588" y="660"/>
                  </a:cubicBezTo>
                  <a:cubicBezTo>
                    <a:pt x="1588" y="660"/>
                    <a:pt x="1588" y="660"/>
                    <a:pt x="1587" y="661"/>
                  </a:cubicBezTo>
                  <a:cubicBezTo>
                    <a:pt x="1587" y="661"/>
                    <a:pt x="1587" y="661"/>
                    <a:pt x="1587" y="662"/>
                  </a:cubicBezTo>
                  <a:cubicBezTo>
                    <a:pt x="1587" y="662"/>
                    <a:pt x="1587" y="662"/>
                    <a:pt x="1585" y="663"/>
                  </a:cubicBezTo>
                  <a:cubicBezTo>
                    <a:pt x="1585" y="663"/>
                    <a:pt x="1585" y="663"/>
                    <a:pt x="1581" y="665"/>
                  </a:cubicBezTo>
                  <a:cubicBezTo>
                    <a:pt x="1581" y="665"/>
                    <a:pt x="1581" y="665"/>
                    <a:pt x="1580" y="665"/>
                  </a:cubicBezTo>
                  <a:cubicBezTo>
                    <a:pt x="1580" y="665"/>
                    <a:pt x="1580" y="665"/>
                    <a:pt x="1578" y="665"/>
                  </a:cubicBezTo>
                  <a:cubicBezTo>
                    <a:pt x="1578" y="665"/>
                    <a:pt x="1578" y="665"/>
                    <a:pt x="1573" y="661"/>
                  </a:cubicBezTo>
                  <a:cubicBezTo>
                    <a:pt x="1573" y="661"/>
                    <a:pt x="1573" y="661"/>
                    <a:pt x="1571" y="658"/>
                  </a:cubicBezTo>
                  <a:cubicBezTo>
                    <a:pt x="1571" y="658"/>
                    <a:pt x="1571" y="658"/>
                    <a:pt x="1570" y="658"/>
                  </a:cubicBezTo>
                  <a:cubicBezTo>
                    <a:pt x="1570" y="658"/>
                    <a:pt x="1570" y="658"/>
                    <a:pt x="1569" y="657"/>
                  </a:cubicBezTo>
                  <a:cubicBezTo>
                    <a:pt x="1569" y="657"/>
                    <a:pt x="1569" y="657"/>
                    <a:pt x="1567" y="655"/>
                  </a:cubicBezTo>
                  <a:cubicBezTo>
                    <a:pt x="1567" y="655"/>
                    <a:pt x="1567" y="655"/>
                    <a:pt x="1566" y="654"/>
                  </a:cubicBezTo>
                  <a:cubicBezTo>
                    <a:pt x="1566" y="654"/>
                    <a:pt x="1566" y="654"/>
                    <a:pt x="1567" y="653"/>
                  </a:cubicBezTo>
                  <a:cubicBezTo>
                    <a:pt x="1567" y="653"/>
                    <a:pt x="1567" y="653"/>
                    <a:pt x="1568" y="653"/>
                  </a:cubicBezTo>
                  <a:cubicBezTo>
                    <a:pt x="1568" y="653"/>
                    <a:pt x="1568" y="653"/>
                    <a:pt x="1568" y="655"/>
                  </a:cubicBezTo>
                  <a:cubicBezTo>
                    <a:pt x="1568" y="655"/>
                    <a:pt x="1568" y="655"/>
                    <a:pt x="1569" y="655"/>
                  </a:cubicBezTo>
                  <a:cubicBezTo>
                    <a:pt x="1569" y="655"/>
                    <a:pt x="1569" y="655"/>
                    <a:pt x="1570" y="654"/>
                  </a:cubicBezTo>
                  <a:cubicBezTo>
                    <a:pt x="1570" y="654"/>
                    <a:pt x="1570" y="654"/>
                    <a:pt x="1571" y="655"/>
                  </a:cubicBezTo>
                  <a:cubicBezTo>
                    <a:pt x="1571" y="655"/>
                    <a:pt x="1571" y="655"/>
                    <a:pt x="1571" y="654"/>
                  </a:cubicBezTo>
                  <a:cubicBezTo>
                    <a:pt x="1571" y="654"/>
                    <a:pt x="1571" y="654"/>
                    <a:pt x="1574" y="652"/>
                  </a:cubicBezTo>
                  <a:cubicBezTo>
                    <a:pt x="1574" y="652"/>
                    <a:pt x="1574" y="652"/>
                    <a:pt x="1575" y="652"/>
                  </a:cubicBezTo>
                  <a:cubicBezTo>
                    <a:pt x="1575" y="652"/>
                    <a:pt x="1575" y="652"/>
                    <a:pt x="1576" y="650"/>
                  </a:cubicBezTo>
                  <a:cubicBezTo>
                    <a:pt x="1576" y="650"/>
                    <a:pt x="1576" y="650"/>
                    <a:pt x="1577" y="649"/>
                  </a:cubicBezTo>
                  <a:cubicBezTo>
                    <a:pt x="1577" y="649"/>
                    <a:pt x="1577" y="649"/>
                    <a:pt x="1575" y="649"/>
                  </a:cubicBezTo>
                  <a:cubicBezTo>
                    <a:pt x="1575" y="649"/>
                    <a:pt x="1575" y="649"/>
                    <a:pt x="1575" y="650"/>
                  </a:cubicBezTo>
                  <a:cubicBezTo>
                    <a:pt x="1575" y="650"/>
                    <a:pt x="1575" y="650"/>
                    <a:pt x="1572" y="651"/>
                  </a:cubicBezTo>
                  <a:cubicBezTo>
                    <a:pt x="1572" y="651"/>
                    <a:pt x="1572" y="651"/>
                    <a:pt x="1571" y="651"/>
                  </a:cubicBezTo>
                  <a:cubicBezTo>
                    <a:pt x="1571" y="651"/>
                    <a:pt x="1571" y="651"/>
                    <a:pt x="1570" y="651"/>
                  </a:cubicBezTo>
                  <a:cubicBezTo>
                    <a:pt x="1570" y="651"/>
                    <a:pt x="1570" y="651"/>
                    <a:pt x="1566" y="650"/>
                  </a:cubicBezTo>
                  <a:cubicBezTo>
                    <a:pt x="1566" y="650"/>
                    <a:pt x="1566" y="650"/>
                    <a:pt x="1564" y="648"/>
                  </a:cubicBezTo>
                  <a:cubicBezTo>
                    <a:pt x="1564" y="648"/>
                    <a:pt x="1564" y="648"/>
                    <a:pt x="1563" y="647"/>
                  </a:cubicBezTo>
                  <a:cubicBezTo>
                    <a:pt x="1563" y="647"/>
                    <a:pt x="1563" y="647"/>
                    <a:pt x="1563" y="646"/>
                  </a:cubicBezTo>
                  <a:cubicBezTo>
                    <a:pt x="1563" y="646"/>
                    <a:pt x="1563" y="646"/>
                    <a:pt x="1564" y="644"/>
                  </a:cubicBezTo>
                  <a:cubicBezTo>
                    <a:pt x="1564" y="644"/>
                    <a:pt x="1564" y="644"/>
                    <a:pt x="1562" y="645"/>
                  </a:cubicBezTo>
                  <a:cubicBezTo>
                    <a:pt x="1562" y="645"/>
                    <a:pt x="1562" y="645"/>
                    <a:pt x="1561" y="646"/>
                  </a:cubicBezTo>
                  <a:cubicBezTo>
                    <a:pt x="1561" y="646"/>
                    <a:pt x="1561" y="646"/>
                    <a:pt x="1561" y="645"/>
                  </a:cubicBezTo>
                  <a:cubicBezTo>
                    <a:pt x="1561" y="645"/>
                    <a:pt x="1561" y="645"/>
                    <a:pt x="1559" y="644"/>
                  </a:cubicBezTo>
                  <a:cubicBezTo>
                    <a:pt x="1559" y="644"/>
                    <a:pt x="1559" y="644"/>
                    <a:pt x="1557" y="644"/>
                  </a:cubicBezTo>
                  <a:cubicBezTo>
                    <a:pt x="1557" y="644"/>
                    <a:pt x="1557" y="644"/>
                    <a:pt x="1556" y="644"/>
                  </a:cubicBezTo>
                  <a:cubicBezTo>
                    <a:pt x="1556" y="644"/>
                    <a:pt x="1556" y="644"/>
                    <a:pt x="1556" y="643"/>
                  </a:cubicBezTo>
                  <a:cubicBezTo>
                    <a:pt x="1556" y="643"/>
                    <a:pt x="1556" y="643"/>
                    <a:pt x="1555" y="643"/>
                  </a:cubicBezTo>
                  <a:cubicBezTo>
                    <a:pt x="1555" y="643"/>
                    <a:pt x="1555" y="643"/>
                    <a:pt x="1555" y="642"/>
                  </a:cubicBezTo>
                  <a:cubicBezTo>
                    <a:pt x="1555" y="642"/>
                    <a:pt x="1555" y="642"/>
                    <a:pt x="1555" y="641"/>
                  </a:cubicBezTo>
                  <a:cubicBezTo>
                    <a:pt x="1555" y="641"/>
                    <a:pt x="1555" y="641"/>
                    <a:pt x="1555" y="639"/>
                  </a:cubicBezTo>
                  <a:cubicBezTo>
                    <a:pt x="1555" y="639"/>
                    <a:pt x="1555" y="639"/>
                    <a:pt x="1553" y="637"/>
                  </a:cubicBezTo>
                  <a:cubicBezTo>
                    <a:pt x="1553" y="637"/>
                    <a:pt x="1553" y="637"/>
                    <a:pt x="1553" y="636"/>
                  </a:cubicBezTo>
                  <a:cubicBezTo>
                    <a:pt x="1553" y="636"/>
                    <a:pt x="1553" y="636"/>
                    <a:pt x="1551" y="637"/>
                  </a:cubicBezTo>
                  <a:cubicBezTo>
                    <a:pt x="1551" y="637"/>
                    <a:pt x="1551" y="637"/>
                    <a:pt x="1550" y="637"/>
                  </a:cubicBezTo>
                  <a:cubicBezTo>
                    <a:pt x="1550" y="637"/>
                    <a:pt x="1550" y="637"/>
                    <a:pt x="1550" y="636"/>
                  </a:cubicBezTo>
                  <a:cubicBezTo>
                    <a:pt x="1550" y="636"/>
                    <a:pt x="1550" y="636"/>
                    <a:pt x="1551" y="636"/>
                  </a:cubicBezTo>
                  <a:cubicBezTo>
                    <a:pt x="1551" y="636"/>
                    <a:pt x="1551" y="636"/>
                    <a:pt x="1551" y="635"/>
                  </a:cubicBezTo>
                  <a:cubicBezTo>
                    <a:pt x="1551" y="635"/>
                    <a:pt x="1551" y="635"/>
                    <a:pt x="1550" y="634"/>
                  </a:cubicBezTo>
                  <a:cubicBezTo>
                    <a:pt x="1550" y="634"/>
                    <a:pt x="1550" y="634"/>
                    <a:pt x="1549" y="633"/>
                  </a:cubicBezTo>
                  <a:cubicBezTo>
                    <a:pt x="1549" y="633"/>
                    <a:pt x="1549" y="633"/>
                    <a:pt x="1547" y="633"/>
                  </a:cubicBezTo>
                  <a:cubicBezTo>
                    <a:pt x="1547" y="633"/>
                    <a:pt x="1547" y="633"/>
                    <a:pt x="1545" y="633"/>
                  </a:cubicBezTo>
                  <a:cubicBezTo>
                    <a:pt x="1545" y="633"/>
                    <a:pt x="1545" y="633"/>
                    <a:pt x="1544" y="633"/>
                  </a:cubicBezTo>
                  <a:cubicBezTo>
                    <a:pt x="1544" y="633"/>
                    <a:pt x="1544" y="633"/>
                    <a:pt x="1543" y="633"/>
                  </a:cubicBezTo>
                  <a:cubicBezTo>
                    <a:pt x="1543" y="633"/>
                    <a:pt x="1543" y="633"/>
                    <a:pt x="1542" y="633"/>
                  </a:cubicBezTo>
                  <a:cubicBezTo>
                    <a:pt x="1542" y="633"/>
                    <a:pt x="1542" y="633"/>
                    <a:pt x="1541" y="634"/>
                  </a:cubicBezTo>
                  <a:cubicBezTo>
                    <a:pt x="1541" y="634"/>
                    <a:pt x="1541" y="634"/>
                    <a:pt x="1540" y="633"/>
                  </a:cubicBezTo>
                  <a:cubicBezTo>
                    <a:pt x="1540" y="633"/>
                    <a:pt x="1540" y="633"/>
                    <a:pt x="1538" y="633"/>
                  </a:cubicBezTo>
                  <a:cubicBezTo>
                    <a:pt x="1538" y="633"/>
                    <a:pt x="1538" y="633"/>
                    <a:pt x="1537" y="635"/>
                  </a:cubicBezTo>
                  <a:cubicBezTo>
                    <a:pt x="1537" y="635"/>
                    <a:pt x="1537" y="635"/>
                    <a:pt x="1536" y="635"/>
                  </a:cubicBezTo>
                  <a:cubicBezTo>
                    <a:pt x="1536" y="635"/>
                    <a:pt x="1536" y="635"/>
                    <a:pt x="1535" y="634"/>
                  </a:cubicBezTo>
                  <a:cubicBezTo>
                    <a:pt x="1535" y="634"/>
                    <a:pt x="1535" y="634"/>
                    <a:pt x="1534" y="634"/>
                  </a:cubicBezTo>
                  <a:cubicBezTo>
                    <a:pt x="1534" y="634"/>
                    <a:pt x="1534" y="634"/>
                    <a:pt x="1534" y="633"/>
                  </a:cubicBezTo>
                  <a:cubicBezTo>
                    <a:pt x="1534" y="633"/>
                    <a:pt x="1534" y="633"/>
                    <a:pt x="1533" y="633"/>
                  </a:cubicBezTo>
                  <a:cubicBezTo>
                    <a:pt x="1533" y="633"/>
                    <a:pt x="1533" y="633"/>
                    <a:pt x="1533" y="634"/>
                  </a:cubicBezTo>
                  <a:cubicBezTo>
                    <a:pt x="1533" y="634"/>
                    <a:pt x="1533" y="634"/>
                    <a:pt x="1532" y="634"/>
                  </a:cubicBezTo>
                  <a:cubicBezTo>
                    <a:pt x="1532" y="634"/>
                    <a:pt x="1532" y="634"/>
                    <a:pt x="1531" y="633"/>
                  </a:cubicBezTo>
                  <a:cubicBezTo>
                    <a:pt x="1531" y="633"/>
                    <a:pt x="1531" y="633"/>
                    <a:pt x="1530" y="634"/>
                  </a:cubicBezTo>
                  <a:cubicBezTo>
                    <a:pt x="1530" y="634"/>
                    <a:pt x="1530" y="634"/>
                    <a:pt x="1529" y="634"/>
                  </a:cubicBezTo>
                  <a:cubicBezTo>
                    <a:pt x="1529" y="634"/>
                    <a:pt x="1529" y="634"/>
                    <a:pt x="1528" y="634"/>
                  </a:cubicBezTo>
                  <a:cubicBezTo>
                    <a:pt x="1528" y="634"/>
                    <a:pt x="1528" y="634"/>
                    <a:pt x="1527" y="634"/>
                  </a:cubicBezTo>
                  <a:cubicBezTo>
                    <a:pt x="1527" y="634"/>
                    <a:pt x="1527" y="634"/>
                    <a:pt x="1526" y="634"/>
                  </a:cubicBezTo>
                  <a:cubicBezTo>
                    <a:pt x="1526" y="634"/>
                    <a:pt x="1526" y="634"/>
                    <a:pt x="1525" y="635"/>
                  </a:cubicBezTo>
                  <a:cubicBezTo>
                    <a:pt x="1525" y="635"/>
                    <a:pt x="1525" y="635"/>
                    <a:pt x="1524" y="635"/>
                  </a:cubicBezTo>
                  <a:cubicBezTo>
                    <a:pt x="1524" y="635"/>
                    <a:pt x="1524" y="635"/>
                    <a:pt x="1523" y="635"/>
                  </a:cubicBezTo>
                  <a:cubicBezTo>
                    <a:pt x="1523" y="635"/>
                    <a:pt x="1523" y="635"/>
                    <a:pt x="1521" y="636"/>
                  </a:cubicBezTo>
                  <a:cubicBezTo>
                    <a:pt x="1521" y="636"/>
                    <a:pt x="1521" y="636"/>
                    <a:pt x="1520" y="636"/>
                  </a:cubicBezTo>
                  <a:cubicBezTo>
                    <a:pt x="1520" y="636"/>
                    <a:pt x="1520" y="636"/>
                    <a:pt x="1520" y="635"/>
                  </a:cubicBezTo>
                  <a:cubicBezTo>
                    <a:pt x="1520" y="635"/>
                    <a:pt x="1520" y="635"/>
                    <a:pt x="1519" y="635"/>
                  </a:cubicBezTo>
                  <a:cubicBezTo>
                    <a:pt x="1519" y="635"/>
                    <a:pt x="1519" y="635"/>
                    <a:pt x="1518" y="636"/>
                  </a:cubicBezTo>
                  <a:cubicBezTo>
                    <a:pt x="1518" y="636"/>
                    <a:pt x="1518" y="636"/>
                    <a:pt x="1516" y="635"/>
                  </a:cubicBezTo>
                  <a:cubicBezTo>
                    <a:pt x="1516" y="635"/>
                    <a:pt x="1516" y="635"/>
                    <a:pt x="1514" y="634"/>
                  </a:cubicBezTo>
                  <a:cubicBezTo>
                    <a:pt x="1514" y="634"/>
                    <a:pt x="1514" y="634"/>
                    <a:pt x="1514" y="633"/>
                  </a:cubicBezTo>
                  <a:cubicBezTo>
                    <a:pt x="1514" y="633"/>
                    <a:pt x="1514" y="633"/>
                    <a:pt x="1513" y="633"/>
                  </a:cubicBezTo>
                  <a:cubicBezTo>
                    <a:pt x="1513" y="633"/>
                    <a:pt x="1513" y="633"/>
                    <a:pt x="1513" y="634"/>
                  </a:cubicBezTo>
                  <a:cubicBezTo>
                    <a:pt x="1513" y="634"/>
                    <a:pt x="1513" y="634"/>
                    <a:pt x="1512" y="635"/>
                  </a:cubicBezTo>
                  <a:cubicBezTo>
                    <a:pt x="1512" y="635"/>
                    <a:pt x="1512" y="635"/>
                    <a:pt x="1511" y="634"/>
                  </a:cubicBezTo>
                  <a:cubicBezTo>
                    <a:pt x="1511" y="634"/>
                    <a:pt x="1511" y="634"/>
                    <a:pt x="1510" y="634"/>
                  </a:cubicBezTo>
                  <a:cubicBezTo>
                    <a:pt x="1510" y="634"/>
                    <a:pt x="1510" y="634"/>
                    <a:pt x="1507" y="633"/>
                  </a:cubicBezTo>
                  <a:cubicBezTo>
                    <a:pt x="1507" y="633"/>
                    <a:pt x="1507" y="633"/>
                    <a:pt x="1505" y="633"/>
                  </a:cubicBezTo>
                  <a:cubicBezTo>
                    <a:pt x="1505" y="633"/>
                    <a:pt x="1505" y="633"/>
                    <a:pt x="1502" y="633"/>
                  </a:cubicBezTo>
                  <a:cubicBezTo>
                    <a:pt x="1502" y="633"/>
                    <a:pt x="1502" y="633"/>
                    <a:pt x="1500" y="631"/>
                  </a:cubicBezTo>
                  <a:cubicBezTo>
                    <a:pt x="1500" y="631"/>
                    <a:pt x="1500" y="631"/>
                    <a:pt x="1499" y="631"/>
                  </a:cubicBezTo>
                  <a:cubicBezTo>
                    <a:pt x="1499" y="631"/>
                    <a:pt x="1499" y="631"/>
                    <a:pt x="1498" y="633"/>
                  </a:cubicBezTo>
                  <a:cubicBezTo>
                    <a:pt x="1498" y="633"/>
                    <a:pt x="1498" y="633"/>
                    <a:pt x="1497" y="632"/>
                  </a:cubicBezTo>
                  <a:cubicBezTo>
                    <a:pt x="1497" y="632"/>
                    <a:pt x="1497" y="632"/>
                    <a:pt x="1495" y="632"/>
                  </a:cubicBezTo>
                  <a:cubicBezTo>
                    <a:pt x="1495" y="632"/>
                    <a:pt x="1495" y="632"/>
                    <a:pt x="1492" y="632"/>
                  </a:cubicBezTo>
                  <a:cubicBezTo>
                    <a:pt x="1492" y="632"/>
                    <a:pt x="1492" y="632"/>
                    <a:pt x="1492" y="631"/>
                  </a:cubicBezTo>
                  <a:cubicBezTo>
                    <a:pt x="1492" y="631"/>
                    <a:pt x="1492" y="631"/>
                    <a:pt x="1491" y="631"/>
                  </a:cubicBezTo>
                  <a:cubicBezTo>
                    <a:pt x="1491" y="631"/>
                    <a:pt x="1491" y="631"/>
                    <a:pt x="1491" y="629"/>
                  </a:cubicBezTo>
                  <a:cubicBezTo>
                    <a:pt x="1491" y="629"/>
                    <a:pt x="1491" y="629"/>
                    <a:pt x="1490" y="627"/>
                  </a:cubicBezTo>
                  <a:cubicBezTo>
                    <a:pt x="1490" y="627"/>
                    <a:pt x="1490" y="627"/>
                    <a:pt x="1489" y="624"/>
                  </a:cubicBezTo>
                  <a:cubicBezTo>
                    <a:pt x="1489" y="624"/>
                    <a:pt x="1489" y="624"/>
                    <a:pt x="1488" y="623"/>
                  </a:cubicBezTo>
                  <a:cubicBezTo>
                    <a:pt x="1488" y="623"/>
                    <a:pt x="1488" y="623"/>
                    <a:pt x="1488" y="622"/>
                  </a:cubicBezTo>
                  <a:cubicBezTo>
                    <a:pt x="1488" y="622"/>
                    <a:pt x="1488" y="622"/>
                    <a:pt x="1487" y="622"/>
                  </a:cubicBezTo>
                  <a:cubicBezTo>
                    <a:pt x="1487" y="622"/>
                    <a:pt x="1487" y="622"/>
                    <a:pt x="1485" y="621"/>
                  </a:cubicBezTo>
                  <a:cubicBezTo>
                    <a:pt x="1485" y="621"/>
                    <a:pt x="1485" y="621"/>
                    <a:pt x="1484" y="622"/>
                  </a:cubicBezTo>
                  <a:cubicBezTo>
                    <a:pt x="1484" y="622"/>
                    <a:pt x="1484" y="622"/>
                    <a:pt x="1482" y="623"/>
                  </a:cubicBezTo>
                  <a:cubicBezTo>
                    <a:pt x="1482" y="623"/>
                    <a:pt x="1482" y="623"/>
                    <a:pt x="1481" y="623"/>
                  </a:cubicBezTo>
                  <a:cubicBezTo>
                    <a:pt x="1481" y="623"/>
                    <a:pt x="1481" y="623"/>
                    <a:pt x="1478" y="625"/>
                  </a:cubicBezTo>
                  <a:cubicBezTo>
                    <a:pt x="1478" y="625"/>
                    <a:pt x="1478" y="625"/>
                    <a:pt x="1476" y="627"/>
                  </a:cubicBezTo>
                  <a:cubicBezTo>
                    <a:pt x="1476" y="627"/>
                    <a:pt x="1476" y="627"/>
                    <a:pt x="1473" y="625"/>
                  </a:cubicBezTo>
                  <a:cubicBezTo>
                    <a:pt x="1473" y="625"/>
                    <a:pt x="1473" y="625"/>
                    <a:pt x="1471" y="624"/>
                  </a:cubicBezTo>
                  <a:cubicBezTo>
                    <a:pt x="1471" y="624"/>
                    <a:pt x="1471" y="624"/>
                    <a:pt x="1470" y="625"/>
                  </a:cubicBezTo>
                  <a:cubicBezTo>
                    <a:pt x="1470" y="625"/>
                    <a:pt x="1470" y="625"/>
                    <a:pt x="1469" y="625"/>
                  </a:cubicBezTo>
                  <a:cubicBezTo>
                    <a:pt x="1469" y="625"/>
                    <a:pt x="1469" y="625"/>
                    <a:pt x="1467" y="623"/>
                  </a:cubicBezTo>
                  <a:cubicBezTo>
                    <a:pt x="1467" y="623"/>
                    <a:pt x="1467" y="623"/>
                    <a:pt x="1466" y="623"/>
                  </a:cubicBezTo>
                  <a:cubicBezTo>
                    <a:pt x="1466" y="623"/>
                    <a:pt x="1466" y="623"/>
                    <a:pt x="1465" y="622"/>
                  </a:cubicBezTo>
                  <a:cubicBezTo>
                    <a:pt x="1465" y="622"/>
                    <a:pt x="1465" y="622"/>
                    <a:pt x="1464" y="622"/>
                  </a:cubicBezTo>
                  <a:cubicBezTo>
                    <a:pt x="1464" y="622"/>
                    <a:pt x="1464" y="622"/>
                    <a:pt x="1462" y="620"/>
                  </a:cubicBezTo>
                  <a:cubicBezTo>
                    <a:pt x="1462" y="620"/>
                    <a:pt x="1462" y="620"/>
                    <a:pt x="1462" y="619"/>
                  </a:cubicBezTo>
                  <a:cubicBezTo>
                    <a:pt x="1462" y="619"/>
                    <a:pt x="1462" y="619"/>
                    <a:pt x="1461" y="619"/>
                  </a:cubicBezTo>
                  <a:cubicBezTo>
                    <a:pt x="1461" y="619"/>
                    <a:pt x="1461" y="619"/>
                    <a:pt x="1461" y="618"/>
                  </a:cubicBezTo>
                  <a:cubicBezTo>
                    <a:pt x="1461" y="618"/>
                    <a:pt x="1461" y="618"/>
                    <a:pt x="1459" y="618"/>
                  </a:cubicBezTo>
                  <a:cubicBezTo>
                    <a:pt x="1459" y="618"/>
                    <a:pt x="1459" y="618"/>
                    <a:pt x="1458" y="617"/>
                  </a:cubicBezTo>
                  <a:cubicBezTo>
                    <a:pt x="1458" y="617"/>
                    <a:pt x="1458" y="617"/>
                    <a:pt x="1456" y="617"/>
                  </a:cubicBezTo>
                  <a:cubicBezTo>
                    <a:pt x="1456" y="617"/>
                    <a:pt x="1456" y="617"/>
                    <a:pt x="1454" y="617"/>
                  </a:cubicBezTo>
                  <a:cubicBezTo>
                    <a:pt x="1454" y="617"/>
                    <a:pt x="1454" y="617"/>
                    <a:pt x="1453" y="616"/>
                  </a:cubicBezTo>
                  <a:cubicBezTo>
                    <a:pt x="1453" y="616"/>
                    <a:pt x="1453" y="616"/>
                    <a:pt x="1451" y="612"/>
                  </a:cubicBezTo>
                  <a:cubicBezTo>
                    <a:pt x="1451" y="612"/>
                    <a:pt x="1451" y="612"/>
                    <a:pt x="1451" y="611"/>
                  </a:cubicBezTo>
                  <a:cubicBezTo>
                    <a:pt x="1451" y="611"/>
                    <a:pt x="1451" y="611"/>
                    <a:pt x="1450" y="611"/>
                  </a:cubicBezTo>
                  <a:cubicBezTo>
                    <a:pt x="1450" y="611"/>
                    <a:pt x="1450" y="611"/>
                    <a:pt x="1449" y="610"/>
                  </a:cubicBezTo>
                  <a:cubicBezTo>
                    <a:pt x="1449" y="610"/>
                    <a:pt x="1449" y="610"/>
                    <a:pt x="1450" y="610"/>
                  </a:cubicBezTo>
                  <a:cubicBezTo>
                    <a:pt x="1450" y="610"/>
                    <a:pt x="1450" y="610"/>
                    <a:pt x="1450" y="609"/>
                  </a:cubicBezTo>
                  <a:cubicBezTo>
                    <a:pt x="1450" y="609"/>
                    <a:pt x="1450" y="609"/>
                    <a:pt x="1449" y="609"/>
                  </a:cubicBezTo>
                  <a:cubicBezTo>
                    <a:pt x="1449" y="609"/>
                    <a:pt x="1449" y="609"/>
                    <a:pt x="1448" y="609"/>
                  </a:cubicBezTo>
                  <a:cubicBezTo>
                    <a:pt x="1448" y="609"/>
                    <a:pt x="1448" y="609"/>
                    <a:pt x="1448" y="607"/>
                  </a:cubicBezTo>
                  <a:cubicBezTo>
                    <a:pt x="1448" y="607"/>
                    <a:pt x="1448" y="607"/>
                    <a:pt x="1446" y="604"/>
                  </a:cubicBezTo>
                  <a:cubicBezTo>
                    <a:pt x="1446" y="604"/>
                    <a:pt x="1446" y="604"/>
                    <a:pt x="1445" y="603"/>
                  </a:cubicBezTo>
                  <a:cubicBezTo>
                    <a:pt x="1445" y="603"/>
                    <a:pt x="1445" y="603"/>
                    <a:pt x="1444" y="601"/>
                  </a:cubicBezTo>
                  <a:cubicBezTo>
                    <a:pt x="1444" y="601"/>
                    <a:pt x="1444" y="601"/>
                    <a:pt x="1443" y="601"/>
                  </a:cubicBezTo>
                  <a:cubicBezTo>
                    <a:pt x="1443" y="601"/>
                    <a:pt x="1443" y="601"/>
                    <a:pt x="1441" y="602"/>
                  </a:cubicBezTo>
                  <a:cubicBezTo>
                    <a:pt x="1441" y="602"/>
                    <a:pt x="1441" y="602"/>
                    <a:pt x="1440" y="601"/>
                  </a:cubicBezTo>
                  <a:cubicBezTo>
                    <a:pt x="1440" y="601"/>
                    <a:pt x="1440" y="601"/>
                    <a:pt x="1438" y="601"/>
                  </a:cubicBezTo>
                  <a:cubicBezTo>
                    <a:pt x="1438" y="601"/>
                    <a:pt x="1438" y="601"/>
                    <a:pt x="1438" y="602"/>
                  </a:cubicBezTo>
                  <a:cubicBezTo>
                    <a:pt x="1438" y="602"/>
                    <a:pt x="1438" y="602"/>
                    <a:pt x="1437" y="602"/>
                  </a:cubicBezTo>
                  <a:cubicBezTo>
                    <a:pt x="1437" y="602"/>
                    <a:pt x="1437" y="602"/>
                    <a:pt x="1436" y="602"/>
                  </a:cubicBezTo>
                  <a:cubicBezTo>
                    <a:pt x="1436" y="602"/>
                    <a:pt x="1436" y="602"/>
                    <a:pt x="1435" y="601"/>
                  </a:cubicBezTo>
                  <a:cubicBezTo>
                    <a:pt x="1435" y="601"/>
                    <a:pt x="1435" y="601"/>
                    <a:pt x="1434" y="601"/>
                  </a:cubicBezTo>
                  <a:cubicBezTo>
                    <a:pt x="1434" y="601"/>
                    <a:pt x="1434" y="601"/>
                    <a:pt x="1433" y="603"/>
                  </a:cubicBezTo>
                  <a:cubicBezTo>
                    <a:pt x="1433" y="603"/>
                    <a:pt x="1433" y="603"/>
                    <a:pt x="1434" y="606"/>
                  </a:cubicBezTo>
                  <a:cubicBezTo>
                    <a:pt x="1434" y="606"/>
                    <a:pt x="1434" y="606"/>
                    <a:pt x="1430" y="607"/>
                  </a:cubicBezTo>
                  <a:cubicBezTo>
                    <a:pt x="1430" y="607"/>
                    <a:pt x="1430" y="607"/>
                    <a:pt x="1433" y="608"/>
                  </a:cubicBezTo>
                  <a:cubicBezTo>
                    <a:pt x="1433" y="608"/>
                    <a:pt x="1433" y="608"/>
                    <a:pt x="1433" y="609"/>
                  </a:cubicBezTo>
                  <a:cubicBezTo>
                    <a:pt x="1433" y="609"/>
                    <a:pt x="1433" y="609"/>
                    <a:pt x="1433" y="610"/>
                  </a:cubicBezTo>
                  <a:cubicBezTo>
                    <a:pt x="1433" y="610"/>
                    <a:pt x="1433" y="610"/>
                    <a:pt x="1434" y="610"/>
                  </a:cubicBezTo>
                  <a:cubicBezTo>
                    <a:pt x="1434" y="610"/>
                    <a:pt x="1434" y="610"/>
                    <a:pt x="1434" y="611"/>
                  </a:cubicBezTo>
                  <a:cubicBezTo>
                    <a:pt x="1434" y="611"/>
                    <a:pt x="1434" y="611"/>
                    <a:pt x="1435" y="612"/>
                  </a:cubicBezTo>
                  <a:cubicBezTo>
                    <a:pt x="1435" y="612"/>
                    <a:pt x="1435" y="612"/>
                    <a:pt x="1435" y="613"/>
                  </a:cubicBezTo>
                  <a:cubicBezTo>
                    <a:pt x="1435" y="613"/>
                    <a:pt x="1435" y="613"/>
                    <a:pt x="1436" y="613"/>
                  </a:cubicBezTo>
                  <a:cubicBezTo>
                    <a:pt x="1436" y="613"/>
                    <a:pt x="1436" y="613"/>
                    <a:pt x="1437" y="615"/>
                  </a:cubicBezTo>
                  <a:cubicBezTo>
                    <a:pt x="1437" y="615"/>
                    <a:pt x="1437" y="615"/>
                    <a:pt x="1438" y="618"/>
                  </a:cubicBezTo>
                  <a:cubicBezTo>
                    <a:pt x="1438" y="618"/>
                    <a:pt x="1438" y="618"/>
                    <a:pt x="1440" y="618"/>
                  </a:cubicBezTo>
                  <a:cubicBezTo>
                    <a:pt x="1440" y="618"/>
                    <a:pt x="1440" y="618"/>
                    <a:pt x="1441" y="619"/>
                  </a:cubicBezTo>
                  <a:cubicBezTo>
                    <a:pt x="1441" y="619"/>
                    <a:pt x="1441" y="619"/>
                    <a:pt x="1441" y="620"/>
                  </a:cubicBezTo>
                  <a:cubicBezTo>
                    <a:pt x="1441" y="620"/>
                    <a:pt x="1441" y="620"/>
                    <a:pt x="1441" y="621"/>
                  </a:cubicBezTo>
                  <a:cubicBezTo>
                    <a:pt x="1441" y="621"/>
                    <a:pt x="1441" y="621"/>
                    <a:pt x="1442" y="621"/>
                  </a:cubicBezTo>
                  <a:cubicBezTo>
                    <a:pt x="1442" y="621"/>
                    <a:pt x="1442" y="621"/>
                    <a:pt x="1444" y="624"/>
                  </a:cubicBezTo>
                  <a:cubicBezTo>
                    <a:pt x="1444" y="624"/>
                    <a:pt x="1444" y="624"/>
                    <a:pt x="1445" y="624"/>
                  </a:cubicBezTo>
                  <a:cubicBezTo>
                    <a:pt x="1445" y="624"/>
                    <a:pt x="1445" y="624"/>
                    <a:pt x="1446" y="625"/>
                  </a:cubicBezTo>
                  <a:cubicBezTo>
                    <a:pt x="1446" y="625"/>
                    <a:pt x="1446" y="625"/>
                    <a:pt x="1446" y="626"/>
                  </a:cubicBezTo>
                  <a:cubicBezTo>
                    <a:pt x="1446" y="626"/>
                    <a:pt x="1446" y="626"/>
                    <a:pt x="1447" y="629"/>
                  </a:cubicBezTo>
                  <a:cubicBezTo>
                    <a:pt x="1447" y="629"/>
                    <a:pt x="1447" y="629"/>
                    <a:pt x="1446" y="629"/>
                  </a:cubicBezTo>
                  <a:cubicBezTo>
                    <a:pt x="1446" y="629"/>
                    <a:pt x="1446" y="629"/>
                    <a:pt x="1447" y="631"/>
                  </a:cubicBezTo>
                  <a:cubicBezTo>
                    <a:pt x="1447" y="631"/>
                    <a:pt x="1447" y="631"/>
                    <a:pt x="1450" y="635"/>
                  </a:cubicBezTo>
                  <a:cubicBezTo>
                    <a:pt x="1450" y="635"/>
                    <a:pt x="1450" y="635"/>
                    <a:pt x="1450" y="636"/>
                  </a:cubicBezTo>
                  <a:cubicBezTo>
                    <a:pt x="1450" y="636"/>
                    <a:pt x="1450" y="636"/>
                    <a:pt x="1451" y="638"/>
                  </a:cubicBezTo>
                  <a:cubicBezTo>
                    <a:pt x="1451" y="638"/>
                    <a:pt x="1451" y="638"/>
                    <a:pt x="1452" y="637"/>
                  </a:cubicBezTo>
                  <a:cubicBezTo>
                    <a:pt x="1452" y="637"/>
                    <a:pt x="1452" y="637"/>
                    <a:pt x="1452" y="636"/>
                  </a:cubicBezTo>
                  <a:cubicBezTo>
                    <a:pt x="1452" y="636"/>
                    <a:pt x="1452" y="636"/>
                    <a:pt x="1452" y="635"/>
                  </a:cubicBezTo>
                  <a:cubicBezTo>
                    <a:pt x="1452" y="635"/>
                    <a:pt x="1452" y="635"/>
                    <a:pt x="1451" y="635"/>
                  </a:cubicBezTo>
                  <a:cubicBezTo>
                    <a:pt x="1451" y="635"/>
                    <a:pt x="1451" y="635"/>
                    <a:pt x="1452" y="633"/>
                  </a:cubicBezTo>
                  <a:cubicBezTo>
                    <a:pt x="1452" y="633"/>
                    <a:pt x="1452" y="633"/>
                    <a:pt x="1452" y="631"/>
                  </a:cubicBezTo>
                  <a:cubicBezTo>
                    <a:pt x="1452" y="631"/>
                    <a:pt x="1452" y="631"/>
                    <a:pt x="1452" y="630"/>
                  </a:cubicBezTo>
                  <a:cubicBezTo>
                    <a:pt x="1452" y="630"/>
                    <a:pt x="1452" y="630"/>
                    <a:pt x="1453" y="630"/>
                  </a:cubicBezTo>
                  <a:cubicBezTo>
                    <a:pt x="1453" y="630"/>
                    <a:pt x="1453" y="630"/>
                    <a:pt x="1453" y="629"/>
                  </a:cubicBezTo>
                  <a:cubicBezTo>
                    <a:pt x="1453" y="629"/>
                    <a:pt x="1453" y="629"/>
                    <a:pt x="1454" y="629"/>
                  </a:cubicBezTo>
                  <a:cubicBezTo>
                    <a:pt x="1454" y="629"/>
                    <a:pt x="1454" y="629"/>
                    <a:pt x="1455" y="629"/>
                  </a:cubicBezTo>
                  <a:cubicBezTo>
                    <a:pt x="1455" y="629"/>
                    <a:pt x="1455" y="629"/>
                    <a:pt x="1455" y="630"/>
                  </a:cubicBezTo>
                  <a:cubicBezTo>
                    <a:pt x="1455" y="630"/>
                    <a:pt x="1455" y="630"/>
                    <a:pt x="1456" y="630"/>
                  </a:cubicBezTo>
                  <a:cubicBezTo>
                    <a:pt x="1456" y="630"/>
                    <a:pt x="1456" y="630"/>
                    <a:pt x="1455" y="633"/>
                  </a:cubicBezTo>
                  <a:cubicBezTo>
                    <a:pt x="1455" y="633"/>
                    <a:pt x="1455" y="633"/>
                    <a:pt x="1455" y="635"/>
                  </a:cubicBezTo>
                  <a:cubicBezTo>
                    <a:pt x="1455" y="635"/>
                    <a:pt x="1455" y="635"/>
                    <a:pt x="1456" y="635"/>
                  </a:cubicBezTo>
                  <a:cubicBezTo>
                    <a:pt x="1456" y="635"/>
                    <a:pt x="1456" y="635"/>
                    <a:pt x="1456" y="636"/>
                  </a:cubicBezTo>
                  <a:cubicBezTo>
                    <a:pt x="1456" y="636"/>
                    <a:pt x="1456" y="636"/>
                    <a:pt x="1456" y="639"/>
                  </a:cubicBezTo>
                  <a:cubicBezTo>
                    <a:pt x="1456" y="639"/>
                    <a:pt x="1456" y="639"/>
                    <a:pt x="1456" y="640"/>
                  </a:cubicBezTo>
                  <a:cubicBezTo>
                    <a:pt x="1456" y="640"/>
                    <a:pt x="1456" y="640"/>
                    <a:pt x="1456" y="641"/>
                  </a:cubicBezTo>
                  <a:cubicBezTo>
                    <a:pt x="1456" y="641"/>
                    <a:pt x="1456" y="641"/>
                    <a:pt x="1456" y="642"/>
                  </a:cubicBezTo>
                  <a:cubicBezTo>
                    <a:pt x="1456" y="642"/>
                    <a:pt x="1456" y="642"/>
                    <a:pt x="1457" y="642"/>
                  </a:cubicBezTo>
                  <a:cubicBezTo>
                    <a:pt x="1457" y="642"/>
                    <a:pt x="1457" y="642"/>
                    <a:pt x="1458" y="641"/>
                  </a:cubicBezTo>
                  <a:cubicBezTo>
                    <a:pt x="1458" y="641"/>
                    <a:pt x="1458" y="641"/>
                    <a:pt x="1458" y="644"/>
                  </a:cubicBezTo>
                  <a:cubicBezTo>
                    <a:pt x="1458" y="644"/>
                    <a:pt x="1458" y="644"/>
                    <a:pt x="1459" y="644"/>
                  </a:cubicBezTo>
                  <a:cubicBezTo>
                    <a:pt x="1459" y="644"/>
                    <a:pt x="1459" y="644"/>
                    <a:pt x="1460" y="644"/>
                  </a:cubicBezTo>
                  <a:cubicBezTo>
                    <a:pt x="1460" y="644"/>
                    <a:pt x="1460" y="644"/>
                    <a:pt x="1461" y="644"/>
                  </a:cubicBezTo>
                  <a:cubicBezTo>
                    <a:pt x="1461" y="644"/>
                    <a:pt x="1461" y="644"/>
                    <a:pt x="1464" y="642"/>
                  </a:cubicBezTo>
                  <a:cubicBezTo>
                    <a:pt x="1464" y="642"/>
                    <a:pt x="1464" y="642"/>
                    <a:pt x="1466" y="643"/>
                  </a:cubicBezTo>
                  <a:cubicBezTo>
                    <a:pt x="1466" y="643"/>
                    <a:pt x="1466" y="643"/>
                    <a:pt x="1467" y="642"/>
                  </a:cubicBezTo>
                  <a:cubicBezTo>
                    <a:pt x="1467" y="642"/>
                    <a:pt x="1467" y="642"/>
                    <a:pt x="1467" y="643"/>
                  </a:cubicBezTo>
                  <a:cubicBezTo>
                    <a:pt x="1467" y="643"/>
                    <a:pt x="1467" y="643"/>
                    <a:pt x="1468" y="643"/>
                  </a:cubicBezTo>
                  <a:cubicBezTo>
                    <a:pt x="1468" y="643"/>
                    <a:pt x="1468" y="643"/>
                    <a:pt x="1469" y="643"/>
                  </a:cubicBezTo>
                  <a:cubicBezTo>
                    <a:pt x="1469" y="643"/>
                    <a:pt x="1469" y="643"/>
                    <a:pt x="1470" y="643"/>
                  </a:cubicBezTo>
                  <a:cubicBezTo>
                    <a:pt x="1470" y="643"/>
                    <a:pt x="1470" y="643"/>
                    <a:pt x="1472" y="643"/>
                  </a:cubicBezTo>
                  <a:cubicBezTo>
                    <a:pt x="1472" y="643"/>
                    <a:pt x="1472" y="643"/>
                    <a:pt x="1472" y="642"/>
                  </a:cubicBezTo>
                  <a:cubicBezTo>
                    <a:pt x="1472" y="642"/>
                    <a:pt x="1472" y="642"/>
                    <a:pt x="1473" y="642"/>
                  </a:cubicBezTo>
                  <a:cubicBezTo>
                    <a:pt x="1473" y="642"/>
                    <a:pt x="1473" y="642"/>
                    <a:pt x="1473" y="641"/>
                  </a:cubicBezTo>
                  <a:cubicBezTo>
                    <a:pt x="1473" y="641"/>
                    <a:pt x="1473" y="641"/>
                    <a:pt x="1474" y="641"/>
                  </a:cubicBezTo>
                  <a:cubicBezTo>
                    <a:pt x="1474" y="641"/>
                    <a:pt x="1474" y="641"/>
                    <a:pt x="1475" y="642"/>
                  </a:cubicBezTo>
                  <a:cubicBezTo>
                    <a:pt x="1475" y="642"/>
                    <a:pt x="1475" y="642"/>
                    <a:pt x="1476" y="640"/>
                  </a:cubicBezTo>
                  <a:cubicBezTo>
                    <a:pt x="1476" y="640"/>
                    <a:pt x="1476" y="640"/>
                    <a:pt x="1476" y="639"/>
                  </a:cubicBezTo>
                  <a:cubicBezTo>
                    <a:pt x="1476" y="639"/>
                    <a:pt x="1476" y="639"/>
                    <a:pt x="1475" y="639"/>
                  </a:cubicBezTo>
                  <a:cubicBezTo>
                    <a:pt x="1475" y="639"/>
                    <a:pt x="1475" y="639"/>
                    <a:pt x="1476" y="638"/>
                  </a:cubicBezTo>
                  <a:cubicBezTo>
                    <a:pt x="1476" y="638"/>
                    <a:pt x="1476" y="638"/>
                    <a:pt x="1479" y="635"/>
                  </a:cubicBezTo>
                  <a:cubicBezTo>
                    <a:pt x="1479" y="635"/>
                    <a:pt x="1479" y="635"/>
                    <a:pt x="1479" y="633"/>
                  </a:cubicBezTo>
                  <a:cubicBezTo>
                    <a:pt x="1479" y="633"/>
                    <a:pt x="1479" y="633"/>
                    <a:pt x="1483" y="631"/>
                  </a:cubicBezTo>
                  <a:cubicBezTo>
                    <a:pt x="1483" y="631"/>
                    <a:pt x="1483" y="631"/>
                    <a:pt x="1484" y="630"/>
                  </a:cubicBezTo>
                  <a:cubicBezTo>
                    <a:pt x="1484" y="630"/>
                    <a:pt x="1484" y="630"/>
                    <a:pt x="1484" y="629"/>
                  </a:cubicBezTo>
                  <a:cubicBezTo>
                    <a:pt x="1484" y="629"/>
                    <a:pt x="1484" y="629"/>
                    <a:pt x="1485" y="628"/>
                  </a:cubicBezTo>
                  <a:cubicBezTo>
                    <a:pt x="1485" y="628"/>
                    <a:pt x="1485" y="628"/>
                    <a:pt x="1485" y="627"/>
                  </a:cubicBezTo>
                  <a:cubicBezTo>
                    <a:pt x="1485" y="627"/>
                    <a:pt x="1485" y="627"/>
                    <a:pt x="1486" y="626"/>
                  </a:cubicBezTo>
                  <a:cubicBezTo>
                    <a:pt x="1486" y="626"/>
                    <a:pt x="1486" y="626"/>
                    <a:pt x="1486" y="627"/>
                  </a:cubicBezTo>
                  <a:cubicBezTo>
                    <a:pt x="1486" y="627"/>
                    <a:pt x="1486" y="627"/>
                    <a:pt x="1486" y="628"/>
                  </a:cubicBezTo>
                  <a:cubicBezTo>
                    <a:pt x="1486" y="628"/>
                    <a:pt x="1486" y="628"/>
                    <a:pt x="1486" y="630"/>
                  </a:cubicBezTo>
                  <a:cubicBezTo>
                    <a:pt x="1486" y="630"/>
                    <a:pt x="1486" y="630"/>
                    <a:pt x="1485" y="631"/>
                  </a:cubicBezTo>
                  <a:cubicBezTo>
                    <a:pt x="1485" y="631"/>
                    <a:pt x="1485" y="631"/>
                    <a:pt x="1485" y="632"/>
                  </a:cubicBezTo>
                  <a:cubicBezTo>
                    <a:pt x="1485" y="632"/>
                    <a:pt x="1485" y="632"/>
                    <a:pt x="1486" y="632"/>
                  </a:cubicBezTo>
                  <a:cubicBezTo>
                    <a:pt x="1486" y="632"/>
                    <a:pt x="1486" y="632"/>
                    <a:pt x="1486" y="633"/>
                  </a:cubicBezTo>
                  <a:cubicBezTo>
                    <a:pt x="1486" y="633"/>
                    <a:pt x="1486" y="633"/>
                    <a:pt x="1487" y="635"/>
                  </a:cubicBezTo>
                  <a:cubicBezTo>
                    <a:pt x="1487" y="635"/>
                    <a:pt x="1487" y="635"/>
                    <a:pt x="1487" y="638"/>
                  </a:cubicBezTo>
                  <a:cubicBezTo>
                    <a:pt x="1487" y="638"/>
                    <a:pt x="1487" y="638"/>
                    <a:pt x="1489" y="641"/>
                  </a:cubicBezTo>
                  <a:cubicBezTo>
                    <a:pt x="1489" y="641"/>
                    <a:pt x="1489" y="641"/>
                    <a:pt x="1489" y="642"/>
                  </a:cubicBezTo>
                  <a:cubicBezTo>
                    <a:pt x="1489" y="642"/>
                    <a:pt x="1489" y="642"/>
                    <a:pt x="1493" y="645"/>
                  </a:cubicBezTo>
                  <a:cubicBezTo>
                    <a:pt x="1493" y="645"/>
                    <a:pt x="1493" y="645"/>
                    <a:pt x="1494" y="645"/>
                  </a:cubicBezTo>
                  <a:cubicBezTo>
                    <a:pt x="1494" y="645"/>
                    <a:pt x="1494" y="645"/>
                    <a:pt x="1495" y="645"/>
                  </a:cubicBezTo>
                  <a:cubicBezTo>
                    <a:pt x="1495" y="645"/>
                    <a:pt x="1495" y="645"/>
                    <a:pt x="1496" y="645"/>
                  </a:cubicBezTo>
                  <a:cubicBezTo>
                    <a:pt x="1496" y="645"/>
                    <a:pt x="1496" y="645"/>
                    <a:pt x="1499" y="645"/>
                  </a:cubicBezTo>
                  <a:cubicBezTo>
                    <a:pt x="1499" y="645"/>
                    <a:pt x="1499" y="645"/>
                    <a:pt x="1501" y="645"/>
                  </a:cubicBezTo>
                  <a:cubicBezTo>
                    <a:pt x="1501" y="645"/>
                    <a:pt x="1501" y="645"/>
                    <a:pt x="1503" y="647"/>
                  </a:cubicBezTo>
                  <a:cubicBezTo>
                    <a:pt x="1503" y="647"/>
                    <a:pt x="1503" y="647"/>
                    <a:pt x="1504" y="649"/>
                  </a:cubicBezTo>
                  <a:cubicBezTo>
                    <a:pt x="1504" y="649"/>
                    <a:pt x="1504" y="649"/>
                    <a:pt x="1505" y="650"/>
                  </a:cubicBezTo>
                  <a:cubicBezTo>
                    <a:pt x="1505" y="650"/>
                    <a:pt x="1505" y="650"/>
                    <a:pt x="1505" y="651"/>
                  </a:cubicBezTo>
                  <a:cubicBezTo>
                    <a:pt x="1505" y="651"/>
                    <a:pt x="1505" y="651"/>
                    <a:pt x="1508" y="653"/>
                  </a:cubicBezTo>
                  <a:cubicBezTo>
                    <a:pt x="1508" y="653"/>
                    <a:pt x="1508" y="653"/>
                    <a:pt x="1509" y="653"/>
                  </a:cubicBezTo>
                  <a:cubicBezTo>
                    <a:pt x="1509" y="653"/>
                    <a:pt x="1509" y="653"/>
                    <a:pt x="1509" y="654"/>
                  </a:cubicBezTo>
                  <a:cubicBezTo>
                    <a:pt x="1509" y="654"/>
                    <a:pt x="1509" y="654"/>
                    <a:pt x="1509" y="655"/>
                  </a:cubicBezTo>
                  <a:cubicBezTo>
                    <a:pt x="1509" y="655"/>
                    <a:pt x="1509" y="655"/>
                    <a:pt x="1508" y="656"/>
                  </a:cubicBezTo>
                  <a:cubicBezTo>
                    <a:pt x="1508" y="656"/>
                    <a:pt x="1508" y="656"/>
                    <a:pt x="1508" y="657"/>
                  </a:cubicBezTo>
                  <a:cubicBezTo>
                    <a:pt x="1508" y="657"/>
                    <a:pt x="1508" y="657"/>
                    <a:pt x="1508" y="658"/>
                  </a:cubicBezTo>
                  <a:cubicBezTo>
                    <a:pt x="1508" y="658"/>
                    <a:pt x="1508" y="658"/>
                    <a:pt x="1506" y="662"/>
                  </a:cubicBezTo>
                  <a:cubicBezTo>
                    <a:pt x="1506" y="662"/>
                    <a:pt x="1506" y="662"/>
                    <a:pt x="1504" y="663"/>
                  </a:cubicBezTo>
                  <a:cubicBezTo>
                    <a:pt x="1504" y="663"/>
                    <a:pt x="1504" y="663"/>
                    <a:pt x="1504" y="664"/>
                  </a:cubicBezTo>
                  <a:cubicBezTo>
                    <a:pt x="1504" y="664"/>
                    <a:pt x="1504" y="664"/>
                    <a:pt x="1503" y="665"/>
                  </a:cubicBezTo>
                  <a:cubicBezTo>
                    <a:pt x="1503" y="665"/>
                    <a:pt x="1503" y="665"/>
                    <a:pt x="1502" y="667"/>
                  </a:cubicBezTo>
                  <a:cubicBezTo>
                    <a:pt x="1502" y="667"/>
                    <a:pt x="1502" y="667"/>
                    <a:pt x="1501" y="667"/>
                  </a:cubicBezTo>
                  <a:cubicBezTo>
                    <a:pt x="1501" y="667"/>
                    <a:pt x="1501" y="667"/>
                    <a:pt x="1501" y="666"/>
                  </a:cubicBezTo>
                  <a:cubicBezTo>
                    <a:pt x="1501" y="666"/>
                    <a:pt x="1501" y="666"/>
                    <a:pt x="1501" y="665"/>
                  </a:cubicBezTo>
                  <a:cubicBezTo>
                    <a:pt x="1501" y="665"/>
                    <a:pt x="1501" y="665"/>
                    <a:pt x="1500" y="666"/>
                  </a:cubicBezTo>
                  <a:cubicBezTo>
                    <a:pt x="1500" y="666"/>
                    <a:pt x="1500" y="666"/>
                    <a:pt x="1499" y="667"/>
                  </a:cubicBezTo>
                  <a:cubicBezTo>
                    <a:pt x="1499" y="667"/>
                    <a:pt x="1499" y="667"/>
                    <a:pt x="1500" y="668"/>
                  </a:cubicBezTo>
                  <a:cubicBezTo>
                    <a:pt x="1500" y="668"/>
                    <a:pt x="1500" y="668"/>
                    <a:pt x="1499" y="668"/>
                  </a:cubicBezTo>
                  <a:cubicBezTo>
                    <a:pt x="1499" y="668"/>
                    <a:pt x="1499" y="668"/>
                    <a:pt x="1498" y="670"/>
                  </a:cubicBezTo>
                  <a:cubicBezTo>
                    <a:pt x="1498" y="670"/>
                    <a:pt x="1498" y="670"/>
                    <a:pt x="1498" y="672"/>
                  </a:cubicBezTo>
                  <a:cubicBezTo>
                    <a:pt x="1498" y="672"/>
                    <a:pt x="1498" y="672"/>
                    <a:pt x="1497" y="673"/>
                  </a:cubicBezTo>
                  <a:cubicBezTo>
                    <a:pt x="1497" y="673"/>
                    <a:pt x="1497" y="673"/>
                    <a:pt x="1498" y="673"/>
                  </a:cubicBezTo>
                  <a:cubicBezTo>
                    <a:pt x="1498" y="673"/>
                    <a:pt x="1498" y="673"/>
                    <a:pt x="1498" y="674"/>
                  </a:cubicBezTo>
                  <a:cubicBezTo>
                    <a:pt x="1498" y="674"/>
                    <a:pt x="1498" y="674"/>
                    <a:pt x="1499" y="676"/>
                  </a:cubicBezTo>
                  <a:cubicBezTo>
                    <a:pt x="1499" y="676"/>
                    <a:pt x="1499" y="676"/>
                    <a:pt x="1499" y="677"/>
                  </a:cubicBezTo>
                  <a:cubicBezTo>
                    <a:pt x="1499" y="677"/>
                    <a:pt x="1499" y="677"/>
                    <a:pt x="1496" y="677"/>
                  </a:cubicBezTo>
                  <a:cubicBezTo>
                    <a:pt x="1496" y="677"/>
                    <a:pt x="1496" y="677"/>
                    <a:pt x="1495" y="678"/>
                  </a:cubicBezTo>
                  <a:cubicBezTo>
                    <a:pt x="1495" y="678"/>
                    <a:pt x="1495" y="678"/>
                    <a:pt x="1494" y="677"/>
                  </a:cubicBezTo>
                  <a:cubicBezTo>
                    <a:pt x="1494" y="677"/>
                    <a:pt x="1494" y="677"/>
                    <a:pt x="1493" y="678"/>
                  </a:cubicBezTo>
                  <a:cubicBezTo>
                    <a:pt x="1493" y="678"/>
                    <a:pt x="1493" y="678"/>
                    <a:pt x="1491" y="681"/>
                  </a:cubicBezTo>
                  <a:cubicBezTo>
                    <a:pt x="1491" y="681"/>
                    <a:pt x="1491" y="681"/>
                    <a:pt x="1491" y="683"/>
                  </a:cubicBezTo>
                  <a:cubicBezTo>
                    <a:pt x="1491" y="683"/>
                    <a:pt x="1491" y="683"/>
                    <a:pt x="1490" y="683"/>
                  </a:cubicBezTo>
                  <a:cubicBezTo>
                    <a:pt x="1490" y="683"/>
                    <a:pt x="1490" y="683"/>
                    <a:pt x="1489" y="684"/>
                  </a:cubicBezTo>
                  <a:cubicBezTo>
                    <a:pt x="1489" y="684"/>
                    <a:pt x="1489" y="684"/>
                    <a:pt x="1488" y="684"/>
                  </a:cubicBezTo>
                  <a:cubicBezTo>
                    <a:pt x="1488" y="684"/>
                    <a:pt x="1488" y="684"/>
                    <a:pt x="1486" y="684"/>
                  </a:cubicBezTo>
                  <a:cubicBezTo>
                    <a:pt x="1486" y="684"/>
                    <a:pt x="1486" y="684"/>
                    <a:pt x="1484" y="684"/>
                  </a:cubicBezTo>
                  <a:cubicBezTo>
                    <a:pt x="1484" y="684"/>
                    <a:pt x="1484" y="684"/>
                    <a:pt x="1484" y="685"/>
                  </a:cubicBezTo>
                  <a:cubicBezTo>
                    <a:pt x="1484" y="685"/>
                    <a:pt x="1484" y="685"/>
                    <a:pt x="1483" y="686"/>
                  </a:cubicBezTo>
                  <a:cubicBezTo>
                    <a:pt x="1483" y="686"/>
                    <a:pt x="1483" y="686"/>
                    <a:pt x="1483" y="687"/>
                  </a:cubicBezTo>
                  <a:cubicBezTo>
                    <a:pt x="1483" y="687"/>
                    <a:pt x="1483" y="687"/>
                    <a:pt x="1483" y="688"/>
                  </a:cubicBezTo>
                  <a:cubicBezTo>
                    <a:pt x="1483" y="688"/>
                    <a:pt x="1483" y="688"/>
                    <a:pt x="1482" y="691"/>
                  </a:cubicBezTo>
                  <a:cubicBezTo>
                    <a:pt x="1482" y="691"/>
                    <a:pt x="1482" y="691"/>
                    <a:pt x="1481" y="691"/>
                  </a:cubicBezTo>
                  <a:cubicBezTo>
                    <a:pt x="1481" y="691"/>
                    <a:pt x="1481" y="691"/>
                    <a:pt x="1480" y="690"/>
                  </a:cubicBezTo>
                  <a:cubicBezTo>
                    <a:pt x="1480" y="690"/>
                    <a:pt x="1480" y="690"/>
                    <a:pt x="1479" y="690"/>
                  </a:cubicBezTo>
                  <a:cubicBezTo>
                    <a:pt x="1479" y="690"/>
                    <a:pt x="1479" y="690"/>
                    <a:pt x="1478" y="690"/>
                  </a:cubicBezTo>
                  <a:cubicBezTo>
                    <a:pt x="1478" y="690"/>
                    <a:pt x="1478" y="690"/>
                    <a:pt x="1475" y="691"/>
                  </a:cubicBezTo>
                  <a:cubicBezTo>
                    <a:pt x="1475" y="691"/>
                    <a:pt x="1475" y="691"/>
                    <a:pt x="1474" y="691"/>
                  </a:cubicBezTo>
                  <a:cubicBezTo>
                    <a:pt x="1474" y="691"/>
                    <a:pt x="1474" y="691"/>
                    <a:pt x="1473" y="693"/>
                  </a:cubicBezTo>
                  <a:cubicBezTo>
                    <a:pt x="1473" y="693"/>
                    <a:pt x="1473" y="693"/>
                    <a:pt x="1472" y="693"/>
                  </a:cubicBezTo>
                  <a:cubicBezTo>
                    <a:pt x="1472" y="693"/>
                    <a:pt x="1472" y="693"/>
                    <a:pt x="1471" y="693"/>
                  </a:cubicBezTo>
                  <a:cubicBezTo>
                    <a:pt x="1471" y="693"/>
                    <a:pt x="1471" y="693"/>
                    <a:pt x="1469" y="693"/>
                  </a:cubicBezTo>
                  <a:cubicBezTo>
                    <a:pt x="1469" y="693"/>
                    <a:pt x="1469" y="693"/>
                    <a:pt x="1467" y="694"/>
                  </a:cubicBezTo>
                  <a:cubicBezTo>
                    <a:pt x="1467" y="694"/>
                    <a:pt x="1467" y="694"/>
                    <a:pt x="1465" y="696"/>
                  </a:cubicBezTo>
                  <a:cubicBezTo>
                    <a:pt x="1465" y="696"/>
                    <a:pt x="1465" y="696"/>
                    <a:pt x="1465" y="698"/>
                  </a:cubicBezTo>
                  <a:cubicBezTo>
                    <a:pt x="1465" y="698"/>
                    <a:pt x="1465" y="698"/>
                    <a:pt x="1465" y="699"/>
                  </a:cubicBezTo>
                  <a:cubicBezTo>
                    <a:pt x="1465" y="699"/>
                    <a:pt x="1465" y="699"/>
                    <a:pt x="1462" y="700"/>
                  </a:cubicBezTo>
                  <a:cubicBezTo>
                    <a:pt x="1462" y="700"/>
                    <a:pt x="1462" y="700"/>
                    <a:pt x="1461" y="701"/>
                  </a:cubicBezTo>
                  <a:cubicBezTo>
                    <a:pt x="1461" y="701"/>
                    <a:pt x="1461" y="701"/>
                    <a:pt x="1459" y="702"/>
                  </a:cubicBezTo>
                  <a:cubicBezTo>
                    <a:pt x="1459" y="702"/>
                    <a:pt x="1459" y="702"/>
                    <a:pt x="1455" y="703"/>
                  </a:cubicBezTo>
                  <a:cubicBezTo>
                    <a:pt x="1455" y="703"/>
                    <a:pt x="1455" y="703"/>
                    <a:pt x="1454" y="704"/>
                  </a:cubicBezTo>
                  <a:cubicBezTo>
                    <a:pt x="1454" y="704"/>
                    <a:pt x="1454" y="704"/>
                    <a:pt x="1447" y="706"/>
                  </a:cubicBezTo>
                  <a:cubicBezTo>
                    <a:pt x="1447" y="706"/>
                    <a:pt x="1447" y="706"/>
                    <a:pt x="1446" y="706"/>
                  </a:cubicBezTo>
                  <a:cubicBezTo>
                    <a:pt x="1446" y="706"/>
                    <a:pt x="1446" y="706"/>
                    <a:pt x="1444" y="708"/>
                  </a:cubicBezTo>
                  <a:cubicBezTo>
                    <a:pt x="1444" y="708"/>
                    <a:pt x="1444" y="708"/>
                    <a:pt x="1442" y="710"/>
                  </a:cubicBezTo>
                  <a:cubicBezTo>
                    <a:pt x="1442" y="710"/>
                    <a:pt x="1442" y="710"/>
                    <a:pt x="1441" y="710"/>
                  </a:cubicBezTo>
                  <a:cubicBezTo>
                    <a:pt x="1441" y="710"/>
                    <a:pt x="1441" y="710"/>
                    <a:pt x="1440" y="710"/>
                  </a:cubicBezTo>
                  <a:cubicBezTo>
                    <a:pt x="1440" y="710"/>
                    <a:pt x="1440" y="710"/>
                    <a:pt x="1439" y="710"/>
                  </a:cubicBezTo>
                  <a:cubicBezTo>
                    <a:pt x="1439" y="710"/>
                    <a:pt x="1439" y="710"/>
                    <a:pt x="1438" y="710"/>
                  </a:cubicBezTo>
                  <a:cubicBezTo>
                    <a:pt x="1438" y="710"/>
                    <a:pt x="1438" y="710"/>
                    <a:pt x="1436" y="711"/>
                  </a:cubicBezTo>
                  <a:cubicBezTo>
                    <a:pt x="1436" y="711"/>
                    <a:pt x="1436" y="711"/>
                    <a:pt x="1436" y="712"/>
                  </a:cubicBezTo>
                  <a:cubicBezTo>
                    <a:pt x="1436" y="712"/>
                    <a:pt x="1436" y="712"/>
                    <a:pt x="1435" y="713"/>
                  </a:cubicBezTo>
                  <a:cubicBezTo>
                    <a:pt x="1435" y="713"/>
                    <a:pt x="1435" y="713"/>
                    <a:pt x="1432" y="713"/>
                  </a:cubicBezTo>
                  <a:cubicBezTo>
                    <a:pt x="1432" y="713"/>
                    <a:pt x="1432" y="713"/>
                    <a:pt x="1429" y="714"/>
                  </a:cubicBezTo>
                  <a:cubicBezTo>
                    <a:pt x="1429" y="714"/>
                    <a:pt x="1429" y="714"/>
                    <a:pt x="1428" y="714"/>
                  </a:cubicBezTo>
                  <a:cubicBezTo>
                    <a:pt x="1428" y="714"/>
                    <a:pt x="1428" y="714"/>
                    <a:pt x="1428" y="713"/>
                  </a:cubicBezTo>
                  <a:cubicBezTo>
                    <a:pt x="1428" y="713"/>
                    <a:pt x="1428" y="713"/>
                    <a:pt x="1426" y="714"/>
                  </a:cubicBezTo>
                  <a:cubicBezTo>
                    <a:pt x="1426" y="714"/>
                    <a:pt x="1426" y="714"/>
                    <a:pt x="1426" y="713"/>
                  </a:cubicBezTo>
                  <a:cubicBezTo>
                    <a:pt x="1426" y="713"/>
                    <a:pt x="1426" y="713"/>
                    <a:pt x="1425" y="713"/>
                  </a:cubicBezTo>
                  <a:cubicBezTo>
                    <a:pt x="1425" y="713"/>
                    <a:pt x="1425" y="713"/>
                    <a:pt x="1424" y="713"/>
                  </a:cubicBezTo>
                  <a:cubicBezTo>
                    <a:pt x="1424" y="713"/>
                    <a:pt x="1424" y="713"/>
                    <a:pt x="1422" y="714"/>
                  </a:cubicBezTo>
                  <a:cubicBezTo>
                    <a:pt x="1422" y="714"/>
                    <a:pt x="1422" y="714"/>
                    <a:pt x="1422" y="716"/>
                  </a:cubicBezTo>
                  <a:cubicBezTo>
                    <a:pt x="1422" y="716"/>
                    <a:pt x="1422" y="716"/>
                    <a:pt x="1421" y="716"/>
                  </a:cubicBezTo>
                  <a:cubicBezTo>
                    <a:pt x="1421" y="716"/>
                    <a:pt x="1421" y="716"/>
                    <a:pt x="1420" y="718"/>
                  </a:cubicBezTo>
                  <a:cubicBezTo>
                    <a:pt x="1420" y="718"/>
                    <a:pt x="1420" y="718"/>
                    <a:pt x="1419" y="718"/>
                  </a:cubicBezTo>
                  <a:cubicBezTo>
                    <a:pt x="1419" y="718"/>
                    <a:pt x="1419" y="718"/>
                    <a:pt x="1418" y="718"/>
                  </a:cubicBezTo>
                  <a:cubicBezTo>
                    <a:pt x="1418" y="718"/>
                    <a:pt x="1418" y="718"/>
                    <a:pt x="1417" y="718"/>
                  </a:cubicBezTo>
                  <a:cubicBezTo>
                    <a:pt x="1417" y="718"/>
                    <a:pt x="1417" y="718"/>
                    <a:pt x="1415" y="719"/>
                  </a:cubicBezTo>
                  <a:cubicBezTo>
                    <a:pt x="1415" y="719"/>
                    <a:pt x="1415" y="719"/>
                    <a:pt x="1414" y="719"/>
                  </a:cubicBezTo>
                  <a:cubicBezTo>
                    <a:pt x="1414" y="719"/>
                    <a:pt x="1414" y="719"/>
                    <a:pt x="1413" y="718"/>
                  </a:cubicBezTo>
                  <a:cubicBezTo>
                    <a:pt x="1413" y="718"/>
                    <a:pt x="1413" y="718"/>
                    <a:pt x="1412" y="719"/>
                  </a:cubicBezTo>
                  <a:cubicBezTo>
                    <a:pt x="1412" y="719"/>
                    <a:pt x="1412" y="719"/>
                    <a:pt x="1411" y="719"/>
                  </a:cubicBezTo>
                  <a:cubicBezTo>
                    <a:pt x="1411" y="719"/>
                    <a:pt x="1411" y="719"/>
                    <a:pt x="1411" y="718"/>
                  </a:cubicBezTo>
                  <a:cubicBezTo>
                    <a:pt x="1411" y="718"/>
                    <a:pt x="1411" y="718"/>
                    <a:pt x="1410" y="716"/>
                  </a:cubicBezTo>
                  <a:cubicBezTo>
                    <a:pt x="1410" y="716"/>
                    <a:pt x="1410" y="716"/>
                    <a:pt x="1409" y="715"/>
                  </a:cubicBezTo>
                  <a:cubicBezTo>
                    <a:pt x="1409" y="715"/>
                    <a:pt x="1409" y="715"/>
                    <a:pt x="1408" y="713"/>
                  </a:cubicBezTo>
                  <a:cubicBezTo>
                    <a:pt x="1408" y="713"/>
                    <a:pt x="1408" y="713"/>
                    <a:pt x="1409" y="713"/>
                  </a:cubicBezTo>
                  <a:cubicBezTo>
                    <a:pt x="1409" y="713"/>
                    <a:pt x="1409" y="713"/>
                    <a:pt x="1409" y="711"/>
                  </a:cubicBezTo>
                  <a:cubicBezTo>
                    <a:pt x="1409" y="711"/>
                    <a:pt x="1409" y="711"/>
                    <a:pt x="1407" y="710"/>
                  </a:cubicBezTo>
                  <a:cubicBezTo>
                    <a:pt x="1407" y="710"/>
                    <a:pt x="1407" y="710"/>
                    <a:pt x="1406" y="704"/>
                  </a:cubicBezTo>
                  <a:cubicBezTo>
                    <a:pt x="1406" y="704"/>
                    <a:pt x="1406" y="704"/>
                    <a:pt x="1405" y="702"/>
                  </a:cubicBezTo>
                  <a:cubicBezTo>
                    <a:pt x="1405" y="702"/>
                    <a:pt x="1405" y="702"/>
                    <a:pt x="1405" y="701"/>
                  </a:cubicBezTo>
                  <a:cubicBezTo>
                    <a:pt x="1405" y="701"/>
                    <a:pt x="1405" y="701"/>
                    <a:pt x="1404" y="701"/>
                  </a:cubicBezTo>
                  <a:cubicBezTo>
                    <a:pt x="1404" y="701"/>
                    <a:pt x="1404" y="701"/>
                    <a:pt x="1404" y="700"/>
                  </a:cubicBezTo>
                  <a:cubicBezTo>
                    <a:pt x="1404" y="700"/>
                    <a:pt x="1404" y="700"/>
                    <a:pt x="1405" y="700"/>
                  </a:cubicBezTo>
                  <a:cubicBezTo>
                    <a:pt x="1405" y="700"/>
                    <a:pt x="1405" y="700"/>
                    <a:pt x="1406" y="698"/>
                  </a:cubicBezTo>
                  <a:cubicBezTo>
                    <a:pt x="1406" y="698"/>
                    <a:pt x="1406" y="698"/>
                    <a:pt x="1405" y="694"/>
                  </a:cubicBezTo>
                  <a:cubicBezTo>
                    <a:pt x="1405" y="694"/>
                    <a:pt x="1405" y="694"/>
                    <a:pt x="1405" y="693"/>
                  </a:cubicBezTo>
                  <a:cubicBezTo>
                    <a:pt x="1405" y="693"/>
                    <a:pt x="1405" y="693"/>
                    <a:pt x="1404" y="690"/>
                  </a:cubicBezTo>
                  <a:cubicBezTo>
                    <a:pt x="1404" y="690"/>
                    <a:pt x="1404" y="690"/>
                    <a:pt x="1402" y="690"/>
                  </a:cubicBezTo>
                  <a:cubicBezTo>
                    <a:pt x="1402" y="690"/>
                    <a:pt x="1402" y="690"/>
                    <a:pt x="1401" y="687"/>
                  </a:cubicBezTo>
                  <a:cubicBezTo>
                    <a:pt x="1401" y="687"/>
                    <a:pt x="1401" y="687"/>
                    <a:pt x="1400" y="687"/>
                  </a:cubicBezTo>
                  <a:cubicBezTo>
                    <a:pt x="1400" y="687"/>
                    <a:pt x="1400" y="687"/>
                    <a:pt x="1396" y="682"/>
                  </a:cubicBezTo>
                  <a:cubicBezTo>
                    <a:pt x="1396" y="682"/>
                    <a:pt x="1396" y="682"/>
                    <a:pt x="1396" y="680"/>
                  </a:cubicBezTo>
                  <a:cubicBezTo>
                    <a:pt x="1396" y="680"/>
                    <a:pt x="1396" y="680"/>
                    <a:pt x="1394" y="680"/>
                  </a:cubicBezTo>
                  <a:cubicBezTo>
                    <a:pt x="1394" y="680"/>
                    <a:pt x="1394" y="680"/>
                    <a:pt x="1393" y="674"/>
                  </a:cubicBezTo>
                  <a:cubicBezTo>
                    <a:pt x="1393" y="674"/>
                    <a:pt x="1393" y="674"/>
                    <a:pt x="1392" y="674"/>
                  </a:cubicBezTo>
                  <a:cubicBezTo>
                    <a:pt x="1392" y="674"/>
                    <a:pt x="1392" y="674"/>
                    <a:pt x="1392" y="673"/>
                  </a:cubicBezTo>
                  <a:cubicBezTo>
                    <a:pt x="1392" y="673"/>
                    <a:pt x="1392" y="673"/>
                    <a:pt x="1391" y="673"/>
                  </a:cubicBezTo>
                  <a:cubicBezTo>
                    <a:pt x="1391" y="673"/>
                    <a:pt x="1391" y="673"/>
                    <a:pt x="1390" y="672"/>
                  </a:cubicBezTo>
                  <a:cubicBezTo>
                    <a:pt x="1390" y="672"/>
                    <a:pt x="1390" y="672"/>
                    <a:pt x="1389" y="670"/>
                  </a:cubicBezTo>
                  <a:cubicBezTo>
                    <a:pt x="1389" y="670"/>
                    <a:pt x="1389" y="670"/>
                    <a:pt x="1388" y="670"/>
                  </a:cubicBezTo>
                  <a:cubicBezTo>
                    <a:pt x="1388" y="670"/>
                    <a:pt x="1388" y="670"/>
                    <a:pt x="1387" y="669"/>
                  </a:cubicBezTo>
                  <a:cubicBezTo>
                    <a:pt x="1387" y="669"/>
                    <a:pt x="1387" y="669"/>
                    <a:pt x="1386" y="669"/>
                  </a:cubicBezTo>
                  <a:cubicBezTo>
                    <a:pt x="1386" y="669"/>
                    <a:pt x="1386" y="669"/>
                    <a:pt x="1385" y="668"/>
                  </a:cubicBezTo>
                  <a:cubicBezTo>
                    <a:pt x="1385" y="668"/>
                    <a:pt x="1385" y="668"/>
                    <a:pt x="1382" y="665"/>
                  </a:cubicBezTo>
                  <a:cubicBezTo>
                    <a:pt x="1382" y="665"/>
                    <a:pt x="1382" y="665"/>
                    <a:pt x="1381" y="664"/>
                  </a:cubicBezTo>
                  <a:cubicBezTo>
                    <a:pt x="1381" y="664"/>
                    <a:pt x="1381" y="664"/>
                    <a:pt x="1380" y="663"/>
                  </a:cubicBezTo>
                  <a:cubicBezTo>
                    <a:pt x="1380" y="663"/>
                    <a:pt x="1380" y="663"/>
                    <a:pt x="1380" y="661"/>
                  </a:cubicBezTo>
                  <a:cubicBezTo>
                    <a:pt x="1380" y="661"/>
                    <a:pt x="1380" y="661"/>
                    <a:pt x="1379" y="658"/>
                  </a:cubicBezTo>
                  <a:cubicBezTo>
                    <a:pt x="1379" y="658"/>
                    <a:pt x="1379" y="658"/>
                    <a:pt x="1379" y="657"/>
                  </a:cubicBezTo>
                  <a:cubicBezTo>
                    <a:pt x="1379" y="657"/>
                    <a:pt x="1379" y="657"/>
                    <a:pt x="1380" y="655"/>
                  </a:cubicBezTo>
                  <a:cubicBezTo>
                    <a:pt x="1380" y="655"/>
                    <a:pt x="1380" y="655"/>
                    <a:pt x="1380" y="654"/>
                  </a:cubicBezTo>
                  <a:cubicBezTo>
                    <a:pt x="1380" y="654"/>
                    <a:pt x="1380" y="654"/>
                    <a:pt x="1379" y="652"/>
                  </a:cubicBezTo>
                  <a:cubicBezTo>
                    <a:pt x="1379" y="652"/>
                    <a:pt x="1379" y="652"/>
                    <a:pt x="1378" y="651"/>
                  </a:cubicBezTo>
                  <a:cubicBezTo>
                    <a:pt x="1378" y="651"/>
                    <a:pt x="1378" y="651"/>
                    <a:pt x="1377" y="649"/>
                  </a:cubicBezTo>
                  <a:cubicBezTo>
                    <a:pt x="1377" y="649"/>
                    <a:pt x="1377" y="649"/>
                    <a:pt x="1377" y="648"/>
                  </a:cubicBezTo>
                  <a:cubicBezTo>
                    <a:pt x="1377" y="648"/>
                    <a:pt x="1377" y="648"/>
                    <a:pt x="1377" y="647"/>
                  </a:cubicBezTo>
                  <a:cubicBezTo>
                    <a:pt x="1377" y="647"/>
                    <a:pt x="1377" y="647"/>
                    <a:pt x="1376" y="647"/>
                  </a:cubicBezTo>
                  <a:cubicBezTo>
                    <a:pt x="1376" y="647"/>
                    <a:pt x="1376" y="647"/>
                    <a:pt x="1376" y="645"/>
                  </a:cubicBezTo>
                  <a:cubicBezTo>
                    <a:pt x="1376" y="645"/>
                    <a:pt x="1376" y="645"/>
                    <a:pt x="1374" y="644"/>
                  </a:cubicBezTo>
                  <a:cubicBezTo>
                    <a:pt x="1374" y="644"/>
                    <a:pt x="1374" y="644"/>
                    <a:pt x="1372" y="643"/>
                  </a:cubicBezTo>
                  <a:cubicBezTo>
                    <a:pt x="1372" y="643"/>
                    <a:pt x="1372" y="643"/>
                    <a:pt x="1371" y="642"/>
                  </a:cubicBezTo>
                  <a:cubicBezTo>
                    <a:pt x="1371" y="642"/>
                    <a:pt x="1371" y="642"/>
                    <a:pt x="1370" y="643"/>
                  </a:cubicBezTo>
                  <a:cubicBezTo>
                    <a:pt x="1370" y="643"/>
                    <a:pt x="1370" y="643"/>
                    <a:pt x="1369" y="642"/>
                  </a:cubicBezTo>
                  <a:cubicBezTo>
                    <a:pt x="1369" y="642"/>
                    <a:pt x="1369" y="642"/>
                    <a:pt x="1369" y="641"/>
                  </a:cubicBezTo>
                  <a:cubicBezTo>
                    <a:pt x="1369" y="641"/>
                    <a:pt x="1369" y="641"/>
                    <a:pt x="1368" y="640"/>
                  </a:cubicBezTo>
                  <a:cubicBezTo>
                    <a:pt x="1368" y="640"/>
                    <a:pt x="1368" y="640"/>
                    <a:pt x="1368" y="639"/>
                  </a:cubicBezTo>
                  <a:cubicBezTo>
                    <a:pt x="1368" y="639"/>
                    <a:pt x="1368" y="639"/>
                    <a:pt x="1368" y="638"/>
                  </a:cubicBezTo>
                  <a:cubicBezTo>
                    <a:pt x="1368" y="638"/>
                    <a:pt x="1368" y="638"/>
                    <a:pt x="1368" y="636"/>
                  </a:cubicBezTo>
                  <a:cubicBezTo>
                    <a:pt x="1368" y="636"/>
                    <a:pt x="1368" y="636"/>
                    <a:pt x="1367" y="636"/>
                  </a:cubicBezTo>
                  <a:cubicBezTo>
                    <a:pt x="1367" y="636"/>
                    <a:pt x="1367" y="636"/>
                    <a:pt x="1366" y="633"/>
                  </a:cubicBezTo>
                  <a:cubicBezTo>
                    <a:pt x="1366" y="633"/>
                    <a:pt x="1366" y="633"/>
                    <a:pt x="1364" y="632"/>
                  </a:cubicBezTo>
                  <a:cubicBezTo>
                    <a:pt x="1364" y="632"/>
                    <a:pt x="1364" y="632"/>
                    <a:pt x="1363" y="631"/>
                  </a:cubicBezTo>
                  <a:cubicBezTo>
                    <a:pt x="1363" y="631"/>
                    <a:pt x="1363" y="631"/>
                    <a:pt x="1363" y="630"/>
                  </a:cubicBezTo>
                  <a:cubicBezTo>
                    <a:pt x="1363" y="630"/>
                    <a:pt x="1363" y="630"/>
                    <a:pt x="1362" y="630"/>
                  </a:cubicBezTo>
                  <a:cubicBezTo>
                    <a:pt x="1362" y="630"/>
                    <a:pt x="1362" y="630"/>
                    <a:pt x="1362" y="629"/>
                  </a:cubicBezTo>
                  <a:cubicBezTo>
                    <a:pt x="1362" y="629"/>
                    <a:pt x="1362" y="629"/>
                    <a:pt x="1362" y="628"/>
                  </a:cubicBezTo>
                  <a:cubicBezTo>
                    <a:pt x="1362" y="628"/>
                    <a:pt x="1362" y="628"/>
                    <a:pt x="1360" y="624"/>
                  </a:cubicBezTo>
                  <a:cubicBezTo>
                    <a:pt x="1360" y="624"/>
                    <a:pt x="1360" y="624"/>
                    <a:pt x="1359" y="624"/>
                  </a:cubicBezTo>
                  <a:cubicBezTo>
                    <a:pt x="1359" y="624"/>
                    <a:pt x="1359" y="624"/>
                    <a:pt x="1358" y="623"/>
                  </a:cubicBezTo>
                  <a:cubicBezTo>
                    <a:pt x="1358" y="623"/>
                    <a:pt x="1358" y="623"/>
                    <a:pt x="1358" y="622"/>
                  </a:cubicBezTo>
                  <a:cubicBezTo>
                    <a:pt x="1358" y="622"/>
                    <a:pt x="1358" y="622"/>
                    <a:pt x="1357" y="622"/>
                  </a:cubicBezTo>
                  <a:cubicBezTo>
                    <a:pt x="1357" y="622"/>
                    <a:pt x="1357" y="622"/>
                    <a:pt x="1357" y="620"/>
                  </a:cubicBezTo>
                  <a:cubicBezTo>
                    <a:pt x="1357" y="620"/>
                    <a:pt x="1357" y="620"/>
                    <a:pt x="1354" y="617"/>
                  </a:cubicBezTo>
                  <a:cubicBezTo>
                    <a:pt x="1354" y="617"/>
                    <a:pt x="1354" y="617"/>
                    <a:pt x="1353" y="616"/>
                  </a:cubicBezTo>
                  <a:cubicBezTo>
                    <a:pt x="1353" y="616"/>
                    <a:pt x="1353" y="616"/>
                    <a:pt x="1352" y="617"/>
                  </a:cubicBezTo>
                  <a:cubicBezTo>
                    <a:pt x="1352" y="617"/>
                    <a:pt x="1352" y="617"/>
                    <a:pt x="1352" y="616"/>
                  </a:cubicBezTo>
                  <a:cubicBezTo>
                    <a:pt x="1352" y="616"/>
                    <a:pt x="1352" y="616"/>
                    <a:pt x="1351" y="617"/>
                  </a:cubicBezTo>
                  <a:cubicBezTo>
                    <a:pt x="1351" y="617"/>
                    <a:pt x="1351" y="617"/>
                    <a:pt x="1351" y="616"/>
                  </a:cubicBezTo>
                  <a:cubicBezTo>
                    <a:pt x="1351" y="616"/>
                    <a:pt x="1351" y="616"/>
                    <a:pt x="1351" y="614"/>
                  </a:cubicBezTo>
                  <a:cubicBezTo>
                    <a:pt x="1351" y="614"/>
                    <a:pt x="1351" y="614"/>
                    <a:pt x="1351" y="611"/>
                  </a:cubicBezTo>
                  <a:cubicBezTo>
                    <a:pt x="1351" y="611"/>
                    <a:pt x="1351" y="611"/>
                    <a:pt x="1351" y="609"/>
                  </a:cubicBezTo>
                  <a:cubicBezTo>
                    <a:pt x="1351" y="609"/>
                    <a:pt x="1351" y="609"/>
                    <a:pt x="1352" y="609"/>
                  </a:cubicBezTo>
                  <a:cubicBezTo>
                    <a:pt x="1352" y="609"/>
                    <a:pt x="1352" y="609"/>
                    <a:pt x="1352" y="607"/>
                  </a:cubicBezTo>
                  <a:cubicBezTo>
                    <a:pt x="1352" y="607"/>
                    <a:pt x="1352" y="607"/>
                    <a:pt x="1351" y="608"/>
                  </a:cubicBezTo>
                  <a:cubicBezTo>
                    <a:pt x="1351" y="608"/>
                    <a:pt x="1351" y="608"/>
                    <a:pt x="1350" y="612"/>
                  </a:cubicBezTo>
                  <a:cubicBezTo>
                    <a:pt x="1350" y="612"/>
                    <a:pt x="1350" y="612"/>
                    <a:pt x="1350" y="613"/>
                  </a:cubicBezTo>
                  <a:cubicBezTo>
                    <a:pt x="1350" y="613"/>
                    <a:pt x="1350" y="613"/>
                    <a:pt x="1349" y="615"/>
                  </a:cubicBezTo>
                  <a:cubicBezTo>
                    <a:pt x="1349" y="615"/>
                    <a:pt x="1349" y="615"/>
                    <a:pt x="1350" y="616"/>
                  </a:cubicBezTo>
                  <a:cubicBezTo>
                    <a:pt x="1350" y="616"/>
                    <a:pt x="1350" y="616"/>
                    <a:pt x="1349" y="618"/>
                  </a:cubicBezTo>
                  <a:cubicBezTo>
                    <a:pt x="1349" y="618"/>
                    <a:pt x="1349" y="618"/>
                    <a:pt x="1348" y="619"/>
                  </a:cubicBezTo>
                  <a:cubicBezTo>
                    <a:pt x="1348" y="619"/>
                    <a:pt x="1348" y="619"/>
                    <a:pt x="1346" y="618"/>
                  </a:cubicBezTo>
                  <a:cubicBezTo>
                    <a:pt x="1346" y="618"/>
                    <a:pt x="1346" y="618"/>
                    <a:pt x="1343" y="615"/>
                  </a:cubicBezTo>
                  <a:cubicBezTo>
                    <a:pt x="1343" y="615"/>
                    <a:pt x="1343" y="615"/>
                    <a:pt x="1343" y="614"/>
                  </a:cubicBezTo>
                  <a:cubicBezTo>
                    <a:pt x="1343" y="614"/>
                    <a:pt x="1343" y="614"/>
                    <a:pt x="1341" y="613"/>
                  </a:cubicBezTo>
                  <a:cubicBezTo>
                    <a:pt x="1341" y="613"/>
                    <a:pt x="1341" y="613"/>
                    <a:pt x="1341" y="612"/>
                  </a:cubicBezTo>
                  <a:cubicBezTo>
                    <a:pt x="1341" y="612"/>
                    <a:pt x="1341" y="612"/>
                    <a:pt x="1341" y="611"/>
                  </a:cubicBezTo>
                  <a:cubicBezTo>
                    <a:pt x="1341" y="611"/>
                    <a:pt x="1341" y="611"/>
                    <a:pt x="1338" y="608"/>
                  </a:cubicBezTo>
                  <a:cubicBezTo>
                    <a:pt x="1338" y="608"/>
                    <a:pt x="1338" y="608"/>
                    <a:pt x="1337" y="607"/>
                  </a:cubicBezTo>
                  <a:cubicBezTo>
                    <a:pt x="1337" y="607"/>
                    <a:pt x="1337" y="607"/>
                    <a:pt x="1337" y="605"/>
                  </a:cubicBezTo>
                  <a:cubicBezTo>
                    <a:pt x="1337" y="605"/>
                    <a:pt x="1337" y="605"/>
                    <a:pt x="1336" y="605"/>
                  </a:cubicBezTo>
                  <a:cubicBezTo>
                    <a:pt x="1336" y="605"/>
                    <a:pt x="1336" y="605"/>
                    <a:pt x="1336" y="606"/>
                  </a:cubicBezTo>
                  <a:cubicBezTo>
                    <a:pt x="1336" y="606"/>
                    <a:pt x="1336" y="606"/>
                    <a:pt x="1336" y="607"/>
                  </a:cubicBezTo>
                  <a:cubicBezTo>
                    <a:pt x="1336" y="607"/>
                    <a:pt x="1336" y="607"/>
                    <a:pt x="1337" y="609"/>
                  </a:cubicBezTo>
                  <a:cubicBezTo>
                    <a:pt x="1337" y="609"/>
                    <a:pt x="1337" y="609"/>
                    <a:pt x="1337" y="610"/>
                  </a:cubicBezTo>
                  <a:cubicBezTo>
                    <a:pt x="1337" y="610"/>
                    <a:pt x="1337" y="610"/>
                    <a:pt x="1340" y="613"/>
                  </a:cubicBezTo>
                  <a:cubicBezTo>
                    <a:pt x="1340" y="613"/>
                    <a:pt x="1340" y="613"/>
                    <a:pt x="1340" y="614"/>
                  </a:cubicBezTo>
                  <a:cubicBezTo>
                    <a:pt x="1340" y="614"/>
                    <a:pt x="1340" y="614"/>
                    <a:pt x="1343" y="617"/>
                  </a:cubicBezTo>
                  <a:cubicBezTo>
                    <a:pt x="1343" y="617"/>
                    <a:pt x="1343" y="617"/>
                    <a:pt x="1344" y="618"/>
                  </a:cubicBezTo>
                  <a:cubicBezTo>
                    <a:pt x="1344" y="618"/>
                    <a:pt x="1344" y="618"/>
                    <a:pt x="1344" y="619"/>
                  </a:cubicBezTo>
                  <a:cubicBezTo>
                    <a:pt x="1344" y="619"/>
                    <a:pt x="1344" y="619"/>
                    <a:pt x="1344" y="620"/>
                  </a:cubicBezTo>
                  <a:cubicBezTo>
                    <a:pt x="1344" y="620"/>
                    <a:pt x="1344" y="620"/>
                    <a:pt x="1346" y="622"/>
                  </a:cubicBezTo>
                  <a:cubicBezTo>
                    <a:pt x="1346" y="622"/>
                    <a:pt x="1346" y="622"/>
                    <a:pt x="1346" y="623"/>
                  </a:cubicBezTo>
                  <a:cubicBezTo>
                    <a:pt x="1346" y="623"/>
                    <a:pt x="1346" y="623"/>
                    <a:pt x="1347" y="624"/>
                  </a:cubicBezTo>
                  <a:cubicBezTo>
                    <a:pt x="1347" y="624"/>
                    <a:pt x="1347" y="624"/>
                    <a:pt x="1347" y="626"/>
                  </a:cubicBezTo>
                  <a:cubicBezTo>
                    <a:pt x="1347" y="626"/>
                    <a:pt x="1347" y="626"/>
                    <a:pt x="1348" y="627"/>
                  </a:cubicBezTo>
                  <a:cubicBezTo>
                    <a:pt x="1348" y="627"/>
                    <a:pt x="1348" y="627"/>
                    <a:pt x="1348" y="629"/>
                  </a:cubicBezTo>
                  <a:cubicBezTo>
                    <a:pt x="1348" y="629"/>
                    <a:pt x="1348" y="629"/>
                    <a:pt x="1351" y="634"/>
                  </a:cubicBezTo>
                  <a:cubicBezTo>
                    <a:pt x="1351" y="634"/>
                    <a:pt x="1351" y="634"/>
                    <a:pt x="1352" y="636"/>
                  </a:cubicBezTo>
                  <a:cubicBezTo>
                    <a:pt x="1352" y="636"/>
                    <a:pt x="1352" y="636"/>
                    <a:pt x="1353" y="637"/>
                  </a:cubicBezTo>
                  <a:cubicBezTo>
                    <a:pt x="1353" y="637"/>
                    <a:pt x="1353" y="637"/>
                    <a:pt x="1355" y="641"/>
                  </a:cubicBezTo>
                  <a:cubicBezTo>
                    <a:pt x="1355" y="641"/>
                    <a:pt x="1355" y="641"/>
                    <a:pt x="1356" y="642"/>
                  </a:cubicBezTo>
                  <a:cubicBezTo>
                    <a:pt x="1356" y="642"/>
                    <a:pt x="1356" y="642"/>
                    <a:pt x="1357" y="643"/>
                  </a:cubicBezTo>
                  <a:cubicBezTo>
                    <a:pt x="1357" y="643"/>
                    <a:pt x="1357" y="643"/>
                    <a:pt x="1358" y="645"/>
                  </a:cubicBezTo>
                  <a:cubicBezTo>
                    <a:pt x="1358" y="645"/>
                    <a:pt x="1358" y="645"/>
                    <a:pt x="1357" y="645"/>
                  </a:cubicBezTo>
                  <a:cubicBezTo>
                    <a:pt x="1357" y="645"/>
                    <a:pt x="1357" y="645"/>
                    <a:pt x="1357" y="646"/>
                  </a:cubicBezTo>
                  <a:cubicBezTo>
                    <a:pt x="1357" y="646"/>
                    <a:pt x="1357" y="646"/>
                    <a:pt x="1357" y="648"/>
                  </a:cubicBezTo>
                  <a:cubicBezTo>
                    <a:pt x="1357" y="648"/>
                    <a:pt x="1357" y="648"/>
                    <a:pt x="1357" y="649"/>
                  </a:cubicBezTo>
                  <a:cubicBezTo>
                    <a:pt x="1357" y="649"/>
                    <a:pt x="1357" y="649"/>
                    <a:pt x="1358" y="652"/>
                  </a:cubicBezTo>
                  <a:cubicBezTo>
                    <a:pt x="1358" y="652"/>
                    <a:pt x="1358" y="652"/>
                    <a:pt x="1360" y="653"/>
                  </a:cubicBezTo>
                  <a:cubicBezTo>
                    <a:pt x="1360" y="653"/>
                    <a:pt x="1360" y="653"/>
                    <a:pt x="1361" y="653"/>
                  </a:cubicBezTo>
                  <a:cubicBezTo>
                    <a:pt x="1361" y="653"/>
                    <a:pt x="1361" y="653"/>
                    <a:pt x="1362" y="653"/>
                  </a:cubicBezTo>
                  <a:cubicBezTo>
                    <a:pt x="1362" y="653"/>
                    <a:pt x="1362" y="653"/>
                    <a:pt x="1363" y="655"/>
                  </a:cubicBezTo>
                  <a:cubicBezTo>
                    <a:pt x="1363" y="655"/>
                    <a:pt x="1363" y="655"/>
                    <a:pt x="1364" y="655"/>
                  </a:cubicBezTo>
                  <a:cubicBezTo>
                    <a:pt x="1364" y="655"/>
                    <a:pt x="1364" y="655"/>
                    <a:pt x="1365" y="656"/>
                  </a:cubicBezTo>
                  <a:cubicBezTo>
                    <a:pt x="1365" y="656"/>
                    <a:pt x="1365" y="656"/>
                    <a:pt x="1366" y="657"/>
                  </a:cubicBezTo>
                  <a:cubicBezTo>
                    <a:pt x="1366" y="657"/>
                    <a:pt x="1366" y="657"/>
                    <a:pt x="1367" y="658"/>
                  </a:cubicBezTo>
                  <a:cubicBezTo>
                    <a:pt x="1367" y="658"/>
                    <a:pt x="1367" y="658"/>
                    <a:pt x="1367" y="659"/>
                  </a:cubicBezTo>
                  <a:cubicBezTo>
                    <a:pt x="1367" y="659"/>
                    <a:pt x="1367" y="659"/>
                    <a:pt x="1367" y="660"/>
                  </a:cubicBezTo>
                  <a:cubicBezTo>
                    <a:pt x="1367" y="660"/>
                    <a:pt x="1367" y="660"/>
                    <a:pt x="1367" y="661"/>
                  </a:cubicBezTo>
                  <a:cubicBezTo>
                    <a:pt x="1367" y="661"/>
                    <a:pt x="1367" y="661"/>
                    <a:pt x="1368" y="662"/>
                  </a:cubicBezTo>
                  <a:cubicBezTo>
                    <a:pt x="1368" y="662"/>
                    <a:pt x="1368" y="662"/>
                    <a:pt x="1369" y="664"/>
                  </a:cubicBezTo>
                  <a:cubicBezTo>
                    <a:pt x="1369" y="664"/>
                    <a:pt x="1369" y="664"/>
                    <a:pt x="1368" y="663"/>
                  </a:cubicBezTo>
                  <a:cubicBezTo>
                    <a:pt x="1368" y="663"/>
                    <a:pt x="1368" y="663"/>
                    <a:pt x="1368" y="664"/>
                  </a:cubicBezTo>
                  <a:cubicBezTo>
                    <a:pt x="1368" y="664"/>
                    <a:pt x="1368" y="664"/>
                    <a:pt x="1368" y="665"/>
                  </a:cubicBezTo>
                  <a:cubicBezTo>
                    <a:pt x="1368" y="665"/>
                    <a:pt x="1368" y="665"/>
                    <a:pt x="1370" y="669"/>
                  </a:cubicBezTo>
                  <a:cubicBezTo>
                    <a:pt x="1370" y="669"/>
                    <a:pt x="1370" y="669"/>
                    <a:pt x="1370" y="672"/>
                  </a:cubicBezTo>
                  <a:cubicBezTo>
                    <a:pt x="1370" y="672"/>
                    <a:pt x="1370" y="672"/>
                    <a:pt x="1370" y="674"/>
                  </a:cubicBezTo>
                  <a:cubicBezTo>
                    <a:pt x="1370" y="674"/>
                    <a:pt x="1370" y="674"/>
                    <a:pt x="1370" y="677"/>
                  </a:cubicBezTo>
                  <a:cubicBezTo>
                    <a:pt x="1370" y="677"/>
                    <a:pt x="1370" y="677"/>
                    <a:pt x="1372" y="679"/>
                  </a:cubicBezTo>
                  <a:cubicBezTo>
                    <a:pt x="1372" y="679"/>
                    <a:pt x="1372" y="679"/>
                    <a:pt x="1373" y="679"/>
                  </a:cubicBezTo>
                  <a:cubicBezTo>
                    <a:pt x="1373" y="679"/>
                    <a:pt x="1373" y="679"/>
                    <a:pt x="1375" y="681"/>
                  </a:cubicBezTo>
                  <a:cubicBezTo>
                    <a:pt x="1375" y="681"/>
                    <a:pt x="1375" y="681"/>
                    <a:pt x="1375" y="682"/>
                  </a:cubicBezTo>
                  <a:cubicBezTo>
                    <a:pt x="1375" y="682"/>
                    <a:pt x="1375" y="682"/>
                    <a:pt x="1377" y="682"/>
                  </a:cubicBezTo>
                  <a:cubicBezTo>
                    <a:pt x="1377" y="682"/>
                    <a:pt x="1377" y="682"/>
                    <a:pt x="1378" y="683"/>
                  </a:cubicBezTo>
                  <a:cubicBezTo>
                    <a:pt x="1378" y="683"/>
                    <a:pt x="1378" y="683"/>
                    <a:pt x="1378" y="684"/>
                  </a:cubicBezTo>
                  <a:cubicBezTo>
                    <a:pt x="1378" y="684"/>
                    <a:pt x="1378" y="684"/>
                    <a:pt x="1380" y="685"/>
                  </a:cubicBezTo>
                  <a:cubicBezTo>
                    <a:pt x="1380" y="685"/>
                    <a:pt x="1380" y="685"/>
                    <a:pt x="1383" y="692"/>
                  </a:cubicBezTo>
                  <a:cubicBezTo>
                    <a:pt x="1383" y="692"/>
                    <a:pt x="1383" y="692"/>
                    <a:pt x="1383" y="697"/>
                  </a:cubicBezTo>
                  <a:cubicBezTo>
                    <a:pt x="1383" y="697"/>
                    <a:pt x="1383" y="697"/>
                    <a:pt x="1384" y="697"/>
                  </a:cubicBezTo>
                  <a:cubicBezTo>
                    <a:pt x="1384" y="697"/>
                    <a:pt x="1384" y="697"/>
                    <a:pt x="1384" y="699"/>
                  </a:cubicBezTo>
                  <a:cubicBezTo>
                    <a:pt x="1384" y="699"/>
                    <a:pt x="1384" y="699"/>
                    <a:pt x="1385" y="699"/>
                  </a:cubicBezTo>
                  <a:cubicBezTo>
                    <a:pt x="1385" y="699"/>
                    <a:pt x="1385" y="699"/>
                    <a:pt x="1386" y="701"/>
                  </a:cubicBezTo>
                  <a:cubicBezTo>
                    <a:pt x="1386" y="701"/>
                    <a:pt x="1386" y="701"/>
                    <a:pt x="1386" y="703"/>
                  </a:cubicBezTo>
                  <a:cubicBezTo>
                    <a:pt x="1386" y="703"/>
                    <a:pt x="1386" y="703"/>
                    <a:pt x="1387" y="703"/>
                  </a:cubicBezTo>
                  <a:cubicBezTo>
                    <a:pt x="1387" y="703"/>
                    <a:pt x="1387" y="703"/>
                    <a:pt x="1387" y="701"/>
                  </a:cubicBezTo>
                  <a:cubicBezTo>
                    <a:pt x="1387" y="701"/>
                    <a:pt x="1387" y="701"/>
                    <a:pt x="1387" y="700"/>
                  </a:cubicBezTo>
                  <a:cubicBezTo>
                    <a:pt x="1387" y="700"/>
                    <a:pt x="1387" y="700"/>
                    <a:pt x="1388" y="701"/>
                  </a:cubicBezTo>
                  <a:cubicBezTo>
                    <a:pt x="1388" y="701"/>
                    <a:pt x="1388" y="701"/>
                    <a:pt x="1388" y="702"/>
                  </a:cubicBezTo>
                  <a:cubicBezTo>
                    <a:pt x="1388" y="702"/>
                    <a:pt x="1388" y="702"/>
                    <a:pt x="1389" y="703"/>
                  </a:cubicBezTo>
                  <a:cubicBezTo>
                    <a:pt x="1389" y="703"/>
                    <a:pt x="1389" y="703"/>
                    <a:pt x="1390" y="704"/>
                  </a:cubicBezTo>
                  <a:cubicBezTo>
                    <a:pt x="1390" y="704"/>
                    <a:pt x="1390" y="704"/>
                    <a:pt x="1391" y="704"/>
                  </a:cubicBezTo>
                  <a:cubicBezTo>
                    <a:pt x="1391" y="704"/>
                    <a:pt x="1391" y="704"/>
                    <a:pt x="1392" y="704"/>
                  </a:cubicBezTo>
                  <a:cubicBezTo>
                    <a:pt x="1392" y="704"/>
                    <a:pt x="1392" y="704"/>
                    <a:pt x="1394" y="705"/>
                  </a:cubicBezTo>
                  <a:cubicBezTo>
                    <a:pt x="1394" y="705"/>
                    <a:pt x="1394" y="705"/>
                    <a:pt x="1394" y="706"/>
                  </a:cubicBezTo>
                  <a:cubicBezTo>
                    <a:pt x="1394" y="706"/>
                    <a:pt x="1394" y="706"/>
                    <a:pt x="1396" y="706"/>
                  </a:cubicBezTo>
                  <a:cubicBezTo>
                    <a:pt x="1396" y="706"/>
                    <a:pt x="1396" y="706"/>
                    <a:pt x="1396" y="707"/>
                  </a:cubicBezTo>
                  <a:cubicBezTo>
                    <a:pt x="1396" y="707"/>
                    <a:pt x="1396" y="707"/>
                    <a:pt x="1398" y="709"/>
                  </a:cubicBezTo>
                  <a:cubicBezTo>
                    <a:pt x="1398" y="709"/>
                    <a:pt x="1398" y="709"/>
                    <a:pt x="1399" y="711"/>
                  </a:cubicBezTo>
                  <a:cubicBezTo>
                    <a:pt x="1399" y="711"/>
                    <a:pt x="1399" y="711"/>
                    <a:pt x="1401" y="711"/>
                  </a:cubicBezTo>
                  <a:cubicBezTo>
                    <a:pt x="1401" y="711"/>
                    <a:pt x="1401" y="711"/>
                    <a:pt x="1402" y="712"/>
                  </a:cubicBezTo>
                  <a:cubicBezTo>
                    <a:pt x="1402" y="712"/>
                    <a:pt x="1402" y="712"/>
                    <a:pt x="1403" y="713"/>
                  </a:cubicBezTo>
                  <a:cubicBezTo>
                    <a:pt x="1403" y="713"/>
                    <a:pt x="1403" y="713"/>
                    <a:pt x="1404" y="715"/>
                  </a:cubicBezTo>
                  <a:cubicBezTo>
                    <a:pt x="1404" y="715"/>
                    <a:pt x="1404" y="715"/>
                    <a:pt x="1405" y="717"/>
                  </a:cubicBezTo>
                  <a:cubicBezTo>
                    <a:pt x="1405" y="717"/>
                    <a:pt x="1405" y="717"/>
                    <a:pt x="1406" y="718"/>
                  </a:cubicBezTo>
                  <a:cubicBezTo>
                    <a:pt x="1406" y="718"/>
                    <a:pt x="1406" y="718"/>
                    <a:pt x="1407" y="718"/>
                  </a:cubicBezTo>
                  <a:cubicBezTo>
                    <a:pt x="1407" y="718"/>
                    <a:pt x="1407" y="718"/>
                    <a:pt x="1408" y="718"/>
                  </a:cubicBezTo>
                  <a:cubicBezTo>
                    <a:pt x="1408" y="718"/>
                    <a:pt x="1408" y="718"/>
                    <a:pt x="1408" y="719"/>
                  </a:cubicBezTo>
                  <a:cubicBezTo>
                    <a:pt x="1408" y="719"/>
                    <a:pt x="1408" y="719"/>
                    <a:pt x="1409" y="720"/>
                  </a:cubicBezTo>
                  <a:cubicBezTo>
                    <a:pt x="1409" y="720"/>
                    <a:pt x="1409" y="720"/>
                    <a:pt x="1410" y="720"/>
                  </a:cubicBezTo>
                  <a:cubicBezTo>
                    <a:pt x="1410" y="720"/>
                    <a:pt x="1410" y="720"/>
                    <a:pt x="1410" y="721"/>
                  </a:cubicBezTo>
                  <a:cubicBezTo>
                    <a:pt x="1410" y="721"/>
                    <a:pt x="1410" y="721"/>
                    <a:pt x="1410" y="723"/>
                  </a:cubicBezTo>
                  <a:cubicBezTo>
                    <a:pt x="1410" y="723"/>
                    <a:pt x="1410" y="723"/>
                    <a:pt x="1409" y="723"/>
                  </a:cubicBezTo>
                  <a:cubicBezTo>
                    <a:pt x="1409" y="723"/>
                    <a:pt x="1409" y="723"/>
                    <a:pt x="1408" y="725"/>
                  </a:cubicBezTo>
                  <a:cubicBezTo>
                    <a:pt x="1408" y="725"/>
                    <a:pt x="1408" y="725"/>
                    <a:pt x="1407" y="725"/>
                  </a:cubicBezTo>
                  <a:cubicBezTo>
                    <a:pt x="1407" y="725"/>
                    <a:pt x="1407" y="725"/>
                    <a:pt x="1407" y="726"/>
                  </a:cubicBezTo>
                  <a:cubicBezTo>
                    <a:pt x="1407" y="726"/>
                    <a:pt x="1407" y="726"/>
                    <a:pt x="1409" y="726"/>
                  </a:cubicBezTo>
                  <a:cubicBezTo>
                    <a:pt x="1409" y="726"/>
                    <a:pt x="1409" y="726"/>
                    <a:pt x="1410" y="727"/>
                  </a:cubicBezTo>
                  <a:cubicBezTo>
                    <a:pt x="1410" y="727"/>
                    <a:pt x="1410" y="727"/>
                    <a:pt x="1414" y="732"/>
                  </a:cubicBezTo>
                  <a:cubicBezTo>
                    <a:pt x="1414" y="732"/>
                    <a:pt x="1414" y="732"/>
                    <a:pt x="1415" y="733"/>
                  </a:cubicBezTo>
                  <a:cubicBezTo>
                    <a:pt x="1415" y="733"/>
                    <a:pt x="1415" y="733"/>
                    <a:pt x="1416" y="734"/>
                  </a:cubicBezTo>
                  <a:cubicBezTo>
                    <a:pt x="1416" y="734"/>
                    <a:pt x="1416" y="734"/>
                    <a:pt x="1418" y="734"/>
                  </a:cubicBezTo>
                  <a:cubicBezTo>
                    <a:pt x="1418" y="734"/>
                    <a:pt x="1418" y="734"/>
                    <a:pt x="1420" y="734"/>
                  </a:cubicBezTo>
                  <a:cubicBezTo>
                    <a:pt x="1420" y="734"/>
                    <a:pt x="1420" y="734"/>
                    <a:pt x="1422" y="733"/>
                  </a:cubicBezTo>
                  <a:cubicBezTo>
                    <a:pt x="1422" y="733"/>
                    <a:pt x="1422" y="733"/>
                    <a:pt x="1423" y="732"/>
                  </a:cubicBezTo>
                  <a:cubicBezTo>
                    <a:pt x="1423" y="732"/>
                    <a:pt x="1423" y="732"/>
                    <a:pt x="1425" y="731"/>
                  </a:cubicBezTo>
                  <a:cubicBezTo>
                    <a:pt x="1425" y="731"/>
                    <a:pt x="1425" y="731"/>
                    <a:pt x="1426" y="731"/>
                  </a:cubicBezTo>
                  <a:cubicBezTo>
                    <a:pt x="1426" y="731"/>
                    <a:pt x="1426" y="731"/>
                    <a:pt x="1428" y="731"/>
                  </a:cubicBezTo>
                  <a:cubicBezTo>
                    <a:pt x="1428" y="731"/>
                    <a:pt x="1428" y="731"/>
                    <a:pt x="1430" y="731"/>
                  </a:cubicBezTo>
                  <a:cubicBezTo>
                    <a:pt x="1430" y="731"/>
                    <a:pt x="1430" y="731"/>
                    <a:pt x="1431" y="731"/>
                  </a:cubicBezTo>
                  <a:cubicBezTo>
                    <a:pt x="1431" y="731"/>
                    <a:pt x="1431" y="731"/>
                    <a:pt x="1435" y="729"/>
                  </a:cubicBezTo>
                  <a:cubicBezTo>
                    <a:pt x="1435" y="729"/>
                    <a:pt x="1435" y="729"/>
                    <a:pt x="1436" y="729"/>
                  </a:cubicBezTo>
                  <a:cubicBezTo>
                    <a:pt x="1436" y="729"/>
                    <a:pt x="1436" y="729"/>
                    <a:pt x="1438" y="729"/>
                  </a:cubicBezTo>
                  <a:cubicBezTo>
                    <a:pt x="1438" y="729"/>
                    <a:pt x="1438" y="729"/>
                    <a:pt x="1439" y="729"/>
                  </a:cubicBezTo>
                  <a:cubicBezTo>
                    <a:pt x="1439" y="729"/>
                    <a:pt x="1439" y="729"/>
                    <a:pt x="1440" y="729"/>
                  </a:cubicBezTo>
                  <a:cubicBezTo>
                    <a:pt x="1440" y="729"/>
                    <a:pt x="1440" y="729"/>
                    <a:pt x="1442" y="728"/>
                  </a:cubicBezTo>
                  <a:cubicBezTo>
                    <a:pt x="1442" y="728"/>
                    <a:pt x="1442" y="728"/>
                    <a:pt x="1444" y="728"/>
                  </a:cubicBezTo>
                  <a:cubicBezTo>
                    <a:pt x="1444" y="728"/>
                    <a:pt x="1444" y="728"/>
                    <a:pt x="1445" y="728"/>
                  </a:cubicBezTo>
                  <a:cubicBezTo>
                    <a:pt x="1445" y="728"/>
                    <a:pt x="1445" y="728"/>
                    <a:pt x="1448" y="728"/>
                  </a:cubicBezTo>
                  <a:cubicBezTo>
                    <a:pt x="1448" y="728"/>
                    <a:pt x="1448" y="728"/>
                    <a:pt x="1450" y="727"/>
                  </a:cubicBezTo>
                  <a:cubicBezTo>
                    <a:pt x="1450" y="727"/>
                    <a:pt x="1450" y="727"/>
                    <a:pt x="1451" y="727"/>
                  </a:cubicBezTo>
                  <a:cubicBezTo>
                    <a:pt x="1451" y="727"/>
                    <a:pt x="1451" y="727"/>
                    <a:pt x="1452" y="727"/>
                  </a:cubicBezTo>
                  <a:cubicBezTo>
                    <a:pt x="1452" y="727"/>
                    <a:pt x="1452" y="727"/>
                    <a:pt x="1452" y="726"/>
                  </a:cubicBezTo>
                  <a:cubicBezTo>
                    <a:pt x="1452" y="726"/>
                    <a:pt x="1452" y="726"/>
                    <a:pt x="1454" y="726"/>
                  </a:cubicBezTo>
                  <a:cubicBezTo>
                    <a:pt x="1454" y="726"/>
                    <a:pt x="1454" y="726"/>
                    <a:pt x="1455" y="725"/>
                  </a:cubicBezTo>
                  <a:cubicBezTo>
                    <a:pt x="1455" y="725"/>
                    <a:pt x="1455" y="725"/>
                    <a:pt x="1456" y="724"/>
                  </a:cubicBezTo>
                  <a:cubicBezTo>
                    <a:pt x="1456" y="724"/>
                    <a:pt x="1456" y="724"/>
                    <a:pt x="1456" y="723"/>
                  </a:cubicBezTo>
                  <a:cubicBezTo>
                    <a:pt x="1456" y="723"/>
                    <a:pt x="1456" y="723"/>
                    <a:pt x="1457" y="724"/>
                  </a:cubicBezTo>
                  <a:cubicBezTo>
                    <a:pt x="1457" y="724"/>
                    <a:pt x="1457" y="724"/>
                    <a:pt x="1457" y="723"/>
                  </a:cubicBezTo>
                  <a:cubicBezTo>
                    <a:pt x="1457" y="723"/>
                    <a:pt x="1457" y="723"/>
                    <a:pt x="1458" y="724"/>
                  </a:cubicBezTo>
                  <a:cubicBezTo>
                    <a:pt x="1458" y="724"/>
                    <a:pt x="1458" y="724"/>
                    <a:pt x="1459" y="724"/>
                  </a:cubicBezTo>
                  <a:cubicBezTo>
                    <a:pt x="1459" y="724"/>
                    <a:pt x="1459" y="724"/>
                    <a:pt x="1460" y="724"/>
                  </a:cubicBezTo>
                  <a:cubicBezTo>
                    <a:pt x="1460" y="724"/>
                    <a:pt x="1460" y="724"/>
                    <a:pt x="1460" y="725"/>
                  </a:cubicBezTo>
                  <a:cubicBezTo>
                    <a:pt x="1460" y="725"/>
                    <a:pt x="1460" y="725"/>
                    <a:pt x="1459" y="726"/>
                  </a:cubicBezTo>
                  <a:cubicBezTo>
                    <a:pt x="1459" y="726"/>
                    <a:pt x="1459" y="726"/>
                    <a:pt x="1459" y="727"/>
                  </a:cubicBezTo>
                  <a:cubicBezTo>
                    <a:pt x="1459" y="727"/>
                    <a:pt x="1459" y="727"/>
                    <a:pt x="1459" y="728"/>
                  </a:cubicBezTo>
                  <a:cubicBezTo>
                    <a:pt x="1459" y="728"/>
                    <a:pt x="1459" y="728"/>
                    <a:pt x="1459" y="729"/>
                  </a:cubicBezTo>
                  <a:cubicBezTo>
                    <a:pt x="1459" y="729"/>
                    <a:pt x="1459" y="729"/>
                    <a:pt x="1460" y="729"/>
                  </a:cubicBezTo>
                  <a:cubicBezTo>
                    <a:pt x="1460" y="729"/>
                    <a:pt x="1460" y="729"/>
                    <a:pt x="1459" y="730"/>
                  </a:cubicBezTo>
                  <a:cubicBezTo>
                    <a:pt x="1459" y="730"/>
                    <a:pt x="1459" y="730"/>
                    <a:pt x="1459" y="731"/>
                  </a:cubicBezTo>
                  <a:cubicBezTo>
                    <a:pt x="1459" y="731"/>
                    <a:pt x="1459" y="731"/>
                    <a:pt x="1459" y="732"/>
                  </a:cubicBezTo>
                  <a:cubicBezTo>
                    <a:pt x="1459" y="732"/>
                    <a:pt x="1459" y="732"/>
                    <a:pt x="1460" y="733"/>
                  </a:cubicBezTo>
                  <a:cubicBezTo>
                    <a:pt x="1460" y="733"/>
                    <a:pt x="1460" y="733"/>
                    <a:pt x="1459" y="734"/>
                  </a:cubicBezTo>
                  <a:cubicBezTo>
                    <a:pt x="1459" y="734"/>
                    <a:pt x="1459" y="734"/>
                    <a:pt x="1458" y="736"/>
                  </a:cubicBezTo>
                  <a:cubicBezTo>
                    <a:pt x="1458" y="736"/>
                    <a:pt x="1458" y="736"/>
                    <a:pt x="1458" y="737"/>
                  </a:cubicBezTo>
                  <a:cubicBezTo>
                    <a:pt x="1458" y="737"/>
                    <a:pt x="1458" y="737"/>
                    <a:pt x="1458" y="738"/>
                  </a:cubicBezTo>
                  <a:cubicBezTo>
                    <a:pt x="1458" y="738"/>
                    <a:pt x="1458" y="738"/>
                    <a:pt x="1458" y="739"/>
                  </a:cubicBezTo>
                  <a:cubicBezTo>
                    <a:pt x="1458" y="739"/>
                    <a:pt x="1458" y="739"/>
                    <a:pt x="1458" y="740"/>
                  </a:cubicBezTo>
                  <a:cubicBezTo>
                    <a:pt x="1458" y="740"/>
                    <a:pt x="1458" y="740"/>
                    <a:pt x="1456" y="743"/>
                  </a:cubicBezTo>
                  <a:cubicBezTo>
                    <a:pt x="1456" y="743"/>
                    <a:pt x="1456" y="743"/>
                    <a:pt x="1454" y="747"/>
                  </a:cubicBezTo>
                  <a:cubicBezTo>
                    <a:pt x="1454" y="747"/>
                    <a:pt x="1454" y="747"/>
                    <a:pt x="1453" y="748"/>
                  </a:cubicBezTo>
                  <a:cubicBezTo>
                    <a:pt x="1453" y="748"/>
                    <a:pt x="1453" y="748"/>
                    <a:pt x="1451" y="749"/>
                  </a:cubicBezTo>
                  <a:cubicBezTo>
                    <a:pt x="1451" y="749"/>
                    <a:pt x="1451" y="749"/>
                    <a:pt x="1451" y="750"/>
                  </a:cubicBezTo>
                  <a:cubicBezTo>
                    <a:pt x="1451" y="750"/>
                    <a:pt x="1451" y="750"/>
                    <a:pt x="1452" y="751"/>
                  </a:cubicBezTo>
                  <a:cubicBezTo>
                    <a:pt x="1452" y="751"/>
                    <a:pt x="1452" y="751"/>
                    <a:pt x="1451" y="751"/>
                  </a:cubicBezTo>
                  <a:cubicBezTo>
                    <a:pt x="1451" y="751"/>
                    <a:pt x="1451" y="751"/>
                    <a:pt x="1447" y="758"/>
                  </a:cubicBezTo>
                  <a:cubicBezTo>
                    <a:pt x="1447" y="758"/>
                    <a:pt x="1447" y="758"/>
                    <a:pt x="1447" y="760"/>
                  </a:cubicBezTo>
                  <a:cubicBezTo>
                    <a:pt x="1447" y="760"/>
                    <a:pt x="1447" y="760"/>
                    <a:pt x="1445" y="763"/>
                  </a:cubicBezTo>
                  <a:cubicBezTo>
                    <a:pt x="1445" y="763"/>
                    <a:pt x="1445" y="763"/>
                    <a:pt x="1445" y="764"/>
                  </a:cubicBezTo>
                  <a:cubicBezTo>
                    <a:pt x="1445" y="764"/>
                    <a:pt x="1445" y="764"/>
                    <a:pt x="1441" y="770"/>
                  </a:cubicBezTo>
                  <a:cubicBezTo>
                    <a:pt x="1441" y="770"/>
                    <a:pt x="1441" y="770"/>
                    <a:pt x="1440" y="772"/>
                  </a:cubicBezTo>
                  <a:cubicBezTo>
                    <a:pt x="1440" y="772"/>
                    <a:pt x="1440" y="772"/>
                    <a:pt x="1438" y="774"/>
                  </a:cubicBezTo>
                  <a:cubicBezTo>
                    <a:pt x="1438" y="774"/>
                    <a:pt x="1438" y="774"/>
                    <a:pt x="1435" y="778"/>
                  </a:cubicBezTo>
                  <a:cubicBezTo>
                    <a:pt x="1435" y="778"/>
                    <a:pt x="1435" y="778"/>
                    <a:pt x="1428" y="784"/>
                  </a:cubicBezTo>
                  <a:cubicBezTo>
                    <a:pt x="1428" y="784"/>
                    <a:pt x="1428" y="784"/>
                    <a:pt x="1425" y="786"/>
                  </a:cubicBezTo>
                  <a:cubicBezTo>
                    <a:pt x="1425" y="786"/>
                    <a:pt x="1425" y="786"/>
                    <a:pt x="1423" y="787"/>
                  </a:cubicBezTo>
                  <a:cubicBezTo>
                    <a:pt x="1423" y="787"/>
                    <a:pt x="1423" y="787"/>
                    <a:pt x="1421" y="788"/>
                  </a:cubicBezTo>
                  <a:cubicBezTo>
                    <a:pt x="1421" y="788"/>
                    <a:pt x="1421" y="788"/>
                    <a:pt x="1419" y="790"/>
                  </a:cubicBezTo>
                  <a:cubicBezTo>
                    <a:pt x="1419" y="790"/>
                    <a:pt x="1419" y="790"/>
                    <a:pt x="1415" y="794"/>
                  </a:cubicBezTo>
                  <a:cubicBezTo>
                    <a:pt x="1415" y="794"/>
                    <a:pt x="1415" y="794"/>
                    <a:pt x="1414" y="794"/>
                  </a:cubicBezTo>
                  <a:cubicBezTo>
                    <a:pt x="1414" y="794"/>
                    <a:pt x="1414" y="794"/>
                    <a:pt x="1410" y="798"/>
                  </a:cubicBezTo>
                  <a:cubicBezTo>
                    <a:pt x="1410" y="798"/>
                    <a:pt x="1410" y="798"/>
                    <a:pt x="1410" y="799"/>
                  </a:cubicBezTo>
                  <a:cubicBezTo>
                    <a:pt x="1410" y="799"/>
                    <a:pt x="1410" y="799"/>
                    <a:pt x="1409" y="800"/>
                  </a:cubicBezTo>
                  <a:cubicBezTo>
                    <a:pt x="1409" y="800"/>
                    <a:pt x="1409" y="800"/>
                    <a:pt x="1408" y="800"/>
                  </a:cubicBezTo>
                  <a:cubicBezTo>
                    <a:pt x="1408" y="800"/>
                    <a:pt x="1408" y="800"/>
                    <a:pt x="1406" y="801"/>
                  </a:cubicBezTo>
                  <a:cubicBezTo>
                    <a:pt x="1406" y="801"/>
                    <a:pt x="1406" y="801"/>
                    <a:pt x="1406" y="803"/>
                  </a:cubicBezTo>
                  <a:cubicBezTo>
                    <a:pt x="1406" y="803"/>
                    <a:pt x="1406" y="803"/>
                    <a:pt x="1401" y="808"/>
                  </a:cubicBezTo>
                  <a:cubicBezTo>
                    <a:pt x="1401" y="808"/>
                    <a:pt x="1401" y="808"/>
                    <a:pt x="1401" y="809"/>
                  </a:cubicBezTo>
                  <a:cubicBezTo>
                    <a:pt x="1401" y="809"/>
                    <a:pt x="1401" y="809"/>
                    <a:pt x="1398" y="811"/>
                  </a:cubicBezTo>
                  <a:cubicBezTo>
                    <a:pt x="1398" y="811"/>
                    <a:pt x="1398" y="811"/>
                    <a:pt x="1398" y="812"/>
                  </a:cubicBezTo>
                  <a:cubicBezTo>
                    <a:pt x="1398" y="812"/>
                    <a:pt x="1398" y="812"/>
                    <a:pt x="1397" y="812"/>
                  </a:cubicBezTo>
                  <a:cubicBezTo>
                    <a:pt x="1397" y="812"/>
                    <a:pt x="1397" y="812"/>
                    <a:pt x="1398" y="813"/>
                  </a:cubicBezTo>
                  <a:cubicBezTo>
                    <a:pt x="1398" y="813"/>
                    <a:pt x="1398" y="813"/>
                    <a:pt x="1395" y="814"/>
                  </a:cubicBezTo>
                  <a:cubicBezTo>
                    <a:pt x="1395" y="814"/>
                    <a:pt x="1395" y="814"/>
                    <a:pt x="1394" y="815"/>
                  </a:cubicBezTo>
                  <a:cubicBezTo>
                    <a:pt x="1394" y="815"/>
                    <a:pt x="1394" y="815"/>
                    <a:pt x="1392" y="815"/>
                  </a:cubicBezTo>
                  <a:cubicBezTo>
                    <a:pt x="1392" y="815"/>
                    <a:pt x="1392" y="815"/>
                    <a:pt x="1392" y="816"/>
                  </a:cubicBezTo>
                  <a:cubicBezTo>
                    <a:pt x="1392" y="816"/>
                    <a:pt x="1392" y="816"/>
                    <a:pt x="1391" y="817"/>
                  </a:cubicBezTo>
                  <a:cubicBezTo>
                    <a:pt x="1391" y="817"/>
                    <a:pt x="1391" y="817"/>
                    <a:pt x="1391" y="818"/>
                  </a:cubicBezTo>
                  <a:cubicBezTo>
                    <a:pt x="1391" y="818"/>
                    <a:pt x="1391" y="818"/>
                    <a:pt x="1390" y="820"/>
                  </a:cubicBezTo>
                  <a:cubicBezTo>
                    <a:pt x="1390" y="820"/>
                    <a:pt x="1390" y="820"/>
                    <a:pt x="1389" y="821"/>
                  </a:cubicBezTo>
                  <a:cubicBezTo>
                    <a:pt x="1389" y="821"/>
                    <a:pt x="1389" y="821"/>
                    <a:pt x="1389" y="822"/>
                  </a:cubicBezTo>
                  <a:cubicBezTo>
                    <a:pt x="1389" y="822"/>
                    <a:pt x="1389" y="822"/>
                    <a:pt x="1388" y="824"/>
                  </a:cubicBezTo>
                  <a:cubicBezTo>
                    <a:pt x="1388" y="824"/>
                    <a:pt x="1388" y="824"/>
                    <a:pt x="1386" y="828"/>
                  </a:cubicBezTo>
                  <a:cubicBezTo>
                    <a:pt x="1386" y="828"/>
                    <a:pt x="1386" y="828"/>
                    <a:pt x="1384" y="828"/>
                  </a:cubicBezTo>
                  <a:cubicBezTo>
                    <a:pt x="1384" y="828"/>
                    <a:pt x="1384" y="828"/>
                    <a:pt x="1384" y="829"/>
                  </a:cubicBezTo>
                  <a:cubicBezTo>
                    <a:pt x="1384" y="829"/>
                    <a:pt x="1384" y="829"/>
                    <a:pt x="1384" y="830"/>
                  </a:cubicBezTo>
                  <a:cubicBezTo>
                    <a:pt x="1384" y="830"/>
                    <a:pt x="1384" y="830"/>
                    <a:pt x="1382" y="834"/>
                  </a:cubicBezTo>
                  <a:cubicBezTo>
                    <a:pt x="1382" y="834"/>
                    <a:pt x="1382" y="834"/>
                    <a:pt x="1381" y="837"/>
                  </a:cubicBezTo>
                  <a:cubicBezTo>
                    <a:pt x="1381" y="837"/>
                    <a:pt x="1381" y="837"/>
                    <a:pt x="1381" y="838"/>
                  </a:cubicBezTo>
                  <a:cubicBezTo>
                    <a:pt x="1381" y="838"/>
                    <a:pt x="1381" y="838"/>
                    <a:pt x="1383" y="840"/>
                  </a:cubicBezTo>
                  <a:cubicBezTo>
                    <a:pt x="1383" y="840"/>
                    <a:pt x="1383" y="840"/>
                    <a:pt x="1384" y="842"/>
                  </a:cubicBezTo>
                  <a:cubicBezTo>
                    <a:pt x="1384" y="842"/>
                    <a:pt x="1384" y="842"/>
                    <a:pt x="1385" y="841"/>
                  </a:cubicBezTo>
                  <a:cubicBezTo>
                    <a:pt x="1385" y="841"/>
                    <a:pt x="1385" y="841"/>
                    <a:pt x="1386" y="844"/>
                  </a:cubicBezTo>
                  <a:cubicBezTo>
                    <a:pt x="1386" y="844"/>
                    <a:pt x="1386" y="844"/>
                    <a:pt x="1385" y="844"/>
                  </a:cubicBezTo>
                  <a:cubicBezTo>
                    <a:pt x="1385" y="844"/>
                    <a:pt x="1385" y="844"/>
                    <a:pt x="1384" y="845"/>
                  </a:cubicBezTo>
                  <a:cubicBezTo>
                    <a:pt x="1384" y="845"/>
                    <a:pt x="1384" y="845"/>
                    <a:pt x="1384" y="846"/>
                  </a:cubicBezTo>
                  <a:cubicBezTo>
                    <a:pt x="1384" y="846"/>
                    <a:pt x="1384" y="846"/>
                    <a:pt x="1384" y="849"/>
                  </a:cubicBezTo>
                  <a:cubicBezTo>
                    <a:pt x="1384" y="849"/>
                    <a:pt x="1384" y="849"/>
                    <a:pt x="1385" y="850"/>
                  </a:cubicBezTo>
                  <a:cubicBezTo>
                    <a:pt x="1385" y="850"/>
                    <a:pt x="1385" y="850"/>
                    <a:pt x="1385" y="851"/>
                  </a:cubicBezTo>
                  <a:cubicBezTo>
                    <a:pt x="1385" y="851"/>
                    <a:pt x="1385" y="851"/>
                    <a:pt x="1384" y="852"/>
                  </a:cubicBezTo>
                  <a:cubicBezTo>
                    <a:pt x="1384" y="852"/>
                    <a:pt x="1384" y="852"/>
                    <a:pt x="1384" y="853"/>
                  </a:cubicBezTo>
                  <a:cubicBezTo>
                    <a:pt x="1384" y="853"/>
                    <a:pt x="1384" y="853"/>
                    <a:pt x="1385" y="855"/>
                  </a:cubicBezTo>
                  <a:cubicBezTo>
                    <a:pt x="1385" y="855"/>
                    <a:pt x="1385" y="855"/>
                    <a:pt x="1385" y="856"/>
                  </a:cubicBezTo>
                  <a:cubicBezTo>
                    <a:pt x="1385" y="856"/>
                    <a:pt x="1385" y="856"/>
                    <a:pt x="1385" y="857"/>
                  </a:cubicBezTo>
                  <a:cubicBezTo>
                    <a:pt x="1385" y="857"/>
                    <a:pt x="1385" y="857"/>
                    <a:pt x="1386" y="857"/>
                  </a:cubicBezTo>
                  <a:cubicBezTo>
                    <a:pt x="1386" y="857"/>
                    <a:pt x="1386" y="857"/>
                    <a:pt x="1385" y="859"/>
                  </a:cubicBezTo>
                  <a:cubicBezTo>
                    <a:pt x="1385" y="859"/>
                    <a:pt x="1385" y="859"/>
                    <a:pt x="1386" y="859"/>
                  </a:cubicBezTo>
                  <a:cubicBezTo>
                    <a:pt x="1386" y="859"/>
                    <a:pt x="1386" y="859"/>
                    <a:pt x="1387" y="861"/>
                  </a:cubicBezTo>
                  <a:cubicBezTo>
                    <a:pt x="1387" y="861"/>
                    <a:pt x="1387" y="861"/>
                    <a:pt x="1386" y="862"/>
                  </a:cubicBezTo>
                  <a:cubicBezTo>
                    <a:pt x="1386" y="862"/>
                    <a:pt x="1386" y="862"/>
                    <a:pt x="1389" y="864"/>
                  </a:cubicBezTo>
                  <a:cubicBezTo>
                    <a:pt x="1389" y="864"/>
                    <a:pt x="1389" y="864"/>
                    <a:pt x="1390" y="864"/>
                  </a:cubicBezTo>
                  <a:cubicBezTo>
                    <a:pt x="1390" y="864"/>
                    <a:pt x="1390" y="864"/>
                    <a:pt x="1392" y="866"/>
                  </a:cubicBezTo>
                  <a:cubicBezTo>
                    <a:pt x="1392" y="866"/>
                    <a:pt x="1392" y="866"/>
                    <a:pt x="1392" y="867"/>
                  </a:cubicBezTo>
                  <a:cubicBezTo>
                    <a:pt x="1392" y="867"/>
                    <a:pt x="1392" y="867"/>
                    <a:pt x="1392" y="868"/>
                  </a:cubicBezTo>
                  <a:cubicBezTo>
                    <a:pt x="1392" y="868"/>
                    <a:pt x="1392" y="868"/>
                    <a:pt x="1392" y="869"/>
                  </a:cubicBezTo>
                  <a:cubicBezTo>
                    <a:pt x="1392" y="869"/>
                    <a:pt x="1392" y="869"/>
                    <a:pt x="1391" y="871"/>
                  </a:cubicBezTo>
                  <a:cubicBezTo>
                    <a:pt x="1391" y="871"/>
                    <a:pt x="1391" y="871"/>
                    <a:pt x="1391" y="872"/>
                  </a:cubicBezTo>
                  <a:cubicBezTo>
                    <a:pt x="1391" y="872"/>
                    <a:pt x="1391" y="872"/>
                    <a:pt x="1390" y="873"/>
                  </a:cubicBezTo>
                  <a:cubicBezTo>
                    <a:pt x="1390" y="873"/>
                    <a:pt x="1390" y="873"/>
                    <a:pt x="1391" y="875"/>
                  </a:cubicBezTo>
                  <a:cubicBezTo>
                    <a:pt x="1391" y="875"/>
                    <a:pt x="1391" y="875"/>
                    <a:pt x="1391" y="876"/>
                  </a:cubicBezTo>
                  <a:cubicBezTo>
                    <a:pt x="1391" y="876"/>
                    <a:pt x="1391" y="876"/>
                    <a:pt x="1391" y="877"/>
                  </a:cubicBezTo>
                  <a:cubicBezTo>
                    <a:pt x="1391" y="877"/>
                    <a:pt x="1391" y="877"/>
                    <a:pt x="1391" y="878"/>
                  </a:cubicBezTo>
                  <a:cubicBezTo>
                    <a:pt x="1391" y="878"/>
                    <a:pt x="1391" y="878"/>
                    <a:pt x="1391" y="879"/>
                  </a:cubicBezTo>
                  <a:cubicBezTo>
                    <a:pt x="1391" y="879"/>
                    <a:pt x="1391" y="879"/>
                    <a:pt x="1392" y="880"/>
                  </a:cubicBezTo>
                  <a:cubicBezTo>
                    <a:pt x="1392" y="880"/>
                    <a:pt x="1392" y="880"/>
                    <a:pt x="1391" y="881"/>
                  </a:cubicBezTo>
                  <a:cubicBezTo>
                    <a:pt x="1391" y="881"/>
                    <a:pt x="1391" y="881"/>
                    <a:pt x="1391" y="883"/>
                  </a:cubicBezTo>
                  <a:cubicBezTo>
                    <a:pt x="1391" y="883"/>
                    <a:pt x="1391" y="883"/>
                    <a:pt x="1391" y="886"/>
                  </a:cubicBezTo>
                  <a:cubicBezTo>
                    <a:pt x="1391" y="886"/>
                    <a:pt x="1391" y="886"/>
                    <a:pt x="1391" y="889"/>
                  </a:cubicBezTo>
                  <a:cubicBezTo>
                    <a:pt x="1391" y="889"/>
                    <a:pt x="1391" y="889"/>
                    <a:pt x="1390" y="889"/>
                  </a:cubicBezTo>
                  <a:cubicBezTo>
                    <a:pt x="1390" y="889"/>
                    <a:pt x="1390" y="889"/>
                    <a:pt x="1390" y="890"/>
                  </a:cubicBezTo>
                  <a:cubicBezTo>
                    <a:pt x="1390" y="890"/>
                    <a:pt x="1390" y="890"/>
                    <a:pt x="1391" y="890"/>
                  </a:cubicBezTo>
                  <a:cubicBezTo>
                    <a:pt x="1391" y="890"/>
                    <a:pt x="1391" y="890"/>
                    <a:pt x="1392" y="890"/>
                  </a:cubicBezTo>
                  <a:cubicBezTo>
                    <a:pt x="1392" y="890"/>
                    <a:pt x="1392" y="890"/>
                    <a:pt x="1392" y="893"/>
                  </a:cubicBezTo>
                  <a:cubicBezTo>
                    <a:pt x="1392" y="893"/>
                    <a:pt x="1392" y="893"/>
                    <a:pt x="1391" y="894"/>
                  </a:cubicBezTo>
                  <a:cubicBezTo>
                    <a:pt x="1391" y="894"/>
                    <a:pt x="1391" y="894"/>
                    <a:pt x="1391" y="895"/>
                  </a:cubicBezTo>
                  <a:cubicBezTo>
                    <a:pt x="1391" y="895"/>
                    <a:pt x="1391" y="895"/>
                    <a:pt x="1390" y="895"/>
                  </a:cubicBezTo>
                  <a:cubicBezTo>
                    <a:pt x="1390" y="895"/>
                    <a:pt x="1390" y="895"/>
                    <a:pt x="1389" y="896"/>
                  </a:cubicBezTo>
                  <a:cubicBezTo>
                    <a:pt x="1389" y="896"/>
                    <a:pt x="1389" y="896"/>
                    <a:pt x="1389" y="897"/>
                  </a:cubicBezTo>
                  <a:cubicBezTo>
                    <a:pt x="1389" y="897"/>
                    <a:pt x="1389" y="897"/>
                    <a:pt x="1390" y="896"/>
                  </a:cubicBezTo>
                  <a:cubicBezTo>
                    <a:pt x="1390" y="896"/>
                    <a:pt x="1390" y="896"/>
                    <a:pt x="1390" y="897"/>
                  </a:cubicBezTo>
                  <a:cubicBezTo>
                    <a:pt x="1390" y="897"/>
                    <a:pt x="1390" y="897"/>
                    <a:pt x="1390" y="899"/>
                  </a:cubicBezTo>
                  <a:cubicBezTo>
                    <a:pt x="1390" y="899"/>
                    <a:pt x="1390" y="899"/>
                    <a:pt x="1389" y="899"/>
                  </a:cubicBezTo>
                  <a:cubicBezTo>
                    <a:pt x="1389" y="899"/>
                    <a:pt x="1389" y="899"/>
                    <a:pt x="1388" y="900"/>
                  </a:cubicBezTo>
                  <a:cubicBezTo>
                    <a:pt x="1388" y="900"/>
                    <a:pt x="1388" y="900"/>
                    <a:pt x="1388" y="901"/>
                  </a:cubicBezTo>
                  <a:cubicBezTo>
                    <a:pt x="1388" y="901"/>
                    <a:pt x="1388" y="901"/>
                    <a:pt x="1386" y="903"/>
                  </a:cubicBezTo>
                  <a:cubicBezTo>
                    <a:pt x="1386" y="903"/>
                    <a:pt x="1386" y="903"/>
                    <a:pt x="1385" y="903"/>
                  </a:cubicBezTo>
                  <a:cubicBezTo>
                    <a:pt x="1385" y="903"/>
                    <a:pt x="1385" y="903"/>
                    <a:pt x="1385" y="904"/>
                  </a:cubicBezTo>
                  <a:cubicBezTo>
                    <a:pt x="1385" y="904"/>
                    <a:pt x="1385" y="904"/>
                    <a:pt x="1381" y="907"/>
                  </a:cubicBezTo>
                  <a:cubicBezTo>
                    <a:pt x="1381" y="907"/>
                    <a:pt x="1381" y="907"/>
                    <a:pt x="1380" y="907"/>
                  </a:cubicBezTo>
                  <a:cubicBezTo>
                    <a:pt x="1380" y="907"/>
                    <a:pt x="1380" y="907"/>
                    <a:pt x="1376" y="910"/>
                  </a:cubicBezTo>
                  <a:cubicBezTo>
                    <a:pt x="1376" y="910"/>
                    <a:pt x="1376" y="910"/>
                    <a:pt x="1375" y="909"/>
                  </a:cubicBezTo>
                  <a:cubicBezTo>
                    <a:pt x="1375" y="909"/>
                    <a:pt x="1375" y="909"/>
                    <a:pt x="1375" y="910"/>
                  </a:cubicBezTo>
                  <a:cubicBezTo>
                    <a:pt x="1375" y="910"/>
                    <a:pt x="1375" y="910"/>
                    <a:pt x="1373" y="911"/>
                  </a:cubicBezTo>
                  <a:cubicBezTo>
                    <a:pt x="1373" y="911"/>
                    <a:pt x="1373" y="911"/>
                    <a:pt x="1370" y="912"/>
                  </a:cubicBezTo>
                  <a:cubicBezTo>
                    <a:pt x="1370" y="912"/>
                    <a:pt x="1370" y="912"/>
                    <a:pt x="1370" y="913"/>
                  </a:cubicBezTo>
                  <a:cubicBezTo>
                    <a:pt x="1370" y="913"/>
                    <a:pt x="1370" y="913"/>
                    <a:pt x="1368" y="914"/>
                  </a:cubicBezTo>
                  <a:cubicBezTo>
                    <a:pt x="1368" y="914"/>
                    <a:pt x="1368" y="914"/>
                    <a:pt x="1367" y="915"/>
                  </a:cubicBezTo>
                  <a:cubicBezTo>
                    <a:pt x="1367" y="915"/>
                    <a:pt x="1367" y="915"/>
                    <a:pt x="1366" y="916"/>
                  </a:cubicBezTo>
                  <a:cubicBezTo>
                    <a:pt x="1366" y="916"/>
                    <a:pt x="1366" y="916"/>
                    <a:pt x="1366" y="917"/>
                  </a:cubicBezTo>
                  <a:cubicBezTo>
                    <a:pt x="1366" y="917"/>
                    <a:pt x="1366" y="917"/>
                    <a:pt x="1363" y="918"/>
                  </a:cubicBezTo>
                  <a:cubicBezTo>
                    <a:pt x="1363" y="918"/>
                    <a:pt x="1363" y="918"/>
                    <a:pt x="1363" y="919"/>
                  </a:cubicBezTo>
                  <a:cubicBezTo>
                    <a:pt x="1363" y="919"/>
                    <a:pt x="1363" y="919"/>
                    <a:pt x="1362" y="919"/>
                  </a:cubicBezTo>
                  <a:cubicBezTo>
                    <a:pt x="1362" y="919"/>
                    <a:pt x="1362" y="919"/>
                    <a:pt x="1362" y="920"/>
                  </a:cubicBezTo>
                  <a:cubicBezTo>
                    <a:pt x="1362" y="920"/>
                    <a:pt x="1362" y="920"/>
                    <a:pt x="1360" y="920"/>
                  </a:cubicBezTo>
                  <a:cubicBezTo>
                    <a:pt x="1360" y="920"/>
                    <a:pt x="1360" y="920"/>
                    <a:pt x="1357" y="923"/>
                  </a:cubicBezTo>
                  <a:cubicBezTo>
                    <a:pt x="1357" y="923"/>
                    <a:pt x="1357" y="923"/>
                    <a:pt x="1357" y="924"/>
                  </a:cubicBezTo>
                  <a:cubicBezTo>
                    <a:pt x="1357" y="924"/>
                    <a:pt x="1357" y="924"/>
                    <a:pt x="1356" y="925"/>
                  </a:cubicBezTo>
                  <a:cubicBezTo>
                    <a:pt x="1356" y="925"/>
                    <a:pt x="1356" y="925"/>
                    <a:pt x="1355" y="925"/>
                  </a:cubicBezTo>
                  <a:cubicBezTo>
                    <a:pt x="1355" y="925"/>
                    <a:pt x="1355" y="925"/>
                    <a:pt x="1354" y="926"/>
                  </a:cubicBezTo>
                  <a:cubicBezTo>
                    <a:pt x="1354" y="926"/>
                    <a:pt x="1354" y="926"/>
                    <a:pt x="1353" y="925"/>
                  </a:cubicBezTo>
                  <a:cubicBezTo>
                    <a:pt x="1353" y="925"/>
                    <a:pt x="1353" y="925"/>
                    <a:pt x="1352" y="925"/>
                  </a:cubicBezTo>
                  <a:cubicBezTo>
                    <a:pt x="1352" y="925"/>
                    <a:pt x="1352" y="925"/>
                    <a:pt x="1352" y="926"/>
                  </a:cubicBezTo>
                  <a:cubicBezTo>
                    <a:pt x="1352" y="926"/>
                    <a:pt x="1352" y="926"/>
                    <a:pt x="1353" y="926"/>
                  </a:cubicBezTo>
                  <a:cubicBezTo>
                    <a:pt x="1353" y="926"/>
                    <a:pt x="1353" y="926"/>
                    <a:pt x="1353" y="927"/>
                  </a:cubicBezTo>
                  <a:cubicBezTo>
                    <a:pt x="1353" y="927"/>
                    <a:pt x="1353" y="927"/>
                    <a:pt x="1352" y="928"/>
                  </a:cubicBezTo>
                  <a:cubicBezTo>
                    <a:pt x="1352" y="928"/>
                    <a:pt x="1352" y="928"/>
                    <a:pt x="1352" y="929"/>
                  </a:cubicBezTo>
                  <a:cubicBezTo>
                    <a:pt x="1352" y="929"/>
                    <a:pt x="1352" y="929"/>
                    <a:pt x="1352" y="930"/>
                  </a:cubicBezTo>
                  <a:cubicBezTo>
                    <a:pt x="1352" y="930"/>
                    <a:pt x="1352" y="930"/>
                    <a:pt x="1354" y="932"/>
                  </a:cubicBezTo>
                  <a:cubicBezTo>
                    <a:pt x="1354" y="932"/>
                    <a:pt x="1354" y="932"/>
                    <a:pt x="1354" y="933"/>
                  </a:cubicBezTo>
                  <a:cubicBezTo>
                    <a:pt x="1354" y="933"/>
                    <a:pt x="1354" y="933"/>
                    <a:pt x="1353" y="934"/>
                  </a:cubicBezTo>
                  <a:cubicBezTo>
                    <a:pt x="1353" y="934"/>
                    <a:pt x="1353" y="934"/>
                    <a:pt x="1354" y="935"/>
                  </a:cubicBezTo>
                  <a:cubicBezTo>
                    <a:pt x="1354" y="935"/>
                    <a:pt x="1354" y="935"/>
                    <a:pt x="1354" y="937"/>
                  </a:cubicBezTo>
                  <a:cubicBezTo>
                    <a:pt x="1354" y="937"/>
                    <a:pt x="1354" y="937"/>
                    <a:pt x="1355" y="938"/>
                  </a:cubicBezTo>
                  <a:cubicBezTo>
                    <a:pt x="1355" y="938"/>
                    <a:pt x="1355" y="938"/>
                    <a:pt x="1355" y="942"/>
                  </a:cubicBezTo>
                  <a:cubicBezTo>
                    <a:pt x="1355" y="942"/>
                    <a:pt x="1355" y="942"/>
                    <a:pt x="1356" y="941"/>
                  </a:cubicBezTo>
                  <a:cubicBezTo>
                    <a:pt x="1356" y="941"/>
                    <a:pt x="1356" y="941"/>
                    <a:pt x="1356" y="942"/>
                  </a:cubicBezTo>
                  <a:cubicBezTo>
                    <a:pt x="1356" y="942"/>
                    <a:pt x="1356" y="942"/>
                    <a:pt x="1357" y="942"/>
                  </a:cubicBezTo>
                  <a:cubicBezTo>
                    <a:pt x="1357" y="942"/>
                    <a:pt x="1357" y="942"/>
                    <a:pt x="1356" y="944"/>
                  </a:cubicBezTo>
                  <a:cubicBezTo>
                    <a:pt x="1356" y="944"/>
                    <a:pt x="1356" y="944"/>
                    <a:pt x="1356" y="946"/>
                  </a:cubicBezTo>
                  <a:cubicBezTo>
                    <a:pt x="1356" y="946"/>
                    <a:pt x="1356" y="946"/>
                    <a:pt x="1355" y="948"/>
                  </a:cubicBezTo>
                  <a:cubicBezTo>
                    <a:pt x="1355" y="948"/>
                    <a:pt x="1355" y="948"/>
                    <a:pt x="1355" y="949"/>
                  </a:cubicBezTo>
                  <a:cubicBezTo>
                    <a:pt x="1355" y="949"/>
                    <a:pt x="1355" y="949"/>
                    <a:pt x="1355" y="950"/>
                  </a:cubicBezTo>
                  <a:cubicBezTo>
                    <a:pt x="1355" y="950"/>
                    <a:pt x="1355" y="950"/>
                    <a:pt x="1355" y="951"/>
                  </a:cubicBezTo>
                  <a:cubicBezTo>
                    <a:pt x="1355" y="951"/>
                    <a:pt x="1355" y="951"/>
                    <a:pt x="1354" y="951"/>
                  </a:cubicBezTo>
                  <a:cubicBezTo>
                    <a:pt x="1354" y="951"/>
                    <a:pt x="1354" y="951"/>
                    <a:pt x="1355" y="952"/>
                  </a:cubicBezTo>
                  <a:cubicBezTo>
                    <a:pt x="1355" y="952"/>
                    <a:pt x="1355" y="952"/>
                    <a:pt x="1356" y="952"/>
                  </a:cubicBezTo>
                  <a:cubicBezTo>
                    <a:pt x="1356" y="952"/>
                    <a:pt x="1356" y="952"/>
                    <a:pt x="1355" y="954"/>
                  </a:cubicBezTo>
                  <a:cubicBezTo>
                    <a:pt x="1355" y="954"/>
                    <a:pt x="1355" y="954"/>
                    <a:pt x="1355" y="955"/>
                  </a:cubicBezTo>
                  <a:cubicBezTo>
                    <a:pt x="1355" y="955"/>
                    <a:pt x="1355" y="955"/>
                    <a:pt x="1352" y="958"/>
                  </a:cubicBezTo>
                  <a:cubicBezTo>
                    <a:pt x="1352" y="958"/>
                    <a:pt x="1352" y="958"/>
                    <a:pt x="1348" y="960"/>
                  </a:cubicBezTo>
                  <a:cubicBezTo>
                    <a:pt x="1348" y="960"/>
                    <a:pt x="1348" y="960"/>
                    <a:pt x="1343" y="961"/>
                  </a:cubicBezTo>
                  <a:cubicBezTo>
                    <a:pt x="1343" y="961"/>
                    <a:pt x="1343" y="961"/>
                    <a:pt x="1341" y="963"/>
                  </a:cubicBezTo>
                  <a:cubicBezTo>
                    <a:pt x="1341" y="963"/>
                    <a:pt x="1341" y="963"/>
                    <a:pt x="1339" y="963"/>
                  </a:cubicBezTo>
                  <a:cubicBezTo>
                    <a:pt x="1339" y="963"/>
                    <a:pt x="1339" y="963"/>
                    <a:pt x="1339" y="964"/>
                  </a:cubicBezTo>
                  <a:cubicBezTo>
                    <a:pt x="1339" y="964"/>
                    <a:pt x="1339" y="964"/>
                    <a:pt x="1338" y="964"/>
                  </a:cubicBezTo>
                  <a:cubicBezTo>
                    <a:pt x="1338" y="964"/>
                    <a:pt x="1338" y="964"/>
                    <a:pt x="1337" y="966"/>
                  </a:cubicBezTo>
                  <a:cubicBezTo>
                    <a:pt x="1337" y="966"/>
                    <a:pt x="1337" y="966"/>
                    <a:pt x="1336" y="966"/>
                  </a:cubicBezTo>
                  <a:cubicBezTo>
                    <a:pt x="1336" y="966"/>
                    <a:pt x="1336" y="966"/>
                    <a:pt x="1336" y="967"/>
                  </a:cubicBezTo>
                  <a:cubicBezTo>
                    <a:pt x="1336" y="967"/>
                    <a:pt x="1336" y="967"/>
                    <a:pt x="1337" y="968"/>
                  </a:cubicBezTo>
                  <a:cubicBezTo>
                    <a:pt x="1337" y="968"/>
                    <a:pt x="1337" y="968"/>
                    <a:pt x="1338" y="969"/>
                  </a:cubicBezTo>
                  <a:cubicBezTo>
                    <a:pt x="1338" y="969"/>
                    <a:pt x="1338" y="969"/>
                    <a:pt x="1339" y="967"/>
                  </a:cubicBezTo>
                  <a:cubicBezTo>
                    <a:pt x="1339" y="967"/>
                    <a:pt x="1339" y="967"/>
                    <a:pt x="1339" y="968"/>
                  </a:cubicBezTo>
                  <a:cubicBezTo>
                    <a:pt x="1339" y="968"/>
                    <a:pt x="1339" y="968"/>
                    <a:pt x="1339" y="970"/>
                  </a:cubicBezTo>
                  <a:cubicBezTo>
                    <a:pt x="1339" y="970"/>
                    <a:pt x="1339" y="970"/>
                    <a:pt x="1338" y="971"/>
                  </a:cubicBezTo>
                  <a:cubicBezTo>
                    <a:pt x="1338" y="971"/>
                    <a:pt x="1338" y="971"/>
                    <a:pt x="1338" y="972"/>
                  </a:cubicBezTo>
                  <a:cubicBezTo>
                    <a:pt x="1338" y="972"/>
                    <a:pt x="1338" y="972"/>
                    <a:pt x="1337" y="973"/>
                  </a:cubicBezTo>
                  <a:cubicBezTo>
                    <a:pt x="1337" y="973"/>
                    <a:pt x="1337" y="973"/>
                    <a:pt x="1338" y="973"/>
                  </a:cubicBezTo>
                  <a:cubicBezTo>
                    <a:pt x="1338" y="973"/>
                    <a:pt x="1338" y="973"/>
                    <a:pt x="1337" y="976"/>
                  </a:cubicBezTo>
                  <a:cubicBezTo>
                    <a:pt x="1337" y="976"/>
                    <a:pt x="1337" y="976"/>
                    <a:pt x="1337" y="977"/>
                  </a:cubicBezTo>
                  <a:cubicBezTo>
                    <a:pt x="1337" y="977"/>
                    <a:pt x="1337" y="977"/>
                    <a:pt x="1336" y="979"/>
                  </a:cubicBezTo>
                  <a:cubicBezTo>
                    <a:pt x="1336" y="979"/>
                    <a:pt x="1336" y="979"/>
                    <a:pt x="1335" y="982"/>
                  </a:cubicBezTo>
                  <a:cubicBezTo>
                    <a:pt x="1335" y="982"/>
                    <a:pt x="1335" y="982"/>
                    <a:pt x="1334" y="983"/>
                  </a:cubicBezTo>
                  <a:cubicBezTo>
                    <a:pt x="1334" y="983"/>
                    <a:pt x="1334" y="983"/>
                    <a:pt x="1334" y="984"/>
                  </a:cubicBezTo>
                  <a:cubicBezTo>
                    <a:pt x="1334" y="984"/>
                    <a:pt x="1334" y="984"/>
                    <a:pt x="1332" y="986"/>
                  </a:cubicBezTo>
                  <a:cubicBezTo>
                    <a:pt x="1332" y="986"/>
                    <a:pt x="1332" y="986"/>
                    <a:pt x="1331" y="987"/>
                  </a:cubicBezTo>
                  <a:cubicBezTo>
                    <a:pt x="1331" y="987"/>
                    <a:pt x="1331" y="987"/>
                    <a:pt x="1330" y="987"/>
                  </a:cubicBezTo>
                  <a:cubicBezTo>
                    <a:pt x="1330" y="987"/>
                    <a:pt x="1330" y="987"/>
                    <a:pt x="1330" y="988"/>
                  </a:cubicBezTo>
                  <a:cubicBezTo>
                    <a:pt x="1330" y="988"/>
                    <a:pt x="1330" y="988"/>
                    <a:pt x="1328" y="989"/>
                  </a:cubicBezTo>
                  <a:cubicBezTo>
                    <a:pt x="1328" y="989"/>
                    <a:pt x="1328" y="989"/>
                    <a:pt x="1327" y="990"/>
                  </a:cubicBezTo>
                  <a:cubicBezTo>
                    <a:pt x="1327" y="990"/>
                    <a:pt x="1327" y="990"/>
                    <a:pt x="1326" y="992"/>
                  </a:cubicBezTo>
                  <a:cubicBezTo>
                    <a:pt x="1326" y="992"/>
                    <a:pt x="1326" y="992"/>
                    <a:pt x="1325" y="994"/>
                  </a:cubicBezTo>
                  <a:cubicBezTo>
                    <a:pt x="1325" y="994"/>
                    <a:pt x="1325" y="994"/>
                    <a:pt x="1324" y="994"/>
                  </a:cubicBezTo>
                  <a:cubicBezTo>
                    <a:pt x="1324" y="994"/>
                    <a:pt x="1324" y="994"/>
                    <a:pt x="1323" y="996"/>
                  </a:cubicBezTo>
                  <a:cubicBezTo>
                    <a:pt x="1323" y="996"/>
                    <a:pt x="1323" y="996"/>
                    <a:pt x="1321" y="1000"/>
                  </a:cubicBezTo>
                  <a:cubicBezTo>
                    <a:pt x="1321" y="1000"/>
                    <a:pt x="1321" y="1000"/>
                    <a:pt x="1319" y="1002"/>
                  </a:cubicBezTo>
                  <a:cubicBezTo>
                    <a:pt x="1319" y="1002"/>
                    <a:pt x="1319" y="1002"/>
                    <a:pt x="1318" y="1004"/>
                  </a:cubicBezTo>
                  <a:cubicBezTo>
                    <a:pt x="1318" y="1004"/>
                    <a:pt x="1318" y="1004"/>
                    <a:pt x="1317" y="1004"/>
                  </a:cubicBezTo>
                  <a:cubicBezTo>
                    <a:pt x="1317" y="1004"/>
                    <a:pt x="1317" y="1004"/>
                    <a:pt x="1316" y="1005"/>
                  </a:cubicBezTo>
                  <a:cubicBezTo>
                    <a:pt x="1316" y="1005"/>
                    <a:pt x="1316" y="1005"/>
                    <a:pt x="1315" y="1005"/>
                  </a:cubicBezTo>
                  <a:cubicBezTo>
                    <a:pt x="1315" y="1005"/>
                    <a:pt x="1315" y="1005"/>
                    <a:pt x="1315" y="1006"/>
                  </a:cubicBezTo>
                  <a:cubicBezTo>
                    <a:pt x="1315" y="1006"/>
                    <a:pt x="1315" y="1006"/>
                    <a:pt x="1308" y="1012"/>
                  </a:cubicBezTo>
                  <a:cubicBezTo>
                    <a:pt x="1308" y="1012"/>
                    <a:pt x="1308" y="1012"/>
                    <a:pt x="1308" y="1013"/>
                  </a:cubicBezTo>
                  <a:cubicBezTo>
                    <a:pt x="1308" y="1013"/>
                    <a:pt x="1308" y="1013"/>
                    <a:pt x="1307" y="1014"/>
                  </a:cubicBezTo>
                  <a:cubicBezTo>
                    <a:pt x="1307" y="1014"/>
                    <a:pt x="1307" y="1014"/>
                    <a:pt x="1302" y="1017"/>
                  </a:cubicBezTo>
                  <a:cubicBezTo>
                    <a:pt x="1302" y="1017"/>
                    <a:pt x="1302" y="1017"/>
                    <a:pt x="1301" y="1018"/>
                  </a:cubicBezTo>
                  <a:cubicBezTo>
                    <a:pt x="1301" y="1018"/>
                    <a:pt x="1301" y="1018"/>
                    <a:pt x="1300" y="1018"/>
                  </a:cubicBezTo>
                  <a:cubicBezTo>
                    <a:pt x="1300" y="1018"/>
                    <a:pt x="1300" y="1018"/>
                    <a:pt x="1300" y="1019"/>
                  </a:cubicBezTo>
                  <a:cubicBezTo>
                    <a:pt x="1300" y="1019"/>
                    <a:pt x="1300" y="1019"/>
                    <a:pt x="1297" y="1019"/>
                  </a:cubicBezTo>
                  <a:cubicBezTo>
                    <a:pt x="1297" y="1019"/>
                    <a:pt x="1297" y="1019"/>
                    <a:pt x="1296" y="1020"/>
                  </a:cubicBezTo>
                  <a:cubicBezTo>
                    <a:pt x="1296" y="1020"/>
                    <a:pt x="1296" y="1020"/>
                    <a:pt x="1295" y="1020"/>
                  </a:cubicBezTo>
                  <a:cubicBezTo>
                    <a:pt x="1295" y="1020"/>
                    <a:pt x="1295" y="1020"/>
                    <a:pt x="1294" y="1020"/>
                  </a:cubicBezTo>
                  <a:cubicBezTo>
                    <a:pt x="1294" y="1020"/>
                    <a:pt x="1294" y="1020"/>
                    <a:pt x="1292" y="1020"/>
                  </a:cubicBezTo>
                  <a:cubicBezTo>
                    <a:pt x="1292" y="1020"/>
                    <a:pt x="1292" y="1020"/>
                    <a:pt x="1291" y="1020"/>
                  </a:cubicBezTo>
                  <a:cubicBezTo>
                    <a:pt x="1291" y="1020"/>
                    <a:pt x="1291" y="1020"/>
                    <a:pt x="1290" y="1022"/>
                  </a:cubicBezTo>
                  <a:cubicBezTo>
                    <a:pt x="1290" y="1022"/>
                    <a:pt x="1290" y="1022"/>
                    <a:pt x="1291" y="1022"/>
                  </a:cubicBezTo>
                  <a:cubicBezTo>
                    <a:pt x="1291" y="1022"/>
                    <a:pt x="1291" y="1022"/>
                    <a:pt x="1291" y="1023"/>
                  </a:cubicBezTo>
                  <a:cubicBezTo>
                    <a:pt x="1291" y="1023"/>
                    <a:pt x="1291" y="1023"/>
                    <a:pt x="1289" y="1023"/>
                  </a:cubicBezTo>
                  <a:cubicBezTo>
                    <a:pt x="1289" y="1023"/>
                    <a:pt x="1289" y="1023"/>
                    <a:pt x="1287" y="1022"/>
                  </a:cubicBezTo>
                  <a:cubicBezTo>
                    <a:pt x="1287" y="1022"/>
                    <a:pt x="1287" y="1022"/>
                    <a:pt x="1286" y="1022"/>
                  </a:cubicBezTo>
                  <a:cubicBezTo>
                    <a:pt x="1286" y="1022"/>
                    <a:pt x="1286" y="1022"/>
                    <a:pt x="1285" y="1023"/>
                  </a:cubicBezTo>
                  <a:cubicBezTo>
                    <a:pt x="1285" y="1023"/>
                    <a:pt x="1285" y="1023"/>
                    <a:pt x="1286" y="1024"/>
                  </a:cubicBezTo>
                  <a:cubicBezTo>
                    <a:pt x="1286" y="1024"/>
                    <a:pt x="1286" y="1024"/>
                    <a:pt x="1285" y="1024"/>
                  </a:cubicBezTo>
                  <a:cubicBezTo>
                    <a:pt x="1285" y="1024"/>
                    <a:pt x="1285" y="1024"/>
                    <a:pt x="1282" y="1023"/>
                  </a:cubicBezTo>
                  <a:cubicBezTo>
                    <a:pt x="1282" y="1023"/>
                    <a:pt x="1282" y="1023"/>
                    <a:pt x="1281" y="1023"/>
                  </a:cubicBezTo>
                  <a:cubicBezTo>
                    <a:pt x="1281" y="1023"/>
                    <a:pt x="1281" y="1023"/>
                    <a:pt x="1279" y="1022"/>
                  </a:cubicBezTo>
                  <a:cubicBezTo>
                    <a:pt x="1279" y="1022"/>
                    <a:pt x="1279" y="1022"/>
                    <a:pt x="1277" y="1022"/>
                  </a:cubicBezTo>
                  <a:cubicBezTo>
                    <a:pt x="1277" y="1022"/>
                    <a:pt x="1277" y="1022"/>
                    <a:pt x="1277" y="1023"/>
                  </a:cubicBezTo>
                  <a:cubicBezTo>
                    <a:pt x="1277" y="1023"/>
                    <a:pt x="1277" y="1023"/>
                    <a:pt x="1276" y="1023"/>
                  </a:cubicBezTo>
                  <a:cubicBezTo>
                    <a:pt x="1276" y="1023"/>
                    <a:pt x="1276" y="1023"/>
                    <a:pt x="1274" y="1022"/>
                  </a:cubicBezTo>
                  <a:cubicBezTo>
                    <a:pt x="1274" y="1022"/>
                    <a:pt x="1274" y="1022"/>
                    <a:pt x="1271" y="1022"/>
                  </a:cubicBezTo>
                  <a:cubicBezTo>
                    <a:pt x="1271" y="1022"/>
                    <a:pt x="1271" y="1022"/>
                    <a:pt x="1270" y="1023"/>
                  </a:cubicBezTo>
                  <a:cubicBezTo>
                    <a:pt x="1270" y="1023"/>
                    <a:pt x="1270" y="1023"/>
                    <a:pt x="1269" y="1024"/>
                  </a:cubicBezTo>
                  <a:cubicBezTo>
                    <a:pt x="1269" y="1024"/>
                    <a:pt x="1269" y="1024"/>
                    <a:pt x="1268" y="1024"/>
                  </a:cubicBezTo>
                  <a:cubicBezTo>
                    <a:pt x="1268" y="1024"/>
                    <a:pt x="1268" y="1024"/>
                    <a:pt x="1267" y="1024"/>
                  </a:cubicBezTo>
                  <a:cubicBezTo>
                    <a:pt x="1267" y="1024"/>
                    <a:pt x="1267" y="1024"/>
                    <a:pt x="1267" y="1025"/>
                  </a:cubicBezTo>
                  <a:cubicBezTo>
                    <a:pt x="1267" y="1025"/>
                    <a:pt x="1267" y="1025"/>
                    <a:pt x="1265" y="1025"/>
                  </a:cubicBezTo>
                  <a:cubicBezTo>
                    <a:pt x="1265" y="1025"/>
                    <a:pt x="1265" y="1025"/>
                    <a:pt x="1263" y="1025"/>
                  </a:cubicBezTo>
                  <a:cubicBezTo>
                    <a:pt x="1263" y="1025"/>
                    <a:pt x="1263" y="1025"/>
                    <a:pt x="1261" y="1025"/>
                  </a:cubicBezTo>
                  <a:cubicBezTo>
                    <a:pt x="1261" y="1025"/>
                    <a:pt x="1261" y="1025"/>
                    <a:pt x="1259" y="1025"/>
                  </a:cubicBezTo>
                  <a:cubicBezTo>
                    <a:pt x="1259" y="1025"/>
                    <a:pt x="1259" y="1025"/>
                    <a:pt x="1258" y="1026"/>
                  </a:cubicBezTo>
                  <a:cubicBezTo>
                    <a:pt x="1258" y="1026"/>
                    <a:pt x="1258" y="1026"/>
                    <a:pt x="1257" y="1027"/>
                  </a:cubicBezTo>
                  <a:cubicBezTo>
                    <a:pt x="1257" y="1027"/>
                    <a:pt x="1257" y="1027"/>
                    <a:pt x="1256" y="1028"/>
                  </a:cubicBezTo>
                  <a:cubicBezTo>
                    <a:pt x="1256" y="1028"/>
                    <a:pt x="1256" y="1028"/>
                    <a:pt x="1256" y="1027"/>
                  </a:cubicBezTo>
                  <a:cubicBezTo>
                    <a:pt x="1256" y="1027"/>
                    <a:pt x="1256" y="1027"/>
                    <a:pt x="1255" y="1028"/>
                  </a:cubicBezTo>
                  <a:cubicBezTo>
                    <a:pt x="1255" y="1028"/>
                    <a:pt x="1255" y="1028"/>
                    <a:pt x="1252" y="1026"/>
                  </a:cubicBezTo>
                  <a:cubicBezTo>
                    <a:pt x="1252" y="1026"/>
                    <a:pt x="1252" y="1026"/>
                    <a:pt x="1251" y="1026"/>
                  </a:cubicBezTo>
                  <a:cubicBezTo>
                    <a:pt x="1251" y="1026"/>
                    <a:pt x="1251" y="1026"/>
                    <a:pt x="1251" y="1025"/>
                  </a:cubicBezTo>
                  <a:cubicBezTo>
                    <a:pt x="1251" y="1025"/>
                    <a:pt x="1251" y="1025"/>
                    <a:pt x="1250" y="1024"/>
                  </a:cubicBezTo>
                  <a:cubicBezTo>
                    <a:pt x="1250" y="1024"/>
                    <a:pt x="1250" y="1024"/>
                    <a:pt x="1249" y="1025"/>
                  </a:cubicBezTo>
                  <a:cubicBezTo>
                    <a:pt x="1249" y="1025"/>
                    <a:pt x="1249" y="1025"/>
                    <a:pt x="1249" y="1024"/>
                  </a:cubicBezTo>
                  <a:cubicBezTo>
                    <a:pt x="1249" y="1024"/>
                    <a:pt x="1249" y="1024"/>
                    <a:pt x="1249" y="1023"/>
                  </a:cubicBezTo>
                  <a:cubicBezTo>
                    <a:pt x="1249" y="1023"/>
                    <a:pt x="1249" y="1023"/>
                    <a:pt x="1247" y="1023"/>
                  </a:cubicBezTo>
                  <a:cubicBezTo>
                    <a:pt x="1247" y="1023"/>
                    <a:pt x="1247" y="1023"/>
                    <a:pt x="1246" y="1023"/>
                  </a:cubicBezTo>
                  <a:cubicBezTo>
                    <a:pt x="1246" y="1023"/>
                    <a:pt x="1246" y="1023"/>
                    <a:pt x="1246" y="1022"/>
                  </a:cubicBezTo>
                  <a:cubicBezTo>
                    <a:pt x="1246" y="1022"/>
                    <a:pt x="1246" y="1022"/>
                    <a:pt x="1246" y="1020"/>
                  </a:cubicBezTo>
                  <a:cubicBezTo>
                    <a:pt x="1246" y="1020"/>
                    <a:pt x="1246" y="1020"/>
                    <a:pt x="1247" y="1019"/>
                  </a:cubicBezTo>
                  <a:cubicBezTo>
                    <a:pt x="1247" y="1019"/>
                    <a:pt x="1247" y="1019"/>
                    <a:pt x="1245" y="1017"/>
                  </a:cubicBezTo>
                  <a:cubicBezTo>
                    <a:pt x="1245" y="1017"/>
                    <a:pt x="1245" y="1017"/>
                    <a:pt x="1244" y="1016"/>
                  </a:cubicBezTo>
                  <a:cubicBezTo>
                    <a:pt x="1244" y="1016"/>
                    <a:pt x="1244" y="1016"/>
                    <a:pt x="1243" y="1014"/>
                  </a:cubicBezTo>
                  <a:cubicBezTo>
                    <a:pt x="1243" y="1014"/>
                    <a:pt x="1243" y="1014"/>
                    <a:pt x="1243" y="1012"/>
                  </a:cubicBezTo>
                  <a:cubicBezTo>
                    <a:pt x="1243" y="1012"/>
                    <a:pt x="1243" y="1012"/>
                    <a:pt x="1244" y="1012"/>
                  </a:cubicBezTo>
                  <a:cubicBezTo>
                    <a:pt x="1244" y="1012"/>
                    <a:pt x="1244" y="1012"/>
                    <a:pt x="1245" y="1013"/>
                  </a:cubicBezTo>
                  <a:cubicBezTo>
                    <a:pt x="1245" y="1013"/>
                    <a:pt x="1245" y="1013"/>
                    <a:pt x="1246" y="1012"/>
                  </a:cubicBezTo>
                  <a:cubicBezTo>
                    <a:pt x="1246" y="1012"/>
                    <a:pt x="1246" y="1012"/>
                    <a:pt x="1246" y="1010"/>
                  </a:cubicBezTo>
                  <a:cubicBezTo>
                    <a:pt x="1246" y="1010"/>
                    <a:pt x="1246" y="1010"/>
                    <a:pt x="1246" y="1008"/>
                  </a:cubicBezTo>
                  <a:cubicBezTo>
                    <a:pt x="1246" y="1008"/>
                    <a:pt x="1246" y="1008"/>
                    <a:pt x="1246" y="1007"/>
                  </a:cubicBezTo>
                  <a:cubicBezTo>
                    <a:pt x="1246" y="1007"/>
                    <a:pt x="1246" y="1007"/>
                    <a:pt x="1244" y="1004"/>
                  </a:cubicBezTo>
                  <a:cubicBezTo>
                    <a:pt x="1244" y="1004"/>
                    <a:pt x="1244" y="1004"/>
                    <a:pt x="1244" y="1002"/>
                  </a:cubicBezTo>
                  <a:cubicBezTo>
                    <a:pt x="1244" y="1002"/>
                    <a:pt x="1244" y="1002"/>
                    <a:pt x="1242" y="1000"/>
                  </a:cubicBezTo>
                  <a:cubicBezTo>
                    <a:pt x="1242" y="1000"/>
                    <a:pt x="1242" y="1000"/>
                    <a:pt x="1241" y="996"/>
                  </a:cubicBezTo>
                  <a:cubicBezTo>
                    <a:pt x="1241" y="996"/>
                    <a:pt x="1241" y="996"/>
                    <a:pt x="1240" y="993"/>
                  </a:cubicBezTo>
                  <a:cubicBezTo>
                    <a:pt x="1240" y="993"/>
                    <a:pt x="1240" y="993"/>
                    <a:pt x="1240" y="991"/>
                  </a:cubicBezTo>
                  <a:cubicBezTo>
                    <a:pt x="1240" y="991"/>
                    <a:pt x="1240" y="991"/>
                    <a:pt x="1239" y="987"/>
                  </a:cubicBezTo>
                  <a:cubicBezTo>
                    <a:pt x="1239" y="987"/>
                    <a:pt x="1239" y="987"/>
                    <a:pt x="1237" y="986"/>
                  </a:cubicBezTo>
                  <a:cubicBezTo>
                    <a:pt x="1237" y="986"/>
                    <a:pt x="1237" y="986"/>
                    <a:pt x="1236" y="984"/>
                  </a:cubicBezTo>
                  <a:cubicBezTo>
                    <a:pt x="1236" y="984"/>
                    <a:pt x="1236" y="984"/>
                    <a:pt x="1234" y="982"/>
                  </a:cubicBezTo>
                  <a:cubicBezTo>
                    <a:pt x="1234" y="982"/>
                    <a:pt x="1234" y="982"/>
                    <a:pt x="1234" y="981"/>
                  </a:cubicBezTo>
                  <a:cubicBezTo>
                    <a:pt x="1234" y="981"/>
                    <a:pt x="1234" y="981"/>
                    <a:pt x="1232" y="980"/>
                  </a:cubicBezTo>
                  <a:cubicBezTo>
                    <a:pt x="1232" y="980"/>
                    <a:pt x="1232" y="980"/>
                    <a:pt x="1231" y="977"/>
                  </a:cubicBezTo>
                  <a:cubicBezTo>
                    <a:pt x="1231" y="977"/>
                    <a:pt x="1231" y="977"/>
                    <a:pt x="1230" y="975"/>
                  </a:cubicBezTo>
                  <a:cubicBezTo>
                    <a:pt x="1230" y="975"/>
                    <a:pt x="1230" y="975"/>
                    <a:pt x="1230" y="973"/>
                  </a:cubicBezTo>
                  <a:cubicBezTo>
                    <a:pt x="1230" y="973"/>
                    <a:pt x="1230" y="973"/>
                    <a:pt x="1229" y="972"/>
                  </a:cubicBezTo>
                  <a:cubicBezTo>
                    <a:pt x="1229" y="972"/>
                    <a:pt x="1229" y="972"/>
                    <a:pt x="1229" y="971"/>
                  </a:cubicBezTo>
                  <a:cubicBezTo>
                    <a:pt x="1229" y="971"/>
                    <a:pt x="1229" y="971"/>
                    <a:pt x="1229" y="970"/>
                  </a:cubicBezTo>
                  <a:cubicBezTo>
                    <a:pt x="1229" y="970"/>
                    <a:pt x="1229" y="970"/>
                    <a:pt x="1229" y="969"/>
                  </a:cubicBezTo>
                  <a:cubicBezTo>
                    <a:pt x="1229" y="969"/>
                    <a:pt x="1229" y="969"/>
                    <a:pt x="1228" y="968"/>
                  </a:cubicBezTo>
                  <a:cubicBezTo>
                    <a:pt x="1228" y="968"/>
                    <a:pt x="1228" y="968"/>
                    <a:pt x="1227" y="965"/>
                  </a:cubicBezTo>
                  <a:cubicBezTo>
                    <a:pt x="1227" y="965"/>
                    <a:pt x="1227" y="965"/>
                    <a:pt x="1227" y="964"/>
                  </a:cubicBezTo>
                  <a:cubicBezTo>
                    <a:pt x="1227" y="964"/>
                    <a:pt x="1227" y="964"/>
                    <a:pt x="1227" y="962"/>
                  </a:cubicBezTo>
                  <a:cubicBezTo>
                    <a:pt x="1227" y="962"/>
                    <a:pt x="1227" y="962"/>
                    <a:pt x="1227" y="959"/>
                  </a:cubicBezTo>
                  <a:cubicBezTo>
                    <a:pt x="1227" y="959"/>
                    <a:pt x="1227" y="959"/>
                    <a:pt x="1225" y="954"/>
                  </a:cubicBezTo>
                  <a:cubicBezTo>
                    <a:pt x="1225" y="954"/>
                    <a:pt x="1225" y="954"/>
                    <a:pt x="1225" y="949"/>
                  </a:cubicBezTo>
                  <a:cubicBezTo>
                    <a:pt x="1225" y="949"/>
                    <a:pt x="1225" y="949"/>
                    <a:pt x="1224" y="946"/>
                  </a:cubicBezTo>
                  <a:cubicBezTo>
                    <a:pt x="1224" y="946"/>
                    <a:pt x="1224" y="946"/>
                    <a:pt x="1225" y="946"/>
                  </a:cubicBezTo>
                  <a:cubicBezTo>
                    <a:pt x="1225" y="946"/>
                    <a:pt x="1225" y="946"/>
                    <a:pt x="1225" y="943"/>
                  </a:cubicBezTo>
                  <a:cubicBezTo>
                    <a:pt x="1225" y="943"/>
                    <a:pt x="1225" y="943"/>
                    <a:pt x="1222" y="938"/>
                  </a:cubicBezTo>
                  <a:cubicBezTo>
                    <a:pt x="1222" y="938"/>
                    <a:pt x="1222" y="938"/>
                    <a:pt x="1222" y="937"/>
                  </a:cubicBezTo>
                  <a:cubicBezTo>
                    <a:pt x="1222" y="937"/>
                    <a:pt x="1222" y="937"/>
                    <a:pt x="1218" y="932"/>
                  </a:cubicBezTo>
                  <a:cubicBezTo>
                    <a:pt x="1218" y="932"/>
                    <a:pt x="1218" y="932"/>
                    <a:pt x="1218" y="929"/>
                  </a:cubicBezTo>
                  <a:cubicBezTo>
                    <a:pt x="1218" y="929"/>
                    <a:pt x="1218" y="929"/>
                    <a:pt x="1215" y="922"/>
                  </a:cubicBezTo>
                  <a:cubicBezTo>
                    <a:pt x="1215" y="922"/>
                    <a:pt x="1215" y="922"/>
                    <a:pt x="1213" y="919"/>
                  </a:cubicBezTo>
                  <a:cubicBezTo>
                    <a:pt x="1213" y="919"/>
                    <a:pt x="1213" y="919"/>
                    <a:pt x="1209" y="915"/>
                  </a:cubicBezTo>
                  <a:cubicBezTo>
                    <a:pt x="1209" y="915"/>
                    <a:pt x="1209" y="915"/>
                    <a:pt x="1209" y="910"/>
                  </a:cubicBezTo>
                  <a:cubicBezTo>
                    <a:pt x="1209" y="910"/>
                    <a:pt x="1209" y="910"/>
                    <a:pt x="1209" y="909"/>
                  </a:cubicBezTo>
                  <a:cubicBezTo>
                    <a:pt x="1209" y="909"/>
                    <a:pt x="1209" y="909"/>
                    <a:pt x="1209" y="907"/>
                  </a:cubicBezTo>
                  <a:cubicBezTo>
                    <a:pt x="1209" y="907"/>
                    <a:pt x="1209" y="907"/>
                    <a:pt x="1209" y="904"/>
                  </a:cubicBezTo>
                  <a:cubicBezTo>
                    <a:pt x="1209" y="904"/>
                    <a:pt x="1209" y="904"/>
                    <a:pt x="1209" y="902"/>
                  </a:cubicBezTo>
                  <a:cubicBezTo>
                    <a:pt x="1209" y="902"/>
                    <a:pt x="1209" y="902"/>
                    <a:pt x="1209" y="900"/>
                  </a:cubicBezTo>
                  <a:cubicBezTo>
                    <a:pt x="1209" y="900"/>
                    <a:pt x="1209" y="900"/>
                    <a:pt x="1211" y="898"/>
                  </a:cubicBezTo>
                  <a:cubicBezTo>
                    <a:pt x="1211" y="898"/>
                    <a:pt x="1211" y="898"/>
                    <a:pt x="1211" y="895"/>
                  </a:cubicBezTo>
                  <a:cubicBezTo>
                    <a:pt x="1211" y="895"/>
                    <a:pt x="1211" y="895"/>
                    <a:pt x="1213" y="893"/>
                  </a:cubicBezTo>
                  <a:cubicBezTo>
                    <a:pt x="1213" y="893"/>
                    <a:pt x="1213" y="893"/>
                    <a:pt x="1213" y="888"/>
                  </a:cubicBezTo>
                  <a:cubicBezTo>
                    <a:pt x="1213" y="888"/>
                    <a:pt x="1213" y="888"/>
                    <a:pt x="1214" y="886"/>
                  </a:cubicBezTo>
                  <a:cubicBezTo>
                    <a:pt x="1214" y="886"/>
                    <a:pt x="1214" y="886"/>
                    <a:pt x="1217" y="883"/>
                  </a:cubicBezTo>
                  <a:cubicBezTo>
                    <a:pt x="1217" y="883"/>
                    <a:pt x="1217" y="883"/>
                    <a:pt x="1217" y="881"/>
                  </a:cubicBezTo>
                  <a:cubicBezTo>
                    <a:pt x="1217" y="881"/>
                    <a:pt x="1217" y="881"/>
                    <a:pt x="1220" y="879"/>
                  </a:cubicBezTo>
                  <a:cubicBezTo>
                    <a:pt x="1220" y="879"/>
                    <a:pt x="1220" y="879"/>
                    <a:pt x="1221" y="879"/>
                  </a:cubicBezTo>
                  <a:cubicBezTo>
                    <a:pt x="1221" y="879"/>
                    <a:pt x="1221" y="879"/>
                    <a:pt x="1223" y="874"/>
                  </a:cubicBezTo>
                  <a:cubicBezTo>
                    <a:pt x="1223" y="874"/>
                    <a:pt x="1223" y="874"/>
                    <a:pt x="1223" y="869"/>
                  </a:cubicBezTo>
                  <a:cubicBezTo>
                    <a:pt x="1223" y="869"/>
                    <a:pt x="1223" y="869"/>
                    <a:pt x="1222" y="868"/>
                  </a:cubicBezTo>
                  <a:cubicBezTo>
                    <a:pt x="1222" y="868"/>
                    <a:pt x="1222" y="868"/>
                    <a:pt x="1222" y="867"/>
                  </a:cubicBezTo>
                  <a:cubicBezTo>
                    <a:pt x="1222" y="867"/>
                    <a:pt x="1222" y="867"/>
                    <a:pt x="1220" y="863"/>
                  </a:cubicBezTo>
                  <a:cubicBezTo>
                    <a:pt x="1220" y="863"/>
                    <a:pt x="1220" y="863"/>
                    <a:pt x="1220" y="861"/>
                  </a:cubicBezTo>
                  <a:cubicBezTo>
                    <a:pt x="1220" y="861"/>
                    <a:pt x="1220" y="861"/>
                    <a:pt x="1219" y="860"/>
                  </a:cubicBezTo>
                  <a:cubicBezTo>
                    <a:pt x="1219" y="860"/>
                    <a:pt x="1219" y="860"/>
                    <a:pt x="1219" y="858"/>
                  </a:cubicBezTo>
                  <a:cubicBezTo>
                    <a:pt x="1219" y="858"/>
                    <a:pt x="1219" y="858"/>
                    <a:pt x="1218" y="857"/>
                  </a:cubicBezTo>
                  <a:cubicBezTo>
                    <a:pt x="1218" y="857"/>
                    <a:pt x="1218" y="857"/>
                    <a:pt x="1220" y="855"/>
                  </a:cubicBezTo>
                  <a:cubicBezTo>
                    <a:pt x="1220" y="855"/>
                    <a:pt x="1220" y="855"/>
                    <a:pt x="1220" y="852"/>
                  </a:cubicBezTo>
                  <a:cubicBezTo>
                    <a:pt x="1220" y="852"/>
                    <a:pt x="1220" y="852"/>
                    <a:pt x="1218" y="849"/>
                  </a:cubicBezTo>
                  <a:cubicBezTo>
                    <a:pt x="1218" y="849"/>
                    <a:pt x="1218" y="849"/>
                    <a:pt x="1218" y="844"/>
                  </a:cubicBezTo>
                  <a:cubicBezTo>
                    <a:pt x="1218" y="844"/>
                    <a:pt x="1218" y="844"/>
                    <a:pt x="1215" y="841"/>
                  </a:cubicBezTo>
                  <a:cubicBezTo>
                    <a:pt x="1215" y="841"/>
                    <a:pt x="1215" y="841"/>
                    <a:pt x="1215" y="840"/>
                  </a:cubicBezTo>
                  <a:cubicBezTo>
                    <a:pt x="1215" y="840"/>
                    <a:pt x="1215" y="840"/>
                    <a:pt x="1214" y="839"/>
                  </a:cubicBezTo>
                  <a:cubicBezTo>
                    <a:pt x="1214" y="839"/>
                    <a:pt x="1214" y="839"/>
                    <a:pt x="1216" y="838"/>
                  </a:cubicBezTo>
                  <a:cubicBezTo>
                    <a:pt x="1216" y="838"/>
                    <a:pt x="1216" y="838"/>
                    <a:pt x="1215" y="837"/>
                  </a:cubicBezTo>
                  <a:cubicBezTo>
                    <a:pt x="1215" y="837"/>
                    <a:pt x="1215" y="837"/>
                    <a:pt x="1213" y="837"/>
                  </a:cubicBezTo>
                  <a:cubicBezTo>
                    <a:pt x="1213" y="837"/>
                    <a:pt x="1213" y="837"/>
                    <a:pt x="1213" y="836"/>
                  </a:cubicBezTo>
                  <a:cubicBezTo>
                    <a:pt x="1213" y="836"/>
                    <a:pt x="1213" y="836"/>
                    <a:pt x="1213" y="834"/>
                  </a:cubicBezTo>
                  <a:cubicBezTo>
                    <a:pt x="1213" y="834"/>
                    <a:pt x="1213" y="834"/>
                    <a:pt x="1213" y="833"/>
                  </a:cubicBezTo>
                  <a:cubicBezTo>
                    <a:pt x="1213" y="833"/>
                    <a:pt x="1213" y="833"/>
                    <a:pt x="1212" y="832"/>
                  </a:cubicBezTo>
                  <a:cubicBezTo>
                    <a:pt x="1212" y="832"/>
                    <a:pt x="1212" y="832"/>
                    <a:pt x="1211" y="831"/>
                  </a:cubicBezTo>
                  <a:cubicBezTo>
                    <a:pt x="1211" y="831"/>
                    <a:pt x="1211" y="831"/>
                    <a:pt x="1212" y="830"/>
                  </a:cubicBezTo>
                  <a:cubicBezTo>
                    <a:pt x="1212" y="830"/>
                    <a:pt x="1212" y="830"/>
                    <a:pt x="1211" y="829"/>
                  </a:cubicBezTo>
                  <a:cubicBezTo>
                    <a:pt x="1211" y="829"/>
                    <a:pt x="1211" y="829"/>
                    <a:pt x="1210" y="828"/>
                  </a:cubicBezTo>
                  <a:cubicBezTo>
                    <a:pt x="1210" y="828"/>
                    <a:pt x="1210" y="828"/>
                    <a:pt x="1209" y="826"/>
                  </a:cubicBezTo>
                  <a:cubicBezTo>
                    <a:pt x="1209" y="826"/>
                    <a:pt x="1209" y="826"/>
                    <a:pt x="1208" y="826"/>
                  </a:cubicBezTo>
                  <a:cubicBezTo>
                    <a:pt x="1208" y="826"/>
                    <a:pt x="1208" y="826"/>
                    <a:pt x="1207" y="824"/>
                  </a:cubicBezTo>
                  <a:cubicBezTo>
                    <a:pt x="1207" y="824"/>
                    <a:pt x="1207" y="824"/>
                    <a:pt x="1206" y="824"/>
                  </a:cubicBezTo>
                  <a:cubicBezTo>
                    <a:pt x="1206" y="824"/>
                    <a:pt x="1206" y="824"/>
                    <a:pt x="1205" y="823"/>
                  </a:cubicBezTo>
                  <a:cubicBezTo>
                    <a:pt x="1205" y="823"/>
                    <a:pt x="1205" y="823"/>
                    <a:pt x="1203" y="822"/>
                  </a:cubicBezTo>
                  <a:cubicBezTo>
                    <a:pt x="1203" y="822"/>
                    <a:pt x="1203" y="822"/>
                    <a:pt x="1202" y="820"/>
                  </a:cubicBezTo>
                  <a:cubicBezTo>
                    <a:pt x="1202" y="820"/>
                    <a:pt x="1202" y="820"/>
                    <a:pt x="1200" y="818"/>
                  </a:cubicBezTo>
                  <a:cubicBezTo>
                    <a:pt x="1200" y="818"/>
                    <a:pt x="1200" y="818"/>
                    <a:pt x="1198" y="816"/>
                  </a:cubicBezTo>
                  <a:cubicBezTo>
                    <a:pt x="1198" y="816"/>
                    <a:pt x="1198" y="816"/>
                    <a:pt x="1197" y="814"/>
                  </a:cubicBezTo>
                  <a:cubicBezTo>
                    <a:pt x="1197" y="814"/>
                    <a:pt x="1197" y="814"/>
                    <a:pt x="1196" y="813"/>
                  </a:cubicBezTo>
                  <a:cubicBezTo>
                    <a:pt x="1196" y="813"/>
                    <a:pt x="1196" y="813"/>
                    <a:pt x="1195" y="812"/>
                  </a:cubicBezTo>
                  <a:cubicBezTo>
                    <a:pt x="1195" y="812"/>
                    <a:pt x="1195" y="812"/>
                    <a:pt x="1195" y="810"/>
                  </a:cubicBezTo>
                  <a:cubicBezTo>
                    <a:pt x="1195" y="810"/>
                    <a:pt x="1195" y="810"/>
                    <a:pt x="1194" y="809"/>
                  </a:cubicBezTo>
                  <a:cubicBezTo>
                    <a:pt x="1194" y="809"/>
                    <a:pt x="1194" y="809"/>
                    <a:pt x="1194" y="808"/>
                  </a:cubicBezTo>
                  <a:cubicBezTo>
                    <a:pt x="1194" y="808"/>
                    <a:pt x="1194" y="808"/>
                    <a:pt x="1193" y="807"/>
                  </a:cubicBezTo>
                  <a:cubicBezTo>
                    <a:pt x="1193" y="807"/>
                    <a:pt x="1193" y="807"/>
                    <a:pt x="1192" y="804"/>
                  </a:cubicBezTo>
                  <a:cubicBezTo>
                    <a:pt x="1192" y="804"/>
                    <a:pt x="1192" y="804"/>
                    <a:pt x="1194" y="804"/>
                  </a:cubicBezTo>
                  <a:cubicBezTo>
                    <a:pt x="1194" y="804"/>
                    <a:pt x="1194" y="804"/>
                    <a:pt x="1195" y="803"/>
                  </a:cubicBezTo>
                  <a:cubicBezTo>
                    <a:pt x="1195" y="803"/>
                    <a:pt x="1195" y="803"/>
                    <a:pt x="1195" y="800"/>
                  </a:cubicBezTo>
                  <a:cubicBezTo>
                    <a:pt x="1195" y="800"/>
                    <a:pt x="1195" y="800"/>
                    <a:pt x="1195" y="798"/>
                  </a:cubicBezTo>
                  <a:cubicBezTo>
                    <a:pt x="1195" y="798"/>
                    <a:pt x="1195" y="798"/>
                    <a:pt x="1196" y="799"/>
                  </a:cubicBezTo>
                  <a:cubicBezTo>
                    <a:pt x="1196" y="799"/>
                    <a:pt x="1196" y="799"/>
                    <a:pt x="1199" y="798"/>
                  </a:cubicBezTo>
                  <a:cubicBezTo>
                    <a:pt x="1199" y="798"/>
                    <a:pt x="1199" y="798"/>
                    <a:pt x="1197" y="798"/>
                  </a:cubicBezTo>
                  <a:cubicBezTo>
                    <a:pt x="1197" y="798"/>
                    <a:pt x="1197" y="798"/>
                    <a:pt x="1196" y="796"/>
                  </a:cubicBezTo>
                  <a:cubicBezTo>
                    <a:pt x="1196" y="796"/>
                    <a:pt x="1196" y="796"/>
                    <a:pt x="1197" y="795"/>
                  </a:cubicBezTo>
                  <a:cubicBezTo>
                    <a:pt x="1197" y="795"/>
                    <a:pt x="1197" y="795"/>
                    <a:pt x="1197" y="794"/>
                  </a:cubicBezTo>
                  <a:cubicBezTo>
                    <a:pt x="1197" y="794"/>
                    <a:pt x="1197" y="794"/>
                    <a:pt x="1197" y="793"/>
                  </a:cubicBezTo>
                  <a:cubicBezTo>
                    <a:pt x="1197" y="793"/>
                    <a:pt x="1197" y="793"/>
                    <a:pt x="1195" y="793"/>
                  </a:cubicBezTo>
                  <a:cubicBezTo>
                    <a:pt x="1195" y="793"/>
                    <a:pt x="1195" y="793"/>
                    <a:pt x="1197" y="790"/>
                  </a:cubicBezTo>
                  <a:cubicBezTo>
                    <a:pt x="1197" y="790"/>
                    <a:pt x="1197" y="790"/>
                    <a:pt x="1199" y="787"/>
                  </a:cubicBezTo>
                  <a:cubicBezTo>
                    <a:pt x="1199" y="787"/>
                    <a:pt x="1199" y="787"/>
                    <a:pt x="1198" y="786"/>
                  </a:cubicBezTo>
                  <a:cubicBezTo>
                    <a:pt x="1198" y="786"/>
                    <a:pt x="1198" y="786"/>
                    <a:pt x="1199" y="786"/>
                  </a:cubicBezTo>
                  <a:cubicBezTo>
                    <a:pt x="1199" y="786"/>
                    <a:pt x="1199" y="786"/>
                    <a:pt x="1200" y="785"/>
                  </a:cubicBezTo>
                  <a:cubicBezTo>
                    <a:pt x="1200" y="785"/>
                    <a:pt x="1200" y="785"/>
                    <a:pt x="1199" y="784"/>
                  </a:cubicBezTo>
                  <a:cubicBezTo>
                    <a:pt x="1199" y="784"/>
                    <a:pt x="1199" y="784"/>
                    <a:pt x="1200" y="782"/>
                  </a:cubicBezTo>
                  <a:cubicBezTo>
                    <a:pt x="1200" y="782"/>
                    <a:pt x="1200" y="782"/>
                    <a:pt x="1199" y="780"/>
                  </a:cubicBezTo>
                  <a:cubicBezTo>
                    <a:pt x="1199" y="780"/>
                    <a:pt x="1199" y="780"/>
                    <a:pt x="1198" y="778"/>
                  </a:cubicBezTo>
                  <a:cubicBezTo>
                    <a:pt x="1198" y="778"/>
                    <a:pt x="1198" y="778"/>
                    <a:pt x="1198" y="776"/>
                  </a:cubicBezTo>
                  <a:cubicBezTo>
                    <a:pt x="1198" y="776"/>
                    <a:pt x="1198" y="776"/>
                    <a:pt x="1199" y="775"/>
                  </a:cubicBezTo>
                  <a:cubicBezTo>
                    <a:pt x="1199" y="775"/>
                    <a:pt x="1199" y="775"/>
                    <a:pt x="1198" y="774"/>
                  </a:cubicBezTo>
                  <a:cubicBezTo>
                    <a:pt x="1198" y="774"/>
                    <a:pt x="1198" y="774"/>
                    <a:pt x="1196" y="775"/>
                  </a:cubicBezTo>
                  <a:cubicBezTo>
                    <a:pt x="1196" y="775"/>
                    <a:pt x="1196" y="775"/>
                    <a:pt x="1195" y="774"/>
                  </a:cubicBezTo>
                  <a:cubicBezTo>
                    <a:pt x="1195" y="774"/>
                    <a:pt x="1195" y="774"/>
                    <a:pt x="1194" y="774"/>
                  </a:cubicBezTo>
                  <a:cubicBezTo>
                    <a:pt x="1194" y="774"/>
                    <a:pt x="1194" y="774"/>
                    <a:pt x="1194" y="770"/>
                  </a:cubicBezTo>
                  <a:cubicBezTo>
                    <a:pt x="1194" y="770"/>
                    <a:pt x="1194" y="770"/>
                    <a:pt x="1193" y="771"/>
                  </a:cubicBezTo>
                  <a:cubicBezTo>
                    <a:pt x="1193" y="771"/>
                    <a:pt x="1193" y="771"/>
                    <a:pt x="1192" y="770"/>
                  </a:cubicBezTo>
                  <a:cubicBezTo>
                    <a:pt x="1192" y="770"/>
                    <a:pt x="1192" y="770"/>
                    <a:pt x="1191" y="770"/>
                  </a:cubicBezTo>
                  <a:cubicBezTo>
                    <a:pt x="1191" y="770"/>
                    <a:pt x="1191" y="770"/>
                    <a:pt x="1190" y="769"/>
                  </a:cubicBezTo>
                  <a:cubicBezTo>
                    <a:pt x="1190" y="769"/>
                    <a:pt x="1190" y="769"/>
                    <a:pt x="1189" y="771"/>
                  </a:cubicBezTo>
                  <a:cubicBezTo>
                    <a:pt x="1189" y="771"/>
                    <a:pt x="1189" y="771"/>
                    <a:pt x="1188" y="771"/>
                  </a:cubicBezTo>
                  <a:cubicBezTo>
                    <a:pt x="1188" y="771"/>
                    <a:pt x="1188" y="771"/>
                    <a:pt x="1187" y="771"/>
                  </a:cubicBezTo>
                  <a:cubicBezTo>
                    <a:pt x="1187" y="771"/>
                    <a:pt x="1187" y="771"/>
                    <a:pt x="1184" y="772"/>
                  </a:cubicBezTo>
                  <a:cubicBezTo>
                    <a:pt x="1184" y="772"/>
                    <a:pt x="1184" y="772"/>
                    <a:pt x="1183" y="772"/>
                  </a:cubicBezTo>
                  <a:cubicBezTo>
                    <a:pt x="1183" y="772"/>
                    <a:pt x="1183" y="772"/>
                    <a:pt x="1182" y="772"/>
                  </a:cubicBezTo>
                  <a:cubicBezTo>
                    <a:pt x="1182" y="772"/>
                    <a:pt x="1182" y="772"/>
                    <a:pt x="1176" y="773"/>
                  </a:cubicBezTo>
                  <a:cubicBezTo>
                    <a:pt x="1176" y="773"/>
                    <a:pt x="1176" y="773"/>
                    <a:pt x="1173" y="772"/>
                  </a:cubicBezTo>
                  <a:cubicBezTo>
                    <a:pt x="1173" y="772"/>
                    <a:pt x="1173" y="772"/>
                    <a:pt x="1172" y="771"/>
                  </a:cubicBezTo>
                  <a:cubicBezTo>
                    <a:pt x="1172" y="771"/>
                    <a:pt x="1172" y="771"/>
                    <a:pt x="1171" y="768"/>
                  </a:cubicBezTo>
                  <a:cubicBezTo>
                    <a:pt x="1171" y="768"/>
                    <a:pt x="1171" y="768"/>
                    <a:pt x="1170" y="768"/>
                  </a:cubicBezTo>
                  <a:cubicBezTo>
                    <a:pt x="1170" y="768"/>
                    <a:pt x="1170" y="768"/>
                    <a:pt x="1170" y="766"/>
                  </a:cubicBezTo>
                  <a:cubicBezTo>
                    <a:pt x="1170" y="766"/>
                    <a:pt x="1170" y="766"/>
                    <a:pt x="1169" y="763"/>
                  </a:cubicBezTo>
                  <a:cubicBezTo>
                    <a:pt x="1169" y="763"/>
                    <a:pt x="1169" y="763"/>
                    <a:pt x="1166" y="760"/>
                  </a:cubicBezTo>
                  <a:cubicBezTo>
                    <a:pt x="1166" y="760"/>
                    <a:pt x="1166" y="760"/>
                    <a:pt x="1162" y="758"/>
                  </a:cubicBezTo>
                  <a:cubicBezTo>
                    <a:pt x="1162" y="758"/>
                    <a:pt x="1162" y="758"/>
                    <a:pt x="1160" y="759"/>
                  </a:cubicBezTo>
                  <a:cubicBezTo>
                    <a:pt x="1160" y="759"/>
                    <a:pt x="1160" y="759"/>
                    <a:pt x="1157" y="758"/>
                  </a:cubicBezTo>
                  <a:cubicBezTo>
                    <a:pt x="1157" y="758"/>
                    <a:pt x="1157" y="758"/>
                    <a:pt x="1153" y="760"/>
                  </a:cubicBezTo>
                  <a:cubicBezTo>
                    <a:pt x="1153" y="760"/>
                    <a:pt x="1153" y="760"/>
                    <a:pt x="1150" y="759"/>
                  </a:cubicBezTo>
                  <a:cubicBezTo>
                    <a:pt x="1150" y="759"/>
                    <a:pt x="1150" y="759"/>
                    <a:pt x="1146" y="761"/>
                  </a:cubicBezTo>
                  <a:cubicBezTo>
                    <a:pt x="1146" y="761"/>
                    <a:pt x="1146" y="761"/>
                    <a:pt x="1142" y="762"/>
                  </a:cubicBezTo>
                  <a:cubicBezTo>
                    <a:pt x="1142" y="762"/>
                    <a:pt x="1142" y="762"/>
                    <a:pt x="1139" y="763"/>
                  </a:cubicBezTo>
                  <a:cubicBezTo>
                    <a:pt x="1139" y="763"/>
                    <a:pt x="1139" y="763"/>
                    <a:pt x="1136" y="766"/>
                  </a:cubicBezTo>
                  <a:cubicBezTo>
                    <a:pt x="1136" y="766"/>
                    <a:pt x="1136" y="766"/>
                    <a:pt x="1132" y="766"/>
                  </a:cubicBezTo>
                  <a:cubicBezTo>
                    <a:pt x="1132" y="766"/>
                    <a:pt x="1132" y="766"/>
                    <a:pt x="1127" y="769"/>
                  </a:cubicBezTo>
                  <a:cubicBezTo>
                    <a:pt x="1127" y="769"/>
                    <a:pt x="1127" y="769"/>
                    <a:pt x="1124" y="768"/>
                  </a:cubicBezTo>
                  <a:cubicBezTo>
                    <a:pt x="1124" y="768"/>
                    <a:pt x="1124" y="768"/>
                    <a:pt x="1121" y="767"/>
                  </a:cubicBezTo>
                  <a:cubicBezTo>
                    <a:pt x="1121" y="767"/>
                    <a:pt x="1121" y="767"/>
                    <a:pt x="1120" y="765"/>
                  </a:cubicBezTo>
                  <a:cubicBezTo>
                    <a:pt x="1120" y="765"/>
                    <a:pt x="1120" y="765"/>
                    <a:pt x="1119" y="766"/>
                  </a:cubicBezTo>
                  <a:cubicBezTo>
                    <a:pt x="1119" y="766"/>
                    <a:pt x="1119" y="766"/>
                    <a:pt x="1118" y="767"/>
                  </a:cubicBezTo>
                  <a:cubicBezTo>
                    <a:pt x="1118" y="767"/>
                    <a:pt x="1118" y="767"/>
                    <a:pt x="1115" y="766"/>
                  </a:cubicBezTo>
                  <a:cubicBezTo>
                    <a:pt x="1115" y="766"/>
                    <a:pt x="1115" y="766"/>
                    <a:pt x="1112" y="767"/>
                  </a:cubicBezTo>
                  <a:cubicBezTo>
                    <a:pt x="1112" y="767"/>
                    <a:pt x="1112" y="767"/>
                    <a:pt x="1104" y="767"/>
                  </a:cubicBezTo>
                  <a:cubicBezTo>
                    <a:pt x="1104" y="767"/>
                    <a:pt x="1104" y="767"/>
                    <a:pt x="1102" y="767"/>
                  </a:cubicBezTo>
                  <a:cubicBezTo>
                    <a:pt x="1102" y="767"/>
                    <a:pt x="1102" y="767"/>
                    <a:pt x="1102" y="768"/>
                  </a:cubicBezTo>
                  <a:cubicBezTo>
                    <a:pt x="1102" y="768"/>
                    <a:pt x="1102" y="768"/>
                    <a:pt x="1097" y="769"/>
                  </a:cubicBezTo>
                  <a:cubicBezTo>
                    <a:pt x="1097" y="769"/>
                    <a:pt x="1097" y="769"/>
                    <a:pt x="1097" y="770"/>
                  </a:cubicBezTo>
                  <a:cubicBezTo>
                    <a:pt x="1097" y="770"/>
                    <a:pt x="1097" y="770"/>
                    <a:pt x="1095" y="770"/>
                  </a:cubicBezTo>
                  <a:cubicBezTo>
                    <a:pt x="1095" y="770"/>
                    <a:pt x="1095" y="770"/>
                    <a:pt x="1093" y="772"/>
                  </a:cubicBezTo>
                  <a:cubicBezTo>
                    <a:pt x="1093" y="772"/>
                    <a:pt x="1093" y="772"/>
                    <a:pt x="1086" y="769"/>
                  </a:cubicBezTo>
                  <a:cubicBezTo>
                    <a:pt x="1086" y="769"/>
                    <a:pt x="1086" y="769"/>
                    <a:pt x="1082" y="766"/>
                  </a:cubicBezTo>
                  <a:cubicBezTo>
                    <a:pt x="1082" y="766"/>
                    <a:pt x="1082" y="766"/>
                    <a:pt x="1080" y="766"/>
                  </a:cubicBezTo>
                  <a:cubicBezTo>
                    <a:pt x="1080" y="766"/>
                    <a:pt x="1080" y="766"/>
                    <a:pt x="1076" y="762"/>
                  </a:cubicBezTo>
                  <a:cubicBezTo>
                    <a:pt x="1076" y="762"/>
                    <a:pt x="1076" y="762"/>
                    <a:pt x="1074" y="760"/>
                  </a:cubicBezTo>
                  <a:cubicBezTo>
                    <a:pt x="1074" y="760"/>
                    <a:pt x="1074" y="760"/>
                    <a:pt x="1073" y="760"/>
                  </a:cubicBezTo>
                  <a:cubicBezTo>
                    <a:pt x="1073" y="760"/>
                    <a:pt x="1073" y="760"/>
                    <a:pt x="1071" y="758"/>
                  </a:cubicBezTo>
                  <a:cubicBezTo>
                    <a:pt x="1071" y="758"/>
                    <a:pt x="1071" y="758"/>
                    <a:pt x="1070" y="757"/>
                  </a:cubicBezTo>
                  <a:cubicBezTo>
                    <a:pt x="1070" y="757"/>
                    <a:pt x="1070" y="757"/>
                    <a:pt x="1071" y="756"/>
                  </a:cubicBezTo>
                  <a:cubicBezTo>
                    <a:pt x="1071" y="756"/>
                    <a:pt x="1071" y="756"/>
                    <a:pt x="1070" y="756"/>
                  </a:cubicBezTo>
                  <a:cubicBezTo>
                    <a:pt x="1070" y="756"/>
                    <a:pt x="1070" y="756"/>
                    <a:pt x="1068" y="756"/>
                  </a:cubicBezTo>
                  <a:cubicBezTo>
                    <a:pt x="1068" y="756"/>
                    <a:pt x="1068" y="756"/>
                    <a:pt x="1067" y="756"/>
                  </a:cubicBezTo>
                  <a:cubicBezTo>
                    <a:pt x="1067" y="756"/>
                    <a:pt x="1067" y="756"/>
                    <a:pt x="1064" y="754"/>
                  </a:cubicBezTo>
                  <a:cubicBezTo>
                    <a:pt x="1064" y="754"/>
                    <a:pt x="1064" y="754"/>
                    <a:pt x="1063" y="754"/>
                  </a:cubicBezTo>
                  <a:cubicBezTo>
                    <a:pt x="1063" y="754"/>
                    <a:pt x="1063" y="754"/>
                    <a:pt x="1063" y="753"/>
                  </a:cubicBezTo>
                  <a:cubicBezTo>
                    <a:pt x="1063" y="753"/>
                    <a:pt x="1063" y="753"/>
                    <a:pt x="1062" y="752"/>
                  </a:cubicBezTo>
                  <a:cubicBezTo>
                    <a:pt x="1062" y="752"/>
                    <a:pt x="1062" y="752"/>
                    <a:pt x="1061" y="751"/>
                  </a:cubicBezTo>
                  <a:cubicBezTo>
                    <a:pt x="1061" y="751"/>
                    <a:pt x="1061" y="751"/>
                    <a:pt x="1062" y="750"/>
                  </a:cubicBezTo>
                  <a:cubicBezTo>
                    <a:pt x="1062" y="750"/>
                    <a:pt x="1062" y="750"/>
                    <a:pt x="1060" y="750"/>
                  </a:cubicBezTo>
                  <a:cubicBezTo>
                    <a:pt x="1060" y="750"/>
                    <a:pt x="1060" y="750"/>
                    <a:pt x="1059" y="749"/>
                  </a:cubicBezTo>
                  <a:cubicBezTo>
                    <a:pt x="1059" y="749"/>
                    <a:pt x="1059" y="749"/>
                    <a:pt x="1059" y="747"/>
                  </a:cubicBezTo>
                  <a:cubicBezTo>
                    <a:pt x="1059" y="747"/>
                    <a:pt x="1059" y="747"/>
                    <a:pt x="1058" y="745"/>
                  </a:cubicBezTo>
                  <a:cubicBezTo>
                    <a:pt x="1058" y="745"/>
                    <a:pt x="1058" y="745"/>
                    <a:pt x="1057" y="745"/>
                  </a:cubicBezTo>
                  <a:cubicBezTo>
                    <a:pt x="1057" y="745"/>
                    <a:pt x="1057" y="745"/>
                    <a:pt x="1057" y="744"/>
                  </a:cubicBezTo>
                  <a:cubicBezTo>
                    <a:pt x="1057" y="744"/>
                    <a:pt x="1057" y="744"/>
                    <a:pt x="1058" y="743"/>
                  </a:cubicBezTo>
                  <a:cubicBezTo>
                    <a:pt x="1058" y="743"/>
                    <a:pt x="1058" y="743"/>
                    <a:pt x="1057" y="742"/>
                  </a:cubicBezTo>
                  <a:cubicBezTo>
                    <a:pt x="1057" y="742"/>
                    <a:pt x="1057" y="742"/>
                    <a:pt x="1057" y="741"/>
                  </a:cubicBezTo>
                  <a:cubicBezTo>
                    <a:pt x="1057" y="741"/>
                    <a:pt x="1057" y="741"/>
                    <a:pt x="1057" y="740"/>
                  </a:cubicBezTo>
                  <a:cubicBezTo>
                    <a:pt x="1057" y="740"/>
                    <a:pt x="1057" y="740"/>
                    <a:pt x="1056" y="739"/>
                  </a:cubicBezTo>
                  <a:cubicBezTo>
                    <a:pt x="1056" y="739"/>
                    <a:pt x="1056" y="739"/>
                    <a:pt x="1055" y="738"/>
                  </a:cubicBezTo>
                  <a:cubicBezTo>
                    <a:pt x="1055" y="738"/>
                    <a:pt x="1055" y="738"/>
                    <a:pt x="1054" y="736"/>
                  </a:cubicBezTo>
                  <a:cubicBezTo>
                    <a:pt x="1054" y="736"/>
                    <a:pt x="1054" y="736"/>
                    <a:pt x="1053" y="736"/>
                  </a:cubicBezTo>
                  <a:cubicBezTo>
                    <a:pt x="1053" y="736"/>
                    <a:pt x="1053" y="736"/>
                    <a:pt x="1052" y="736"/>
                  </a:cubicBezTo>
                  <a:cubicBezTo>
                    <a:pt x="1052" y="736"/>
                    <a:pt x="1052" y="736"/>
                    <a:pt x="1052" y="735"/>
                  </a:cubicBezTo>
                  <a:cubicBezTo>
                    <a:pt x="1052" y="735"/>
                    <a:pt x="1052" y="735"/>
                    <a:pt x="1053" y="734"/>
                  </a:cubicBezTo>
                  <a:cubicBezTo>
                    <a:pt x="1053" y="734"/>
                    <a:pt x="1053" y="734"/>
                    <a:pt x="1052" y="734"/>
                  </a:cubicBezTo>
                  <a:cubicBezTo>
                    <a:pt x="1052" y="734"/>
                    <a:pt x="1052" y="734"/>
                    <a:pt x="1051" y="735"/>
                  </a:cubicBezTo>
                  <a:cubicBezTo>
                    <a:pt x="1051" y="735"/>
                    <a:pt x="1051" y="735"/>
                    <a:pt x="1050" y="734"/>
                  </a:cubicBezTo>
                  <a:cubicBezTo>
                    <a:pt x="1050" y="734"/>
                    <a:pt x="1050" y="734"/>
                    <a:pt x="1049" y="734"/>
                  </a:cubicBezTo>
                  <a:cubicBezTo>
                    <a:pt x="1049" y="734"/>
                    <a:pt x="1049" y="734"/>
                    <a:pt x="1047" y="732"/>
                  </a:cubicBezTo>
                  <a:cubicBezTo>
                    <a:pt x="1047" y="732"/>
                    <a:pt x="1047" y="732"/>
                    <a:pt x="1048" y="730"/>
                  </a:cubicBezTo>
                  <a:cubicBezTo>
                    <a:pt x="1048" y="730"/>
                    <a:pt x="1048" y="730"/>
                    <a:pt x="1047" y="729"/>
                  </a:cubicBezTo>
                  <a:cubicBezTo>
                    <a:pt x="1047" y="729"/>
                    <a:pt x="1047" y="729"/>
                    <a:pt x="1045" y="729"/>
                  </a:cubicBezTo>
                  <a:cubicBezTo>
                    <a:pt x="1045" y="729"/>
                    <a:pt x="1045" y="729"/>
                    <a:pt x="1045" y="728"/>
                  </a:cubicBezTo>
                  <a:cubicBezTo>
                    <a:pt x="1045" y="728"/>
                    <a:pt x="1045" y="728"/>
                    <a:pt x="1043" y="728"/>
                  </a:cubicBezTo>
                  <a:cubicBezTo>
                    <a:pt x="1043" y="728"/>
                    <a:pt x="1043" y="728"/>
                    <a:pt x="1044" y="726"/>
                  </a:cubicBezTo>
                  <a:cubicBezTo>
                    <a:pt x="1044" y="726"/>
                    <a:pt x="1044" y="726"/>
                    <a:pt x="1043" y="725"/>
                  </a:cubicBezTo>
                  <a:cubicBezTo>
                    <a:pt x="1043" y="725"/>
                    <a:pt x="1043" y="725"/>
                    <a:pt x="1042" y="725"/>
                  </a:cubicBezTo>
                  <a:cubicBezTo>
                    <a:pt x="1042" y="725"/>
                    <a:pt x="1042" y="725"/>
                    <a:pt x="1045" y="724"/>
                  </a:cubicBezTo>
                  <a:cubicBezTo>
                    <a:pt x="1045" y="724"/>
                    <a:pt x="1045" y="724"/>
                    <a:pt x="1044" y="723"/>
                  </a:cubicBezTo>
                  <a:cubicBezTo>
                    <a:pt x="1044" y="723"/>
                    <a:pt x="1044" y="723"/>
                    <a:pt x="1042" y="723"/>
                  </a:cubicBezTo>
                  <a:cubicBezTo>
                    <a:pt x="1042" y="723"/>
                    <a:pt x="1042" y="723"/>
                    <a:pt x="1041" y="724"/>
                  </a:cubicBezTo>
                  <a:cubicBezTo>
                    <a:pt x="1041" y="724"/>
                    <a:pt x="1041" y="724"/>
                    <a:pt x="1040" y="724"/>
                  </a:cubicBezTo>
                  <a:cubicBezTo>
                    <a:pt x="1040" y="724"/>
                    <a:pt x="1040" y="724"/>
                    <a:pt x="1039" y="723"/>
                  </a:cubicBezTo>
                  <a:cubicBezTo>
                    <a:pt x="1039" y="723"/>
                    <a:pt x="1039" y="723"/>
                    <a:pt x="1038" y="723"/>
                  </a:cubicBezTo>
                  <a:cubicBezTo>
                    <a:pt x="1038" y="723"/>
                    <a:pt x="1038" y="723"/>
                    <a:pt x="1037" y="722"/>
                  </a:cubicBezTo>
                  <a:cubicBezTo>
                    <a:pt x="1037" y="722"/>
                    <a:pt x="1037" y="722"/>
                    <a:pt x="1038" y="721"/>
                  </a:cubicBezTo>
                  <a:cubicBezTo>
                    <a:pt x="1038" y="721"/>
                    <a:pt x="1038" y="721"/>
                    <a:pt x="1037" y="721"/>
                  </a:cubicBezTo>
                  <a:cubicBezTo>
                    <a:pt x="1037" y="721"/>
                    <a:pt x="1037" y="721"/>
                    <a:pt x="1035" y="721"/>
                  </a:cubicBezTo>
                  <a:cubicBezTo>
                    <a:pt x="1035" y="721"/>
                    <a:pt x="1035" y="721"/>
                    <a:pt x="1035" y="720"/>
                  </a:cubicBezTo>
                  <a:cubicBezTo>
                    <a:pt x="1035" y="720"/>
                    <a:pt x="1035" y="720"/>
                    <a:pt x="1035" y="719"/>
                  </a:cubicBezTo>
                  <a:cubicBezTo>
                    <a:pt x="1035" y="719"/>
                    <a:pt x="1035" y="719"/>
                    <a:pt x="1036" y="719"/>
                  </a:cubicBezTo>
                  <a:cubicBezTo>
                    <a:pt x="1036" y="719"/>
                    <a:pt x="1036" y="719"/>
                    <a:pt x="1037" y="718"/>
                  </a:cubicBezTo>
                  <a:cubicBezTo>
                    <a:pt x="1037" y="718"/>
                    <a:pt x="1037" y="718"/>
                    <a:pt x="1035" y="717"/>
                  </a:cubicBezTo>
                  <a:cubicBezTo>
                    <a:pt x="1035" y="717"/>
                    <a:pt x="1035" y="717"/>
                    <a:pt x="1034" y="718"/>
                  </a:cubicBezTo>
                  <a:cubicBezTo>
                    <a:pt x="1034" y="718"/>
                    <a:pt x="1034" y="718"/>
                    <a:pt x="1033" y="718"/>
                  </a:cubicBezTo>
                  <a:cubicBezTo>
                    <a:pt x="1033" y="718"/>
                    <a:pt x="1033" y="718"/>
                    <a:pt x="1034" y="717"/>
                  </a:cubicBezTo>
                  <a:cubicBezTo>
                    <a:pt x="1034" y="717"/>
                    <a:pt x="1034" y="717"/>
                    <a:pt x="1034" y="715"/>
                  </a:cubicBezTo>
                  <a:cubicBezTo>
                    <a:pt x="1034" y="715"/>
                    <a:pt x="1034" y="715"/>
                    <a:pt x="1033" y="714"/>
                  </a:cubicBezTo>
                  <a:cubicBezTo>
                    <a:pt x="1033" y="714"/>
                    <a:pt x="1033" y="714"/>
                    <a:pt x="1034" y="713"/>
                  </a:cubicBezTo>
                  <a:cubicBezTo>
                    <a:pt x="1034" y="713"/>
                    <a:pt x="1034" y="713"/>
                    <a:pt x="1036" y="715"/>
                  </a:cubicBezTo>
                  <a:cubicBezTo>
                    <a:pt x="1036" y="715"/>
                    <a:pt x="1036" y="715"/>
                    <a:pt x="1037" y="715"/>
                  </a:cubicBezTo>
                  <a:cubicBezTo>
                    <a:pt x="1037" y="715"/>
                    <a:pt x="1037" y="715"/>
                    <a:pt x="1038" y="714"/>
                  </a:cubicBezTo>
                  <a:cubicBezTo>
                    <a:pt x="1038" y="714"/>
                    <a:pt x="1038" y="714"/>
                    <a:pt x="1037" y="714"/>
                  </a:cubicBezTo>
                  <a:cubicBezTo>
                    <a:pt x="1037" y="714"/>
                    <a:pt x="1037" y="714"/>
                    <a:pt x="1035" y="713"/>
                  </a:cubicBezTo>
                  <a:cubicBezTo>
                    <a:pt x="1035" y="713"/>
                    <a:pt x="1035" y="713"/>
                    <a:pt x="1035" y="712"/>
                  </a:cubicBezTo>
                  <a:cubicBezTo>
                    <a:pt x="1035" y="712"/>
                    <a:pt x="1035" y="712"/>
                    <a:pt x="1036" y="711"/>
                  </a:cubicBezTo>
                  <a:cubicBezTo>
                    <a:pt x="1036" y="711"/>
                    <a:pt x="1036" y="711"/>
                    <a:pt x="1034" y="710"/>
                  </a:cubicBezTo>
                  <a:cubicBezTo>
                    <a:pt x="1034" y="710"/>
                    <a:pt x="1034" y="710"/>
                    <a:pt x="1035" y="710"/>
                  </a:cubicBezTo>
                  <a:cubicBezTo>
                    <a:pt x="1035" y="710"/>
                    <a:pt x="1035" y="710"/>
                    <a:pt x="1035" y="709"/>
                  </a:cubicBezTo>
                  <a:cubicBezTo>
                    <a:pt x="1035" y="709"/>
                    <a:pt x="1035" y="709"/>
                    <a:pt x="1034" y="709"/>
                  </a:cubicBezTo>
                  <a:cubicBezTo>
                    <a:pt x="1034" y="709"/>
                    <a:pt x="1034" y="709"/>
                    <a:pt x="1032" y="706"/>
                  </a:cubicBezTo>
                  <a:cubicBezTo>
                    <a:pt x="1032" y="706"/>
                    <a:pt x="1032" y="706"/>
                    <a:pt x="1030" y="704"/>
                  </a:cubicBezTo>
                  <a:cubicBezTo>
                    <a:pt x="1030" y="704"/>
                    <a:pt x="1030" y="704"/>
                    <a:pt x="1034" y="701"/>
                  </a:cubicBezTo>
                  <a:cubicBezTo>
                    <a:pt x="1034" y="701"/>
                    <a:pt x="1034" y="701"/>
                    <a:pt x="1036" y="698"/>
                  </a:cubicBezTo>
                  <a:cubicBezTo>
                    <a:pt x="1036" y="698"/>
                    <a:pt x="1036" y="698"/>
                    <a:pt x="1036" y="696"/>
                  </a:cubicBezTo>
                  <a:cubicBezTo>
                    <a:pt x="1036" y="696"/>
                    <a:pt x="1036" y="696"/>
                    <a:pt x="1036" y="693"/>
                  </a:cubicBezTo>
                  <a:cubicBezTo>
                    <a:pt x="1036" y="693"/>
                    <a:pt x="1036" y="693"/>
                    <a:pt x="1037" y="689"/>
                  </a:cubicBezTo>
                  <a:cubicBezTo>
                    <a:pt x="1037" y="689"/>
                    <a:pt x="1037" y="689"/>
                    <a:pt x="1039" y="687"/>
                  </a:cubicBezTo>
                  <a:cubicBezTo>
                    <a:pt x="1039" y="687"/>
                    <a:pt x="1039" y="687"/>
                    <a:pt x="1039" y="683"/>
                  </a:cubicBezTo>
                  <a:cubicBezTo>
                    <a:pt x="1039" y="683"/>
                    <a:pt x="1039" y="683"/>
                    <a:pt x="1038" y="676"/>
                  </a:cubicBezTo>
                  <a:cubicBezTo>
                    <a:pt x="1038" y="676"/>
                    <a:pt x="1038" y="676"/>
                    <a:pt x="1036" y="673"/>
                  </a:cubicBezTo>
                  <a:cubicBezTo>
                    <a:pt x="1036" y="673"/>
                    <a:pt x="1036" y="673"/>
                    <a:pt x="1037" y="673"/>
                  </a:cubicBezTo>
                  <a:cubicBezTo>
                    <a:pt x="1037" y="673"/>
                    <a:pt x="1037" y="673"/>
                    <a:pt x="1038" y="673"/>
                  </a:cubicBezTo>
                  <a:cubicBezTo>
                    <a:pt x="1038" y="673"/>
                    <a:pt x="1038" y="673"/>
                    <a:pt x="1038" y="671"/>
                  </a:cubicBezTo>
                  <a:cubicBezTo>
                    <a:pt x="1038" y="671"/>
                    <a:pt x="1038" y="671"/>
                    <a:pt x="1038" y="669"/>
                  </a:cubicBezTo>
                  <a:cubicBezTo>
                    <a:pt x="1038" y="669"/>
                    <a:pt x="1038" y="669"/>
                    <a:pt x="1037" y="666"/>
                  </a:cubicBezTo>
                  <a:cubicBezTo>
                    <a:pt x="1037" y="666"/>
                    <a:pt x="1037" y="666"/>
                    <a:pt x="1036" y="667"/>
                  </a:cubicBezTo>
                  <a:cubicBezTo>
                    <a:pt x="1036" y="667"/>
                    <a:pt x="1036" y="667"/>
                    <a:pt x="1035" y="666"/>
                  </a:cubicBezTo>
                  <a:cubicBezTo>
                    <a:pt x="1035" y="666"/>
                    <a:pt x="1035" y="666"/>
                    <a:pt x="1035" y="665"/>
                  </a:cubicBezTo>
                  <a:cubicBezTo>
                    <a:pt x="1035" y="665"/>
                    <a:pt x="1035" y="665"/>
                    <a:pt x="1033" y="666"/>
                  </a:cubicBezTo>
                  <a:cubicBezTo>
                    <a:pt x="1033" y="666"/>
                    <a:pt x="1033" y="666"/>
                    <a:pt x="1033" y="664"/>
                  </a:cubicBezTo>
                  <a:cubicBezTo>
                    <a:pt x="1033" y="664"/>
                    <a:pt x="1033" y="664"/>
                    <a:pt x="1034" y="663"/>
                  </a:cubicBezTo>
                  <a:cubicBezTo>
                    <a:pt x="1034" y="663"/>
                    <a:pt x="1034" y="663"/>
                    <a:pt x="1034" y="662"/>
                  </a:cubicBezTo>
                  <a:cubicBezTo>
                    <a:pt x="1034" y="662"/>
                    <a:pt x="1034" y="662"/>
                    <a:pt x="1034" y="660"/>
                  </a:cubicBezTo>
                  <a:cubicBezTo>
                    <a:pt x="1034" y="660"/>
                    <a:pt x="1034" y="660"/>
                    <a:pt x="1034" y="659"/>
                  </a:cubicBezTo>
                  <a:cubicBezTo>
                    <a:pt x="1034" y="659"/>
                    <a:pt x="1034" y="659"/>
                    <a:pt x="1034" y="657"/>
                  </a:cubicBezTo>
                  <a:cubicBezTo>
                    <a:pt x="1034" y="657"/>
                    <a:pt x="1034" y="657"/>
                    <a:pt x="1035" y="656"/>
                  </a:cubicBezTo>
                  <a:cubicBezTo>
                    <a:pt x="1035" y="656"/>
                    <a:pt x="1035" y="656"/>
                    <a:pt x="1036" y="656"/>
                  </a:cubicBezTo>
                  <a:cubicBezTo>
                    <a:pt x="1036" y="656"/>
                    <a:pt x="1036" y="656"/>
                    <a:pt x="1038" y="653"/>
                  </a:cubicBezTo>
                  <a:cubicBezTo>
                    <a:pt x="1038" y="653"/>
                    <a:pt x="1038" y="653"/>
                    <a:pt x="1039" y="652"/>
                  </a:cubicBezTo>
                  <a:cubicBezTo>
                    <a:pt x="1039" y="652"/>
                    <a:pt x="1039" y="652"/>
                    <a:pt x="1038" y="652"/>
                  </a:cubicBezTo>
                  <a:cubicBezTo>
                    <a:pt x="1038" y="652"/>
                    <a:pt x="1038" y="652"/>
                    <a:pt x="1038" y="651"/>
                  </a:cubicBezTo>
                  <a:cubicBezTo>
                    <a:pt x="1038" y="651"/>
                    <a:pt x="1038" y="651"/>
                    <a:pt x="1041" y="648"/>
                  </a:cubicBezTo>
                  <a:cubicBezTo>
                    <a:pt x="1041" y="648"/>
                    <a:pt x="1041" y="648"/>
                    <a:pt x="1041" y="647"/>
                  </a:cubicBezTo>
                  <a:cubicBezTo>
                    <a:pt x="1041" y="647"/>
                    <a:pt x="1041" y="647"/>
                    <a:pt x="1042" y="643"/>
                  </a:cubicBezTo>
                  <a:cubicBezTo>
                    <a:pt x="1042" y="643"/>
                    <a:pt x="1042" y="643"/>
                    <a:pt x="1043" y="643"/>
                  </a:cubicBezTo>
                  <a:cubicBezTo>
                    <a:pt x="1043" y="643"/>
                    <a:pt x="1043" y="643"/>
                    <a:pt x="1046" y="640"/>
                  </a:cubicBezTo>
                  <a:cubicBezTo>
                    <a:pt x="1046" y="640"/>
                    <a:pt x="1046" y="640"/>
                    <a:pt x="1046" y="638"/>
                  </a:cubicBezTo>
                  <a:cubicBezTo>
                    <a:pt x="1046" y="638"/>
                    <a:pt x="1046" y="638"/>
                    <a:pt x="1050" y="633"/>
                  </a:cubicBezTo>
                  <a:cubicBezTo>
                    <a:pt x="1050" y="633"/>
                    <a:pt x="1050" y="633"/>
                    <a:pt x="1050" y="631"/>
                  </a:cubicBezTo>
                  <a:cubicBezTo>
                    <a:pt x="1050" y="631"/>
                    <a:pt x="1050" y="631"/>
                    <a:pt x="1052" y="630"/>
                  </a:cubicBezTo>
                  <a:cubicBezTo>
                    <a:pt x="1052" y="630"/>
                    <a:pt x="1052" y="630"/>
                    <a:pt x="1052" y="629"/>
                  </a:cubicBezTo>
                  <a:cubicBezTo>
                    <a:pt x="1052" y="629"/>
                    <a:pt x="1052" y="629"/>
                    <a:pt x="1056" y="626"/>
                  </a:cubicBezTo>
                  <a:cubicBezTo>
                    <a:pt x="1056" y="626"/>
                    <a:pt x="1056" y="626"/>
                    <a:pt x="1057" y="626"/>
                  </a:cubicBezTo>
                  <a:cubicBezTo>
                    <a:pt x="1057" y="626"/>
                    <a:pt x="1057" y="626"/>
                    <a:pt x="1057" y="624"/>
                  </a:cubicBezTo>
                  <a:cubicBezTo>
                    <a:pt x="1057" y="624"/>
                    <a:pt x="1057" y="624"/>
                    <a:pt x="1060" y="621"/>
                  </a:cubicBezTo>
                  <a:cubicBezTo>
                    <a:pt x="1060" y="621"/>
                    <a:pt x="1060" y="621"/>
                    <a:pt x="1061" y="618"/>
                  </a:cubicBezTo>
                  <a:cubicBezTo>
                    <a:pt x="1061" y="618"/>
                    <a:pt x="1061" y="618"/>
                    <a:pt x="1068" y="617"/>
                  </a:cubicBezTo>
                  <a:cubicBezTo>
                    <a:pt x="1068" y="617"/>
                    <a:pt x="1068" y="617"/>
                    <a:pt x="1072" y="613"/>
                  </a:cubicBezTo>
                  <a:cubicBezTo>
                    <a:pt x="1072" y="613"/>
                    <a:pt x="1072" y="613"/>
                    <a:pt x="1074" y="613"/>
                  </a:cubicBezTo>
                  <a:cubicBezTo>
                    <a:pt x="1074" y="613"/>
                    <a:pt x="1074" y="613"/>
                    <a:pt x="1076" y="611"/>
                  </a:cubicBezTo>
                  <a:cubicBezTo>
                    <a:pt x="1076" y="611"/>
                    <a:pt x="1076" y="611"/>
                    <a:pt x="1076" y="609"/>
                  </a:cubicBezTo>
                  <a:cubicBezTo>
                    <a:pt x="1076" y="609"/>
                    <a:pt x="1076" y="609"/>
                    <a:pt x="1080" y="605"/>
                  </a:cubicBezTo>
                  <a:cubicBezTo>
                    <a:pt x="1080" y="605"/>
                    <a:pt x="1080" y="605"/>
                    <a:pt x="1080" y="603"/>
                  </a:cubicBezTo>
                  <a:cubicBezTo>
                    <a:pt x="1080" y="603"/>
                    <a:pt x="1080" y="603"/>
                    <a:pt x="1080" y="602"/>
                  </a:cubicBezTo>
                  <a:cubicBezTo>
                    <a:pt x="1080" y="602"/>
                    <a:pt x="1080" y="602"/>
                    <a:pt x="1079" y="602"/>
                  </a:cubicBezTo>
                  <a:cubicBezTo>
                    <a:pt x="1079" y="602"/>
                    <a:pt x="1079" y="602"/>
                    <a:pt x="1080" y="599"/>
                  </a:cubicBezTo>
                  <a:cubicBezTo>
                    <a:pt x="1080" y="599"/>
                    <a:pt x="1080" y="599"/>
                    <a:pt x="1079" y="597"/>
                  </a:cubicBezTo>
                  <a:cubicBezTo>
                    <a:pt x="1079" y="597"/>
                    <a:pt x="1079" y="597"/>
                    <a:pt x="1079" y="596"/>
                  </a:cubicBezTo>
                  <a:cubicBezTo>
                    <a:pt x="1079" y="596"/>
                    <a:pt x="1079" y="596"/>
                    <a:pt x="1081" y="593"/>
                  </a:cubicBezTo>
                  <a:cubicBezTo>
                    <a:pt x="1081" y="593"/>
                    <a:pt x="1081" y="593"/>
                    <a:pt x="1083" y="590"/>
                  </a:cubicBezTo>
                  <a:cubicBezTo>
                    <a:pt x="1083" y="590"/>
                    <a:pt x="1083" y="590"/>
                    <a:pt x="1083" y="589"/>
                  </a:cubicBezTo>
                  <a:cubicBezTo>
                    <a:pt x="1083" y="589"/>
                    <a:pt x="1083" y="589"/>
                    <a:pt x="1082" y="587"/>
                  </a:cubicBezTo>
                  <a:cubicBezTo>
                    <a:pt x="1082" y="587"/>
                    <a:pt x="1082" y="587"/>
                    <a:pt x="1085" y="585"/>
                  </a:cubicBezTo>
                  <a:cubicBezTo>
                    <a:pt x="1085" y="585"/>
                    <a:pt x="1085" y="585"/>
                    <a:pt x="1086" y="583"/>
                  </a:cubicBezTo>
                  <a:cubicBezTo>
                    <a:pt x="1086" y="583"/>
                    <a:pt x="1086" y="583"/>
                    <a:pt x="1088" y="583"/>
                  </a:cubicBezTo>
                  <a:cubicBezTo>
                    <a:pt x="1088" y="583"/>
                    <a:pt x="1088" y="583"/>
                    <a:pt x="1090" y="581"/>
                  </a:cubicBezTo>
                  <a:cubicBezTo>
                    <a:pt x="1090" y="581"/>
                    <a:pt x="1090" y="581"/>
                    <a:pt x="1091" y="581"/>
                  </a:cubicBezTo>
                  <a:cubicBezTo>
                    <a:pt x="1091" y="581"/>
                    <a:pt x="1091" y="581"/>
                    <a:pt x="1093" y="579"/>
                  </a:cubicBezTo>
                  <a:cubicBezTo>
                    <a:pt x="1093" y="579"/>
                    <a:pt x="1093" y="579"/>
                    <a:pt x="1095" y="578"/>
                  </a:cubicBezTo>
                  <a:cubicBezTo>
                    <a:pt x="1095" y="578"/>
                    <a:pt x="1095" y="578"/>
                    <a:pt x="1096" y="577"/>
                  </a:cubicBezTo>
                  <a:cubicBezTo>
                    <a:pt x="1096" y="577"/>
                    <a:pt x="1096" y="577"/>
                    <a:pt x="1097" y="577"/>
                  </a:cubicBezTo>
                  <a:cubicBezTo>
                    <a:pt x="1097" y="577"/>
                    <a:pt x="1097" y="577"/>
                    <a:pt x="1100" y="575"/>
                  </a:cubicBezTo>
                  <a:cubicBezTo>
                    <a:pt x="1100" y="575"/>
                    <a:pt x="1100" y="575"/>
                    <a:pt x="1101" y="573"/>
                  </a:cubicBezTo>
                  <a:cubicBezTo>
                    <a:pt x="1101" y="573"/>
                    <a:pt x="1101" y="573"/>
                    <a:pt x="1101" y="571"/>
                  </a:cubicBezTo>
                  <a:cubicBezTo>
                    <a:pt x="1101" y="571"/>
                    <a:pt x="1101" y="571"/>
                    <a:pt x="1102" y="569"/>
                  </a:cubicBezTo>
                  <a:cubicBezTo>
                    <a:pt x="1102" y="569"/>
                    <a:pt x="1102" y="569"/>
                    <a:pt x="1103" y="565"/>
                  </a:cubicBezTo>
                  <a:cubicBezTo>
                    <a:pt x="1103" y="565"/>
                    <a:pt x="1103" y="565"/>
                    <a:pt x="1104" y="564"/>
                  </a:cubicBezTo>
                  <a:cubicBezTo>
                    <a:pt x="1104" y="564"/>
                    <a:pt x="1104" y="564"/>
                    <a:pt x="1105" y="564"/>
                  </a:cubicBezTo>
                  <a:cubicBezTo>
                    <a:pt x="1105" y="564"/>
                    <a:pt x="1105" y="564"/>
                    <a:pt x="1106" y="563"/>
                  </a:cubicBezTo>
                  <a:cubicBezTo>
                    <a:pt x="1106" y="563"/>
                    <a:pt x="1106" y="563"/>
                    <a:pt x="1107" y="564"/>
                  </a:cubicBezTo>
                  <a:cubicBezTo>
                    <a:pt x="1107" y="564"/>
                    <a:pt x="1107" y="564"/>
                    <a:pt x="1107" y="565"/>
                  </a:cubicBezTo>
                  <a:cubicBezTo>
                    <a:pt x="1107" y="565"/>
                    <a:pt x="1107" y="565"/>
                    <a:pt x="1107" y="566"/>
                  </a:cubicBezTo>
                  <a:cubicBezTo>
                    <a:pt x="1107" y="566"/>
                    <a:pt x="1107" y="566"/>
                    <a:pt x="1108" y="566"/>
                  </a:cubicBezTo>
                  <a:cubicBezTo>
                    <a:pt x="1108" y="566"/>
                    <a:pt x="1108" y="566"/>
                    <a:pt x="1109" y="568"/>
                  </a:cubicBezTo>
                  <a:cubicBezTo>
                    <a:pt x="1109" y="568"/>
                    <a:pt x="1109" y="568"/>
                    <a:pt x="1111" y="568"/>
                  </a:cubicBezTo>
                  <a:cubicBezTo>
                    <a:pt x="1111" y="568"/>
                    <a:pt x="1111" y="568"/>
                    <a:pt x="1113" y="568"/>
                  </a:cubicBezTo>
                  <a:cubicBezTo>
                    <a:pt x="1113" y="568"/>
                    <a:pt x="1113" y="568"/>
                    <a:pt x="1114" y="567"/>
                  </a:cubicBezTo>
                  <a:cubicBezTo>
                    <a:pt x="1114" y="567"/>
                    <a:pt x="1114" y="567"/>
                    <a:pt x="1115" y="568"/>
                  </a:cubicBezTo>
                  <a:cubicBezTo>
                    <a:pt x="1115" y="568"/>
                    <a:pt x="1115" y="568"/>
                    <a:pt x="1117" y="568"/>
                  </a:cubicBezTo>
                  <a:cubicBezTo>
                    <a:pt x="1117" y="568"/>
                    <a:pt x="1117" y="568"/>
                    <a:pt x="1119" y="568"/>
                  </a:cubicBezTo>
                  <a:cubicBezTo>
                    <a:pt x="1119" y="568"/>
                    <a:pt x="1119" y="568"/>
                    <a:pt x="1120" y="566"/>
                  </a:cubicBezTo>
                  <a:cubicBezTo>
                    <a:pt x="1120" y="566"/>
                    <a:pt x="1120" y="566"/>
                    <a:pt x="1121" y="567"/>
                  </a:cubicBezTo>
                  <a:cubicBezTo>
                    <a:pt x="1121" y="567"/>
                    <a:pt x="1121" y="567"/>
                    <a:pt x="1121" y="568"/>
                  </a:cubicBezTo>
                  <a:cubicBezTo>
                    <a:pt x="1121" y="568"/>
                    <a:pt x="1121" y="568"/>
                    <a:pt x="1122" y="569"/>
                  </a:cubicBezTo>
                  <a:cubicBezTo>
                    <a:pt x="1122" y="569"/>
                    <a:pt x="1122" y="569"/>
                    <a:pt x="1125" y="569"/>
                  </a:cubicBezTo>
                  <a:cubicBezTo>
                    <a:pt x="1125" y="569"/>
                    <a:pt x="1125" y="569"/>
                    <a:pt x="1126" y="569"/>
                  </a:cubicBezTo>
                  <a:cubicBezTo>
                    <a:pt x="1126" y="569"/>
                    <a:pt x="1126" y="569"/>
                    <a:pt x="1128" y="569"/>
                  </a:cubicBezTo>
                  <a:cubicBezTo>
                    <a:pt x="1128" y="569"/>
                    <a:pt x="1128" y="569"/>
                    <a:pt x="1130" y="568"/>
                  </a:cubicBezTo>
                  <a:cubicBezTo>
                    <a:pt x="1130" y="568"/>
                    <a:pt x="1130" y="568"/>
                    <a:pt x="1131" y="567"/>
                  </a:cubicBezTo>
                  <a:cubicBezTo>
                    <a:pt x="1131" y="567"/>
                    <a:pt x="1131" y="567"/>
                    <a:pt x="1131" y="566"/>
                  </a:cubicBezTo>
                  <a:cubicBezTo>
                    <a:pt x="1131" y="566"/>
                    <a:pt x="1131" y="566"/>
                    <a:pt x="1132" y="565"/>
                  </a:cubicBezTo>
                  <a:cubicBezTo>
                    <a:pt x="1132" y="565"/>
                    <a:pt x="1132" y="565"/>
                    <a:pt x="1133" y="565"/>
                  </a:cubicBezTo>
                  <a:cubicBezTo>
                    <a:pt x="1133" y="565"/>
                    <a:pt x="1133" y="565"/>
                    <a:pt x="1135" y="565"/>
                  </a:cubicBezTo>
                  <a:cubicBezTo>
                    <a:pt x="1135" y="565"/>
                    <a:pt x="1135" y="565"/>
                    <a:pt x="1136" y="564"/>
                  </a:cubicBezTo>
                  <a:cubicBezTo>
                    <a:pt x="1136" y="564"/>
                    <a:pt x="1136" y="564"/>
                    <a:pt x="1137" y="564"/>
                  </a:cubicBezTo>
                  <a:cubicBezTo>
                    <a:pt x="1137" y="564"/>
                    <a:pt x="1137" y="564"/>
                    <a:pt x="1138" y="564"/>
                  </a:cubicBezTo>
                  <a:cubicBezTo>
                    <a:pt x="1138" y="564"/>
                    <a:pt x="1138" y="564"/>
                    <a:pt x="1139" y="563"/>
                  </a:cubicBezTo>
                  <a:cubicBezTo>
                    <a:pt x="1139" y="563"/>
                    <a:pt x="1139" y="563"/>
                    <a:pt x="1139" y="562"/>
                  </a:cubicBezTo>
                  <a:cubicBezTo>
                    <a:pt x="1139" y="562"/>
                    <a:pt x="1139" y="562"/>
                    <a:pt x="1141" y="561"/>
                  </a:cubicBezTo>
                  <a:cubicBezTo>
                    <a:pt x="1141" y="561"/>
                    <a:pt x="1141" y="561"/>
                    <a:pt x="1143" y="561"/>
                  </a:cubicBezTo>
                  <a:cubicBezTo>
                    <a:pt x="1143" y="561"/>
                    <a:pt x="1143" y="561"/>
                    <a:pt x="1146" y="558"/>
                  </a:cubicBezTo>
                  <a:cubicBezTo>
                    <a:pt x="1146" y="558"/>
                    <a:pt x="1146" y="558"/>
                    <a:pt x="1148" y="559"/>
                  </a:cubicBezTo>
                  <a:cubicBezTo>
                    <a:pt x="1148" y="559"/>
                    <a:pt x="1148" y="559"/>
                    <a:pt x="1150" y="558"/>
                  </a:cubicBezTo>
                  <a:cubicBezTo>
                    <a:pt x="1150" y="558"/>
                    <a:pt x="1150" y="558"/>
                    <a:pt x="1151" y="558"/>
                  </a:cubicBezTo>
                  <a:cubicBezTo>
                    <a:pt x="1151" y="558"/>
                    <a:pt x="1151" y="558"/>
                    <a:pt x="1153" y="559"/>
                  </a:cubicBezTo>
                  <a:cubicBezTo>
                    <a:pt x="1153" y="559"/>
                    <a:pt x="1153" y="559"/>
                    <a:pt x="1154" y="559"/>
                  </a:cubicBezTo>
                  <a:cubicBezTo>
                    <a:pt x="1154" y="559"/>
                    <a:pt x="1154" y="559"/>
                    <a:pt x="1155" y="557"/>
                  </a:cubicBezTo>
                  <a:cubicBezTo>
                    <a:pt x="1155" y="557"/>
                    <a:pt x="1155" y="557"/>
                    <a:pt x="1157" y="558"/>
                  </a:cubicBezTo>
                  <a:cubicBezTo>
                    <a:pt x="1157" y="558"/>
                    <a:pt x="1157" y="558"/>
                    <a:pt x="1158" y="558"/>
                  </a:cubicBezTo>
                  <a:cubicBezTo>
                    <a:pt x="1158" y="558"/>
                    <a:pt x="1158" y="558"/>
                    <a:pt x="1159" y="556"/>
                  </a:cubicBezTo>
                  <a:cubicBezTo>
                    <a:pt x="1159" y="556"/>
                    <a:pt x="1159" y="556"/>
                    <a:pt x="1160" y="557"/>
                  </a:cubicBezTo>
                  <a:cubicBezTo>
                    <a:pt x="1160" y="557"/>
                    <a:pt x="1160" y="557"/>
                    <a:pt x="1161" y="557"/>
                  </a:cubicBezTo>
                  <a:cubicBezTo>
                    <a:pt x="1161" y="557"/>
                    <a:pt x="1161" y="557"/>
                    <a:pt x="1162" y="557"/>
                  </a:cubicBezTo>
                  <a:cubicBezTo>
                    <a:pt x="1162" y="557"/>
                    <a:pt x="1162" y="557"/>
                    <a:pt x="1164" y="556"/>
                  </a:cubicBezTo>
                  <a:cubicBezTo>
                    <a:pt x="1164" y="556"/>
                    <a:pt x="1164" y="556"/>
                    <a:pt x="1165" y="557"/>
                  </a:cubicBezTo>
                  <a:cubicBezTo>
                    <a:pt x="1165" y="557"/>
                    <a:pt x="1165" y="557"/>
                    <a:pt x="1167" y="557"/>
                  </a:cubicBezTo>
                  <a:cubicBezTo>
                    <a:pt x="1167" y="557"/>
                    <a:pt x="1167" y="557"/>
                    <a:pt x="1167" y="558"/>
                  </a:cubicBezTo>
                  <a:cubicBezTo>
                    <a:pt x="1167" y="558"/>
                    <a:pt x="1167" y="558"/>
                    <a:pt x="1169" y="558"/>
                  </a:cubicBezTo>
                  <a:cubicBezTo>
                    <a:pt x="1169" y="558"/>
                    <a:pt x="1169" y="558"/>
                    <a:pt x="1170" y="557"/>
                  </a:cubicBezTo>
                  <a:cubicBezTo>
                    <a:pt x="1170" y="557"/>
                    <a:pt x="1170" y="557"/>
                    <a:pt x="1171" y="557"/>
                  </a:cubicBezTo>
                  <a:cubicBezTo>
                    <a:pt x="1171" y="557"/>
                    <a:pt x="1171" y="557"/>
                    <a:pt x="1172" y="557"/>
                  </a:cubicBezTo>
                  <a:cubicBezTo>
                    <a:pt x="1172" y="557"/>
                    <a:pt x="1172" y="557"/>
                    <a:pt x="1172" y="556"/>
                  </a:cubicBezTo>
                  <a:cubicBezTo>
                    <a:pt x="1172" y="556"/>
                    <a:pt x="1172" y="556"/>
                    <a:pt x="1174" y="556"/>
                  </a:cubicBezTo>
                  <a:cubicBezTo>
                    <a:pt x="1174" y="556"/>
                    <a:pt x="1174" y="556"/>
                    <a:pt x="1174" y="555"/>
                  </a:cubicBezTo>
                  <a:cubicBezTo>
                    <a:pt x="1174" y="555"/>
                    <a:pt x="1174" y="555"/>
                    <a:pt x="1175" y="555"/>
                  </a:cubicBezTo>
                  <a:cubicBezTo>
                    <a:pt x="1175" y="555"/>
                    <a:pt x="1175" y="555"/>
                    <a:pt x="1176" y="556"/>
                  </a:cubicBezTo>
                  <a:cubicBezTo>
                    <a:pt x="1176" y="556"/>
                    <a:pt x="1176" y="556"/>
                    <a:pt x="1176" y="557"/>
                  </a:cubicBezTo>
                  <a:cubicBezTo>
                    <a:pt x="1176" y="557"/>
                    <a:pt x="1176" y="557"/>
                    <a:pt x="1178" y="557"/>
                  </a:cubicBezTo>
                  <a:cubicBezTo>
                    <a:pt x="1178" y="557"/>
                    <a:pt x="1178" y="557"/>
                    <a:pt x="1180" y="556"/>
                  </a:cubicBezTo>
                  <a:cubicBezTo>
                    <a:pt x="1180" y="556"/>
                    <a:pt x="1180" y="556"/>
                    <a:pt x="1180" y="555"/>
                  </a:cubicBezTo>
                  <a:cubicBezTo>
                    <a:pt x="1180" y="555"/>
                    <a:pt x="1180" y="555"/>
                    <a:pt x="1181" y="556"/>
                  </a:cubicBezTo>
                  <a:cubicBezTo>
                    <a:pt x="1181" y="556"/>
                    <a:pt x="1181" y="556"/>
                    <a:pt x="1183" y="557"/>
                  </a:cubicBezTo>
                  <a:cubicBezTo>
                    <a:pt x="1183" y="557"/>
                    <a:pt x="1183" y="557"/>
                    <a:pt x="1185" y="556"/>
                  </a:cubicBezTo>
                  <a:cubicBezTo>
                    <a:pt x="1185" y="556"/>
                    <a:pt x="1185" y="556"/>
                    <a:pt x="1186" y="556"/>
                  </a:cubicBezTo>
                  <a:cubicBezTo>
                    <a:pt x="1186" y="556"/>
                    <a:pt x="1186" y="556"/>
                    <a:pt x="1188" y="556"/>
                  </a:cubicBezTo>
                  <a:cubicBezTo>
                    <a:pt x="1188" y="556"/>
                    <a:pt x="1188" y="556"/>
                    <a:pt x="1190" y="555"/>
                  </a:cubicBezTo>
                  <a:cubicBezTo>
                    <a:pt x="1190" y="555"/>
                    <a:pt x="1190" y="555"/>
                    <a:pt x="1192" y="554"/>
                  </a:cubicBezTo>
                  <a:cubicBezTo>
                    <a:pt x="1192" y="554"/>
                    <a:pt x="1192" y="554"/>
                    <a:pt x="1194" y="554"/>
                  </a:cubicBezTo>
                  <a:cubicBezTo>
                    <a:pt x="1194" y="554"/>
                    <a:pt x="1194" y="554"/>
                    <a:pt x="1195" y="554"/>
                  </a:cubicBezTo>
                  <a:cubicBezTo>
                    <a:pt x="1195" y="554"/>
                    <a:pt x="1195" y="554"/>
                    <a:pt x="1196" y="553"/>
                  </a:cubicBezTo>
                  <a:cubicBezTo>
                    <a:pt x="1196" y="553"/>
                    <a:pt x="1196" y="553"/>
                    <a:pt x="1197" y="554"/>
                  </a:cubicBezTo>
                  <a:cubicBezTo>
                    <a:pt x="1197" y="554"/>
                    <a:pt x="1197" y="554"/>
                    <a:pt x="1197" y="555"/>
                  </a:cubicBezTo>
                  <a:cubicBezTo>
                    <a:pt x="1197" y="555"/>
                    <a:pt x="1197" y="555"/>
                    <a:pt x="1198" y="558"/>
                  </a:cubicBezTo>
                  <a:cubicBezTo>
                    <a:pt x="1198" y="558"/>
                    <a:pt x="1198" y="558"/>
                    <a:pt x="1199" y="558"/>
                  </a:cubicBezTo>
                  <a:cubicBezTo>
                    <a:pt x="1199" y="558"/>
                    <a:pt x="1199" y="558"/>
                    <a:pt x="1200" y="557"/>
                  </a:cubicBezTo>
                  <a:cubicBezTo>
                    <a:pt x="1200" y="557"/>
                    <a:pt x="1200" y="557"/>
                    <a:pt x="1202" y="555"/>
                  </a:cubicBezTo>
                  <a:cubicBezTo>
                    <a:pt x="1202" y="555"/>
                    <a:pt x="1202" y="555"/>
                    <a:pt x="1202" y="556"/>
                  </a:cubicBezTo>
                  <a:cubicBezTo>
                    <a:pt x="1202" y="556"/>
                    <a:pt x="1202" y="556"/>
                    <a:pt x="1202" y="557"/>
                  </a:cubicBezTo>
                  <a:cubicBezTo>
                    <a:pt x="1202" y="557"/>
                    <a:pt x="1202" y="557"/>
                    <a:pt x="1201" y="559"/>
                  </a:cubicBezTo>
                  <a:cubicBezTo>
                    <a:pt x="1201" y="559"/>
                    <a:pt x="1201" y="559"/>
                    <a:pt x="1201" y="560"/>
                  </a:cubicBezTo>
                  <a:cubicBezTo>
                    <a:pt x="1201" y="560"/>
                    <a:pt x="1201" y="560"/>
                    <a:pt x="1200" y="561"/>
                  </a:cubicBezTo>
                  <a:cubicBezTo>
                    <a:pt x="1200" y="561"/>
                    <a:pt x="1200" y="561"/>
                    <a:pt x="1199" y="562"/>
                  </a:cubicBezTo>
                  <a:cubicBezTo>
                    <a:pt x="1199" y="562"/>
                    <a:pt x="1199" y="562"/>
                    <a:pt x="1201" y="565"/>
                  </a:cubicBezTo>
                  <a:cubicBezTo>
                    <a:pt x="1201" y="565"/>
                    <a:pt x="1201" y="565"/>
                    <a:pt x="1203" y="565"/>
                  </a:cubicBezTo>
                  <a:cubicBezTo>
                    <a:pt x="1203" y="565"/>
                    <a:pt x="1203" y="565"/>
                    <a:pt x="1203" y="567"/>
                  </a:cubicBezTo>
                  <a:cubicBezTo>
                    <a:pt x="1203" y="567"/>
                    <a:pt x="1203" y="567"/>
                    <a:pt x="1203" y="568"/>
                  </a:cubicBezTo>
                  <a:cubicBezTo>
                    <a:pt x="1203" y="568"/>
                    <a:pt x="1203" y="568"/>
                    <a:pt x="1203" y="569"/>
                  </a:cubicBezTo>
                  <a:cubicBezTo>
                    <a:pt x="1203" y="569"/>
                    <a:pt x="1203" y="569"/>
                    <a:pt x="1203" y="570"/>
                  </a:cubicBezTo>
                  <a:cubicBezTo>
                    <a:pt x="1203" y="570"/>
                    <a:pt x="1203" y="570"/>
                    <a:pt x="1201" y="572"/>
                  </a:cubicBezTo>
                  <a:cubicBezTo>
                    <a:pt x="1201" y="572"/>
                    <a:pt x="1201" y="572"/>
                    <a:pt x="1198" y="574"/>
                  </a:cubicBezTo>
                  <a:cubicBezTo>
                    <a:pt x="1198" y="574"/>
                    <a:pt x="1198" y="574"/>
                    <a:pt x="1197" y="576"/>
                  </a:cubicBezTo>
                  <a:cubicBezTo>
                    <a:pt x="1197" y="576"/>
                    <a:pt x="1197" y="576"/>
                    <a:pt x="1198" y="578"/>
                  </a:cubicBezTo>
                  <a:cubicBezTo>
                    <a:pt x="1198" y="578"/>
                    <a:pt x="1198" y="578"/>
                    <a:pt x="1200" y="580"/>
                  </a:cubicBezTo>
                  <a:cubicBezTo>
                    <a:pt x="1200" y="580"/>
                    <a:pt x="1200" y="580"/>
                    <a:pt x="1201" y="579"/>
                  </a:cubicBezTo>
                  <a:cubicBezTo>
                    <a:pt x="1201" y="579"/>
                    <a:pt x="1201" y="579"/>
                    <a:pt x="1201" y="580"/>
                  </a:cubicBezTo>
                  <a:cubicBezTo>
                    <a:pt x="1201" y="580"/>
                    <a:pt x="1201" y="580"/>
                    <a:pt x="1202" y="581"/>
                  </a:cubicBezTo>
                  <a:cubicBezTo>
                    <a:pt x="1202" y="581"/>
                    <a:pt x="1202" y="581"/>
                    <a:pt x="1203" y="580"/>
                  </a:cubicBezTo>
                  <a:cubicBezTo>
                    <a:pt x="1203" y="580"/>
                    <a:pt x="1203" y="580"/>
                    <a:pt x="1204" y="580"/>
                  </a:cubicBezTo>
                  <a:cubicBezTo>
                    <a:pt x="1204" y="580"/>
                    <a:pt x="1204" y="580"/>
                    <a:pt x="1204" y="581"/>
                  </a:cubicBezTo>
                  <a:cubicBezTo>
                    <a:pt x="1204" y="581"/>
                    <a:pt x="1204" y="581"/>
                    <a:pt x="1204" y="582"/>
                  </a:cubicBezTo>
                  <a:cubicBezTo>
                    <a:pt x="1204" y="582"/>
                    <a:pt x="1204" y="582"/>
                    <a:pt x="1206" y="583"/>
                  </a:cubicBezTo>
                  <a:cubicBezTo>
                    <a:pt x="1206" y="583"/>
                    <a:pt x="1206" y="583"/>
                    <a:pt x="1207" y="583"/>
                  </a:cubicBezTo>
                  <a:cubicBezTo>
                    <a:pt x="1207" y="583"/>
                    <a:pt x="1207" y="583"/>
                    <a:pt x="1208" y="583"/>
                  </a:cubicBezTo>
                  <a:cubicBezTo>
                    <a:pt x="1208" y="583"/>
                    <a:pt x="1208" y="583"/>
                    <a:pt x="1209" y="584"/>
                  </a:cubicBezTo>
                  <a:cubicBezTo>
                    <a:pt x="1209" y="584"/>
                    <a:pt x="1209" y="584"/>
                    <a:pt x="1212" y="585"/>
                  </a:cubicBezTo>
                  <a:cubicBezTo>
                    <a:pt x="1212" y="585"/>
                    <a:pt x="1212" y="585"/>
                    <a:pt x="1217" y="584"/>
                  </a:cubicBezTo>
                  <a:cubicBezTo>
                    <a:pt x="1217" y="584"/>
                    <a:pt x="1217" y="584"/>
                    <a:pt x="1219" y="585"/>
                  </a:cubicBezTo>
                  <a:cubicBezTo>
                    <a:pt x="1219" y="585"/>
                    <a:pt x="1219" y="585"/>
                    <a:pt x="1222" y="585"/>
                  </a:cubicBezTo>
                  <a:cubicBezTo>
                    <a:pt x="1222" y="585"/>
                    <a:pt x="1222" y="585"/>
                    <a:pt x="1224" y="586"/>
                  </a:cubicBezTo>
                  <a:cubicBezTo>
                    <a:pt x="1224" y="586"/>
                    <a:pt x="1224" y="586"/>
                    <a:pt x="1228" y="587"/>
                  </a:cubicBezTo>
                  <a:cubicBezTo>
                    <a:pt x="1228" y="587"/>
                    <a:pt x="1228" y="587"/>
                    <a:pt x="1230" y="589"/>
                  </a:cubicBezTo>
                  <a:cubicBezTo>
                    <a:pt x="1230" y="589"/>
                    <a:pt x="1230" y="589"/>
                    <a:pt x="1230" y="591"/>
                  </a:cubicBezTo>
                  <a:cubicBezTo>
                    <a:pt x="1230" y="591"/>
                    <a:pt x="1230" y="591"/>
                    <a:pt x="1232" y="595"/>
                  </a:cubicBezTo>
                  <a:cubicBezTo>
                    <a:pt x="1232" y="595"/>
                    <a:pt x="1232" y="595"/>
                    <a:pt x="1234" y="596"/>
                  </a:cubicBezTo>
                  <a:cubicBezTo>
                    <a:pt x="1234" y="596"/>
                    <a:pt x="1234" y="596"/>
                    <a:pt x="1236" y="596"/>
                  </a:cubicBezTo>
                  <a:cubicBezTo>
                    <a:pt x="1236" y="596"/>
                    <a:pt x="1236" y="596"/>
                    <a:pt x="1237" y="595"/>
                  </a:cubicBezTo>
                  <a:cubicBezTo>
                    <a:pt x="1237" y="595"/>
                    <a:pt x="1237" y="595"/>
                    <a:pt x="1239" y="596"/>
                  </a:cubicBezTo>
                  <a:cubicBezTo>
                    <a:pt x="1239" y="596"/>
                    <a:pt x="1239" y="596"/>
                    <a:pt x="1244" y="598"/>
                  </a:cubicBezTo>
                  <a:cubicBezTo>
                    <a:pt x="1244" y="598"/>
                    <a:pt x="1244" y="598"/>
                    <a:pt x="1247" y="599"/>
                  </a:cubicBezTo>
                  <a:cubicBezTo>
                    <a:pt x="1247" y="599"/>
                    <a:pt x="1247" y="599"/>
                    <a:pt x="1249" y="601"/>
                  </a:cubicBezTo>
                  <a:cubicBezTo>
                    <a:pt x="1249" y="601"/>
                    <a:pt x="1249" y="601"/>
                    <a:pt x="1251" y="603"/>
                  </a:cubicBezTo>
                  <a:cubicBezTo>
                    <a:pt x="1251" y="603"/>
                    <a:pt x="1251" y="603"/>
                    <a:pt x="1254" y="604"/>
                  </a:cubicBezTo>
                  <a:cubicBezTo>
                    <a:pt x="1254" y="604"/>
                    <a:pt x="1254" y="604"/>
                    <a:pt x="1255" y="603"/>
                  </a:cubicBezTo>
                  <a:cubicBezTo>
                    <a:pt x="1255" y="603"/>
                    <a:pt x="1255" y="603"/>
                    <a:pt x="1257" y="601"/>
                  </a:cubicBezTo>
                  <a:cubicBezTo>
                    <a:pt x="1257" y="601"/>
                    <a:pt x="1257" y="601"/>
                    <a:pt x="1259" y="599"/>
                  </a:cubicBezTo>
                  <a:cubicBezTo>
                    <a:pt x="1259" y="599"/>
                    <a:pt x="1259" y="599"/>
                    <a:pt x="1260" y="598"/>
                  </a:cubicBezTo>
                  <a:cubicBezTo>
                    <a:pt x="1260" y="598"/>
                    <a:pt x="1260" y="598"/>
                    <a:pt x="1259" y="595"/>
                  </a:cubicBezTo>
                  <a:cubicBezTo>
                    <a:pt x="1259" y="595"/>
                    <a:pt x="1259" y="595"/>
                    <a:pt x="1258" y="593"/>
                  </a:cubicBezTo>
                  <a:cubicBezTo>
                    <a:pt x="1258" y="593"/>
                    <a:pt x="1258" y="593"/>
                    <a:pt x="1258" y="590"/>
                  </a:cubicBezTo>
                  <a:cubicBezTo>
                    <a:pt x="1258" y="590"/>
                    <a:pt x="1258" y="590"/>
                    <a:pt x="1259" y="590"/>
                  </a:cubicBezTo>
                  <a:cubicBezTo>
                    <a:pt x="1259" y="590"/>
                    <a:pt x="1259" y="590"/>
                    <a:pt x="1259" y="588"/>
                  </a:cubicBezTo>
                  <a:cubicBezTo>
                    <a:pt x="1259" y="588"/>
                    <a:pt x="1259" y="588"/>
                    <a:pt x="1261" y="586"/>
                  </a:cubicBezTo>
                  <a:cubicBezTo>
                    <a:pt x="1261" y="586"/>
                    <a:pt x="1261" y="586"/>
                    <a:pt x="1263" y="585"/>
                  </a:cubicBezTo>
                  <a:cubicBezTo>
                    <a:pt x="1263" y="585"/>
                    <a:pt x="1263" y="585"/>
                    <a:pt x="1266" y="585"/>
                  </a:cubicBezTo>
                  <a:cubicBezTo>
                    <a:pt x="1266" y="585"/>
                    <a:pt x="1266" y="585"/>
                    <a:pt x="1268" y="584"/>
                  </a:cubicBezTo>
                  <a:cubicBezTo>
                    <a:pt x="1268" y="584"/>
                    <a:pt x="1268" y="584"/>
                    <a:pt x="1269" y="584"/>
                  </a:cubicBezTo>
                  <a:cubicBezTo>
                    <a:pt x="1269" y="584"/>
                    <a:pt x="1269" y="584"/>
                    <a:pt x="1270" y="585"/>
                  </a:cubicBezTo>
                  <a:cubicBezTo>
                    <a:pt x="1270" y="585"/>
                    <a:pt x="1270" y="585"/>
                    <a:pt x="1271" y="584"/>
                  </a:cubicBezTo>
                  <a:cubicBezTo>
                    <a:pt x="1271" y="584"/>
                    <a:pt x="1271" y="584"/>
                    <a:pt x="1273" y="585"/>
                  </a:cubicBezTo>
                  <a:cubicBezTo>
                    <a:pt x="1273" y="585"/>
                    <a:pt x="1273" y="585"/>
                    <a:pt x="1275" y="585"/>
                  </a:cubicBezTo>
                  <a:cubicBezTo>
                    <a:pt x="1275" y="585"/>
                    <a:pt x="1275" y="585"/>
                    <a:pt x="1277" y="586"/>
                  </a:cubicBezTo>
                  <a:cubicBezTo>
                    <a:pt x="1277" y="586"/>
                    <a:pt x="1277" y="586"/>
                    <a:pt x="1278" y="587"/>
                  </a:cubicBezTo>
                  <a:cubicBezTo>
                    <a:pt x="1278" y="587"/>
                    <a:pt x="1278" y="587"/>
                    <a:pt x="1277" y="587"/>
                  </a:cubicBezTo>
                  <a:cubicBezTo>
                    <a:pt x="1277" y="587"/>
                    <a:pt x="1277" y="587"/>
                    <a:pt x="1278" y="588"/>
                  </a:cubicBezTo>
                  <a:cubicBezTo>
                    <a:pt x="1278" y="588"/>
                    <a:pt x="1278" y="588"/>
                    <a:pt x="1280" y="589"/>
                  </a:cubicBezTo>
                  <a:cubicBezTo>
                    <a:pt x="1280" y="589"/>
                    <a:pt x="1280" y="589"/>
                    <a:pt x="1281" y="589"/>
                  </a:cubicBezTo>
                  <a:cubicBezTo>
                    <a:pt x="1281" y="589"/>
                    <a:pt x="1281" y="589"/>
                    <a:pt x="1282" y="589"/>
                  </a:cubicBezTo>
                  <a:cubicBezTo>
                    <a:pt x="1282" y="589"/>
                    <a:pt x="1282" y="589"/>
                    <a:pt x="1286" y="590"/>
                  </a:cubicBezTo>
                  <a:cubicBezTo>
                    <a:pt x="1286" y="590"/>
                    <a:pt x="1286" y="590"/>
                    <a:pt x="1288" y="590"/>
                  </a:cubicBezTo>
                  <a:cubicBezTo>
                    <a:pt x="1288" y="590"/>
                    <a:pt x="1288" y="590"/>
                    <a:pt x="1289" y="590"/>
                  </a:cubicBezTo>
                  <a:cubicBezTo>
                    <a:pt x="1289" y="590"/>
                    <a:pt x="1289" y="590"/>
                    <a:pt x="1290" y="591"/>
                  </a:cubicBezTo>
                  <a:cubicBezTo>
                    <a:pt x="1290" y="591"/>
                    <a:pt x="1290" y="591"/>
                    <a:pt x="1290" y="593"/>
                  </a:cubicBezTo>
                  <a:cubicBezTo>
                    <a:pt x="1290" y="593"/>
                    <a:pt x="1290" y="593"/>
                    <a:pt x="1291" y="593"/>
                  </a:cubicBezTo>
                  <a:cubicBezTo>
                    <a:pt x="1291" y="593"/>
                    <a:pt x="1291" y="593"/>
                    <a:pt x="1294" y="592"/>
                  </a:cubicBezTo>
                  <a:cubicBezTo>
                    <a:pt x="1294" y="592"/>
                    <a:pt x="1294" y="592"/>
                    <a:pt x="1296" y="593"/>
                  </a:cubicBezTo>
                  <a:cubicBezTo>
                    <a:pt x="1296" y="593"/>
                    <a:pt x="1296" y="593"/>
                    <a:pt x="1301" y="594"/>
                  </a:cubicBezTo>
                  <a:cubicBezTo>
                    <a:pt x="1301" y="594"/>
                    <a:pt x="1301" y="594"/>
                    <a:pt x="1303" y="594"/>
                  </a:cubicBezTo>
                  <a:cubicBezTo>
                    <a:pt x="1303" y="594"/>
                    <a:pt x="1303" y="594"/>
                    <a:pt x="1305" y="595"/>
                  </a:cubicBezTo>
                  <a:cubicBezTo>
                    <a:pt x="1305" y="595"/>
                    <a:pt x="1305" y="595"/>
                    <a:pt x="1306" y="595"/>
                  </a:cubicBezTo>
                  <a:cubicBezTo>
                    <a:pt x="1306" y="595"/>
                    <a:pt x="1306" y="595"/>
                    <a:pt x="1307" y="595"/>
                  </a:cubicBezTo>
                  <a:cubicBezTo>
                    <a:pt x="1307" y="595"/>
                    <a:pt x="1307" y="595"/>
                    <a:pt x="1308" y="596"/>
                  </a:cubicBezTo>
                  <a:cubicBezTo>
                    <a:pt x="1308" y="596"/>
                    <a:pt x="1308" y="596"/>
                    <a:pt x="1311" y="596"/>
                  </a:cubicBezTo>
                  <a:cubicBezTo>
                    <a:pt x="1311" y="596"/>
                    <a:pt x="1311" y="596"/>
                    <a:pt x="1312" y="596"/>
                  </a:cubicBezTo>
                  <a:cubicBezTo>
                    <a:pt x="1312" y="596"/>
                    <a:pt x="1312" y="596"/>
                    <a:pt x="1314" y="597"/>
                  </a:cubicBezTo>
                  <a:cubicBezTo>
                    <a:pt x="1314" y="597"/>
                    <a:pt x="1314" y="597"/>
                    <a:pt x="1316" y="597"/>
                  </a:cubicBezTo>
                  <a:cubicBezTo>
                    <a:pt x="1316" y="597"/>
                    <a:pt x="1316" y="597"/>
                    <a:pt x="1317" y="597"/>
                  </a:cubicBezTo>
                  <a:cubicBezTo>
                    <a:pt x="1317" y="597"/>
                    <a:pt x="1317" y="597"/>
                    <a:pt x="1318" y="596"/>
                  </a:cubicBezTo>
                  <a:cubicBezTo>
                    <a:pt x="1318" y="596"/>
                    <a:pt x="1318" y="596"/>
                    <a:pt x="1320" y="595"/>
                  </a:cubicBezTo>
                  <a:cubicBezTo>
                    <a:pt x="1320" y="595"/>
                    <a:pt x="1320" y="595"/>
                    <a:pt x="1322" y="594"/>
                  </a:cubicBezTo>
                  <a:cubicBezTo>
                    <a:pt x="1322" y="594"/>
                    <a:pt x="1322" y="594"/>
                    <a:pt x="1323" y="593"/>
                  </a:cubicBezTo>
                  <a:cubicBezTo>
                    <a:pt x="1323" y="593"/>
                    <a:pt x="1323" y="593"/>
                    <a:pt x="1324" y="593"/>
                  </a:cubicBezTo>
                  <a:cubicBezTo>
                    <a:pt x="1324" y="593"/>
                    <a:pt x="1324" y="593"/>
                    <a:pt x="1324" y="594"/>
                  </a:cubicBezTo>
                  <a:cubicBezTo>
                    <a:pt x="1324" y="594"/>
                    <a:pt x="1324" y="594"/>
                    <a:pt x="1325" y="594"/>
                  </a:cubicBezTo>
                  <a:cubicBezTo>
                    <a:pt x="1325" y="594"/>
                    <a:pt x="1325" y="594"/>
                    <a:pt x="1327" y="594"/>
                  </a:cubicBezTo>
                  <a:cubicBezTo>
                    <a:pt x="1327" y="594"/>
                    <a:pt x="1327" y="594"/>
                    <a:pt x="1328" y="594"/>
                  </a:cubicBezTo>
                  <a:cubicBezTo>
                    <a:pt x="1328" y="594"/>
                    <a:pt x="1328" y="594"/>
                    <a:pt x="1328" y="593"/>
                  </a:cubicBezTo>
                  <a:cubicBezTo>
                    <a:pt x="1328" y="593"/>
                    <a:pt x="1328" y="593"/>
                    <a:pt x="1329" y="593"/>
                  </a:cubicBezTo>
                  <a:cubicBezTo>
                    <a:pt x="1329" y="593"/>
                    <a:pt x="1329" y="593"/>
                    <a:pt x="1330" y="594"/>
                  </a:cubicBezTo>
                  <a:cubicBezTo>
                    <a:pt x="1330" y="594"/>
                    <a:pt x="1330" y="594"/>
                    <a:pt x="1331" y="593"/>
                  </a:cubicBezTo>
                  <a:cubicBezTo>
                    <a:pt x="1331" y="593"/>
                    <a:pt x="1331" y="593"/>
                    <a:pt x="1332" y="594"/>
                  </a:cubicBezTo>
                  <a:cubicBezTo>
                    <a:pt x="1332" y="594"/>
                    <a:pt x="1332" y="594"/>
                    <a:pt x="1331" y="594"/>
                  </a:cubicBezTo>
                  <a:cubicBezTo>
                    <a:pt x="1331" y="594"/>
                    <a:pt x="1331" y="594"/>
                    <a:pt x="1332" y="595"/>
                  </a:cubicBezTo>
                  <a:cubicBezTo>
                    <a:pt x="1332" y="595"/>
                    <a:pt x="1332" y="595"/>
                    <a:pt x="1333" y="596"/>
                  </a:cubicBezTo>
                  <a:cubicBezTo>
                    <a:pt x="1333" y="596"/>
                    <a:pt x="1333" y="596"/>
                    <a:pt x="1334" y="597"/>
                  </a:cubicBezTo>
                  <a:cubicBezTo>
                    <a:pt x="1334" y="597"/>
                    <a:pt x="1334" y="597"/>
                    <a:pt x="1333" y="595"/>
                  </a:cubicBezTo>
                  <a:cubicBezTo>
                    <a:pt x="1333" y="595"/>
                    <a:pt x="1333" y="595"/>
                    <a:pt x="1333" y="594"/>
                  </a:cubicBezTo>
                  <a:cubicBezTo>
                    <a:pt x="1333" y="594"/>
                    <a:pt x="1333" y="594"/>
                    <a:pt x="1336" y="596"/>
                  </a:cubicBezTo>
                  <a:cubicBezTo>
                    <a:pt x="1336" y="596"/>
                    <a:pt x="1336" y="596"/>
                    <a:pt x="1339" y="595"/>
                  </a:cubicBezTo>
                  <a:cubicBezTo>
                    <a:pt x="1339" y="595"/>
                    <a:pt x="1339" y="595"/>
                    <a:pt x="1343" y="596"/>
                  </a:cubicBezTo>
                  <a:cubicBezTo>
                    <a:pt x="1343" y="596"/>
                    <a:pt x="1343" y="596"/>
                    <a:pt x="1344" y="595"/>
                  </a:cubicBezTo>
                  <a:cubicBezTo>
                    <a:pt x="1344" y="595"/>
                    <a:pt x="1344" y="595"/>
                    <a:pt x="1345" y="594"/>
                  </a:cubicBezTo>
                  <a:cubicBezTo>
                    <a:pt x="1345" y="594"/>
                    <a:pt x="1345" y="594"/>
                    <a:pt x="1347" y="591"/>
                  </a:cubicBezTo>
                  <a:cubicBezTo>
                    <a:pt x="1347" y="591"/>
                    <a:pt x="1347" y="591"/>
                    <a:pt x="1349" y="588"/>
                  </a:cubicBezTo>
                  <a:cubicBezTo>
                    <a:pt x="1349" y="588"/>
                    <a:pt x="1349" y="588"/>
                    <a:pt x="1349" y="583"/>
                  </a:cubicBezTo>
                  <a:cubicBezTo>
                    <a:pt x="1349" y="583"/>
                    <a:pt x="1349" y="583"/>
                    <a:pt x="1351" y="582"/>
                  </a:cubicBezTo>
                  <a:cubicBezTo>
                    <a:pt x="1351" y="582"/>
                    <a:pt x="1351" y="582"/>
                    <a:pt x="1351" y="581"/>
                  </a:cubicBezTo>
                  <a:cubicBezTo>
                    <a:pt x="1351" y="581"/>
                    <a:pt x="1351" y="581"/>
                    <a:pt x="1351" y="580"/>
                  </a:cubicBezTo>
                  <a:cubicBezTo>
                    <a:pt x="1351" y="580"/>
                    <a:pt x="1351" y="580"/>
                    <a:pt x="1352" y="578"/>
                  </a:cubicBezTo>
                  <a:cubicBezTo>
                    <a:pt x="1352" y="578"/>
                    <a:pt x="1352" y="578"/>
                    <a:pt x="1353" y="576"/>
                  </a:cubicBezTo>
                  <a:cubicBezTo>
                    <a:pt x="1353" y="576"/>
                    <a:pt x="1353" y="576"/>
                    <a:pt x="1353" y="572"/>
                  </a:cubicBezTo>
                  <a:cubicBezTo>
                    <a:pt x="1353" y="572"/>
                    <a:pt x="1353" y="572"/>
                    <a:pt x="1354" y="572"/>
                  </a:cubicBezTo>
                  <a:cubicBezTo>
                    <a:pt x="1354" y="572"/>
                    <a:pt x="1354" y="572"/>
                    <a:pt x="1354" y="571"/>
                  </a:cubicBezTo>
                  <a:cubicBezTo>
                    <a:pt x="1354" y="571"/>
                    <a:pt x="1354" y="571"/>
                    <a:pt x="1354" y="569"/>
                  </a:cubicBezTo>
                  <a:cubicBezTo>
                    <a:pt x="1354" y="569"/>
                    <a:pt x="1354" y="569"/>
                    <a:pt x="1355" y="568"/>
                  </a:cubicBezTo>
                  <a:cubicBezTo>
                    <a:pt x="1355" y="568"/>
                    <a:pt x="1355" y="568"/>
                    <a:pt x="1354" y="566"/>
                  </a:cubicBezTo>
                  <a:cubicBezTo>
                    <a:pt x="1354" y="566"/>
                    <a:pt x="1354" y="566"/>
                    <a:pt x="1353" y="564"/>
                  </a:cubicBezTo>
                  <a:cubicBezTo>
                    <a:pt x="1353" y="564"/>
                    <a:pt x="1353" y="564"/>
                    <a:pt x="1353" y="562"/>
                  </a:cubicBezTo>
                  <a:cubicBezTo>
                    <a:pt x="1353" y="562"/>
                    <a:pt x="1353" y="562"/>
                    <a:pt x="1354" y="562"/>
                  </a:cubicBezTo>
                  <a:cubicBezTo>
                    <a:pt x="1354" y="562"/>
                    <a:pt x="1354" y="562"/>
                    <a:pt x="1354" y="561"/>
                  </a:cubicBezTo>
                  <a:cubicBezTo>
                    <a:pt x="1354" y="561"/>
                    <a:pt x="1354" y="561"/>
                    <a:pt x="1353" y="559"/>
                  </a:cubicBezTo>
                  <a:cubicBezTo>
                    <a:pt x="1353" y="559"/>
                    <a:pt x="1353" y="559"/>
                    <a:pt x="1354" y="558"/>
                  </a:cubicBezTo>
                  <a:cubicBezTo>
                    <a:pt x="1354" y="558"/>
                    <a:pt x="1354" y="558"/>
                    <a:pt x="1355" y="556"/>
                  </a:cubicBezTo>
                  <a:cubicBezTo>
                    <a:pt x="1355" y="556"/>
                    <a:pt x="1355" y="556"/>
                    <a:pt x="1355" y="555"/>
                  </a:cubicBezTo>
                  <a:cubicBezTo>
                    <a:pt x="1355" y="555"/>
                    <a:pt x="1355" y="555"/>
                    <a:pt x="1354" y="555"/>
                  </a:cubicBezTo>
                  <a:cubicBezTo>
                    <a:pt x="1354" y="555"/>
                    <a:pt x="1354" y="555"/>
                    <a:pt x="1353" y="556"/>
                  </a:cubicBezTo>
                  <a:cubicBezTo>
                    <a:pt x="1353" y="556"/>
                    <a:pt x="1353" y="556"/>
                    <a:pt x="1352" y="557"/>
                  </a:cubicBezTo>
                  <a:cubicBezTo>
                    <a:pt x="1352" y="557"/>
                    <a:pt x="1352" y="557"/>
                    <a:pt x="1351" y="557"/>
                  </a:cubicBezTo>
                  <a:cubicBezTo>
                    <a:pt x="1351" y="557"/>
                    <a:pt x="1351" y="557"/>
                    <a:pt x="1349" y="556"/>
                  </a:cubicBezTo>
                  <a:cubicBezTo>
                    <a:pt x="1349" y="556"/>
                    <a:pt x="1349" y="556"/>
                    <a:pt x="1346" y="555"/>
                  </a:cubicBezTo>
                  <a:cubicBezTo>
                    <a:pt x="1346" y="555"/>
                    <a:pt x="1346" y="555"/>
                    <a:pt x="1343" y="559"/>
                  </a:cubicBezTo>
                  <a:cubicBezTo>
                    <a:pt x="1343" y="559"/>
                    <a:pt x="1343" y="559"/>
                    <a:pt x="1343" y="560"/>
                  </a:cubicBezTo>
                  <a:cubicBezTo>
                    <a:pt x="1343" y="560"/>
                    <a:pt x="1343" y="560"/>
                    <a:pt x="1342" y="560"/>
                  </a:cubicBezTo>
                  <a:cubicBezTo>
                    <a:pt x="1342" y="560"/>
                    <a:pt x="1342" y="560"/>
                    <a:pt x="1341" y="560"/>
                  </a:cubicBezTo>
                  <a:cubicBezTo>
                    <a:pt x="1341" y="560"/>
                    <a:pt x="1341" y="560"/>
                    <a:pt x="1339" y="561"/>
                  </a:cubicBezTo>
                  <a:cubicBezTo>
                    <a:pt x="1339" y="561"/>
                    <a:pt x="1339" y="561"/>
                    <a:pt x="1334" y="561"/>
                  </a:cubicBezTo>
                  <a:cubicBezTo>
                    <a:pt x="1334" y="561"/>
                    <a:pt x="1334" y="561"/>
                    <a:pt x="1332" y="560"/>
                  </a:cubicBezTo>
                  <a:cubicBezTo>
                    <a:pt x="1332" y="560"/>
                    <a:pt x="1332" y="560"/>
                    <a:pt x="1330" y="558"/>
                  </a:cubicBezTo>
                  <a:cubicBezTo>
                    <a:pt x="1330" y="558"/>
                    <a:pt x="1330" y="558"/>
                    <a:pt x="1329" y="558"/>
                  </a:cubicBezTo>
                  <a:cubicBezTo>
                    <a:pt x="1329" y="558"/>
                    <a:pt x="1329" y="558"/>
                    <a:pt x="1326" y="556"/>
                  </a:cubicBezTo>
                  <a:cubicBezTo>
                    <a:pt x="1326" y="556"/>
                    <a:pt x="1326" y="556"/>
                    <a:pt x="1324" y="556"/>
                  </a:cubicBezTo>
                  <a:cubicBezTo>
                    <a:pt x="1324" y="556"/>
                    <a:pt x="1324" y="556"/>
                    <a:pt x="1321" y="556"/>
                  </a:cubicBezTo>
                  <a:cubicBezTo>
                    <a:pt x="1321" y="556"/>
                    <a:pt x="1321" y="556"/>
                    <a:pt x="1321" y="557"/>
                  </a:cubicBezTo>
                  <a:cubicBezTo>
                    <a:pt x="1321" y="557"/>
                    <a:pt x="1321" y="557"/>
                    <a:pt x="1321" y="558"/>
                  </a:cubicBezTo>
                  <a:cubicBezTo>
                    <a:pt x="1321" y="558"/>
                    <a:pt x="1321" y="558"/>
                    <a:pt x="1321" y="560"/>
                  </a:cubicBezTo>
                  <a:cubicBezTo>
                    <a:pt x="1321" y="560"/>
                    <a:pt x="1321" y="560"/>
                    <a:pt x="1320" y="560"/>
                  </a:cubicBezTo>
                  <a:cubicBezTo>
                    <a:pt x="1320" y="560"/>
                    <a:pt x="1320" y="560"/>
                    <a:pt x="1319" y="560"/>
                  </a:cubicBezTo>
                  <a:cubicBezTo>
                    <a:pt x="1319" y="560"/>
                    <a:pt x="1319" y="560"/>
                    <a:pt x="1318" y="560"/>
                  </a:cubicBezTo>
                  <a:cubicBezTo>
                    <a:pt x="1318" y="560"/>
                    <a:pt x="1318" y="560"/>
                    <a:pt x="1317" y="560"/>
                  </a:cubicBezTo>
                  <a:cubicBezTo>
                    <a:pt x="1317" y="560"/>
                    <a:pt x="1317" y="560"/>
                    <a:pt x="1317" y="561"/>
                  </a:cubicBezTo>
                  <a:cubicBezTo>
                    <a:pt x="1317" y="561"/>
                    <a:pt x="1317" y="561"/>
                    <a:pt x="1315" y="561"/>
                  </a:cubicBezTo>
                  <a:cubicBezTo>
                    <a:pt x="1315" y="561"/>
                    <a:pt x="1315" y="561"/>
                    <a:pt x="1314" y="560"/>
                  </a:cubicBezTo>
                  <a:cubicBezTo>
                    <a:pt x="1314" y="560"/>
                    <a:pt x="1314" y="560"/>
                    <a:pt x="1313" y="561"/>
                  </a:cubicBezTo>
                  <a:cubicBezTo>
                    <a:pt x="1313" y="561"/>
                    <a:pt x="1313" y="561"/>
                    <a:pt x="1312" y="560"/>
                  </a:cubicBezTo>
                  <a:cubicBezTo>
                    <a:pt x="1312" y="560"/>
                    <a:pt x="1312" y="560"/>
                    <a:pt x="1312" y="559"/>
                  </a:cubicBezTo>
                  <a:cubicBezTo>
                    <a:pt x="1312" y="559"/>
                    <a:pt x="1312" y="559"/>
                    <a:pt x="1311" y="558"/>
                  </a:cubicBezTo>
                  <a:cubicBezTo>
                    <a:pt x="1311" y="558"/>
                    <a:pt x="1311" y="558"/>
                    <a:pt x="1312" y="558"/>
                  </a:cubicBezTo>
                  <a:cubicBezTo>
                    <a:pt x="1312" y="558"/>
                    <a:pt x="1312" y="558"/>
                    <a:pt x="1312" y="557"/>
                  </a:cubicBezTo>
                  <a:cubicBezTo>
                    <a:pt x="1312" y="557"/>
                    <a:pt x="1312" y="557"/>
                    <a:pt x="1311" y="557"/>
                  </a:cubicBezTo>
                  <a:cubicBezTo>
                    <a:pt x="1311" y="557"/>
                    <a:pt x="1311" y="557"/>
                    <a:pt x="1310" y="558"/>
                  </a:cubicBezTo>
                  <a:cubicBezTo>
                    <a:pt x="1310" y="558"/>
                    <a:pt x="1310" y="558"/>
                    <a:pt x="1309" y="557"/>
                  </a:cubicBezTo>
                  <a:cubicBezTo>
                    <a:pt x="1309" y="557"/>
                    <a:pt x="1309" y="557"/>
                    <a:pt x="1308" y="557"/>
                  </a:cubicBezTo>
                  <a:cubicBezTo>
                    <a:pt x="1308" y="557"/>
                    <a:pt x="1308" y="557"/>
                    <a:pt x="1308" y="556"/>
                  </a:cubicBezTo>
                  <a:cubicBezTo>
                    <a:pt x="1308" y="556"/>
                    <a:pt x="1308" y="556"/>
                    <a:pt x="1307" y="556"/>
                  </a:cubicBezTo>
                  <a:cubicBezTo>
                    <a:pt x="1307" y="556"/>
                    <a:pt x="1307" y="556"/>
                    <a:pt x="1306" y="557"/>
                  </a:cubicBezTo>
                  <a:cubicBezTo>
                    <a:pt x="1306" y="557"/>
                    <a:pt x="1306" y="557"/>
                    <a:pt x="1305" y="558"/>
                  </a:cubicBezTo>
                  <a:cubicBezTo>
                    <a:pt x="1305" y="558"/>
                    <a:pt x="1305" y="558"/>
                    <a:pt x="1305" y="557"/>
                  </a:cubicBezTo>
                  <a:cubicBezTo>
                    <a:pt x="1305" y="557"/>
                    <a:pt x="1305" y="557"/>
                    <a:pt x="1304" y="557"/>
                  </a:cubicBezTo>
                  <a:cubicBezTo>
                    <a:pt x="1304" y="557"/>
                    <a:pt x="1304" y="557"/>
                    <a:pt x="1303" y="557"/>
                  </a:cubicBezTo>
                  <a:cubicBezTo>
                    <a:pt x="1303" y="557"/>
                    <a:pt x="1303" y="557"/>
                    <a:pt x="1305" y="556"/>
                  </a:cubicBezTo>
                  <a:cubicBezTo>
                    <a:pt x="1305" y="556"/>
                    <a:pt x="1305" y="556"/>
                    <a:pt x="1305" y="555"/>
                  </a:cubicBezTo>
                  <a:cubicBezTo>
                    <a:pt x="1305" y="555"/>
                    <a:pt x="1305" y="555"/>
                    <a:pt x="1303" y="555"/>
                  </a:cubicBezTo>
                  <a:cubicBezTo>
                    <a:pt x="1303" y="555"/>
                    <a:pt x="1303" y="555"/>
                    <a:pt x="1301" y="555"/>
                  </a:cubicBezTo>
                  <a:cubicBezTo>
                    <a:pt x="1301" y="555"/>
                    <a:pt x="1301" y="555"/>
                    <a:pt x="1302" y="554"/>
                  </a:cubicBezTo>
                  <a:cubicBezTo>
                    <a:pt x="1302" y="554"/>
                    <a:pt x="1302" y="554"/>
                    <a:pt x="1300" y="552"/>
                  </a:cubicBezTo>
                  <a:cubicBezTo>
                    <a:pt x="1300" y="552"/>
                    <a:pt x="1300" y="552"/>
                    <a:pt x="1300" y="551"/>
                  </a:cubicBezTo>
                  <a:cubicBezTo>
                    <a:pt x="1300" y="551"/>
                    <a:pt x="1300" y="551"/>
                    <a:pt x="1299" y="551"/>
                  </a:cubicBezTo>
                  <a:cubicBezTo>
                    <a:pt x="1299" y="551"/>
                    <a:pt x="1299" y="551"/>
                    <a:pt x="1300" y="550"/>
                  </a:cubicBezTo>
                  <a:cubicBezTo>
                    <a:pt x="1300" y="550"/>
                    <a:pt x="1300" y="550"/>
                    <a:pt x="1299" y="548"/>
                  </a:cubicBezTo>
                  <a:cubicBezTo>
                    <a:pt x="1299" y="548"/>
                    <a:pt x="1299" y="548"/>
                    <a:pt x="1298" y="547"/>
                  </a:cubicBezTo>
                  <a:cubicBezTo>
                    <a:pt x="1298" y="547"/>
                    <a:pt x="1298" y="547"/>
                    <a:pt x="1297" y="547"/>
                  </a:cubicBezTo>
                  <a:cubicBezTo>
                    <a:pt x="1297" y="547"/>
                    <a:pt x="1297" y="547"/>
                    <a:pt x="1296" y="546"/>
                  </a:cubicBezTo>
                  <a:cubicBezTo>
                    <a:pt x="1296" y="546"/>
                    <a:pt x="1296" y="546"/>
                    <a:pt x="1295" y="547"/>
                  </a:cubicBezTo>
                  <a:cubicBezTo>
                    <a:pt x="1295" y="547"/>
                    <a:pt x="1295" y="547"/>
                    <a:pt x="1294" y="546"/>
                  </a:cubicBezTo>
                  <a:cubicBezTo>
                    <a:pt x="1294" y="546"/>
                    <a:pt x="1294" y="546"/>
                    <a:pt x="1294" y="545"/>
                  </a:cubicBezTo>
                  <a:cubicBezTo>
                    <a:pt x="1294" y="545"/>
                    <a:pt x="1294" y="545"/>
                    <a:pt x="1295" y="545"/>
                  </a:cubicBezTo>
                  <a:cubicBezTo>
                    <a:pt x="1295" y="545"/>
                    <a:pt x="1295" y="545"/>
                    <a:pt x="1294" y="544"/>
                  </a:cubicBezTo>
                  <a:cubicBezTo>
                    <a:pt x="1294" y="544"/>
                    <a:pt x="1294" y="544"/>
                    <a:pt x="1295" y="543"/>
                  </a:cubicBezTo>
                  <a:cubicBezTo>
                    <a:pt x="1295" y="543"/>
                    <a:pt x="1295" y="543"/>
                    <a:pt x="1296" y="544"/>
                  </a:cubicBezTo>
                  <a:cubicBezTo>
                    <a:pt x="1296" y="544"/>
                    <a:pt x="1296" y="544"/>
                    <a:pt x="1297" y="543"/>
                  </a:cubicBezTo>
                  <a:cubicBezTo>
                    <a:pt x="1297" y="543"/>
                    <a:pt x="1297" y="543"/>
                    <a:pt x="1296" y="542"/>
                  </a:cubicBezTo>
                  <a:cubicBezTo>
                    <a:pt x="1296" y="542"/>
                    <a:pt x="1296" y="542"/>
                    <a:pt x="1298" y="541"/>
                  </a:cubicBezTo>
                  <a:cubicBezTo>
                    <a:pt x="1298" y="541"/>
                    <a:pt x="1298" y="541"/>
                    <a:pt x="1299" y="541"/>
                  </a:cubicBezTo>
                  <a:cubicBezTo>
                    <a:pt x="1299" y="541"/>
                    <a:pt x="1299" y="541"/>
                    <a:pt x="1299" y="540"/>
                  </a:cubicBezTo>
                  <a:cubicBezTo>
                    <a:pt x="1299" y="540"/>
                    <a:pt x="1299" y="540"/>
                    <a:pt x="1297" y="541"/>
                  </a:cubicBezTo>
                  <a:cubicBezTo>
                    <a:pt x="1297" y="541"/>
                    <a:pt x="1297" y="541"/>
                    <a:pt x="1297" y="540"/>
                  </a:cubicBezTo>
                  <a:cubicBezTo>
                    <a:pt x="1297" y="540"/>
                    <a:pt x="1297" y="540"/>
                    <a:pt x="1297" y="539"/>
                  </a:cubicBezTo>
                  <a:cubicBezTo>
                    <a:pt x="1297" y="539"/>
                    <a:pt x="1297" y="539"/>
                    <a:pt x="1297" y="538"/>
                  </a:cubicBezTo>
                  <a:cubicBezTo>
                    <a:pt x="1297" y="538"/>
                    <a:pt x="1297" y="538"/>
                    <a:pt x="1296" y="537"/>
                  </a:cubicBezTo>
                  <a:cubicBezTo>
                    <a:pt x="1296" y="537"/>
                    <a:pt x="1296" y="537"/>
                    <a:pt x="1298" y="536"/>
                  </a:cubicBezTo>
                  <a:cubicBezTo>
                    <a:pt x="1298" y="536"/>
                    <a:pt x="1298" y="536"/>
                    <a:pt x="1296" y="536"/>
                  </a:cubicBezTo>
                  <a:cubicBezTo>
                    <a:pt x="1296" y="536"/>
                    <a:pt x="1296" y="536"/>
                    <a:pt x="1295" y="536"/>
                  </a:cubicBezTo>
                  <a:cubicBezTo>
                    <a:pt x="1295" y="536"/>
                    <a:pt x="1295" y="536"/>
                    <a:pt x="1293" y="536"/>
                  </a:cubicBezTo>
                  <a:cubicBezTo>
                    <a:pt x="1293" y="536"/>
                    <a:pt x="1293" y="536"/>
                    <a:pt x="1293" y="535"/>
                  </a:cubicBezTo>
                  <a:cubicBezTo>
                    <a:pt x="1293" y="535"/>
                    <a:pt x="1293" y="535"/>
                    <a:pt x="1293" y="534"/>
                  </a:cubicBezTo>
                  <a:cubicBezTo>
                    <a:pt x="1293" y="534"/>
                    <a:pt x="1293" y="534"/>
                    <a:pt x="1293" y="533"/>
                  </a:cubicBezTo>
                  <a:cubicBezTo>
                    <a:pt x="1293" y="533"/>
                    <a:pt x="1293" y="533"/>
                    <a:pt x="1293" y="532"/>
                  </a:cubicBezTo>
                  <a:cubicBezTo>
                    <a:pt x="1293" y="532"/>
                    <a:pt x="1293" y="532"/>
                    <a:pt x="1293" y="531"/>
                  </a:cubicBezTo>
                  <a:cubicBezTo>
                    <a:pt x="1293" y="531"/>
                    <a:pt x="1293" y="531"/>
                    <a:pt x="1296" y="529"/>
                  </a:cubicBezTo>
                  <a:cubicBezTo>
                    <a:pt x="1296" y="529"/>
                    <a:pt x="1296" y="529"/>
                    <a:pt x="1298" y="529"/>
                  </a:cubicBezTo>
                  <a:cubicBezTo>
                    <a:pt x="1298" y="529"/>
                    <a:pt x="1298" y="529"/>
                    <a:pt x="1299" y="530"/>
                  </a:cubicBezTo>
                  <a:cubicBezTo>
                    <a:pt x="1299" y="530"/>
                    <a:pt x="1299" y="530"/>
                    <a:pt x="1300" y="530"/>
                  </a:cubicBezTo>
                  <a:cubicBezTo>
                    <a:pt x="1300" y="530"/>
                    <a:pt x="1300" y="530"/>
                    <a:pt x="1301" y="529"/>
                  </a:cubicBezTo>
                  <a:cubicBezTo>
                    <a:pt x="1301" y="529"/>
                    <a:pt x="1301" y="529"/>
                    <a:pt x="1302" y="529"/>
                  </a:cubicBezTo>
                  <a:cubicBezTo>
                    <a:pt x="1302" y="529"/>
                    <a:pt x="1302" y="529"/>
                    <a:pt x="1303" y="530"/>
                  </a:cubicBezTo>
                  <a:cubicBezTo>
                    <a:pt x="1303" y="530"/>
                    <a:pt x="1303" y="530"/>
                    <a:pt x="1304" y="529"/>
                  </a:cubicBezTo>
                  <a:cubicBezTo>
                    <a:pt x="1304" y="529"/>
                    <a:pt x="1304" y="529"/>
                    <a:pt x="1306" y="530"/>
                  </a:cubicBezTo>
                  <a:cubicBezTo>
                    <a:pt x="1306" y="530"/>
                    <a:pt x="1306" y="530"/>
                    <a:pt x="1309" y="530"/>
                  </a:cubicBezTo>
                  <a:cubicBezTo>
                    <a:pt x="1309" y="530"/>
                    <a:pt x="1309" y="530"/>
                    <a:pt x="1310" y="529"/>
                  </a:cubicBezTo>
                  <a:cubicBezTo>
                    <a:pt x="1310" y="529"/>
                    <a:pt x="1310" y="529"/>
                    <a:pt x="1309" y="528"/>
                  </a:cubicBezTo>
                  <a:cubicBezTo>
                    <a:pt x="1309" y="528"/>
                    <a:pt x="1309" y="528"/>
                    <a:pt x="1308" y="529"/>
                  </a:cubicBezTo>
                  <a:cubicBezTo>
                    <a:pt x="1308" y="529"/>
                    <a:pt x="1308" y="529"/>
                    <a:pt x="1307" y="528"/>
                  </a:cubicBezTo>
                  <a:cubicBezTo>
                    <a:pt x="1307" y="528"/>
                    <a:pt x="1307" y="528"/>
                    <a:pt x="1308" y="527"/>
                  </a:cubicBezTo>
                  <a:cubicBezTo>
                    <a:pt x="1308" y="527"/>
                    <a:pt x="1308" y="527"/>
                    <a:pt x="1310" y="527"/>
                  </a:cubicBezTo>
                  <a:cubicBezTo>
                    <a:pt x="1310" y="527"/>
                    <a:pt x="1310" y="527"/>
                    <a:pt x="1313" y="526"/>
                  </a:cubicBezTo>
                  <a:cubicBezTo>
                    <a:pt x="1313" y="526"/>
                    <a:pt x="1313" y="526"/>
                    <a:pt x="1312" y="526"/>
                  </a:cubicBezTo>
                  <a:cubicBezTo>
                    <a:pt x="1312" y="526"/>
                    <a:pt x="1312" y="526"/>
                    <a:pt x="1310" y="526"/>
                  </a:cubicBezTo>
                  <a:cubicBezTo>
                    <a:pt x="1310" y="526"/>
                    <a:pt x="1310" y="526"/>
                    <a:pt x="1309" y="524"/>
                  </a:cubicBezTo>
                  <a:cubicBezTo>
                    <a:pt x="1309" y="524"/>
                    <a:pt x="1309" y="524"/>
                    <a:pt x="1309" y="523"/>
                  </a:cubicBezTo>
                  <a:cubicBezTo>
                    <a:pt x="1309" y="523"/>
                    <a:pt x="1309" y="523"/>
                    <a:pt x="1311" y="522"/>
                  </a:cubicBezTo>
                  <a:cubicBezTo>
                    <a:pt x="1311" y="522"/>
                    <a:pt x="1311" y="522"/>
                    <a:pt x="1312" y="523"/>
                  </a:cubicBezTo>
                  <a:cubicBezTo>
                    <a:pt x="1312" y="523"/>
                    <a:pt x="1312" y="523"/>
                    <a:pt x="1314" y="522"/>
                  </a:cubicBezTo>
                  <a:cubicBezTo>
                    <a:pt x="1314" y="522"/>
                    <a:pt x="1314" y="522"/>
                    <a:pt x="1315" y="522"/>
                  </a:cubicBezTo>
                  <a:cubicBezTo>
                    <a:pt x="1315" y="522"/>
                    <a:pt x="1315" y="522"/>
                    <a:pt x="1316" y="522"/>
                  </a:cubicBezTo>
                  <a:cubicBezTo>
                    <a:pt x="1316" y="522"/>
                    <a:pt x="1316" y="522"/>
                    <a:pt x="1317" y="522"/>
                  </a:cubicBezTo>
                  <a:cubicBezTo>
                    <a:pt x="1317" y="522"/>
                    <a:pt x="1317" y="522"/>
                    <a:pt x="1320" y="523"/>
                  </a:cubicBezTo>
                  <a:cubicBezTo>
                    <a:pt x="1320" y="523"/>
                    <a:pt x="1320" y="523"/>
                    <a:pt x="1322" y="523"/>
                  </a:cubicBezTo>
                  <a:cubicBezTo>
                    <a:pt x="1322" y="523"/>
                    <a:pt x="1322" y="523"/>
                    <a:pt x="1322" y="522"/>
                  </a:cubicBezTo>
                  <a:cubicBezTo>
                    <a:pt x="1322" y="522"/>
                    <a:pt x="1322" y="522"/>
                    <a:pt x="1323" y="522"/>
                  </a:cubicBezTo>
                  <a:cubicBezTo>
                    <a:pt x="1323" y="522"/>
                    <a:pt x="1323" y="522"/>
                    <a:pt x="1323" y="520"/>
                  </a:cubicBezTo>
                  <a:cubicBezTo>
                    <a:pt x="1323" y="520"/>
                    <a:pt x="1323" y="520"/>
                    <a:pt x="1324" y="520"/>
                  </a:cubicBezTo>
                  <a:cubicBezTo>
                    <a:pt x="1324" y="520"/>
                    <a:pt x="1324" y="520"/>
                    <a:pt x="1325" y="519"/>
                  </a:cubicBezTo>
                  <a:cubicBezTo>
                    <a:pt x="1325" y="519"/>
                    <a:pt x="1325" y="519"/>
                    <a:pt x="1326" y="519"/>
                  </a:cubicBezTo>
                  <a:cubicBezTo>
                    <a:pt x="1326" y="519"/>
                    <a:pt x="1326" y="519"/>
                    <a:pt x="1327" y="518"/>
                  </a:cubicBezTo>
                  <a:cubicBezTo>
                    <a:pt x="1327" y="518"/>
                    <a:pt x="1327" y="518"/>
                    <a:pt x="1329" y="517"/>
                  </a:cubicBezTo>
                  <a:cubicBezTo>
                    <a:pt x="1329" y="517"/>
                    <a:pt x="1329" y="517"/>
                    <a:pt x="1330" y="517"/>
                  </a:cubicBezTo>
                  <a:cubicBezTo>
                    <a:pt x="1330" y="517"/>
                    <a:pt x="1330" y="517"/>
                    <a:pt x="1333" y="516"/>
                  </a:cubicBezTo>
                  <a:cubicBezTo>
                    <a:pt x="1333" y="516"/>
                    <a:pt x="1333" y="516"/>
                    <a:pt x="1335" y="516"/>
                  </a:cubicBezTo>
                  <a:cubicBezTo>
                    <a:pt x="1335" y="516"/>
                    <a:pt x="1335" y="516"/>
                    <a:pt x="1338" y="516"/>
                  </a:cubicBezTo>
                  <a:cubicBezTo>
                    <a:pt x="1338" y="516"/>
                    <a:pt x="1338" y="516"/>
                    <a:pt x="1339" y="515"/>
                  </a:cubicBezTo>
                  <a:cubicBezTo>
                    <a:pt x="1339" y="515"/>
                    <a:pt x="1339" y="515"/>
                    <a:pt x="1340" y="516"/>
                  </a:cubicBezTo>
                  <a:cubicBezTo>
                    <a:pt x="1340" y="516"/>
                    <a:pt x="1340" y="516"/>
                    <a:pt x="1342" y="516"/>
                  </a:cubicBezTo>
                  <a:cubicBezTo>
                    <a:pt x="1342" y="516"/>
                    <a:pt x="1342" y="516"/>
                    <a:pt x="1344" y="515"/>
                  </a:cubicBezTo>
                  <a:cubicBezTo>
                    <a:pt x="1344" y="515"/>
                    <a:pt x="1344" y="515"/>
                    <a:pt x="1344" y="516"/>
                  </a:cubicBezTo>
                  <a:cubicBezTo>
                    <a:pt x="1344" y="516"/>
                    <a:pt x="1344" y="516"/>
                    <a:pt x="1347" y="518"/>
                  </a:cubicBezTo>
                  <a:cubicBezTo>
                    <a:pt x="1347" y="518"/>
                    <a:pt x="1347" y="518"/>
                    <a:pt x="1348" y="518"/>
                  </a:cubicBezTo>
                  <a:cubicBezTo>
                    <a:pt x="1348" y="518"/>
                    <a:pt x="1348" y="518"/>
                    <a:pt x="1349" y="517"/>
                  </a:cubicBezTo>
                  <a:cubicBezTo>
                    <a:pt x="1349" y="517"/>
                    <a:pt x="1349" y="517"/>
                    <a:pt x="1350" y="517"/>
                  </a:cubicBezTo>
                  <a:cubicBezTo>
                    <a:pt x="1350" y="517"/>
                    <a:pt x="1350" y="517"/>
                    <a:pt x="1351" y="518"/>
                  </a:cubicBezTo>
                  <a:cubicBezTo>
                    <a:pt x="1351" y="518"/>
                    <a:pt x="1351" y="518"/>
                    <a:pt x="1351" y="519"/>
                  </a:cubicBezTo>
                  <a:cubicBezTo>
                    <a:pt x="1351" y="519"/>
                    <a:pt x="1351" y="519"/>
                    <a:pt x="1352" y="521"/>
                  </a:cubicBezTo>
                  <a:cubicBezTo>
                    <a:pt x="1352" y="521"/>
                    <a:pt x="1352" y="521"/>
                    <a:pt x="1353" y="521"/>
                  </a:cubicBezTo>
                  <a:cubicBezTo>
                    <a:pt x="1353" y="521"/>
                    <a:pt x="1353" y="521"/>
                    <a:pt x="1354" y="520"/>
                  </a:cubicBezTo>
                  <a:cubicBezTo>
                    <a:pt x="1354" y="520"/>
                    <a:pt x="1354" y="520"/>
                    <a:pt x="1357" y="521"/>
                  </a:cubicBezTo>
                  <a:cubicBezTo>
                    <a:pt x="1357" y="521"/>
                    <a:pt x="1357" y="521"/>
                    <a:pt x="1358" y="522"/>
                  </a:cubicBezTo>
                  <a:cubicBezTo>
                    <a:pt x="1358" y="522"/>
                    <a:pt x="1358" y="522"/>
                    <a:pt x="1360" y="523"/>
                  </a:cubicBezTo>
                  <a:cubicBezTo>
                    <a:pt x="1360" y="523"/>
                    <a:pt x="1360" y="523"/>
                    <a:pt x="1361" y="522"/>
                  </a:cubicBezTo>
                  <a:cubicBezTo>
                    <a:pt x="1361" y="522"/>
                    <a:pt x="1361" y="522"/>
                    <a:pt x="1363" y="523"/>
                  </a:cubicBezTo>
                  <a:cubicBezTo>
                    <a:pt x="1363" y="523"/>
                    <a:pt x="1363" y="523"/>
                    <a:pt x="1365" y="524"/>
                  </a:cubicBezTo>
                  <a:cubicBezTo>
                    <a:pt x="1365" y="524"/>
                    <a:pt x="1365" y="524"/>
                    <a:pt x="1367" y="523"/>
                  </a:cubicBezTo>
                  <a:cubicBezTo>
                    <a:pt x="1367" y="523"/>
                    <a:pt x="1367" y="523"/>
                    <a:pt x="1370" y="522"/>
                  </a:cubicBezTo>
                  <a:cubicBezTo>
                    <a:pt x="1370" y="522"/>
                    <a:pt x="1370" y="522"/>
                    <a:pt x="1371" y="522"/>
                  </a:cubicBezTo>
                  <a:cubicBezTo>
                    <a:pt x="1371" y="522"/>
                    <a:pt x="1371" y="522"/>
                    <a:pt x="1372" y="522"/>
                  </a:cubicBezTo>
                  <a:cubicBezTo>
                    <a:pt x="1372" y="522"/>
                    <a:pt x="1372" y="522"/>
                    <a:pt x="1373" y="523"/>
                  </a:cubicBezTo>
                  <a:cubicBezTo>
                    <a:pt x="1373" y="523"/>
                    <a:pt x="1373" y="523"/>
                    <a:pt x="1375" y="523"/>
                  </a:cubicBezTo>
                  <a:cubicBezTo>
                    <a:pt x="1375" y="523"/>
                    <a:pt x="1375" y="523"/>
                    <a:pt x="1376" y="523"/>
                  </a:cubicBezTo>
                  <a:cubicBezTo>
                    <a:pt x="1376" y="523"/>
                    <a:pt x="1376" y="523"/>
                    <a:pt x="1378" y="523"/>
                  </a:cubicBezTo>
                  <a:cubicBezTo>
                    <a:pt x="1378" y="523"/>
                    <a:pt x="1378" y="523"/>
                    <a:pt x="1379" y="522"/>
                  </a:cubicBezTo>
                  <a:cubicBezTo>
                    <a:pt x="1379" y="522"/>
                    <a:pt x="1379" y="522"/>
                    <a:pt x="1381" y="521"/>
                  </a:cubicBezTo>
                  <a:cubicBezTo>
                    <a:pt x="1381" y="521"/>
                    <a:pt x="1381" y="521"/>
                    <a:pt x="1382" y="520"/>
                  </a:cubicBezTo>
                  <a:cubicBezTo>
                    <a:pt x="1382" y="520"/>
                    <a:pt x="1382" y="520"/>
                    <a:pt x="1383" y="518"/>
                  </a:cubicBezTo>
                  <a:cubicBezTo>
                    <a:pt x="1383" y="517"/>
                    <a:pt x="1383" y="517"/>
                    <a:pt x="1383" y="517"/>
                  </a:cubicBezTo>
                  <a:cubicBezTo>
                    <a:pt x="1383" y="516"/>
                    <a:pt x="1383" y="516"/>
                    <a:pt x="1383" y="516"/>
                  </a:cubicBezTo>
                  <a:cubicBezTo>
                    <a:pt x="1384" y="516"/>
                    <a:pt x="1384" y="516"/>
                    <a:pt x="1384" y="516"/>
                  </a:cubicBezTo>
                  <a:cubicBezTo>
                    <a:pt x="1382" y="514"/>
                    <a:pt x="1382" y="514"/>
                    <a:pt x="1382" y="514"/>
                  </a:cubicBezTo>
                  <a:cubicBezTo>
                    <a:pt x="1382" y="511"/>
                    <a:pt x="1382" y="511"/>
                    <a:pt x="1382" y="511"/>
                  </a:cubicBezTo>
                  <a:cubicBezTo>
                    <a:pt x="1381" y="510"/>
                    <a:pt x="1381" y="510"/>
                    <a:pt x="1381" y="510"/>
                  </a:cubicBezTo>
                  <a:cubicBezTo>
                    <a:pt x="1380" y="508"/>
                    <a:pt x="1380" y="508"/>
                    <a:pt x="1380" y="508"/>
                  </a:cubicBezTo>
                  <a:cubicBezTo>
                    <a:pt x="1379" y="508"/>
                    <a:pt x="1379" y="508"/>
                    <a:pt x="1379" y="508"/>
                  </a:cubicBezTo>
                  <a:cubicBezTo>
                    <a:pt x="1378" y="507"/>
                    <a:pt x="1378" y="507"/>
                    <a:pt x="1378" y="507"/>
                  </a:cubicBezTo>
                  <a:cubicBezTo>
                    <a:pt x="1377" y="506"/>
                    <a:pt x="1377" y="506"/>
                    <a:pt x="1377" y="506"/>
                  </a:cubicBezTo>
                  <a:cubicBezTo>
                    <a:pt x="1376" y="506"/>
                    <a:pt x="1376" y="506"/>
                    <a:pt x="1376" y="506"/>
                  </a:cubicBezTo>
                  <a:cubicBezTo>
                    <a:pt x="1374" y="505"/>
                    <a:pt x="1374" y="505"/>
                    <a:pt x="1374" y="505"/>
                  </a:cubicBezTo>
                  <a:cubicBezTo>
                    <a:pt x="1373" y="504"/>
                    <a:pt x="1373" y="504"/>
                    <a:pt x="1373" y="504"/>
                  </a:cubicBezTo>
                  <a:cubicBezTo>
                    <a:pt x="1371" y="504"/>
                    <a:pt x="1371" y="504"/>
                    <a:pt x="1371" y="504"/>
                  </a:cubicBezTo>
                  <a:cubicBezTo>
                    <a:pt x="1371" y="503"/>
                    <a:pt x="1371" y="503"/>
                    <a:pt x="1371" y="503"/>
                  </a:cubicBezTo>
                  <a:cubicBezTo>
                    <a:pt x="1370" y="503"/>
                    <a:pt x="1370" y="503"/>
                    <a:pt x="1370" y="503"/>
                  </a:cubicBezTo>
                  <a:cubicBezTo>
                    <a:pt x="1369" y="502"/>
                    <a:pt x="1369" y="502"/>
                    <a:pt x="1369" y="502"/>
                  </a:cubicBezTo>
                  <a:cubicBezTo>
                    <a:pt x="1369" y="501"/>
                    <a:pt x="1369" y="501"/>
                    <a:pt x="1369" y="501"/>
                  </a:cubicBezTo>
                  <a:cubicBezTo>
                    <a:pt x="1368" y="501"/>
                    <a:pt x="1368" y="501"/>
                    <a:pt x="1368" y="501"/>
                  </a:cubicBezTo>
                  <a:cubicBezTo>
                    <a:pt x="1367" y="499"/>
                    <a:pt x="1367" y="499"/>
                    <a:pt x="1367" y="499"/>
                  </a:cubicBezTo>
                  <a:cubicBezTo>
                    <a:pt x="1363" y="496"/>
                    <a:pt x="1363" y="496"/>
                    <a:pt x="1363" y="496"/>
                  </a:cubicBezTo>
                  <a:cubicBezTo>
                    <a:pt x="1361" y="496"/>
                    <a:pt x="1361" y="496"/>
                    <a:pt x="1361" y="496"/>
                  </a:cubicBezTo>
                  <a:cubicBezTo>
                    <a:pt x="1359" y="494"/>
                    <a:pt x="1359" y="494"/>
                    <a:pt x="1359" y="494"/>
                  </a:cubicBezTo>
                  <a:cubicBezTo>
                    <a:pt x="1356" y="494"/>
                    <a:pt x="1356" y="494"/>
                    <a:pt x="1356" y="494"/>
                  </a:cubicBezTo>
                  <a:cubicBezTo>
                    <a:pt x="1355" y="493"/>
                    <a:pt x="1355" y="493"/>
                    <a:pt x="1355" y="493"/>
                  </a:cubicBezTo>
                  <a:cubicBezTo>
                    <a:pt x="1355" y="492"/>
                    <a:pt x="1355" y="492"/>
                    <a:pt x="1355" y="492"/>
                  </a:cubicBezTo>
                  <a:cubicBezTo>
                    <a:pt x="1353" y="491"/>
                    <a:pt x="1353" y="491"/>
                    <a:pt x="1353" y="491"/>
                  </a:cubicBezTo>
                  <a:cubicBezTo>
                    <a:pt x="1352" y="491"/>
                    <a:pt x="1352" y="491"/>
                    <a:pt x="1352" y="491"/>
                  </a:cubicBezTo>
                  <a:cubicBezTo>
                    <a:pt x="1351" y="491"/>
                    <a:pt x="1351" y="491"/>
                    <a:pt x="1351" y="491"/>
                  </a:cubicBezTo>
                  <a:cubicBezTo>
                    <a:pt x="1352" y="490"/>
                    <a:pt x="1352" y="490"/>
                    <a:pt x="1352" y="490"/>
                  </a:cubicBezTo>
                  <a:cubicBezTo>
                    <a:pt x="1353" y="489"/>
                    <a:pt x="1353" y="489"/>
                    <a:pt x="1353" y="489"/>
                  </a:cubicBezTo>
                  <a:cubicBezTo>
                    <a:pt x="1352" y="488"/>
                    <a:pt x="1352" y="488"/>
                    <a:pt x="1352" y="488"/>
                  </a:cubicBezTo>
                  <a:cubicBezTo>
                    <a:pt x="1354" y="488"/>
                    <a:pt x="1354" y="488"/>
                    <a:pt x="1354" y="488"/>
                  </a:cubicBezTo>
                  <a:cubicBezTo>
                    <a:pt x="1355" y="489"/>
                    <a:pt x="1355" y="489"/>
                    <a:pt x="1355" y="489"/>
                  </a:cubicBezTo>
                  <a:cubicBezTo>
                    <a:pt x="1356" y="489"/>
                    <a:pt x="1356" y="489"/>
                    <a:pt x="1356" y="489"/>
                  </a:cubicBezTo>
                  <a:cubicBezTo>
                    <a:pt x="1356" y="487"/>
                    <a:pt x="1356" y="487"/>
                    <a:pt x="1356" y="487"/>
                  </a:cubicBezTo>
                  <a:cubicBezTo>
                    <a:pt x="1356" y="485"/>
                    <a:pt x="1356" y="485"/>
                    <a:pt x="1356" y="485"/>
                  </a:cubicBezTo>
                  <a:cubicBezTo>
                    <a:pt x="1357" y="484"/>
                    <a:pt x="1357" y="484"/>
                    <a:pt x="1357" y="484"/>
                  </a:cubicBezTo>
                  <a:cubicBezTo>
                    <a:pt x="1358" y="483"/>
                    <a:pt x="1358" y="483"/>
                    <a:pt x="1358" y="483"/>
                  </a:cubicBezTo>
                  <a:cubicBezTo>
                    <a:pt x="1359" y="483"/>
                    <a:pt x="1359" y="483"/>
                    <a:pt x="1359" y="483"/>
                  </a:cubicBezTo>
                  <a:cubicBezTo>
                    <a:pt x="1360" y="482"/>
                    <a:pt x="1360" y="482"/>
                    <a:pt x="1360" y="482"/>
                  </a:cubicBezTo>
                  <a:cubicBezTo>
                    <a:pt x="1359" y="481"/>
                    <a:pt x="1359" y="481"/>
                    <a:pt x="1359" y="481"/>
                  </a:cubicBezTo>
                  <a:cubicBezTo>
                    <a:pt x="1358" y="481"/>
                    <a:pt x="1358" y="481"/>
                    <a:pt x="1358" y="481"/>
                  </a:cubicBezTo>
                  <a:cubicBezTo>
                    <a:pt x="1357" y="480"/>
                    <a:pt x="1357" y="480"/>
                    <a:pt x="1357" y="480"/>
                  </a:cubicBezTo>
                  <a:cubicBezTo>
                    <a:pt x="1356" y="479"/>
                    <a:pt x="1356" y="479"/>
                    <a:pt x="1356" y="479"/>
                  </a:cubicBezTo>
                  <a:cubicBezTo>
                    <a:pt x="1358" y="478"/>
                    <a:pt x="1358" y="478"/>
                    <a:pt x="1358" y="478"/>
                  </a:cubicBezTo>
                  <a:cubicBezTo>
                    <a:pt x="1360" y="479"/>
                    <a:pt x="1360" y="479"/>
                    <a:pt x="1360" y="479"/>
                  </a:cubicBezTo>
                  <a:cubicBezTo>
                    <a:pt x="1360" y="478"/>
                    <a:pt x="1360" y="478"/>
                    <a:pt x="1360" y="478"/>
                  </a:cubicBezTo>
                  <a:cubicBezTo>
                    <a:pt x="1359" y="477"/>
                    <a:pt x="1359" y="477"/>
                    <a:pt x="1359" y="477"/>
                  </a:cubicBezTo>
                  <a:cubicBezTo>
                    <a:pt x="1360" y="476"/>
                    <a:pt x="1360" y="476"/>
                    <a:pt x="1360" y="476"/>
                  </a:cubicBezTo>
                  <a:cubicBezTo>
                    <a:pt x="1364" y="474"/>
                    <a:pt x="1364" y="474"/>
                    <a:pt x="1364" y="474"/>
                  </a:cubicBezTo>
                  <a:cubicBezTo>
                    <a:pt x="1364" y="473"/>
                    <a:pt x="1364" y="473"/>
                    <a:pt x="1364" y="473"/>
                  </a:cubicBezTo>
                  <a:cubicBezTo>
                    <a:pt x="1362" y="473"/>
                    <a:pt x="1362" y="473"/>
                    <a:pt x="1362" y="473"/>
                  </a:cubicBezTo>
                  <a:cubicBezTo>
                    <a:pt x="1360" y="474"/>
                    <a:pt x="1360" y="474"/>
                    <a:pt x="1360" y="474"/>
                  </a:cubicBezTo>
                  <a:cubicBezTo>
                    <a:pt x="1359" y="474"/>
                    <a:pt x="1359" y="474"/>
                    <a:pt x="1359" y="474"/>
                  </a:cubicBezTo>
                  <a:cubicBezTo>
                    <a:pt x="1359" y="474"/>
                    <a:pt x="1359" y="474"/>
                    <a:pt x="1358" y="474"/>
                  </a:cubicBezTo>
                  <a:cubicBezTo>
                    <a:pt x="1358" y="474"/>
                    <a:pt x="1358" y="474"/>
                    <a:pt x="1357" y="474"/>
                  </a:cubicBezTo>
                  <a:cubicBezTo>
                    <a:pt x="1357" y="474"/>
                    <a:pt x="1357" y="474"/>
                    <a:pt x="1355" y="474"/>
                  </a:cubicBezTo>
                  <a:cubicBezTo>
                    <a:pt x="1355" y="474"/>
                    <a:pt x="1355" y="474"/>
                    <a:pt x="1354" y="474"/>
                  </a:cubicBezTo>
                  <a:cubicBezTo>
                    <a:pt x="1354" y="474"/>
                    <a:pt x="1354" y="474"/>
                    <a:pt x="1353" y="475"/>
                  </a:cubicBezTo>
                  <a:cubicBezTo>
                    <a:pt x="1353" y="475"/>
                    <a:pt x="1353" y="475"/>
                    <a:pt x="1352" y="476"/>
                  </a:cubicBezTo>
                  <a:cubicBezTo>
                    <a:pt x="1352" y="476"/>
                    <a:pt x="1352" y="476"/>
                    <a:pt x="1351" y="476"/>
                  </a:cubicBezTo>
                  <a:cubicBezTo>
                    <a:pt x="1351" y="476"/>
                    <a:pt x="1351" y="476"/>
                    <a:pt x="1350" y="477"/>
                  </a:cubicBezTo>
                  <a:cubicBezTo>
                    <a:pt x="1350" y="477"/>
                    <a:pt x="1350" y="477"/>
                    <a:pt x="1349" y="478"/>
                  </a:cubicBezTo>
                  <a:cubicBezTo>
                    <a:pt x="1349" y="478"/>
                    <a:pt x="1349" y="478"/>
                    <a:pt x="1347" y="478"/>
                  </a:cubicBezTo>
                  <a:cubicBezTo>
                    <a:pt x="1347" y="478"/>
                    <a:pt x="1347" y="478"/>
                    <a:pt x="1346" y="479"/>
                  </a:cubicBezTo>
                  <a:cubicBezTo>
                    <a:pt x="1346" y="479"/>
                    <a:pt x="1346" y="479"/>
                    <a:pt x="1345" y="479"/>
                  </a:cubicBezTo>
                  <a:cubicBezTo>
                    <a:pt x="1345" y="479"/>
                    <a:pt x="1345" y="479"/>
                    <a:pt x="1343" y="479"/>
                  </a:cubicBezTo>
                  <a:cubicBezTo>
                    <a:pt x="1343" y="479"/>
                    <a:pt x="1343" y="479"/>
                    <a:pt x="1342" y="478"/>
                  </a:cubicBezTo>
                  <a:cubicBezTo>
                    <a:pt x="1342" y="478"/>
                    <a:pt x="1342" y="478"/>
                    <a:pt x="1341" y="478"/>
                  </a:cubicBezTo>
                  <a:cubicBezTo>
                    <a:pt x="1341" y="478"/>
                    <a:pt x="1341" y="478"/>
                    <a:pt x="1342" y="479"/>
                  </a:cubicBezTo>
                  <a:cubicBezTo>
                    <a:pt x="1342" y="479"/>
                    <a:pt x="1342" y="479"/>
                    <a:pt x="1342" y="480"/>
                  </a:cubicBezTo>
                  <a:cubicBezTo>
                    <a:pt x="1342" y="480"/>
                    <a:pt x="1342" y="480"/>
                    <a:pt x="1341" y="482"/>
                  </a:cubicBezTo>
                  <a:cubicBezTo>
                    <a:pt x="1341" y="482"/>
                    <a:pt x="1341" y="482"/>
                    <a:pt x="1340" y="483"/>
                  </a:cubicBezTo>
                  <a:cubicBezTo>
                    <a:pt x="1340" y="483"/>
                    <a:pt x="1340" y="483"/>
                    <a:pt x="1340" y="482"/>
                  </a:cubicBezTo>
                  <a:cubicBezTo>
                    <a:pt x="1340" y="482"/>
                    <a:pt x="1340" y="482"/>
                    <a:pt x="1341" y="480"/>
                  </a:cubicBezTo>
                  <a:cubicBezTo>
                    <a:pt x="1341" y="480"/>
                    <a:pt x="1341" y="480"/>
                    <a:pt x="1340" y="480"/>
                  </a:cubicBezTo>
                  <a:cubicBezTo>
                    <a:pt x="1340" y="480"/>
                    <a:pt x="1340" y="480"/>
                    <a:pt x="1338" y="482"/>
                  </a:cubicBezTo>
                  <a:cubicBezTo>
                    <a:pt x="1338" y="482"/>
                    <a:pt x="1338" y="482"/>
                    <a:pt x="1337" y="482"/>
                  </a:cubicBezTo>
                  <a:cubicBezTo>
                    <a:pt x="1337" y="482"/>
                    <a:pt x="1337" y="482"/>
                    <a:pt x="1337" y="483"/>
                  </a:cubicBezTo>
                  <a:cubicBezTo>
                    <a:pt x="1337" y="483"/>
                    <a:pt x="1337" y="483"/>
                    <a:pt x="1336" y="483"/>
                  </a:cubicBezTo>
                  <a:cubicBezTo>
                    <a:pt x="1336" y="483"/>
                    <a:pt x="1336" y="483"/>
                    <a:pt x="1335" y="483"/>
                  </a:cubicBezTo>
                  <a:cubicBezTo>
                    <a:pt x="1335" y="483"/>
                    <a:pt x="1335" y="483"/>
                    <a:pt x="1334" y="483"/>
                  </a:cubicBezTo>
                  <a:cubicBezTo>
                    <a:pt x="1334" y="483"/>
                    <a:pt x="1334" y="483"/>
                    <a:pt x="1333" y="483"/>
                  </a:cubicBezTo>
                  <a:cubicBezTo>
                    <a:pt x="1333" y="483"/>
                    <a:pt x="1333" y="483"/>
                    <a:pt x="1332" y="483"/>
                  </a:cubicBezTo>
                  <a:cubicBezTo>
                    <a:pt x="1332" y="483"/>
                    <a:pt x="1332" y="483"/>
                    <a:pt x="1331" y="483"/>
                  </a:cubicBezTo>
                  <a:cubicBezTo>
                    <a:pt x="1331" y="483"/>
                    <a:pt x="1331" y="483"/>
                    <a:pt x="1331" y="484"/>
                  </a:cubicBezTo>
                  <a:cubicBezTo>
                    <a:pt x="1331" y="484"/>
                    <a:pt x="1331" y="484"/>
                    <a:pt x="1330" y="484"/>
                  </a:cubicBezTo>
                  <a:cubicBezTo>
                    <a:pt x="1330" y="484"/>
                    <a:pt x="1330" y="484"/>
                    <a:pt x="1328" y="483"/>
                  </a:cubicBezTo>
                  <a:cubicBezTo>
                    <a:pt x="1328" y="483"/>
                    <a:pt x="1328" y="483"/>
                    <a:pt x="1327" y="483"/>
                  </a:cubicBezTo>
                  <a:cubicBezTo>
                    <a:pt x="1327" y="483"/>
                    <a:pt x="1327" y="483"/>
                    <a:pt x="1325" y="484"/>
                  </a:cubicBezTo>
                  <a:cubicBezTo>
                    <a:pt x="1325" y="484"/>
                    <a:pt x="1325" y="484"/>
                    <a:pt x="1324" y="483"/>
                  </a:cubicBezTo>
                  <a:cubicBezTo>
                    <a:pt x="1324" y="483"/>
                    <a:pt x="1324" y="483"/>
                    <a:pt x="1323" y="483"/>
                  </a:cubicBezTo>
                  <a:cubicBezTo>
                    <a:pt x="1323" y="483"/>
                    <a:pt x="1323" y="483"/>
                    <a:pt x="1322" y="482"/>
                  </a:cubicBezTo>
                  <a:cubicBezTo>
                    <a:pt x="1322" y="482"/>
                    <a:pt x="1322" y="482"/>
                    <a:pt x="1323" y="482"/>
                  </a:cubicBezTo>
                  <a:cubicBezTo>
                    <a:pt x="1323" y="482"/>
                    <a:pt x="1323" y="482"/>
                    <a:pt x="1323" y="481"/>
                  </a:cubicBezTo>
                  <a:cubicBezTo>
                    <a:pt x="1323" y="481"/>
                    <a:pt x="1323" y="481"/>
                    <a:pt x="1321" y="481"/>
                  </a:cubicBezTo>
                  <a:cubicBezTo>
                    <a:pt x="1321" y="481"/>
                    <a:pt x="1321" y="481"/>
                    <a:pt x="1319" y="481"/>
                  </a:cubicBezTo>
                  <a:cubicBezTo>
                    <a:pt x="1319" y="481"/>
                    <a:pt x="1319" y="481"/>
                    <a:pt x="1319" y="480"/>
                  </a:cubicBezTo>
                  <a:cubicBezTo>
                    <a:pt x="1319" y="480"/>
                    <a:pt x="1319" y="480"/>
                    <a:pt x="1320" y="480"/>
                  </a:cubicBezTo>
                  <a:cubicBezTo>
                    <a:pt x="1320" y="480"/>
                    <a:pt x="1320" y="480"/>
                    <a:pt x="1322" y="480"/>
                  </a:cubicBezTo>
                  <a:cubicBezTo>
                    <a:pt x="1322" y="480"/>
                    <a:pt x="1322" y="480"/>
                    <a:pt x="1323" y="480"/>
                  </a:cubicBezTo>
                  <a:cubicBezTo>
                    <a:pt x="1323" y="480"/>
                    <a:pt x="1323" y="480"/>
                    <a:pt x="1324" y="480"/>
                  </a:cubicBezTo>
                  <a:cubicBezTo>
                    <a:pt x="1324" y="480"/>
                    <a:pt x="1324" y="480"/>
                    <a:pt x="1325" y="479"/>
                  </a:cubicBezTo>
                  <a:cubicBezTo>
                    <a:pt x="1325" y="479"/>
                    <a:pt x="1325" y="479"/>
                    <a:pt x="1324" y="479"/>
                  </a:cubicBezTo>
                  <a:cubicBezTo>
                    <a:pt x="1324" y="479"/>
                    <a:pt x="1324" y="479"/>
                    <a:pt x="1323" y="479"/>
                  </a:cubicBezTo>
                  <a:cubicBezTo>
                    <a:pt x="1323" y="479"/>
                    <a:pt x="1323" y="479"/>
                    <a:pt x="1322" y="478"/>
                  </a:cubicBezTo>
                  <a:cubicBezTo>
                    <a:pt x="1322" y="478"/>
                    <a:pt x="1322" y="478"/>
                    <a:pt x="1321" y="478"/>
                  </a:cubicBezTo>
                  <a:cubicBezTo>
                    <a:pt x="1321" y="478"/>
                    <a:pt x="1321" y="478"/>
                    <a:pt x="1321" y="479"/>
                  </a:cubicBezTo>
                  <a:cubicBezTo>
                    <a:pt x="1321" y="479"/>
                    <a:pt x="1321" y="479"/>
                    <a:pt x="1320" y="479"/>
                  </a:cubicBezTo>
                  <a:cubicBezTo>
                    <a:pt x="1320" y="479"/>
                    <a:pt x="1320" y="479"/>
                    <a:pt x="1319" y="479"/>
                  </a:cubicBezTo>
                  <a:cubicBezTo>
                    <a:pt x="1319" y="479"/>
                    <a:pt x="1319" y="479"/>
                    <a:pt x="1319" y="478"/>
                  </a:cubicBezTo>
                  <a:cubicBezTo>
                    <a:pt x="1319" y="478"/>
                    <a:pt x="1319" y="478"/>
                    <a:pt x="1317" y="480"/>
                  </a:cubicBezTo>
                  <a:cubicBezTo>
                    <a:pt x="1317" y="480"/>
                    <a:pt x="1317" y="480"/>
                    <a:pt x="1316" y="480"/>
                  </a:cubicBezTo>
                  <a:cubicBezTo>
                    <a:pt x="1316" y="480"/>
                    <a:pt x="1316" y="480"/>
                    <a:pt x="1315" y="481"/>
                  </a:cubicBezTo>
                  <a:cubicBezTo>
                    <a:pt x="1315" y="481"/>
                    <a:pt x="1315" y="481"/>
                    <a:pt x="1315" y="482"/>
                  </a:cubicBezTo>
                  <a:cubicBezTo>
                    <a:pt x="1315" y="482"/>
                    <a:pt x="1315" y="482"/>
                    <a:pt x="1314" y="484"/>
                  </a:cubicBezTo>
                  <a:cubicBezTo>
                    <a:pt x="1314" y="484"/>
                    <a:pt x="1314" y="484"/>
                    <a:pt x="1313" y="484"/>
                  </a:cubicBezTo>
                  <a:cubicBezTo>
                    <a:pt x="1313" y="484"/>
                    <a:pt x="1313" y="484"/>
                    <a:pt x="1313" y="485"/>
                  </a:cubicBezTo>
                  <a:cubicBezTo>
                    <a:pt x="1313" y="485"/>
                    <a:pt x="1313" y="485"/>
                    <a:pt x="1311" y="488"/>
                  </a:cubicBezTo>
                  <a:cubicBezTo>
                    <a:pt x="1311" y="488"/>
                    <a:pt x="1311" y="488"/>
                    <a:pt x="1310" y="488"/>
                  </a:cubicBezTo>
                  <a:cubicBezTo>
                    <a:pt x="1310" y="488"/>
                    <a:pt x="1310" y="488"/>
                    <a:pt x="1309" y="488"/>
                  </a:cubicBezTo>
                  <a:cubicBezTo>
                    <a:pt x="1309" y="488"/>
                    <a:pt x="1309" y="488"/>
                    <a:pt x="1310" y="489"/>
                  </a:cubicBezTo>
                  <a:cubicBezTo>
                    <a:pt x="1310" y="489"/>
                    <a:pt x="1310" y="489"/>
                    <a:pt x="1310" y="490"/>
                  </a:cubicBezTo>
                  <a:cubicBezTo>
                    <a:pt x="1310" y="490"/>
                    <a:pt x="1310" y="490"/>
                    <a:pt x="1309" y="491"/>
                  </a:cubicBezTo>
                  <a:cubicBezTo>
                    <a:pt x="1309" y="491"/>
                    <a:pt x="1309" y="491"/>
                    <a:pt x="1310" y="491"/>
                  </a:cubicBezTo>
                  <a:cubicBezTo>
                    <a:pt x="1310" y="491"/>
                    <a:pt x="1310" y="491"/>
                    <a:pt x="1310" y="492"/>
                  </a:cubicBezTo>
                  <a:cubicBezTo>
                    <a:pt x="1310" y="492"/>
                    <a:pt x="1310" y="492"/>
                    <a:pt x="1309" y="494"/>
                  </a:cubicBezTo>
                  <a:cubicBezTo>
                    <a:pt x="1309" y="494"/>
                    <a:pt x="1309" y="494"/>
                    <a:pt x="1308" y="494"/>
                  </a:cubicBezTo>
                  <a:cubicBezTo>
                    <a:pt x="1308" y="494"/>
                    <a:pt x="1308" y="494"/>
                    <a:pt x="1305" y="494"/>
                  </a:cubicBezTo>
                  <a:cubicBezTo>
                    <a:pt x="1305" y="494"/>
                    <a:pt x="1305" y="494"/>
                    <a:pt x="1305" y="496"/>
                  </a:cubicBezTo>
                  <a:cubicBezTo>
                    <a:pt x="1305" y="496"/>
                    <a:pt x="1305" y="496"/>
                    <a:pt x="1304" y="497"/>
                  </a:cubicBezTo>
                  <a:cubicBezTo>
                    <a:pt x="1304" y="497"/>
                    <a:pt x="1304" y="497"/>
                    <a:pt x="1305" y="498"/>
                  </a:cubicBezTo>
                  <a:cubicBezTo>
                    <a:pt x="1305" y="498"/>
                    <a:pt x="1305" y="498"/>
                    <a:pt x="1305" y="499"/>
                  </a:cubicBezTo>
                  <a:cubicBezTo>
                    <a:pt x="1305" y="499"/>
                    <a:pt x="1305" y="499"/>
                    <a:pt x="1304" y="500"/>
                  </a:cubicBezTo>
                  <a:cubicBezTo>
                    <a:pt x="1304" y="500"/>
                    <a:pt x="1304" y="500"/>
                    <a:pt x="1305" y="502"/>
                  </a:cubicBezTo>
                  <a:cubicBezTo>
                    <a:pt x="1305" y="502"/>
                    <a:pt x="1305" y="502"/>
                    <a:pt x="1304" y="505"/>
                  </a:cubicBezTo>
                  <a:cubicBezTo>
                    <a:pt x="1304" y="505"/>
                    <a:pt x="1304" y="505"/>
                    <a:pt x="1302" y="505"/>
                  </a:cubicBezTo>
                  <a:cubicBezTo>
                    <a:pt x="1302" y="505"/>
                    <a:pt x="1302" y="505"/>
                    <a:pt x="1301" y="507"/>
                  </a:cubicBezTo>
                  <a:cubicBezTo>
                    <a:pt x="1301" y="507"/>
                    <a:pt x="1301" y="507"/>
                    <a:pt x="1301" y="510"/>
                  </a:cubicBezTo>
                  <a:cubicBezTo>
                    <a:pt x="1301" y="510"/>
                    <a:pt x="1301" y="510"/>
                    <a:pt x="1301" y="511"/>
                  </a:cubicBezTo>
                  <a:cubicBezTo>
                    <a:pt x="1301" y="511"/>
                    <a:pt x="1301" y="511"/>
                    <a:pt x="1299" y="512"/>
                  </a:cubicBezTo>
                  <a:cubicBezTo>
                    <a:pt x="1299" y="512"/>
                    <a:pt x="1299" y="512"/>
                    <a:pt x="1299" y="513"/>
                  </a:cubicBezTo>
                  <a:cubicBezTo>
                    <a:pt x="1299" y="513"/>
                    <a:pt x="1299" y="513"/>
                    <a:pt x="1300" y="513"/>
                  </a:cubicBezTo>
                  <a:cubicBezTo>
                    <a:pt x="1300" y="513"/>
                    <a:pt x="1300" y="513"/>
                    <a:pt x="1301" y="515"/>
                  </a:cubicBezTo>
                  <a:cubicBezTo>
                    <a:pt x="1301" y="515"/>
                    <a:pt x="1301" y="515"/>
                    <a:pt x="1302" y="516"/>
                  </a:cubicBezTo>
                  <a:cubicBezTo>
                    <a:pt x="1302" y="516"/>
                    <a:pt x="1302" y="516"/>
                    <a:pt x="1302" y="519"/>
                  </a:cubicBezTo>
                  <a:cubicBezTo>
                    <a:pt x="1302" y="519"/>
                    <a:pt x="1302" y="519"/>
                    <a:pt x="1304" y="520"/>
                  </a:cubicBezTo>
                  <a:cubicBezTo>
                    <a:pt x="1304" y="520"/>
                    <a:pt x="1304" y="520"/>
                    <a:pt x="1306" y="520"/>
                  </a:cubicBezTo>
                  <a:cubicBezTo>
                    <a:pt x="1306" y="520"/>
                    <a:pt x="1306" y="520"/>
                    <a:pt x="1307" y="522"/>
                  </a:cubicBezTo>
                  <a:cubicBezTo>
                    <a:pt x="1307" y="522"/>
                    <a:pt x="1307" y="522"/>
                    <a:pt x="1308" y="523"/>
                  </a:cubicBezTo>
                  <a:cubicBezTo>
                    <a:pt x="1308" y="523"/>
                    <a:pt x="1308" y="523"/>
                    <a:pt x="1307" y="525"/>
                  </a:cubicBezTo>
                  <a:cubicBezTo>
                    <a:pt x="1307" y="525"/>
                    <a:pt x="1307" y="525"/>
                    <a:pt x="1306" y="524"/>
                  </a:cubicBezTo>
                  <a:cubicBezTo>
                    <a:pt x="1306" y="524"/>
                    <a:pt x="1306" y="524"/>
                    <a:pt x="1305" y="524"/>
                  </a:cubicBezTo>
                  <a:cubicBezTo>
                    <a:pt x="1305" y="524"/>
                    <a:pt x="1305" y="524"/>
                    <a:pt x="1303" y="524"/>
                  </a:cubicBezTo>
                  <a:cubicBezTo>
                    <a:pt x="1303" y="524"/>
                    <a:pt x="1303" y="524"/>
                    <a:pt x="1301" y="524"/>
                  </a:cubicBezTo>
                  <a:cubicBezTo>
                    <a:pt x="1301" y="524"/>
                    <a:pt x="1301" y="524"/>
                    <a:pt x="1300" y="525"/>
                  </a:cubicBezTo>
                  <a:cubicBezTo>
                    <a:pt x="1300" y="525"/>
                    <a:pt x="1300" y="525"/>
                    <a:pt x="1299" y="527"/>
                  </a:cubicBezTo>
                  <a:cubicBezTo>
                    <a:pt x="1299" y="527"/>
                    <a:pt x="1299" y="527"/>
                    <a:pt x="1296" y="528"/>
                  </a:cubicBezTo>
                  <a:cubicBezTo>
                    <a:pt x="1296" y="528"/>
                    <a:pt x="1296" y="528"/>
                    <a:pt x="1293" y="531"/>
                  </a:cubicBezTo>
                  <a:cubicBezTo>
                    <a:pt x="1293" y="531"/>
                    <a:pt x="1293" y="531"/>
                    <a:pt x="1293" y="530"/>
                  </a:cubicBezTo>
                  <a:cubicBezTo>
                    <a:pt x="1293" y="530"/>
                    <a:pt x="1293" y="530"/>
                    <a:pt x="1293" y="528"/>
                  </a:cubicBezTo>
                  <a:cubicBezTo>
                    <a:pt x="1293" y="528"/>
                    <a:pt x="1293" y="528"/>
                    <a:pt x="1294" y="528"/>
                  </a:cubicBezTo>
                  <a:cubicBezTo>
                    <a:pt x="1294" y="528"/>
                    <a:pt x="1294" y="528"/>
                    <a:pt x="1295" y="527"/>
                  </a:cubicBezTo>
                  <a:cubicBezTo>
                    <a:pt x="1295" y="527"/>
                    <a:pt x="1295" y="527"/>
                    <a:pt x="1294" y="527"/>
                  </a:cubicBezTo>
                  <a:cubicBezTo>
                    <a:pt x="1294" y="527"/>
                    <a:pt x="1294" y="527"/>
                    <a:pt x="1293" y="527"/>
                  </a:cubicBezTo>
                  <a:cubicBezTo>
                    <a:pt x="1293" y="527"/>
                    <a:pt x="1293" y="527"/>
                    <a:pt x="1292" y="526"/>
                  </a:cubicBezTo>
                  <a:cubicBezTo>
                    <a:pt x="1292" y="526"/>
                    <a:pt x="1292" y="526"/>
                    <a:pt x="1291" y="525"/>
                  </a:cubicBezTo>
                  <a:cubicBezTo>
                    <a:pt x="1291" y="525"/>
                    <a:pt x="1291" y="525"/>
                    <a:pt x="1289" y="525"/>
                  </a:cubicBezTo>
                  <a:cubicBezTo>
                    <a:pt x="1289" y="525"/>
                    <a:pt x="1289" y="525"/>
                    <a:pt x="1287" y="525"/>
                  </a:cubicBezTo>
                  <a:cubicBezTo>
                    <a:pt x="1287" y="525"/>
                    <a:pt x="1287" y="525"/>
                    <a:pt x="1286" y="524"/>
                  </a:cubicBezTo>
                  <a:cubicBezTo>
                    <a:pt x="1286" y="524"/>
                    <a:pt x="1286" y="524"/>
                    <a:pt x="1285" y="524"/>
                  </a:cubicBezTo>
                  <a:cubicBezTo>
                    <a:pt x="1285" y="524"/>
                    <a:pt x="1285" y="524"/>
                    <a:pt x="1284" y="526"/>
                  </a:cubicBezTo>
                  <a:cubicBezTo>
                    <a:pt x="1284" y="527"/>
                    <a:pt x="1284" y="527"/>
                    <a:pt x="1284" y="527"/>
                  </a:cubicBezTo>
                  <a:cubicBezTo>
                    <a:pt x="1283" y="528"/>
                    <a:pt x="1283" y="528"/>
                    <a:pt x="1283" y="528"/>
                  </a:cubicBezTo>
                  <a:cubicBezTo>
                    <a:pt x="1283" y="527"/>
                    <a:pt x="1283" y="527"/>
                    <a:pt x="1283" y="527"/>
                  </a:cubicBezTo>
                  <a:cubicBezTo>
                    <a:pt x="1282" y="527"/>
                    <a:pt x="1282" y="527"/>
                    <a:pt x="1282" y="527"/>
                  </a:cubicBezTo>
                  <a:cubicBezTo>
                    <a:pt x="1283" y="526"/>
                    <a:pt x="1283" y="526"/>
                    <a:pt x="1283" y="526"/>
                  </a:cubicBezTo>
                  <a:cubicBezTo>
                    <a:pt x="1283" y="526"/>
                    <a:pt x="1283" y="526"/>
                    <a:pt x="1282" y="524"/>
                  </a:cubicBezTo>
                  <a:cubicBezTo>
                    <a:pt x="1282" y="524"/>
                    <a:pt x="1282" y="524"/>
                    <a:pt x="1281" y="525"/>
                  </a:cubicBezTo>
                  <a:cubicBezTo>
                    <a:pt x="1281" y="525"/>
                    <a:pt x="1281" y="525"/>
                    <a:pt x="1280" y="526"/>
                  </a:cubicBezTo>
                  <a:cubicBezTo>
                    <a:pt x="1280" y="526"/>
                    <a:pt x="1280" y="526"/>
                    <a:pt x="1279" y="527"/>
                  </a:cubicBezTo>
                  <a:cubicBezTo>
                    <a:pt x="1279" y="527"/>
                    <a:pt x="1279" y="527"/>
                    <a:pt x="1278" y="527"/>
                  </a:cubicBezTo>
                  <a:cubicBezTo>
                    <a:pt x="1278" y="527"/>
                    <a:pt x="1278" y="527"/>
                    <a:pt x="1277" y="527"/>
                  </a:cubicBezTo>
                  <a:cubicBezTo>
                    <a:pt x="1277" y="527"/>
                    <a:pt x="1277" y="527"/>
                    <a:pt x="1279" y="529"/>
                  </a:cubicBezTo>
                  <a:cubicBezTo>
                    <a:pt x="1279" y="529"/>
                    <a:pt x="1279" y="529"/>
                    <a:pt x="1280" y="529"/>
                  </a:cubicBezTo>
                  <a:cubicBezTo>
                    <a:pt x="1280" y="529"/>
                    <a:pt x="1280" y="529"/>
                    <a:pt x="1281" y="530"/>
                  </a:cubicBezTo>
                  <a:cubicBezTo>
                    <a:pt x="1281" y="530"/>
                    <a:pt x="1281" y="530"/>
                    <a:pt x="1281" y="531"/>
                  </a:cubicBezTo>
                  <a:cubicBezTo>
                    <a:pt x="1281" y="531"/>
                    <a:pt x="1281" y="531"/>
                    <a:pt x="1280" y="530"/>
                  </a:cubicBezTo>
                  <a:cubicBezTo>
                    <a:pt x="1280" y="530"/>
                    <a:pt x="1280" y="530"/>
                    <a:pt x="1278" y="530"/>
                  </a:cubicBezTo>
                  <a:cubicBezTo>
                    <a:pt x="1278" y="530"/>
                    <a:pt x="1278" y="530"/>
                    <a:pt x="1279" y="531"/>
                  </a:cubicBezTo>
                  <a:cubicBezTo>
                    <a:pt x="1279" y="531"/>
                    <a:pt x="1279" y="531"/>
                    <a:pt x="1279" y="532"/>
                  </a:cubicBezTo>
                  <a:cubicBezTo>
                    <a:pt x="1279" y="532"/>
                    <a:pt x="1279" y="532"/>
                    <a:pt x="1278" y="532"/>
                  </a:cubicBezTo>
                  <a:cubicBezTo>
                    <a:pt x="1278" y="532"/>
                    <a:pt x="1278" y="532"/>
                    <a:pt x="1277" y="531"/>
                  </a:cubicBezTo>
                  <a:cubicBezTo>
                    <a:pt x="1277" y="531"/>
                    <a:pt x="1277" y="531"/>
                    <a:pt x="1276" y="530"/>
                  </a:cubicBezTo>
                  <a:cubicBezTo>
                    <a:pt x="1276" y="530"/>
                    <a:pt x="1276" y="530"/>
                    <a:pt x="1276" y="531"/>
                  </a:cubicBezTo>
                  <a:cubicBezTo>
                    <a:pt x="1276" y="531"/>
                    <a:pt x="1276" y="531"/>
                    <a:pt x="1276" y="532"/>
                  </a:cubicBezTo>
                  <a:cubicBezTo>
                    <a:pt x="1276" y="532"/>
                    <a:pt x="1276" y="532"/>
                    <a:pt x="1277" y="533"/>
                  </a:cubicBezTo>
                  <a:cubicBezTo>
                    <a:pt x="1277" y="533"/>
                    <a:pt x="1277" y="533"/>
                    <a:pt x="1276" y="533"/>
                  </a:cubicBezTo>
                  <a:cubicBezTo>
                    <a:pt x="1276" y="533"/>
                    <a:pt x="1276" y="533"/>
                    <a:pt x="1275" y="532"/>
                  </a:cubicBezTo>
                  <a:cubicBezTo>
                    <a:pt x="1275" y="532"/>
                    <a:pt x="1275" y="532"/>
                    <a:pt x="1274" y="530"/>
                  </a:cubicBezTo>
                  <a:cubicBezTo>
                    <a:pt x="1274" y="530"/>
                    <a:pt x="1274" y="530"/>
                    <a:pt x="1272" y="529"/>
                  </a:cubicBezTo>
                  <a:cubicBezTo>
                    <a:pt x="1272" y="529"/>
                    <a:pt x="1272" y="529"/>
                    <a:pt x="1273" y="529"/>
                  </a:cubicBezTo>
                  <a:cubicBezTo>
                    <a:pt x="1273" y="529"/>
                    <a:pt x="1273" y="529"/>
                    <a:pt x="1273" y="527"/>
                  </a:cubicBezTo>
                  <a:cubicBezTo>
                    <a:pt x="1273" y="527"/>
                    <a:pt x="1273" y="527"/>
                    <a:pt x="1271" y="528"/>
                  </a:cubicBezTo>
                  <a:cubicBezTo>
                    <a:pt x="1271" y="528"/>
                    <a:pt x="1271" y="528"/>
                    <a:pt x="1270" y="529"/>
                  </a:cubicBezTo>
                  <a:cubicBezTo>
                    <a:pt x="1270" y="529"/>
                    <a:pt x="1270" y="529"/>
                    <a:pt x="1271" y="531"/>
                  </a:cubicBezTo>
                  <a:cubicBezTo>
                    <a:pt x="1271" y="531"/>
                    <a:pt x="1271" y="531"/>
                    <a:pt x="1270" y="532"/>
                  </a:cubicBezTo>
                  <a:cubicBezTo>
                    <a:pt x="1270" y="532"/>
                    <a:pt x="1270" y="532"/>
                    <a:pt x="1272" y="533"/>
                  </a:cubicBezTo>
                  <a:cubicBezTo>
                    <a:pt x="1272" y="533"/>
                    <a:pt x="1272" y="533"/>
                    <a:pt x="1272" y="534"/>
                  </a:cubicBezTo>
                  <a:cubicBezTo>
                    <a:pt x="1272" y="534"/>
                    <a:pt x="1272" y="534"/>
                    <a:pt x="1273" y="535"/>
                  </a:cubicBezTo>
                  <a:cubicBezTo>
                    <a:pt x="1273" y="535"/>
                    <a:pt x="1273" y="535"/>
                    <a:pt x="1275" y="537"/>
                  </a:cubicBezTo>
                  <a:cubicBezTo>
                    <a:pt x="1275" y="537"/>
                    <a:pt x="1275" y="537"/>
                    <a:pt x="1275" y="538"/>
                  </a:cubicBezTo>
                  <a:cubicBezTo>
                    <a:pt x="1275" y="538"/>
                    <a:pt x="1275" y="538"/>
                    <a:pt x="1274" y="538"/>
                  </a:cubicBezTo>
                  <a:cubicBezTo>
                    <a:pt x="1274" y="538"/>
                    <a:pt x="1274" y="538"/>
                    <a:pt x="1273" y="537"/>
                  </a:cubicBezTo>
                  <a:cubicBezTo>
                    <a:pt x="1273" y="537"/>
                    <a:pt x="1273" y="537"/>
                    <a:pt x="1273" y="538"/>
                  </a:cubicBezTo>
                  <a:cubicBezTo>
                    <a:pt x="1273" y="538"/>
                    <a:pt x="1273" y="538"/>
                    <a:pt x="1272" y="539"/>
                  </a:cubicBezTo>
                  <a:cubicBezTo>
                    <a:pt x="1272" y="539"/>
                    <a:pt x="1272" y="539"/>
                    <a:pt x="1273" y="539"/>
                  </a:cubicBezTo>
                  <a:cubicBezTo>
                    <a:pt x="1273" y="539"/>
                    <a:pt x="1273" y="539"/>
                    <a:pt x="1273" y="540"/>
                  </a:cubicBezTo>
                  <a:cubicBezTo>
                    <a:pt x="1273" y="540"/>
                    <a:pt x="1273" y="540"/>
                    <a:pt x="1273" y="541"/>
                  </a:cubicBezTo>
                  <a:cubicBezTo>
                    <a:pt x="1273" y="541"/>
                    <a:pt x="1273" y="541"/>
                    <a:pt x="1271" y="541"/>
                  </a:cubicBezTo>
                  <a:cubicBezTo>
                    <a:pt x="1271" y="541"/>
                    <a:pt x="1271" y="541"/>
                    <a:pt x="1273" y="542"/>
                  </a:cubicBezTo>
                  <a:cubicBezTo>
                    <a:pt x="1273" y="542"/>
                    <a:pt x="1273" y="542"/>
                    <a:pt x="1274" y="542"/>
                  </a:cubicBezTo>
                  <a:cubicBezTo>
                    <a:pt x="1274" y="542"/>
                    <a:pt x="1274" y="542"/>
                    <a:pt x="1274" y="543"/>
                  </a:cubicBezTo>
                  <a:cubicBezTo>
                    <a:pt x="1274" y="543"/>
                    <a:pt x="1274" y="543"/>
                    <a:pt x="1275" y="543"/>
                  </a:cubicBezTo>
                  <a:cubicBezTo>
                    <a:pt x="1275" y="543"/>
                    <a:pt x="1275" y="543"/>
                    <a:pt x="1276" y="544"/>
                  </a:cubicBezTo>
                  <a:cubicBezTo>
                    <a:pt x="1276" y="544"/>
                    <a:pt x="1276" y="544"/>
                    <a:pt x="1279" y="546"/>
                  </a:cubicBezTo>
                  <a:cubicBezTo>
                    <a:pt x="1279" y="546"/>
                    <a:pt x="1279" y="546"/>
                    <a:pt x="1280" y="546"/>
                  </a:cubicBezTo>
                  <a:cubicBezTo>
                    <a:pt x="1280" y="546"/>
                    <a:pt x="1280" y="546"/>
                    <a:pt x="1280" y="548"/>
                  </a:cubicBezTo>
                  <a:cubicBezTo>
                    <a:pt x="1280" y="548"/>
                    <a:pt x="1280" y="548"/>
                    <a:pt x="1281" y="549"/>
                  </a:cubicBezTo>
                  <a:cubicBezTo>
                    <a:pt x="1281" y="549"/>
                    <a:pt x="1281" y="549"/>
                    <a:pt x="1280" y="550"/>
                  </a:cubicBezTo>
                  <a:cubicBezTo>
                    <a:pt x="1280" y="550"/>
                    <a:pt x="1280" y="550"/>
                    <a:pt x="1279" y="550"/>
                  </a:cubicBezTo>
                  <a:cubicBezTo>
                    <a:pt x="1279" y="550"/>
                    <a:pt x="1279" y="550"/>
                    <a:pt x="1279" y="549"/>
                  </a:cubicBezTo>
                  <a:cubicBezTo>
                    <a:pt x="1279" y="549"/>
                    <a:pt x="1279" y="549"/>
                    <a:pt x="1277" y="548"/>
                  </a:cubicBezTo>
                  <a:cubicBezTo>
                    <a:pt x="1277" y="548"/>
                    <a:pt x="1277" y="548"/>
                    <a:pt x="1276" y="549"/>
                  </a:cubicBezTo>
                  <a:cubicBezTo>
                    <a:pt x="1276" y="549"/>
                    <a:pt x="1276" y="549"/>
                    <a:pt x="1275" y="549"/>
                  </a:cubicBezTo>
                  <a:cubicBezTo>
                    <a:pt x="1275" y="549"/>
                    <a:pt x="1275" y="549"/>
                    <a:pt x="1274" y="549"/>
                  </a:cubicBezTo>
                  <a:cubicBezTo>
                    <a:pt x="1274" y="549"/>
                    <a:pt x="1274" y="549"/>
                    <a:pt x="1275" y="550"/>
                  </a:cubicBezTo>
                  <a:cubicBezTo>
                    <a:pt x="1275" y="550"/>
                    <a:pt x="1275" y="550"/>
                    <a:pt x="1275" y="551"/>
                  </a:cubicBezTo>
                  <a:cubicBezTo>
                    <a:pt x="1275" y="551"/>
                    <a:pt x="1275" y="551"/>
                    <a:pt x="1276" y="552"/>
                  </a:cubicBezTo>
                  <a:cubicBezTo>
                    <a:pt x="1276" y="552"/>
                    <a:pt x="1276" y="552"/>
                    <a:pt x="1277" y="552"/>
                  </a:cubicBezTo>
                  <a:cubicBezTo>
                    <a:pt x="1277" y="552"/>
                    <a:pt x="1277" y="552"/>
                    <a:pt x="1278" y="553"/>
                  </a:cubicBezTo>
                  <a:cubicBezTo>
                    <a:pt x="1278" y="553"/>
                    <a:pt x="1278" y="553"/>
                    <a:pt x="1276" y="553"/>
                  </a:cubicBezTo>
                  <a:cubicBezTo>
                    <a:pt x="1276" y="553"/>
                    <a:pt x="1276" y="553"/>
                    <a:pt x="1275" y="553"/>
                  </a:cubicBezTo>
                  <a:cubicBezTo>
                    <a:pt x="1275" y="553"/>
                    <a:pt x="1275" y="553"/>
                    <a:pt x="1275" y="552"/>
                  </a:cubicBezTo>
                  <a:cubicBezTo>
                    <a:pt x="1275" y="552"/>
                    <a:pt x="1275" y="552"/>
                    <a:pt x="1274" y="552"/>
                  </a:cubicBezTo>
                  <a:cubicBezTo>
                    <a:pt x="1274" y="552"/>
                    <a:pt x="1274" y="552"/>
                    <a:pt x="1273" y="552"/>
                  </a:cubicBezTo>
                  <a:cubicBezTo>
                    <a:pt x="1273" y="552"/>
                    <a:pt x="1273" y="552"/>
                    <a:pt x="1274" y="553"/>
                  </a:cubicBezTo>
                  <a:cubicBezTo>
                    <a:pt x="1274" y="553"/>
                    <a:pt x="1274" y="553"/>
                    <a:pt x="1275" y="555"/>
                  </a:cubicBezTo>
                  <a:cubicBezTo>
                    <a:pt x="1275" y="555"/>
                    <a:pt x="1275" y="555"/>
                    <a:pt x="1275" y="557"/>
                  </a:cubicBezTo>
                  <a:cubicBezTo>
                    <a:pt x="1275" y="557"/>
                    <a:pt x="1275" y="557"/>
                    <a:pt x="1275" y="558"/>
                  </a:cubicBezTo>
                  <a:cubicBezTo>
                    <a:pt x="1275" y="558"/>
                    <a:pt x="1275" y="558"/>
                    <a:pt x="1276" y="559"/>
                  </a:cubicBezTo>
                  <a:cubicBezTo>
                    <a:pt x="1276" y="559"/>
                    <a:pt x="1276" y="559"/>
                    <a:pt x="1274" y="558"/>
                  </a:cubicBezTo>
                  <a:cubicBezTo>
                    <a:pt x="1274" y="558"/>
                    <a:pt x="1274" y="558"/>
                    <a:pt x="1274" y="556"/>
                  </a:cubicBezTo>
                  <a:cubicBezTo>
                    <a:pt x="1274" y="556"/>
                    <a:pt x="1274" y="556"/>
                    <a:pt x="1273" y="556"/>
                  </a:cubicBezTo>
                  <a:cubicBezTo>
                    <a:pt x="1273" y="556"/>
                    <a:pt x="1273" y="556"/>
                    <a:pt x="1272" y="558"/>
                  </a:cubicBezTo>
                  <a:cubicBezTo>
                    <a:pt x="1272" y="558"/>
                    <a:pt x="1272" y="558"/>
                    <a:pt x="1271" y="557"/>
                  </a:cubicBezTo>
                  <a:cubicBezTo>
                    <a:pt x="1271" y="557"/>
                    <a:pt x="1271" y="557"/>
                    <a:pt x="1270" y="556"/>
                  </a:cubicBezTo>
                  <a:cubicBezTo>
                    <a:pt x="1270" y="556"/>
                    <a:pt x="1270" y="556"/>
                    <a:pt x="1269" y="555"/>
                  </a:cubicBezTo>
                  <a:cubicBezTo>
                    <a:pt x="1269" y="555"/>
                    <a:pt x="1269" y="555"/>
                    <a:pt x="1269" y="556"/>
                  </a:cubicBezTo>
                  <a:cubicBezTo>
                    <a:pt x="1269" y="556"/>
                    <a:pt x="1269" y="556"/>
                    <a:pt x="1269" y="557"/>
                  </a:cubicBezTo>
                  <a:cubicBezTo>
                    <a:pt x="1269" y="557"/>
                    <a:pt x="1269" y="557"/>
                    <a:pt x="1268" y="556"/>
                  </a:cubicBezTo>
                  <a:cubicBezTo>
                    <a:pt x="1268" y="556"/>
                    <a:pt x="1268" y="556"/>
                    <a:pt x="1267" y="555"/>
                  </a:cubicBezTo>
                  <a:cubicBezTo>
                    <a:pt x="1267" y="555"/>
                    <a:pt x="1267" y="555"/>
                    <a:pt x="1267" y="554"/>
                  </a:cubicBezTo>
                  <a:cubicBezTo>
                    <a:pt x="1267" y="554"/>
                    <a:pt x="1267" y="554"/>
                    <a:pt x="1267" y="553"/>
                  </a:cubicBezTo>
                  <a:cubicBezTo>
                    <a:pt x="1267" y="553"/>
                    <a:pt x="1267" y="553"/>
                    <a:pt x="1267" y="552"/>
                  </a:cubicBezTo>
                  <a:cubicBezTo>
                    <a:pt x="1267" y="552"/>
                    <a:pt x="1267" y="552"/>
                    <a:pt x="1266" y="551"/>
                  </a:cubicBezTo>
                  <a:cubicBezTo>
                    <a:pt x="1266" y="551"/>
                    <a:pt x="1266" y="551"/>
                    <a:pt x="1264" y="550"/>
                  </a:cubicBezTo>
                  <a:cubicBezTo>
                    <a:pt x="1264" y="550"/>
                    <a:pt x="1264" y="550"/>
                    <a:pt x="1263" y="549"/>
                  </a:cubicBezTo>
                  <a:cubicBezTo>
                    <a:pt x="1263" y="549"/>
                    <a:pt x="1263" y="549"/>
                    <a:pt x="1263" y="548"/>
                  </a:cubicBezTo>
                  <a:cubicBezTo>
                    <a:pt x="1263" y="548"/>
                    <a:pt x="1263" y="548"/>
                    <a:pt x="1264" y="548"/>
                  </a:cubicBezTo>
                  <a:cubicBezTo>
                    <a:pt x="1264" y="548"/>
                    <a:pt x="1264" y="548"/>
                    <a:pt x="1265" y="546"/>
                  </a:cubicBezTo>
                  <a:cubicBezTo>
                    <a:pt x="1265" y="546"/>
                    <a:pt x="1265" y="546"/>
                    <a:pt x="1266" y="547"/>
                  </a:cubicBezTo>
                  <a:cubicBezTo>
                    <a:pt x="1266" y="547"/>
                    <a:pt x="1266" y="547"/>
                    <a:pt x="1267" y="546"/>
                  </a:cubicBezTo>
                  <a:cubicBezTo>
                    <a:pt x="1267" y="546"/>
                    <a:pt x="1267" y="546"/>
                    <a:pt x="1268" y="546"/>
                  </a:cubicBezTo>
                  <a:cubicBezTo>
                    <a:pt x="1268" y="546"/>
                    <a:pt x="1268" y="546"/>
                    <a:pt x="1271" y="548"/>
                  </a:cubicBezTo>
                  <a:cubicBezTo>
                    <a:pt x="1271" y="548"/>
                    <a:pt x="1271" y="548"/>
                    <a:pt x="1272" y="548"/>
                  </a:cubicBezTo>
                  <a:cubicBezTo>
                    <a:pt x="1272" y="548"/>
                    <a:pt x="1272" y="548"/>
                    <a:pt x="1273" y="549"/>
                  </a:cubicBezTo>
                  <a:cubicBezTo>
                    <a:pt x="1273" y="549"/>
                    <a:pt x="1273" y="549"/>
                    <a:pt x="1273" y="548"/>
                  </a:cubicBezTo>
                  <a:cubicBezTo>
                    <a:pt x="1273" y="548"/>
                    <a:pt x="1273" y="548"/>
                    <a:pt x="1274" y="547"/>
                  </a:cubicBezTo>
                  <a:cubicBezTo>
                    <a:pt x="1274" y="547"/>
                    <a:pt x="1274" y="547"/>
                    <a:pt x="1273" y="547"/>
                  </a:cubicBezTo>
                  <a:cubicBezTo>
                    <a:pt x="1273" y="547"/>
                    <a:pt x="1273" y="547"/>
                    <a:pt x="1272" y="546"/>
                  </a:cubicBezTo>
                  <a:cubicBezTo>
                    <a:pt x="1272" y="546"/>
                    <a:pt x="1272" y="546"/>
                    <a:pt x="1271" y="546"/>
                  </a:cubicBezTo>
                  <a:cubicBezTo>
                    <a:pt x="1271" y="546"/>
                    <a:pt x="1271" y="546"/>
                    <a:pt x="1270" y="546"/>
                  </a:cubicBezTo>
                  <a:cubicBezTo>
                    <a:pt x="1270" y="546"/>
                    <a:pt x="1270" y="546"/>
                    <a:pt x="1269" y="545"/>
                  </a:cubicBezTo>
                  <a:cubicBezTo>
                    <a:pt x="1269" y="545"/>
                    <a:pt x="1269" y="545"/>
                    <a:pt x="1268" y="545"/>
                  </a:cubicBezTo>
                  <a:cubicBezTo>
                    <a:pt x="1268" y="545"/>
                    <a:pt x="1268" y="545"/>
                    <a:pt x="1267" y="546"/>
                  </a:cubicBezTo>
                  <a:cubicBezTo>
                    <a:pt x="1267" y="546"/>
                    <a:pt x="1267" y="546"/>
                    <a:pt x="1266" y="546"/>
                  </a:cubicBezTo>
                  <a:cubicBezTo>
                    <a:pt x="1266" y="546"/>
                    <a:pt x="1266" y="546"/>
                    <a:pt x="1265" y="544"/>
                  </a:cubicBezTo>
                  <a:cubicBezTo>
                    <a:pt x="1265" y="544"/>
                    <a:pt x="1265" y="544"/>
                    <a:pt x="1264" y="546"/>
                  </a:cubicBezTo>
                  <a:cubicBezTo>
                    <a:pt x="1264" y="546"/>
                    <a:pt x="1264" y="546"/>
                    <a:pt x="1263" y="545"/>
                  </a:cubicBezTo>
                  <a:cubicBezTo>
                    <a:pt x="1263" y="545"/>
                    <a:pt x="1263" y="545"/>
                    <a:pt x="1262" y="544"/>
                  </a:cubicBezTo>
                  <a:cubicBezTo>
                    <a:pt x="1262" y="544"/>
                    <a:pt x="1262" y="544"/>
                    <a:pt x="1261" y="541"/>
                  </a:cubicBezTo>
                  <a:cubicBezTo>
                    <a:pt x="1261" y="541"/>
                    <a:pt x="1261" y="541"/>
                    <a:pt x="1260" y="541"/>
                  </a:cubicBezTo>
                  <a:cubicBezTo>
                    <a:pt x="1260" y="541"/>
                    <a:pt x="1260" y="541"/>
                    <a:pt x="1259" y="539"/>
                  </a:cubicBezTo>
                  <a:cubicBezTo>
                    <a:pt x="1259" y="539"/>
                    <a:pt x="1259" y="539"/>
                    <a:pt x="1257" y="537"/>
                  </a:cubicBezTo>
                  <a:cubicBezTo>
                    <a:pt x="1257" y="537"/>
                    <a:pt x="1257" y="537"/>
                    <a:pt x="1257" y="535"/>
                  </a:cubicBezTo>
                  <a:cubicBezTo>
                    <a:pt x="1257" y="535"/>
                    <a:pt x="1257" y="535"/>
                    <a:pt x="1256" y="535"/>
                  </a:cubicBezTo>
                  <a:cubicBezTo>
                    <a:pt x="1256" y="535"/>
                    <a:pt x="1256" y="535"/>
                    <a:pt x="1255" y="534"/>
                  </a:cubicBezTo>
                  <a:cubicBezTo>
                    <a:pt x="1255" y="534"/>
                    <a:pt x="1255" y="534"/>
                    <a:pt x="1254" y="531"/>
                  </a:cubicBezTo>
                  <a:cubicBezTo>
                    <a:pt x="1254" y="531"/>
                    <a:pt x="1254" y="531"/>
                    <a:pt x="1252" y="531"/>
                  </a:cubicBezTo>
                  <a:cubicBezTo>
                    <a:pt x="1252" y="531"/>
                    <a:pt x="1252" y="531"/>
                    <a:pt x="1251" y="530"/>
                  </a:cubicBezTo>
                  <a:cubicBezTo>
                    <a:pt x="1251" y="530"/>
                    <a:pt x="1251" y="530"/>
                    <a:pt x="1252" y="529"/>
                  </a:cubicBezTo>
                  <a:cubicBezTo>
                    <a:pt x="1252" y="529"/>
                    <a:pt x="1252" y="529"/>
                    <a:pt x="1251" y="528"/>
                  </a:cubicBezTo>
                  <a:cubicBezTo>
                    <a:pt x="1251" y="528"/>
                    <a:pt x="1251" y="528"/>
                    <a:pt x="1251" y="526"/>
                  </a:cubicBezTo>
                  <a:cubicBezTo>
                    <a:pt x="1251" y="526"/>
                    <a:pt x="1251" y="526"/>
                    <a:pt x="1252" y="525"/>
                  </a:cubicBezTo>
                  <a:cubicBezTo>
                    <a:pt x="1252" y="525"/>
                    <a:pt x="1252" y="525"/>
                    <a:pt x="1251" y="523"/>
                  </a:cubicBezTo>
                  <a:cubicBezTo>
                    <a:pt x="1251" y="523"/>
                    <a:pt x="1251" y="523"/>
                    <a:pt x="1251" y="520"/>
                  </a:cubicBezTo>
                  <a:cubicBezTo>
                    <a:pt x="1251" y="520"/>
                    <a:pt x="1251" y="520"/>
                    <a:pt x="1252" y="520"/>
                  </a:cubicBezTo>
                  <a:cubicBezTo>
                    <a:pt x="1252" y="520"/>
                    <a:pt x="1252" y="520"/>
                    <a:pt x="1252" y="519"/>
                  </a:cubicBezTo>
                  <a:cubicBezTo>
                    <a:pt x="1252" y="519"/>
                    <a:pt x="1252" y="519"/>
                    <a:pt x="1250" y="518"/>
                  </a:cubicBezTo>
                  <a:cubicBezTo>
                    <a:pt x="1250" y="518"/>
                    <a:pt x="1250" y="518"/>
                    <a:pt x="1249" y="517"/>
                  </a:cubicBezTo>
                  <a:cubicBezTo>
                    <a:pt x="1249" y="517"/>
                    <a:pt x="1249" y="517"/>
                    <a:pt x="1246" y="514"/>
                  </a:cubicBezTo>
                  <a:cubicBezTo>
                    <a:pt x="1246" y="514"/>
                    <a:pt x="1246" y="514"/>
                    <a:pt x="1245" y="513"/>
                  </a:cubicBezTo>
                  <a:cubicBezTo>
                    <a:pt x="1245" y="513"/>
                    <a:pt x="1245" y="513"/>
                    <a:pt x="1245" y="512"/>
                  </a:cubicBezTo>
                  <a:cubicBezTo>
                    <a:pt x="1245" y="512"/>
                    <a:pt x="1245" y="512"/>
                    <a:pt x="1243" y="511"/>
                  </a:cubicBezTo>
                  <a:cubicBezTo>
                    <a:pt x="1243" y="511"/>
                    <a:pt x="1243" y="511"/>
                    <a:pt x="1240" y="511"/>
                  </a:cubicBezTo>
                  <a:cubicBezTo>
                    <a:pt x="1240" y="511"/>
                    <a:pt x="1240" y="511"/>
                    <a:pt x="1240" y="510"/>
                  </a:cubicBezTo>
                  <a:cubicBezTo>
                    <a:pt x="1240" y="510"/>
                    <a:pt x="1240" y="510"/>
                    <a:pt x="1237" y="507"/>
                  </a:cubicBezTo>
                  <a:cubicBezTo>
                    <a:pt x="1237" y="507"/>
                    <a:pt x="1237" y="507"/>
                    <a:pt x="1235" y="506"/>
                  </a:cubicBezTo>
                  <a:cubicBezTo>
                    <a:pt x="1235" y="506"/>
                    <a:pt x="1235" y="506"/>
                    <a:pt x="1232" y="506"/>
                  </a:cubicBezTo>
                  <a:cubicBezTo>
                    <a:pt x="1232" y="506"/>
                    <a:pt x="1232" y="506"/>
                    <a:pt x="1231" y="506"/>
                  </a:cubicBezTo>
                  <a:cubicBezTo>
                    <a:pt x="1231" y="506"/>
                    <a:pt x="1231" y="506"/>
                    <a:pt x="1230" y="505"/>
                  </a:cubicBezTo>
                  <a:cubicBezTo>
                    <a:pt x="1230" y="505"/>
                    <a:pt x="1230" y="505"/>
                    <a:pt x="1230" y="504"/>
                  </a:cubicBezTo>
                  <a:cubicBezTo>
                    <a:pt x="1230" y="504"/>
                    <a:pt x="1230" y="504"/>
                    <a:pt x="1229" y="504"/>
                  </a:cubicBezTo>
                  <a:cubicBezTo>
                    <a:pt x="1229" y="504"/>
                    <a:pt x="1229" y="504"/>
                    <a:pt x="1227" y="502"/>
                  </a:cubicBezTo>
                  <a:cubicBezTo>
                    <a:pt x="1227" y="502"/>
                    <a:pt x="1227" y="502"/>
                    <a:pt x="1226" y="502"/>
                  </a:cubicBezTo>
                  <a:cubicBezTo>
                    <a:pt x="1226" y="502"/>
                    <a:pt x="1226" y="502"/>
                    <a:pt x="1225" y="501"/>
                  </a:cubicBezTo>
                  <a:cubicBezTo>
                    <a:pt x="1225" y="501"/>
                    <a:pt x="1225" y="501"/>
                    <a:pt x="1226" y="500"/>
                  </a:cubicBezTo>
                  <a:cubicBezTo>
                    <a:pt x="1226" y="500"/>
                    <a:pt x="1226" y="500"/>
                    <a:pt x="1227" y="500"/>
                  </a:cubicBezTo>
                  <a:cubicBezTo>
                    <a:pt x="1227" y="500"/>
                    <a:pt x="1227" y="500"/>
                    <a:pt x="1228" y="500"/>
                  </a:cubicBezTo>
                  <a:cubicBezTo>
                    <a:pt x="1228" y="500"/>
                    <a:pt x="1228" y="500"/>
                    <a:pt x="1227" y="499"/>
                  </a:cubicBezTo>
                  <a:cubicBezTo>
                    <a:pt x="1227" y="499"/>
                    <a:pt x="1227" y="499"/>
                    <a:pt x="1226" y="499"/>
                  </a:cubicBezTo>
                  <a:cubicBezTo>
                    <a:pt x="1226" y="499"/>
                    <a:pt x="1226" y="499"/>
                    <a:pt x="1224" y="497"/>
                  </a:cubicBezTo>
                  <a:cubicBezTo>
                    <a:pt x="1224" y="497"/>
                    <a:pt x="1224" y="497"/>
                    <a:pt x="1223" y="496"/>
                  </a:cubicBezTo>
                  <a:cubicBezTo>
                    <a:pt x="1223" y="496"/>
                    <a:pt x="1223" y="496"/>
                    <a:pt x="1223" y="494"/>
                  </a:cubicBezTo>
                  <a:cubicBezTo>
                    <a:pt x="1223" y="494"/>
                    <a:pt x="1223" y="494"/>
                    <a:pt x="1222" y="493"/>
                  </a:cubicBezTo>
                  <a:cubicBezTo>
                    <a:pt x="1222" y="493"/>
                    <a:pt x="1222" y="493"/>
                    <a:pt x="1221" y="492"/>
                  </a:cubicBezTo>
                  <a:cubicBezTo>
                    <a:pt x="1221" y="492"/>
                    <a:pt x="1221" y="492"/>
                    <a:pt x="1220" y="492"/>
                  </a:cubicBezTo>
                  <a:cubicBezTo>
                    <a:pt x="1220" y="492"/>
                    <a:pt x="1220" y="492"/>
                    <a:pt x="1219" y="493"/>
                  </a:cubicBezTo>
                  <a:cubicBezTo>
                    <a:pt x="1219" y="493"/>
                    <a:pt x="1219" y="493"/>
                    <a:pt x="1219" y="494"/>
                  </a:cubicBezTo>
                  <a:cubicBezTo>
                    <a:pt x="1219" y="494"/>
                    <a:pt x="1219" y="494"/>
                    <a:pt x="1217" y="496"/>
                  </a:cubicBezTo>
                  <a:cubicBezTo>
                    <a:pt x="1217" y="496"/>
                    <a:pt x="1217" y="496"/>
                    <a:pt x="1215" y="494"/>
                  </a:cubicBezTo>
                  <a:cubicBezTo>
                    <a:pt x="1215" y="494"/>
                    <a:pt x="1215" y="494"/>
                    <a:pt x="1215" y="492"/>
                  </a:cubicBezTo>
                  <a:cubicBezTo>
                    <a:pt x="1215" y="492"/>
                    <a:pt x="1215" y="492"/>
                    <a:pt x="1215" y="490"/>
                  </a:cubicBezTo>
                  <a:cubicBezTo>
                    <a:pt x="1215" y="490"/>
                    <a:pt x="1215" y="490"/>
                    <a:pt x="1216" y="490"/>
                  </a:cubicBezTo>
                  <a:cubicBezTo>
                    <a:pt x="1216" y="490"/>
                    <a:pt x="1216" y="490"/>
                    <a:pt x="1216" y="489"/>
                  </a:cubicBezTo>
                  <a:cubicBezTo>
                    <a:pt x="1216" y="489"/>
                    <a:pt x="1216" y="489"/>
                    <a:pt x="1215" y="489"/>
                  </a:cubicBezTo>
                  <a:cubicBezTo>
                    <a:pt x="1215" y="489"/>
                    <a:pt x="1215" y="489"/>
                    <a:pt x="1213" y="488"/>
                  </a:cubicBezTo>
                  <a:cubicBezTo>
                    <a:pt x="1213" y="488"/>
                    <a:pt x="1213" y="488"/>
                    <a:pt x="1212" y="489"/>
                  </a:cubicBezTo>
                  <a:cubicBezTo>
                    <a:pt x="1212" y="489"/>
                    <a:pt x="1212" y="489"/>
                    <a:pt x="1212" y="490"/>
                  </a:cubicBezTo>
                  <a:cubicBezTo>
                    <a:pt x="1212" y="490"/>
                    <a:pt x="1212" y="490"/>
                    <a:pt x="1210" y="490"/>
                  </a:cubicBezTo>
                  <a:cubicBezTo>
                    <a:pt x="1210" y="490"/>
                    <a:pt x="1210" y="490"/>
                    <a:pt x="1209" y="491"/>
                  </a:cubicBezTo>
                  <a:cubicBezTo>
                    <a:pt x="1209" y="491"/>
                    <a:pt x="1209" y="491"/>
                    <a:pt x="1208" y="491"/>
                  </a:cubicBezTo>
                  <a:cubicBezTo>
                    <a:pt x="1208" y="491"/>
                    <a:pt x="1208" y="491"/>
                    <a:pt x="1207" y="492"/>
                  </a:cubicBezTo>
                  <a:cubicBezTo>
                    <a:pt x="1207" y="492"/>
                    <a:pt x="1207" y="492"/>
                    <a:pt x="1208" y="493"/>
                  </a:cubicBezTo>
                  <a:cubicBezTo>
                    <a:pt x="1208" y="493"/>
                    <a:pt x="1208" y="493"/>
                    <a:pt x="1209" y="494"/>
                  </a:cubicBezTo>
                  <a:cubicBezTo>
                    <a:pt x="1209" y="494"/>
                    <a:pt x="1209" y="494"/>
                    <a:pt x="1208" y="496"/>
                  </a:cubicBezTo>
                  <a:cubicBezTo>
                    <a:pt x="1208" y="496"/>
                    <a:pt x="1208" y="496"/>
                    <a:pt x="1207" y="496"/>
                  </a:cubicBezTo>
                  <a:cubicBezTo>
                    <a:pt x="1207" y="496"/>
                    <a:pt x="1207" y="496"/>
                    <a:pt x="1208" y="498"/>
                  </a:cubicBezTo>
                  <a:cubicBezTo>
                    <a:pt x="1208" y="498"/>
                    <a:pt x="1208" y="498"/>
                    <a:pt x="1208" y="500"/>
                  </a:cubicBezTo>
                  <a:cubicBezTo>
                    <a:pt x="1208" y="500"/>
                    <a:pt x="1208" y="500"/>
                    <a:pt x="1209" y="501"/>
                  </a:cubicBezTo>
                  <a:cubicBezTo>
                    <a:pt x="1209" y="501"/>
                    <a:pt x="1209" y="501"/>
                    <a:pt x="1211" y="502"/>
                  </a:cubicBezTo>
                  <a:cubicBezTo>
                    <a:pt x="1211" y="502"/>
                    <a:pt x="1211" y="502"/>
                    <a:pt x="1213" y="503"/>
                  </a:cubicBezTo>
                  <a:cubicBezTo>
                    <a:pt x="1213" y="503"/>
                    <a:pt x="1213" y="503"/>
                    <a:pt x="1214" y="504"/>
                  </a:cubicBezTo>
                  <a:cubicBezTo>
                    <a:pt x="1214" y="504"/>
                    <a:pt x="1214" y="504"/>
                    <a:pt x="1218" y="508"/>
                  </a:cubicBezTo>
                  <a:cubicBezTo>
                    <a:pt x="1218" y="508"/>
                    <a:pt x="1218" y="508"/>
                    <a:pt x="1218" y="509"/>
                  </a:cubicBezTo>
                  <a:cubicBezTo>
                    <a:pt x="1218" y="509"/>
                    <a:pt x="1218" y="509"/>
                    <a:pt x="1218" y="511"/>
                  </a:cubicBezTo>
                  <a:cubicBezTo>
                    <a:pt x="1218" y="511"/>
                    <a:pt x="1218" y="511"/>
                    <a:pt x="1219" y="512"/>
                  </a:cubicBezTo>
                  <a:cubicBezTo>
                    <a:pt x="1219" y="512"/>
                    <a:pt x="1219" y="512"/>
                    <a:pt x="1220" y="513"/>
                  </a:cubicBezTo>
                  <a:cubicBezTo>
                    <a:pt x="1220" y="513"/>
                    <a:pt x="1220" y="513"/>
                    <a:pt x="1221" y="515"/>
                  </a:cubicBezTo>
                  <a:cubicBezTo>
                    <a:pt x="1221" y="515"/>
                    <a:pt x="1221" y="515"/>
                    <a:pt x="1223" y="516"/>
                  </a:cubicBezTo>
                  <a:cubicBezTo>
                    <a:pt x="1223" y="516"/>
                    <a:pt x="1223" y="516"/>
                    <a:pt x="1224" y="517"/>
                  </a:cubicBezTo>
                  <a:cubicBezTo>
                    <a:pt x="1224" y="517"/>
                    <a:pt x="1224" y="517"/>
                    <a:pt x="1225" y="517"/>
                  </a:cubicBezTo>
                  <a:cubicBezTo>
                    <a:pt x="1225" y="517"/>
                    <a:pt x="1225" y="517"/>
                    <a:pt x="1226" y="518"/>
                  </a:cubicBezTo>
                  <a:cubicBezTo>
                    <a:pt x="1226" y="518"/>
                    <a:pt x="1226" y="518"/>
                    <a:pt x="1228" y="518"/>
                  </a:cubicBezTo>
                  <a:cubicBezTo>
                    <a:pt x="1228" y="518"/>
                    <a:pt x="1228" y="518"/>
                    <a:pt x="1229" y="518"/>
                  </a:cubicBezTo>
                  <a:cubicBezTo>
                    <a:pt x="1229" y="518"/>
                    <a:pt x="1229" y="518"/>
                    <a:pt x="1231" y="518"/>
                  </a:cubicBezTo>
                  <a:cubicBezTo>
                    <a:pt x="1231" y="518"/>
                    <a:pt x="1231" y="518"/>
                    <a:pt x="1232" y="518"/>
                  </a:cubicBezTo>
                  <a:cubicBezTo>
                    <a:pt x="1232" y="518"/>
                    <a:pt x="1232" y="518"/>
                    <a:pt x="1232" y="519"/>
                  </a:cubicBezTo>
                  <a:cubicBezTo>
                    <a:pt x="1232" y="519"/>
                    <a:pt x="1232" y="519"/>
                    <a:pt x="1230" y="520"/>
                  </a:cubicBezTo>
                  <a:cubicBezTo>
                    <a:pt x="1230" y="520"/>
                    <a:pt x="1230" y="520"/>
                    <a:pt x="1230" y="521"/>
                  </a:cubicBezTo>
                  <a:cubicBezTo>
                    <a:pt x="1230" y="521"/>
                    <a:pt x="1230" y="521"/>
                    <a:pt x="1231" y="522"/>
                  </a:cubicBezTo>
                  <a:cubicBezTo>
                    <a:pt x="1231" y="522"/>
                    <a:pt x="1231" y="522"/>
                    <a:pt x="1232" y="522"/>
                  </a:cubicBezTo>
                  <a:cubicBezTo>
                    <a:pt x="1232" y="522"/>
                    <a:pt x="1232" y="522"/>
                    <a:pt x="1234" y="522"/>
                  </a:cubicBezTo>
                  <a:cubicBezTo>
                    <a:pt x="1234" y="522"/>
                    <a:pt x="1234" y="522"/>
                    <a:pt x="1239" y="525"/>
                  </a:cubicBezTo>
                  <a:cubicBezTo>
                    <a:pt x="1239" y="525"/>
                    <a:pt x="1239" y="525"/>
                    <a:pt x="1241" y="526"/>
                  </a:cubicBezTo>
                  <a:cubicBezTo>
                    <a:pt x="1241" y="526"/>
                    <a:pt x="1241" y="526"/>
                    <a:pt x="1243" y="528"/>
                  </a:cubicBezTo>
                  <a:cubicBezTo>
                    <a:pt x="1243" y="528"/>
                    <a:pt x="1243" y="528"/>
                    <a:pt x="1245" y="528"/>
                  </a:cubicBezTo>
                  <a:cubicBezTo>
                    <a:pt x="1245" y="528"/>
                    <a:pt x="1245" y="528"/>
                    <a:pt x="1246" y="529"/>
                  </a:cubicBezTo>
                  <a:cubicBezTo>
                    <a:pt x="1246" y="529"/>
                    <a:pt x="1246" y="529"/>
                    <a:pt x="1246" y="530"/>
                  </a:cubicBezTo>
                  <a:cubicBezTo>
                    <a:pt x="1246" y="530"/>
                    <a:pt x="1246" y="530"/>
                    <a:pt x="1246" y="531"/>
                  </a:cubicBezTo>
                  <a:cubicBezTo>
                    <a:pt x="1246" y="531"/>
                    <a:pt x="1246" y="531"/>
                    <a:pt x="1245" y="532"/>
                  </a:cubicBezTo>
                  <a:cubicBezTo>
                    <a:pt x="1245" y="532"/>
                    <a:pt x="1245" y="532"/>
                    <a:pt x="1246" y="533"/>
                  </a:cubicBezTo>
                  <a:cubicBezTo>
                    <a:pt x="1246" y="533"/>
                    <a:pt x="1246" y="533"/>
                    <a:pt x="1245" y="533"/>
                  </a:cubicBezTo>
                  <a:cubicBezTo>
                    <a:pt x="1245" y="533"/>
                    <a:pt x="1245" y="533"/>
                    <a:pt x="1245" y="534"/>
                  </a:cubicBezTo>
                  <a:cubicBezTo>
                    <a:pt x="1245" y="534"/>
                    <a:pt x="1245" y="534"/>
                    <a:pt x="1244" y="533"/>
                  </a:cubicBezTo>
                  <a:cubicBezTo>
                    <a:pt x="1244" y="533"/>
                    <a:pt x="1244" y="533"/>
                    <a:pt x="1243" y="532"/>
                  </a:cubicBezTo>
                  <a:cubicBezTo>
                    <a:pt x="1243" y="532"/>
                    <a:pt x="1243" y="532"/>
                    <a:pt x="1243" y="531"/>
                  </a:cubicBezTo>
                  <a:cubicBezTo>
                    <a:pt x="1243" y="531"/>
                    <a:pt x="1243" y="531"/>
                    <a:pt x="1243" y="530"/>
                  </a:cubicBezTo>
                  <a:cubicBezTo>
                    <a:pt x="1243" y="530"/>
                    <a:pt x="1243" y="530"/>
                    <a:pt x="1242" y="530"/>
                  </a:cubicBezTo>
                  <a:cubicBezTo>
                    <a:pt x="1242" y="530"/>
                    <a:pt x="1242" y="530"/>
                    <a:pt x="1240" y="530"/>
                  </a:cubicBezTo>
                  <a:cubicBezTo>
                    <a:pt x="1240" y="530"/>
                    <a:pt x="1240" y="530"/>
                    <a:pt x="1240" y="529"/>
                  </a:cubicBezTo>
                  <a:cubicBezTo>
                    <a:pt x="1240" y="529"/>
                    <a:pt x="1240" y="529"/>
                    <a:pt x="1238" y="529"/>
                  </a:cubicBezTo>
                  <a:cubicBezTo>
                    <a:pt x="1238" y="529"/>
                    <a:pt x="1238" y="529"/>
                    <a:pt x="1237" y="529"/>
                  </a:cubicBezTo>
                  <a:cubicBezTo>
                    <a:pt x="1237" y="529"/>
                    <a:pt x="1237" y="529"/>
                    <a:pt x="1237" y="531"/>
                  </a:cubicBezTo>
                  <a:cubicBezTo>
                    <a:pt x="1237" y="531"/>
                    <a:pt x="1237" y="531"/>
                    <a:pt x="1236" y="531"/>
                  </a:cubicBezTo>
                  <a:cubicBezTo>
                    <a:pt x="1236" y="531"/>
                    <a:pt x="1236" y="531"/>
                    <a:pt x="1236" y="532"/>
                  </a:cubicBezTo>
                  <a:cubicBezTo>
                    <a:pt x="1236" y="532"/>
                    <a:pt x="1236" y="532"/>
                    <a:pt x="1236" y="533"/>
                  </a:cubicBezTo>
                  <a:cubicBezTo>
                    <a:pt x="1236" y="533"/>
                    <a:pt x="1236" y="533"/>
                    <a:pt x="1235" y="534"/>
                  </a:cubicBezTo>
                  <a:cubicBezTo>
                    <a:pt x="1235" y="534"/>
                    <a:pt x="1235" y="534"/>
                    <a:pt x="1235" y="535"/>
                  </a:cubicBezTo>
                  <a:cubicBezTo>
                    <a:pt x="1235" y="535"/>
                    <a:pt x="1235" y="535"/>
                    <a:pt x="1236" y="535"/>
                  </a:cubicBezTo>
                  <a:cubicBezTo>
                    <a:pt x="1236" y="535"/>
                    <a:pt x="1236" y="535"/>
                    <a:pt x="1238" y="537"/>
                  </a:cubicBezTo>
                  <a:cubicBezTo>
                    <a:pt x="1238" y="537"/>
                    <a:pt x="1238" y="537"/>
                    <a:pt x="1238" y="538"/>
                  </a:cubicBezTo>
                  <a:cubicBezTo>
                    <a:pt x="1238" y="538"/>
                    <a:pt x="1238" y="538"/>
                    <a:pt x="1238" y="539"/>
                  </a:cubicBezTo>
                  <a:cubicBezTo>
                    <a:pt x="1238" y="539"/>
                    <a:pt x="1238" y="539"/>
                    <a:pt x="1239" y="540"/>
                  </a:cubicBezTo>
                  <a:cubicBezTo>
                    <a:pt x="1239" y="540"/>
                    <a:pt x="1239" y="540"/>
                    <a:pt x="1238" y="541"/>
                  </a:cubicBezTo>
                  <a:cubicBezTo>
                    <a:pt x="1238" y="541"/>
                    <a:pt x="1238" y="541"/>
                    <a:pt x="1237" y="541"/>
                  </a:cubicBezTo>
                  <a:cubicBezTo>
                    <a:pt x="1237" y="541"/>
                    <a:pt x="1237" y="541"/>
                    <a:pt x="1236" y="542"/>
                  </a:cubicBezTo>
                  <a:cubicBezTo>
                    <a:pt x="1236" y="542"/>
                    <a:pt x="1236" y="542"/>
                    <a:pt x="1236" y="545"/>
                  </a:cubicBezTo>
                  <a:cubicBezTo>
                    <a:pt x="1236" y="545"/>
                    <a:pt x="1236" y="545"/>
                    <a:pt x="1234" y="546"/>
                  </a:cubicBezTo>
                  <a:cubicBezTo>
                    <a:pt x="1234" y="546"/>
                    <a:pt x="1234" y="546"/>
                    <a:pt x="1234" y="548"/>
                  </a:cubicBezTo>
                  <a:cubicBezTo>
                    <a:pt x="1234" y="548"/>
                    <a:pt x="1234" y="548"/>
                    <a:pt x="1233" y="549"/>
                  </a:cubicBezTo>
                  <a:cubicBezTo>
                    <a:pt x="1233" y="549"/>
                    <a:pt x="1233" y="549"/>
                    <a:pt x="1231" y="549"/>
                  </a:cubicBezTo>
                  <a:cubicBezTo>
                    <a:pt x="1231" y="549"/>
                    <a:pt x="1231" y="549"/>
                    <a:pt x="1230" y="548"/>
                  </a:cubicBezTo>
                  <a:cubicBezTo>
                    <a:pt x="1230" y="548"/>
                    <a:pt x="1230" y="548"/>
                    <a:pt x="1230" y="547"/>
                  </a:cubicBezTo>
                  <a:cubicBezTo>
                    <a:pt x="1230" y="547"/>
                    <a:pt x="1230" y="547"/>
                    <a:pt x="1230" y="546"/>
                  </a:cubicBezTo>
                  <a:cubicBezTo>
                    <a:pt x="1230" y="546"/>
                    <a:pt x="1230" y="546"/>
                    <a:pt x="1231" y="546"/>
                  </a:cubicBezTo>
                  <a:cubicBezTo>
                    <a:pt x="1231" y="546"/>
                    <a:pt x="1231" y="546"/>
                    <a:pt x="1232" y="545"/>
                  </a:cubicBezTo>
                  <a:cubicBezTo>
                    <a:pt x="1232" y="545"/>
                    <a:pt x="1232" y="545"/>
                    <a:pt x="1232" y="544"/>
                  </a:cubicBezTo>
                  <a:cubicBezTo>
                    <a:pt x="1232" y="544"/>
                    <a:pt x="1232" y="544"/>
                    <a:pt x="1232" y="543"/>
                  </a:cubicBezTo>
                  <a:cubicBezTo>
                    <a:pt x="1232" y="543"/>
                    <a:pt x="1232" y="543"/>
                    <a:pt x="1232" y="542"/>
                  </a:cubicBezTo>
                  <a:cubicBezTo>
                    <a:pt x="1232" y="542"/>
                    <a:pt x="1232" y="542"/>
                    <a:pt x="1233" y="542"/>
                  </a:cubicBezTo>
                  <a:cubicBezTo>
                    <a:pt x="1233" y="542"/>
                    <a:pt x="1233" y="542"/>
                    <a:pt x="1233" y="540"/>
                  </a:cubicBezTo>
                  <a:cubicBezTo>
                    <a:pt x="1233" y="540"/>
                    <a:pt x="1233" y="540"/>
                    <a:pt x="1232" y="539"/>
                  </a:cubicBezTo>
                  <a:cubicBezTo>
                    <a:pt x="1232" y="539"/>
                    <a:pt x="1232" y="539"/>
                    <a:pt x="1232" y="537"/>
                  </a:cubicBezTo>
                  <a:cubicBezTo>
                    <a:pt x="1232" y="537"/>
                    <a:pt x="1232" y="537"/>
                    <a:pt x="1231" y="536"/>
                  </a:cubicBezTo>
                  <a:cubicBezTo>
                    <a:pt x="1231" y="536"/>
                    <a:pt x="1231" y="536"/>
                    <a:pt x="1231" y="534"/>
                  </a:cubicBezTo>
                  <a:cubicBezTo>
                    <a:pt x="1231" y="534"/>
                    <a:pt x="1231" y="534"/>
                    <a:pt x="1230" y="532"/>
                  </a:cubicBezTo>
                  <a:cubicBezTo>
                    <a:pt x="1230" y="532"/>
                    <a:pt x="1230" y="532"/>
                    <a:pt x="1229" y="532"/>
                  </a:cubicBezTo>
                  <a:cubicBezTo>
                    <a:pt x="1229" y="532"/>
                    <a:pt x="1229" y="532"/>
                    <a:pt x="1227" y="532"/>
                  </a:cubicBezTo>
                  <a:cubicBezTo>
                    <a:pt x="1227" y="532"/>
                    <a:pt x="1227" y="532"/>
                    <a:pt x="1227" y="531"/>
                  </a:cubicBezTo>
                  <a:cubicBezTo>
                    <a:pt x="1227" y="531"/>
                    <a:pt x="1227" y="531"/>
                    <a:pt x="1225" y="531"/>
                  </a:cubicBezTo>
                  <a:cubicBezTo>
                    <a:pt x="1225" y="531"/>
                    <a:pt x="1225" y="531"/>
                    <a:pt x="1225" y="530"/>
                  </a:cubicBezTo>
                  <a:cubicBezTo>
                    <a:pt x="1225" y="530"/>
                    <a:pt x="1225" y="530"/>
                    <a:pt x="1225" y="528"/>
                  </a:cubicBezTo>
                  <a:cubicBezTo>
                    <a:pt x="1225" y="528"/>
                    <a:pt x="1225" y="528"/>
                    <a:pt x="1224" y="527"/>
                  </a:cubicBezTo>
                  <a:cubicBezTo>
                    <a:pt x="1224" y="527"/>
                    <a:pt x="1224" y="527"/>
                    <a:pt x="1223" y="527"/>
                  </a:cubicBezTo>
                  <a:cubicBezTo>
                    <a:pt x="1223" y="527"/>
                    <a:pt x="1223" y="527"/>
                    <a:pt x="1222" y="527"/>
                  </a:cubicBezTo>
                  <a:cubicBezTo>
                    <a:pt x="1222" y="527"/>
                    <a:pt x="1222" y="527"/>
                    <a:pt x="1222" y="526"/>
                  </a:cubicBezTo>
                  <a:cubicBezTo>
                    <a:pt x="1222" y="526"/>
                    <a:pt x="1222" y="526"/>
                    <a:pt x="1221" y="526"/>
                  </a:cubicBezTo>
                  <a:cubicBezTo>
                    <a:pt x="1221" y="526"/>
                    <a:pt x="1221" y="526"/>
                    <a:pt x="1220" y="526"/>
                  </a:cubicBezTo>
                  <a:cubicBezTo>
                    <a:pt x="1220" y="526"/>
                    <a:pt x="1220" y="526"/>
                    <a:pt x="1218" y="523"/>
                  </a:cubicBezTo>
                  <a:cubicBezTo>
                    <a:pt x="1218" y="523"/>
                    <a:pt x="1218" y="523"/>
                    <a:pt x="1217" y="523"/>
                  </a:cubicBezTo>
                  <a:cubicBezTo>
                    <a:pt x="1217" y="523"/>
                    <a:pt x="1217" y="523"/>
                    <a:pt x="1216" y="523"/>
                  </a:cubicBezTo>
                  <a:cubicBezTo>
                    <a:pt x="1216" y="523"/>
                    <a:pt x="1216" y="523"/>
                    <a:pt x="1215" y="524"/>
                  </a:cubicBezTo>
                  <a:cubicBezTo>
                    <a:pt x="1215" y="524"/>
                    <a:pt x="1215" y="524"/>
                    <a:pt x="1214" y="524"/>
                  </a:cubicBezTo>
                  <a:cubicBezTo>
                    <a:pt x="1214" y="524"/>
                    <a:pt x="1214" y="524"/>
                    <a:pt x="1214" y="522"/>
                  </a:cubicBezTo>
                  <a:cubicBezTo>
                    <a:pt x="1214" y="522"/>
                    <a:pt x="1214" y="522"/>
                    <a:pt x="1213" y="522"/>
                  </a:cubicBezTo>
                  <a:cubicBezTo>
                    <a:pt x="1213" y="522"/>
                    <a:pt x="1213" y="522"/>
                    <a:pt x="1211" y="522"/>
                  </a:cubicBezTo>
                  <a:cubicBezTo>
                    <a:pt x="1211" y="522"/>
                    <a:pt x="1211" y="522"/>
                    <a:pt x="1209" y="520"/>
                  </a:cubicBezTo>
                  <a:cubicBezTo>
                    <a:pt x="1209" y="520"/>
                    <a:pt x="1209" y="520"/>
                    <a:pt x="1206" y="516"/>
                  </a:cubicBezTo>
                  <a:cubicBezTo>
                    <a:pt x="1206" y="516"/>
                    <a:pt x="1206" y="516"/>
                    <a:pt x="1205" y="515"/>
                  </a:cubicBezTo>
                  <a:cubicBezTo>
                    <a:pt x="1205" y="515"/>
                    <a:pt x="1205" y="515"/>
                    <a:pt x="1204" y="514"/>
                  </a:cubicBezTo>
                  <a:cubicBezTo>
                    <a:pt x="1204" y="514"/>
                    <a:pt x="1204" y="514"/>
                    <a:pt x="1202" y="514"/>
                  </a:cubicBezTo>
                  <a:cubicBezTo>
                    <a:pt x="1202" y="514"/>
                    <a:pt x="1202" y="514"/>
                    <a:pt x="1202" y="512"/>
                  </a:cubicBezTo>
                  <a:cubicBezTo>
                    <a:pt x="1202" y="512"/>
                    <a:pt x="1202" y="512"/>
                    <a:pt x="1200" y="511"/>
                  </a:cubicBezTo>
                  <a:cubicBezTo>
                    <a:pt x="1200" y="511"/>
                    <a:pt x="1200" y="511"/>
                    <a:pt x="1199" y="510"/>
                  </a:cubicBezTo>
                  <a:cubicBezTo>
                    <a:pt x="1199" y="510"/>
                    <a:pt x="1199" y="510"/>
                    <a:pt x="1198" y="509"/>
                  </a:cubicBezTo>
                  <a:cubicBezTo>
                    <a:pt x="1198" y="509"/>
                    <a:pt x="1198" y="509"/>
                    <a:pt x="1198" y="507"/>
                  </a:cubicBezTo>
                  <a:cubicBezTo>
                    <a:pt x="1198" y="507"/>
                    <a:pt x="1198" y="507"/>
                    <a:pt x="1197" y="507"/>
                  </a:cubicBezTo>
                  <a:cubicBezTo>
                    <a:pt x="1197" y="507"/>
                    <a:pt x="1197" y="507"/>
                    <a:pt x="1197" y="505"/>
                  </a:cubicBezTo>
                  <a:cubicBezTo>
                    <a:pt x="1197" y="505"/>
                    <a:pt x="1197" y="505"/>
                    <a:pt x="1196" y="504"/>
                  </a:cubicBezTo>
                  <a:cubicBezTo>
                    <a:pt x="1196" y="504"/>
                    <a:pt x="1196" y="504"/>
                    <a:pt x="1195" y="503"/>
                  </a:cubicBezTo>
                  <a:cubicBezTo>
                    <a:pt x="1195" y="503"/>
                    <a:pt x="1195" y="503"/>
                    <a:pt x="1195" y="502"/>
                  </a:cubicBezTo>
                  <a:cubicBezTo>
                    <a:pt x="1195" y="502"/>
                    <a:pt x="1195" y="502"/>
                    <a:pt x="1195" y="501"/>
                  </a:cubicBezTo>
                  <a:cubicBezTo>
                    <a:pt x="1195" y="501"/>
                    <a:pt x="1195" y="501"/>
                    <a:pt x="1193" y="500"/>
                  </a:cubicBezTo>
                  <a:cubicBezTo>
                    <a:pt x="1193" y="500"/>
                    <a:pt x="1193" y="500"/>
                    <a:pt x="1191" y="500"/>
                  </a:cubicBezTo>
                  <a:cubicBezTo>
                    <a:pt x="1191" y="500"/>
                    <a:pt x="1191" y="500"/>
                    <a:pt x="1187" y="499"/>
                  </a:cubicBezTo>
                  <a:cubicBezTo>
                    <a:pt x="1187" y="499"/>
                    <a:pt x="1187" y="499"/>
                    <a:pt x="1184" y="500"/>
                  </a:cubicBezTo>
                  <a:cubicBezTo>
                    <a:pt x="1184" y="500"/>
                    <a:pt x="1184" y="500"/>
                    <a:pt x="1184" y="501"/>
                  </a:cubicBezTo>
                  <a:cubicBezTo>
                    <a:pt x="1184" y="501"/>
                    <a:pt x="1184" y="501"/>
                    <a:pt x="1183" y="503"/>
                  </a:cubicBezTo>
                  <a:cubicBezTo>
                    <a:pt x="1183" y="503"/>
                    <a:pt x="1183" y="503"/>
                    <a:pt x="1180" y="503"/>
                  </a:cubicBezTo>
                  <a:cubicBezTo>
                    <a:pt x="1180" y="503"/>
                    <a:pt x="1180" y="503"/>
                    <a:pt x="1176" y="506"/>
                  </a:cubicBezTo>
                  <a:cubicBezTo>
                    <a:pt x="1176" y="506"/>
                    <a:pt x="1176" y="506"/>
                    <a:pt x="1175" y="508"/>
                  </a:cubicBezTo>
                  <a:cubicBezTo>
                    <a:pt x="1175" y="508"/>
                    <a:pt x="1175" y="508"/>
                    <a:pt x="1174" y="509"/>
                  </a:cubicBezTo>
                  <a:cubicBezTo>
                    <a:pt x="1174" y="509"/>
                    <a:pt x="1174" y="509"/>
                    <a:pt x="1171" y="509"/>
                  </a:cubicBezTo>
                  <a:cubicBezTo>
                    <a:pt x="1171" y="509"/>
                    <a:pt x="1171" y="509"/>
                    <a:pt x="1170" y="508"/>
                  </a:cubicBezTo>
                  <a:cubicBezTo>
                    <a:pt x="1170" y="508"/>
                    <a:pt x="1170" y="508"/>
                    <a:pt x="1166" y="506"/>
                  </a:cubicBezTo>
                  <a:cubicBezTo>
                    <a:pt x="1166" y="506"/>
                    <a:pt x="1166" y="506"/>
                    <a:pt x="1165" y="506"/>
                  </a:cubicBezTo>
                  <a:cubicBezTo>
                    <a:pt x="1165" y="506"/>
                    <a:pt x="1165" y="506"/>
                    <a:pt x="1164" y="507"/>
                  </a:cubicBezTo>
                  <a:cubicBezTo>
                    <a:pt x="1164" y="507"/>
                    <a:pt x="1164" y="507"/>
                    <a:pt x="1163" y="507"/>
                  </a:cubicBezTo>
                  <a:cubicBezTo>
                    <a:pt x="1163" y="507"/>
                    <a:pt x="1163" y="507"/>
                    <a:pt x="1162" y="506"/>
                  </a:cubicBezTo>
                  <a:cubicBezTo>
                    <a:pt x="1162" y="506"/>
                    <a:pt x="1162" y="506"/>
                    <a:pt x="1160" y="506"/>
                  </a:cubicBezTo>
                  <a:cubicBezTo>
                    <a:pt x="1160" y="506"/>
                    <a:pt x="1160" y="506"/>
                    <a:pt x="1159" y="505"/>
                  </a:cubicBezTo>
                  <a:cubicBezTo>
                    <a:pt x="1159" y="505"/>
                    <a:pt x="1159" y="505"/>
                    <a:pt x="1157" y="507"/>
                  </a:cubicBezTo>
                  <a:cubicBezTo>
                    <a:pt x="1157" y="507"/>
                    <a:pt x="1157" y="507"/>
                    <a:pt x="1155" y="509"/>
                  </a:cubicBezTo>
                  <a:cubicBezTo>
                    <a:pt x="1155" y="509"/>
                    <a:pt x="1155" y="509"/>
                    <a:pt x="1155" y="510"/>
                  </a:cubicBezTo>
                  <a:cubicBezTo>
                    <a:pt x="1155" y="510"/>
                    <a:pt x="1155" y="510"/>
                    <a:pt x="1155" y="512"/>
                  </a:cubicBezTo>
                  <a:cubicBezTo>
                    <a:pt x="1155" y="512"/>
                    <a:pt x="1155" y="512"/>
                    <a:pt x="1155" y="514"/>
                  </a:cubicBezTo>
                  <a:cubicBezTo>
                    <a:pt x="1155" y="515"/>
                    <a:pt x="1155" y="515"/>
                    <a:pt x="1155" y="515"/>
                  </a:cubicBezTo>
                  <a:cubicBezTo>
                    <a:pt x="1154" y="516"/>
                    <a:pt x="1154" y="516"/>
                    <a:pt x="1154" y="516"/>
                  </a:cubicBezTo>
                  <a:cubicBezTo>
                    <a:pt x="1154" y="518"/>
                    <a:pt x="1154" y="518"/>
                    <a:pt x="1154" y="518"/>
                  </a:cubicBezTo>
                  <a:cubicBezTo>
                    <a:pt x="1154" y="519"/>
                    <a:pt x="1154" y="519"/>
                    <a:pt x="1154" y="519"/>
                  </a:cubicBezTo>
                  <a:cubicBezTo>
                    <a:pt x="1154" y="520"/>
                    <a:pt x="1154" y="520"/>
                    <a:pt x="1154" y="520"/>
                  </a:cubicBezTo>
                  <a:cubicBezTo>
                    <a:pt x="1151" y="522"/>
                    <a:pt x="1151" y="522"/>
                    <a:pt x="1151" y="522"/>
                  </a:cubicBezTo>
                  <a:cubicBezTo>
                    <a:pt x="1151" y="522"/>
                    <a:pt x="1151" y="522"/>
                    <a:pt x="1150" y="523"/>
                  </a:cubicBezTo>
                  <a:cubicBezTo>
                    <a:pt x="1150" y="523"/>
                    <a:pt x="1150" y="523"/>
                    <a:pt x="1148" y="524"/>
                  </a:cubicBezTo>
                  <a:cubicBezTo>
                    <a:pt x="1146" y="524"/>
                    <a:pt x="1146" y="524"/>
                    <a:pt x="1146" y="524"/>
                  </a:cubicBezTo>
                  <a:cubicBezTo>
                    <a:pt x="1144" y="525"/>
                    <a:pt x="1144" y="525"/>
                    <a:pt x="1144" y="525"/>
                  </a:cubicBezTo>
                  <a:cubicBezTo>
                    <a:pt x="1143" y="526"/>
                    <a:pt x="1143" y="526"/>
                    <a:pt x="1143" y="526"/>
                  </a:cubicBezTo>
                  <a:cubicBezTo>
                    <a:pt x="1144" y="526"/>
                    <a:pt x="1144" y="526"/>
                    <a:pt x="1144" y="526"/>
                  </a:cubicBezTo>
                  <a:cubicBezTo>
                    <a:pt x="1143" y="528"/>
                    <a:pt x="1143" y="528"/>
                    <a:pt x="1143" y="528"/>
                  </a:cubicBezTo>
                  <a:cubicBezTo>
                    <a:pt x="1142" y="528"/>
                    <a:pt x="1142" y="528"/>
                    <a:pt x="1142" y="528"/>
                  </a:cubicBezTo>
                  <a:cubicBezTo>
                    <a:pt x="1140" y="531"/>
                    <a:pt x="1140" y="531"/>
                    <a:pt x="1140" y="531"/>
                  </a:cubicBezTo>
                  <a:cubicBezTo>
                    <a:pt x="1139" y="531"/>
                    <a:pt x="1139" y="531"/>
                    <a:pt x="1139" y="531"/>
                  </a:cubicBezTo>
                  <a:cubicBezTo>
                    <a:pt x="1136" y="535"/>
                    <a:pt x="1136" y="535"/>
                    <a:pt x="1136" y="535"/>
                  </a:cubicBezTo>
                  <a:cubicBezTo>
                    <a:pt x="1136" y="536"/>
                    <a:pt x="1136" y="536"/>
                    <a:pt x="1136" y="536"/>
                  </a:cubicBezTo>
                  <a:cubicBezTo>
                    <a:pt x="1137" y="538"/>
                    <a:pt x="1137" y="538"/>
                    <a:pt x="1137" y="538"/>
                  </a:cubicBezTo>
                  <a:cubicBezTo>
                    <a:pt x="1137" y="539"/>
                    <a:pt x="1137" y="539"/>
                    <a:pt x="1137" y="539"/>
                  </a:cubicBezTo>
                  <a:cubicBezTo>
                    <a:pt x="1138" y="540"/>
                    <a:pt x="1138" y="540"/>
                    <a:pt x="1138" y="540"/>
                  </a:cubicBezTo>
                  <a:cubicBezTo>
                    <a:pt x="1139" y="542"/>
                    <a:pt x="1139" y="542"/>
                    <a:pt x="1139" y="542"/>
                  </a:cubicBezTo>
                  <a:cubicBezTo>
                    <a:pt x="1138" y="543"/>
                    <a:pt x="1138" y="543"/>
                    <a:pt x="1138" y="543"/>
                  </a:cubicBezTo>
                  <a:cubicBezTo>
                    <a:pt x="1136" y="544"/>
                    <a:pt x="1136" y="544"/>
                    <a:pt x="1136" y="544"/>
                  </a:cubicBezTo>
                  <a:cubicBezTo>
                    <a:pt x="1136" y="545"/>
                    <a:pt x="1136" y="545"/>
                    <a:pt x="1136" y="545"/>
                  </a:cubicBezTo>
                  <a:cubicBezTo>
                    <a:pt x="1134" y="548"/>
                    <a:pt x="1134" y="548"/>
                    <a:pt x="1134" y="548"/>
                  </a:cubicBezTo>
                  <a:cubicBezTo>
                    <a:pt x="1134" y="550"/>
                    <a:pt x="1134" y="550"/>
                    <a:pt x="1134" y="550"/>
                  </a:cubicBezTo>
                  <a:cubicBezTo>
                    <a:pt x="1134" y="551"/>
                    <a:pt x="1134" y="551"/>
                    <a:pt x="1134" y="551"/>
                  </a:cubicBezTo>
                  <a:cubicBezTo>
                    <a:pt x="1132" y="552"/>
                    <a:pt x="1132" y="552"/>
                    <a:pt x="1132" y="552"/>
                  </a:cubicBezTo>
                  <a:cubicBezTo>
                    <a:pt x="1128" y="553"/>
                    <a:pt x="1128" y="553"/>
                    <a:pt x="1128" y="553"/>
                  </a:cubicBezTo>
                  <a:cubicBezTo>
                    <a:pt x="1128" y="555"/>
                    <a:pt x="1128" y="555"/>
                    <a:pt x="1128" y="555"/>
                  </a:cubicBezTo>
                  <a:cubicBezTo>
                    <a:pt x="1126" y="557"/>
                    <a:pt x="1126" y="557"/>
                    <a:pt x="1126" y="557"/>
                  </a:cubicBezTo>
                  <a:cubicBezTo>
                    <a:pt x="1125" y="556"/>
                    <a:pt x="1125" y="556"/>
                    <a:pt x="1125" y="556"/>
                  </a:cubicBezTo>
                  <a:cubicBezTo>
                    <a:pt x="1124" y="555"/>
                    <a:pt x="1124" y="555"/>
                    <a:pt x="1124" y="555"/>
                  </a:cubicBezTo>
                  <a:cubicBezTo>
                    <a:pt x="1123" y="556"/>
                    <a:pt x="1123" y="556"/>
                    <a:pt x="1123" y="556"/>
                  </a:cubicBezTo>
                  <a:cubicBezTo>
                    <a:pt x="1122" y="557"/>
                    <a:pt x="1122" y="557"/>
                    <a:pt x="1122" y="557"/>
                  </a:cubicBezTo>
                  <a:cubicBezTo>
                    <a:pt x="1121" y="556"/>
                    <a:pt x="1121" y="556"/>
                    <a:pt x="1121" y="556"/>
                  </a:cubicBezTo>
                  <a:cubicBezTo>
                    <a:pt x="1120" y="556"/>
                    <a:pt x="1120" y="556"/>
                    <a:pt x="1120" y="556"/>
                  </a:cubicBezTo>
                  <a:cubicBezTo>
                    <a:pt x="1120" y="557"/>
                    <a:pt x="1120" y="557"/>
                    <a:pt x="1120" y="557"/>
                  </a:cubicBezTo>
                  <a:cubicBezTo>
                    <a:pt x="1118" y="557"/>
                    <a:pt x="1118" y="557"/>
                    <a:pt x="1118" y="557"/>
                  </a:cubicBezTo>
                  <a:cubicBezTo>
                    <a:pt x="1115" y="556"/>
                    <a:pt x="1115" y="556"/>
                    <a:pt x="1115" y="556"/>
                  </a:cubicBezTo>
                  <a:cubicBezTo>
                    <a:pt x="1114" y="557"/>
                    <a:pt x="1114" y="557"/>
                    <a:pt x="1114" y="557"/>
                  </a:cubicBezTo>
                  <a:cubicBezTo>
                    <a:pt x="1112" y="557"/>
                    <a:pt x="1112" y="557"/>
                    <a:pt x="1112" y="557"/>
                  </a:cubicBezTo>
                  <a:cubicBezTo>
                    <a:pt x="1110" y="559"/>
                    <a:pt x="1110" y="559"/>
                    <a:pt x="1110" y="559"/>
                  </a:cubicBezTo>
                  <a:cubicBezTo>
                    <a:pt x="1108" y="559"/>
                    <a:pt x="1108" y="559"/>
                    <a:pt x="1108" y="559"/>
                  </a:cubicBezTo>
                  <a:cubicBezTo>
                    <a:pt x="1107" y="560"/>
                    <a:pt x="1107" y="560"/>
                    <a:pt x="1107" y="560"/>
                  </a:cubicBezTo>
                  <a:cubicBezTo>
                    <a:pt x="1107" y="561"/>
                    <a:pt x="1107" y="561"/>
                    <a:pt x="1107" y="561"/>
                  </a:cubicBezTo>
                  <a:cubicBezTo>
                    <a:pt x="1105" y="562"/>
                    <a:pt x="1105" y="562"/>
                    <a:pt x="1105" y="562"/>
                  </a:cubicBezTo>
                  <a:cubicBezTo>
                    <a:pt x="1103" y="562"/>
                    <a:pt x="1103" y="562"/>
                    <a:pt x="1103" y="562"/>
                  </a:cubicBezTo>
                  <a:cubicBezTo>
                    <a:pt x="1101" y="560"/>
                    <a:pt x="1101" y="560"/>
                    <a:pt x="1101" y="560"/>
                  </a:cubicBezTo>
                  <a:cubicBezTo>
                    <a:pt x="1100" y="557"/>
                    <a:pt x="1100" y="557"/>
                    <a:pt x="1100" y="557"/>
                  </a:cubicBezTo>
                  <a:cubicBezTo>
                    <a:pt x="1100" y="556"/>
                    <a:pt x="1100" y="556"/>
                    <a:pt x="1100" y="556"/>
                  </a:cubicBezTo>
                  <a:cubicBezTo>
                    <a:pt x="1097" y="554"/>
                    <a:pt x="1097" y="554"/>
                    <a:pt x="1097" y="554"/>
                  </a:cubicBezTo>
                  <a:cubicBezTo>
                    <a:pt x="1096" y="554"/>
                    <a:pt x="1096" y="554"/>
                    <a:pt x="1096" y="554"/>
                  </a:cubicBezTo>
                  <a:cubicBezTo>
                    <a:pt x="1095" y="553"/>
                    <a:pt x="1095" y="553"/>
                    <a:pt x="1095" y="553"/>
                  </a:cubicBezTo>
                  <a:cubicBezTo>
                    <a:pt x="1095" y="553"/>
                    <a:pt x="1095" y="553"/>
                    <a:pt x="1094" y="553"/>
                  </a:cubicBezTo>
                  <a:cubicBezTo>
                    <a:pt x="1094" y="553"/>
                    <a:pt x="1094" y="553"/>
                    <a:pt x="1094" y="554"/>
                  </a:cubicBezTo>
                  <a:cubicBezTo>
                    <a:pt x="1094" y="554"/>
                    <a:pt x="1094" y="554"/>
                    <a:pt x="1093" y="554"/>
                  </a:cubicBezTo>
                  <a:cubicBezTo>
                    <a:pt x="1093" y="554"/>
                    <a:pt x="1093" y="554"/>
                    <a:pt x="1091" y="555"/>
                  </a:cubicBezTo>
                  <a:cubicBezTo>
                    <a:pt x="1091" y="555"/>
                    <a:pt x="1091" y="555"/>
                    <a:pt x="1089" y="554"/>
                  </a:cubicBezTo>
                  <a:cubicBezTo>
                    <a:pt x="1089" y="554"/>
                    <a:pt x="1089" y="554"/>
                    <a:pt x="1087" y="553"/>
                  </a:cubicBezTo>
                  <a:cubicBezTo>
                    <a:pt x="1087" y="553"/>
                    <a:pt x="1087" y="553"/>
                    <a:pt x="1085" y="554"/>
                  </a:cubicBezTo>
                  <a:cubicBezTo>
                    <a:pt x="1085" y="554"/>
                    <a:pt x="1085" y="554"/>
                    <a:pt x="1085" y="553"/>
                  </a:cubicBezTo>
                  <a:cubicBezTo>
                    <a:pt x="1085" y="553"/>
                    <a:pt x="1085" y="553"/>
                    <a:pt x="1086" y="551"/>
                  </a:cubicBezTo>
                  <a:cubicBezTo>
                    <a:pt x="1086" y="551"/>
                    <a:pt x="1086" y="551"/>
                    <a:pt x="1086" y="548"/>
                  </a:cubicBezTo>
                  <a:cubicBezTo>
                    <a:pt x="1086" y="548"/>
                    <a:pt x="1086" y="548"/>
                    <a:pt x="1086" y="546"/>
                  </a:cubicBezTo>
                  <a:cubicBezTo>
                    <a:pt x="1086" y="546"/>
                    <a:pt x="1086" y="546"/>
                    <a:pt x="1086" y="545"/>
                  </a:cubicBezTo>
                  <a:cubicBezTo>
                    <a:pt x="1086" y="545"/>
                    <a:pt x="1086" y="545"/>
                    <a:pt x="1086" y="544"/>
                  </a:cubicBezTo>
                  <a:cubicBezTo>
                    <a:pt x="1086" y="544"/>
                    <a:pt x="1086" y="544"/>
                    <a:pt x="1085" y="544"/>
                  </a:cubicBezTo>
                  <a:cubicBezTo>
                    <a:pt x="1085" y="544"/>
                    <a:pt x="1085" y="544"/>
                    <a:pt x="1084" y="545"/>
                  </a:cubicBezTo>
                  <a:cubicBezTo>
                    <a:pt x="1084" y="545"/>
                    <a:pt x="1084" y="545"/>
                    <a:pt x="1083" y="544"/>
                  </a:cubicBezTo>
                  <a:cubicBezTo>
                    <a:pt x="1083" y="544"/>
                    <a:pt x="1083" y="544"/>
                    <a:pt x="1083" y="543"/>
                  </a:cubicBezTo>
                  <a:cubicBezTo>
                    <a:pt x="1083" y="543"/>
                    <a:pt x="1083" y="543"/>
                    <a:pt x="1085" y="542"/>
                  </a:cubicBezTo>
                  <a:cubicBezTo>
                    <a:pt x="1085" y="542"/>
                    <a:pt x="1085" y="542"/>
                    <a:pt x="1085" y="541"/>
                  </a:cubicBezTo>
                  <a:cubicBezTo>
                    <a:pt x="1085" y="541"/>
                    <a:pt x="1085" y="541"/>
                    <a:pt x="1085" y="540"/>
                  </a:cubicBezTo>
                  <a:cubicBezTo>
                    <a:pt x="1085" y="540"/>
                    <a:pt x="1085" y="540"/>
                    <a:pt x="1084" y="541"/>
                  </a:cubicBezTo>
                  <a:cubicBezTo>
                    <a:pt x="1084" y="541"/>
                    <a:pt x="1084" y="541"/>
                    <a:pt x="1083" y="542"/>
                  </a:cubicBezTo>
                  <a:cubicBezTo>
                    <a:pt x="1083" y="542"/>
                    <a:pt x="1083" y="542"/>
                    <a:pt x="1082" y="542"/>
                  </a:cubicBezTo>
                  <a:cubicBezTo>
                    <a:pt x="1082" y="542"/>
                    <a:pt x="1082" y="542"/>
                    <a:pt x="1082" y="541"/>
                  </a:cubicBezTo>
                  <a:cubicBezTo>
                    <a:pt x="1082" y="541"/>
                    <a:pt x="1082" y="541"/>
                    <a:pt x="1083" y="537"/>
                  </a:cubicBezTo>
                  <a:cubicBezTo>
                    <a:pt x="1083" y="537"/>
                    <a:pt x="1083" y="537"/>
                    <a:pt x="1084" y="535"/>
                  </a:cubicBezTo>
                  <a:cubicBezTo>
                    <a:pt x="1084" y="535"/>
                    <a:pt x="1084" y="535"/>
                    <a:pt x="1084" y="534"/>
                  </a:cubicBezTo>
                  <a:cubicBezTo>
                    <a:pt x="1084" y="534"/>
                    <a:pt x="1084" y="534"/>
                    <a:pt x="1086" y="532"/>
                  </a:cubicBezTo>
                  <a:cubicBezTo>
                    <a:pt x="1086" y="532"/>
                    <a:pt x="1086" y="532"/>
                    <a:pt x="1086" y="530"/>
                  </a:cubicBezTo>
                  <a:cubicBezTo>
                    <a:pt x="1086" y="530"/>
                    <a:pt x="1086" y="530"/>
                    <a:pt x="1087" y="528"/>
                  </a:cubicBezTo>
                  <a:cubicBezTo>
                    <a:pt x="1087" y="528"/>
                    <a:pt x="1087" y="528"/>
                    <a:pt x="1087" y="527"/>
                  </a:cubicBezTo>
                  <a:cubicBezTo>
                    <a:pt x="1087" y="527"/>
                    <a:pt x="1087" y="527"/>
                    <a:pt x="1086" y="526"/>
                  </a:cubicBezTo>
                  <a:cubicBezTo>
                    <a:pt x="1086" y="526"/>
                    <a:pt x="1086" y="526"/>
                    <a:pt x="1087" y="524"/>
                  </a:cubicBezTo>
                  <a:cubicBezTo>
                    <a:pt x="1087" y="524"/>
                    <a:pt x="1087" y="524"/>
                    <a:pt x="1087" y="520"/>
                  </a:cubicBezTo>
                  <a:cubicBezTo>
                    <a:pt x="1087" y="520"/>
                    <a:pt x="1087" y="520"/>
                    <a:pt x="1086" y="518"/>
                  </a:cubicBezTo>
                  <a:cubicBezTo>
                    <a:pt x="1086" y="518"/>
                    <a:pt x="1086" y="518"/>
                    <a:pt x="1086" y="516"/>
                  </a:cubicBezTo>
                  <a:cubicBezTo>
                    <a:pt x="1087" y="515"/>
                    <a:pt x="1087" y="515"/>
                    <a:pt x="1087" y="515"/>
                  </a:cubicBezTo>
                  <a:cubicBezTo>
                    <a:pt x="1086" y="515"/>
                    <a:pt x="1086" y="515"/>
                    <a:pt x="1086" y="515"/>
                  </a:cubicBezTo>
                  <a:cubicBezTo>
                    <a:pt x="1087" y="514"/>
                    <a:pt x="1087" y="514"/>
                    <a:pt x="1087" y="514"/>
                  </a:cubicBezTo>
                  <a:cubicBezTo>
                    <a:pt x="1087" y="513"/>
                    <a:pt x="1087" y="513"/>
                    <a:pt x="1087" y="513"/>
                  </a:cubicBezTo>
                  <a:cubicBezTo>
                    <a:pt x="1087" y="512"/>
                    <a:pt x="1087" y="512"/>
                    <a:pt x="1087" y="512"/>
                  </a:cubicBezTo>
                  <a:cubicBezTo>
                    <a:pt x="1086" y="513"/>
                    <a:pt x="1086" y="513"/>
                    <a:pt x="1086" y="513"/>
                  </a:cubicBezTo>
                  <a:cubicBezTo>
                    <a:pt x="1085" y="513"/>
                    <a:pt x="1085" y="513"/>
                    <a:pt x="1085" y="513"/>
                  </a:cubicBezTo>
                  <a:cubicBezTo>
                    <a:pt x="1086" y="511"/>
                    <a:pt x="1086" y="511"/>
                    <a:pt x="1086" y="511"/>
                  </a:cubicBezTo>
                  <a:cubicBezTo>
                    <a:pt x="1085" y="511"/>
                    <a:pt x="1085" y="511"/>
                    <a:pt x="1085" y="511"/>
                  </a:cubicBezTo>
                  <a:cubicBezTo>
                    <a:pt x="1085" y="510"/>
                    <a:pt x="1085" y="510"/>
                    <a:pt x="1085" y="510"/>
                  </a:cubicBezTo>
                  <a:cubicBezTo>
                    <a:pt x="1084" y="510"/>
                    <a:pt x="1084" y="510"/>
                    <a:pt x="1084" y="510"/>
                  </a:cubicBezTo>
                  <a:cubicBezTo>
                    <a:pt x="1084" y="509"/>
                    <a:pt x="1084" y="509"/>
                    <a:pt x="1084" y="509"/>
                  </a:cubicBezTo>
                  <a:cubicBezTo>
                    <a:pt x="1085" y="508"/>
                    <a:pt x="1085" y="508"/>
                    <a:pt x="1085" y="508"/>
                  </a:cubicBezTo>
                  <a:cubicBezTo>
                    <a:pt x="1087" y="507"/>
                    <a:pt x="1087" y="507"/>
                    <a:pt x="1087" y="507"/>
                  </a:cubicBezTo>
                  <a:cubicBezTo>
                    <a:pt x="1088" y="507"/>
                    <a:pt x="1088" y="507"/>
                    <a:pt x="1088" y="507"/>
                  </a:cubicBezTo>
                  <a:cubicBezTo>
                    <a:pt x="1090" y="507"/>
                    <a:pt x="1090" y="507"/>
                    <a:pt x="1090" y="507"/>
                  </a:cubicBezTo>
                  <a:cubicBezTo>
                    <a:pt x="1091" y="506"/>
                    <a:pt x="1091" y="506"/>
                    <a:pt x="1091" y="506"/>
                  </a:cubicBezTo>
                  <a:cubicBezTo>
                    <a:pt x="1090" y="506"/>
                    <a:pt x="1090" y="506"/>
                    <a:pt x="1090" y="506"/>
                  </a:cubicBezTo>
                  <a:cubicBezTo>
                    <a:pt x="1090" y="505"/>
                    <a:pt x="1090" y="505"/>
                    <a:pt x="1090" y="505"/>
                  </a:cubicBezTo>
                  <a:cubicBezTo>
                    <a:pt x="1092" y="504"/>
                    <a:pt x="1092" y="504"/>
                    <a:pt x="1092" y="504"/>
                  </a:cubicBezTo>
                  <a:cubicBezTo>
                    <a:pt x="1093" y="503"/>
                    <a:pt x="1093" y="503"/>
                    <a:pt x="1093" y="503"/>
                  </a:cubicBezTo>
                  <a:cubicBezTo>
                    <a:pt x="1095" y="504"/>
                    <a:pt x="1095" y="504"/>
                    <a:pt x="1095" y="504"/>
                  </a:cubicBezTo>
                  <a:cubicBezTo>
                    <a:pt x="1096" y="505"/>
                    <a:pt x="1096" y="505"/>
                    <a:pt x="1096" y="505"/>
                  </a:cubicBezTo>
                  <a:cubicBezTo>
                    <a:pt x="1097" y="504"/>
                    <a:pt x="1097" y="504"/>
                    <a:pt x="1097" y="504"/>
                  </a:cubicBezTo>
                  <a:cubicBezTo>
                    <a:pt x="1099" y="504"/>
                    <a:pt x="1099" y="504"/>
                    <a:pt x="1099" y="504"/>
                  </a:cubicBezTo>
                  <a:cubicBezTo>
                    <a:pt x="1100" y="505"/>
                    <a:pt x="1100" y="505"/>
                    <a:pt x="1100" y="505"/>
                  </a:cubicBezTo>
                  <a:cubicBezTo>
                    <a:pt x="1102" y="504"/>
                    <a:pt x="1102" y="504"/>
                    <a:pt x="1102" y="504"/>
                  </a:cubicBezTo>
                  <a:cubicBezTo>
                    <a:pt x="1104" y="504"/>
                    <a:pt x="1104" y="504"/>
                    <a:pt x="1104" y="504"/>
                  </a:cubicBezTo>
                  <a:cubicBezTo>
                    <a:pt x="1106" y="505"/>
                    <a:pt x="1106" y="505"/>
                    <a:pt x="1106" y="505"/>
                  </a:cubicBezTo>
                  <a:cubicBezTo>
                    <a:pt x="1110" y="506"/>
                    <a:pt x="1110" y="506"/>
                    <a:pt x="1110" y="506"/>
                  </a:cubicBezTo>
                  <a:cubicBezTo>
                    <a:pt x="1112" y="506"/>
                    <a:pt x="1112" y="506"/>
                    <a:pt x="1112" y="506"/>
                  </a:cubicBezTo>
                  <a:cubicBezTo>
                    <a:pt x="1115" y="505"/>
                    <a:pt x="1115" y="505"/>
                    <a:pt x="1115" y="505"/>
                  </a:cubicBezTo>
                  <a:cubicBezTo>
                    <a:pt x="1118" y="505"/>
                    <a:pt x="1118" y="505"/>
                    <a:pt x="1118" y="505"/>
                  </a:cubicBezTo>
                  <a:cubicBezTo>
                    <a:pt x="1118" y="506"/>
                    <a:pt x="1118" y="506"/>
                    <a:pt x="1118" y="506"/>
                  </a:cubicBezTo>
                  <a:cubicBezTo>
                    <a:pt x="1120" y="507"/>
                    <a:pt x="1120" y="507"/>
                    <a:pt x="1120" y="507"/>
                  </a:cubicBezTo>
                  <a:cubicBezTo>
                    <a:pt x="1121" y="506"/>
                    <a:pt x="1121" y="506"/>
                    <a:pt x="1121" y="506"/>
                  </a:cubicBezTo>
                  <a:cubicBezTo>
                    <a:pt x="1123" y="506"/>
                    <a:pt x="1123" y="506"/>
                    <a:pt x="1123" y="506"/>
                  </a:cubicBezTo>
                  <a:cubicBezTo>
                    <a:pt x="1126" y="508"/>
                    <a:pt x="1126" y="508"/>
                    <a:pt x="1126" y="508"/>
                  </a:cubicBezTo>
                  <a:cubicBezTo>
                    <a:pt x="1126" y="507"/>
                    <a:pt x="1126" y="507"/>
                    <a:pt x="1126" y="507"/>
                  </a:cubicBezTo>
                  <a:cubicBezTo>
                    <a:pt x="1127" y="507"/>
                    <a:pt x="1127" y="507"/>
                    <a:pt x="1127" y="507"/>
                  </a:cubicBezTo>
                  <a:cubicBezTo>
                    <a:pt x="1128" y="506"/>
                    <a:pt x="1128" y="506"/>
                    <a:pt x="1128" y="506"/>
                  </a:cubicBezTo>
                  <a:cubicBezTo>
                    <a:pt x="1128" y="506"/>
                    <a:pt x="1128" y="506"/>
                    <a:pt x="1129" y="505"/>
                  </a:cubicBezTo>
                  <a:cubicBezTo>
                    <a:pt x="1129" y="505"/>
                    <a:pt x="1129" y="505"/>
                    <a:pt x="1130" y="502"/>
                  </a:cubicBezTo>
                  <a:cubicBezTo>
                    <a:pt x="1130" y="502"/>
                    <a:pt x="1130" y="502"/>
                    <a:pt x="1131" y="497"/>
                  </a:cubicBezTo>
                  <a:cubicBezTo>
                    <a:pt x="1131" y="497"/>
                    <a:pt x="1131" y="497"/>
                    <a:pt x="1132" y="497"/>
                  </a:cubicBezTo>
                  <a:cubicBezTo>
                    <a:pt x="1132" y="497"/>
                    <a:pt x="1132" y="497"/>
                    <a:pt x="1131" y="496"/>
                  </a:cubicBezTo>
                  <a:cubicBezTo>
                    <a:pt x="1131" y="496"/>
                    <a:pt x="1131" y="496"/>
                    <a:pt x="1131" y="494"/>
                  </a:cubicBezTo>
                  <a:cubicBezTo>
                    <a:pt x="1131" y="494"/>
                    <a:pt x="1131" y="494"/>
                    <a:pt x="1131" y="491"/>
                  </a:cubicBezTo>
                  <a:cubicBezTo>
                    <a:pt x="1131" y="491"/>
                    <a:pt x="1131" y="491"/>
                    <a:pt x="1132" y="490"/>
                  </a:cubicBezTo>
                  <a:cubicBezTo>
                    <a:pt x="1132" y="490"/>
                    <a:pt x="1132" y="490"/>
                    <a:pt x="1133" y="491"/>
                  </a:cubicBezTo>
                  <a:cubicBezTo>
                    <a:pt x="1133" y="491"/>
                    <a:pt x="1133" y="491"/>
                    <a:pt x="1134" y="492"/>
                  </a:cubicBezTo>
                  <a:cubicBezTo>
                    <a:pt x="1134" y="492"/>
                    <a:pt x="1134" y="492"/>
                    <a:pt x="1135" y="494"/>
                  </a:cubicBezTo>
                  <a:cubicBezTo>
                    <a:pt x="1135" y="494"/>
                    <a:pt x="1135" y="494"/>
                    <a:pt x="1134" y="490"/>
                  </a:cubicBezTo>
                  <a:cubicBezTo>
                    <a:pt x="1134" y="490"/>
                    <a:pt x="1134" y="490"/>
                    <a:pt x="1132" y="489"/>
                  </a:cubicBezTo>
                  <a:cubicBezTo>
                    <a:pt x="1132" y="489"/>
                    <a:pt x="1132" y="489"/>
                    <a:pt x="1131" y="489"/>
                  </a:cubicBezTo>
                  <a:cubicBezTo>
                    <a:pt x="1131" y="489"/>
                    <a:pt x="1131" y="489"/>
                    <a:pt x="1131" y="488"/>
                  </a:cubicBezTo>
                  <a:cubicBezTo>
                    <a:pt x="1131" y="488"/>
                    <a:pt x="1131" y="488"/>
                    <a:pt x="1132" y="486"/>
                  </a:cubicBezTo>
                  <a:cubicBezTo>
                    <a:pt x="1132" y="486"/>
                    <a:pt x="1132" y="486"/>
                    <a:pt x="1131" y="485"/>
                  </a:cubicBezTo>
                  <a:cubicBezTo>
                    <a:pt x="1131" y="485"/>
                    <a:pt x="1131" y="485"/>
                    <a:pt x="1131" y="484"/>
                  </a:cubicBezTo>
                  <a:cubicBezTo>
                    <a:pt x="1131" y="484"/>
                    <a:pt x="1131" y="484"/>
                    <a:pt x="1130" y="483"/>
                  </a:cubicBezTo>
                  <a:cubicBezTo>
                    <a:pt x="1130" y="483"/>
                    <a:pt x="1130" y="483"/>
                    <a:pt x="1128" y="483"/>
                  </a:cubicBezTo>
                  <a:cubicBezTo>
                    <a:pt x="1128" y="483"/>
                    <a:pt x="1128" y="483"/>
                    <a:pt x="1127" y="481"/>
                  </a:cubicBezTo>
                  <a:cubicBezTo>
                    <a:pt x="1127" y="481"/>
                    <a:pt x="1127" y="481"/>
                    <a:pt x="1126" y="481"/>
                  </a:cubicBezTo>
                  <a:cubicBezTo>
                    <a:pt x="1126" y="481"/>
                    <a:pt x="1126" y="481"/>
                    <a:pt x="1125" y="480"/>
                  </a:cubicBezTo>
                  <a:cubicBezTo>
                    <a:pt x="1125" y="480"/>
                    <a:pt x="1125" y="480"/>
                    <a:pt x="1126" y="479"/>
                  </a:cubicBezTo>
                  <a:cubicBezTo>
                    <a:pt x="1126" y="479"/>
                    <a:pt x="1126" y="479"/>
                    <a:pt x="1126" y="478"/>
                  </a:cubicBezTo>
                  <a:cubicBezTo>
                    <a:pt x="1126" y="478"/>
                    <a:pt x="1126" y="478"/>
                    <a:pt x="1125" y="478"/>
                  </a:cubicBezTo>
                  <a:cubicBezTo>
                    <a:pt x="1125" y="478"/>
                    <a:pt x="1125" y="478"/>
                    <a:pt x="1126" y="477"/>
                  </a:cubicBezTo>
                  <a:cubicBezTo>
                    <a:pt x="1126" y="477"/>
                    <a:pt x="1126" y="477"/>
                    <a:pt x="1127" y="477"/>
                  </a:cubicBezTo>
                  <a:cubicBezTo>
                    <a:pt x="1127" y="477"/>
                    <a:pt x="1127" y="477"/>
                    <a:pt x="1128" y="477"/>
                  </a:cubicBezTo>
                  <a:cubicBezTo>
                    <a:pt x="1128" y="477"/>
                    <a:pt x="1128" y="477"/>
                    <a:pt x="1127" y="476"/>
                  </a:cubicBezTo>
                  <a:cubicBezTo>
                    <a:pt x="1127" y="476"/>
                    <a:pt x="1127" y="476"/>
                    <a:pt x="1126" y="476"/>
                  </a:cubicBezTo>
                  <a:cubicBezTo>
                    <a:pt x="1126" y="476"/>
                    <a:pt x="1126" y="476"/>
                    <a:pt x="1125" y="477"/>
                  </a:cubicBezTo>
                  <a:cubicBezTo>
                    <a:pt x="1125" y="477"/>
                    <a:pt x="1125" y="477"/>
                    <a:pt x="1124" y="477"/>
                  </a:cubicBezTo>
                  <a:cubicBezTo>
                    <a:pt x="1124" y="477"/>
                    <a:pt x="1124" y="477"/>
                    <a:pt x="1123" y="476"/>
                  </a:cubicBezTo>
                  <a:cubicBezTo>
                    <a:pt x="1123" y="476"/>
                    <a:pt x="1123" y="476"/>
                    <a:pt x="1124" y="475"/>
                  </a:cubicBezTo>
                  <a:cubicBezTo>
                    <a:pt x="1124" y="475"/>
                    <a:pt x="1124" y="475"/>
                    <a:pt x="1123" y="474"/>
                  </a:cubicBezTo>
                  <a:cubicBezTo>
                    <a:pt x="1123" y="474"/>
                    <a:pt x="1123" y="474"/>
                    <a:pt x="1122" y="475"/>
                  </a:cubicBezTo>
                  <a:cubicBezTo>
                    <a:pt x="1122" y="475"/>
                    <a:pt x="1122" y="475"/>
                    <a:pt x="1122" y="474"/>
                  </a:cubicBezTo>
                  <a:cubicBezTo>
                    <a:pt x="1122" y="474"/>
                    <a:pt x="1122" y="474"/>
                    <a:pt x="1122" y="473"/>
                  </a:cubicBezTo>
                  <a:cubicBezTo>
                    <a:pt x="1122" y="473"/>
                    <a:pt x="1122" y="473"/>
                    <a:pt x="1121" y="473"/>
                  </a:cubicBezTo>
                  <a:cubicBezTo>
                    <a:pt x="1121" y="473"/>
                    <a:pt x="1121" y="473"/>
                    <a:pt x="1120" y="474"/>
                  </a:cubicBezTo>
                  <a:cubicBezTo>
                    <a:pt x="1120" y="474"/>
                    <a:pt x="1120" y="474"/>
                    <a:pt x="1119" y="473"/>
                  </a:cubicBezTo>
                  <a:cubicBezTo>
                    <a:pt x="1119" y="473"/>
                    <a:pt x="1119" y="473"/>
                    <a:pt x="1118" y="473"/>
                  </a:cubicBezTo>
                  <a:cubicBezTo>
                    <a:pt x="1118" y="473"/>
                    <a:pt x="1118" y="473"/>
                    <a:pt x="1116" y="472"/>
                  </a:cubicBezTo>
                  <a:cubicBezTo>
                    <a:pt x="1116" y="472"/>
                    <a:pt x="1116" y="472"/>
                    <a:pt x="1115" y="472"/>
                  </a:cubicBezTo>
                  <a:cubicBezTo>
                    <a:pt x="1115" y="472"/>
                    <a:pt x="1115" y="472"/>
                    <a:pt x="1114" y="472"/>
                  </a:cubicBezTo>
                  <a:cubicBezTo>
                    <a:pt x="1114" y="472"/>
                    <a:pt x="1114" y="472"/>
                    <a:pt x="1113" y="473"/>
                  </a:cubicBezTo>
                  <a:cubicBezTo>
                    <a:pt x="1113" y="473"/>
                    <a:pt x="1113" y="473"/>
                    <a:pt x="1113" y="472"/>
                  </a:cubicBezTo>
                  <a:cubicBezTo>
                    <a:pt x="1113" y="472"/>
                    <a:pt x="1113" y="472"/>
                    <a:pt x="1113" y="470"/>
                  </a:cubicBezTo>
                  <a:cubicBezTo>
                    <a:pt x="1113" y="470"/>
                    <a:pt x="1113" y="470"/>
                    <a:pt x="1113" y="469"/>
                  </a:cubicBezTo>
                  <a:cubicBezTo>
                    <a:pt x="1113" y="469"/>
                    <a:pt x="1113" y="469"/>
                    <a:pt x="1112" y="468"/>
                  </a:cubicBezTo>
                  <a:cubicBezTo>
                    <a:pt x="1112" y="468"/>
                    <a:pt x="1112" y="468"/>
                    <a:pt x="1113" y="468"/>
                  </a:cubicBezTo>
                  <a:cubicBezTo>
                    <a:pt x="1113" y="468"/>
                    <a:pt x="1113" y="468"/>
                    <a:pt x="1112" y="467"/>
                  </a:cubicBezTo>
                  <a:cubicBezTo>
                    <a:pt x="1112" y="467"/>
                    <a:pt x="1112" y="467"/>
                    <a:pt x="1111" y="468"/>
                  </a:cubicBezTo>
                  <a:cubicBezTo>
                    <a:pt x="1111" y="468"/>
                    <a:pt x="1111" y="468"/>
                    <a:pt x="1110" y="467"/>
                  </a:cubicBezTo>
                  <a:cubicBezTo>
                    <a:pt x="1110" y="467"/>
                    <a:pt x="1110" y="467"/>
                    <a:pt x="1111" y="466"/>
                  </a:cubicBezTo>
                  <a:cubicBezTo>
                    <a:pt x="1111" y="466"/>
                    <a:pt x="1111" y="466"/>
                    <a:pt x="1113" y="466"/>
                  </a:cubicBezTo>
                  <a:cubicBezTo>
                    <a:pt x="1113" y="466"/>
                    <a:pt x="1113" y="466"/>
                    <a:pt x="1114" y="465"/>
                  </a:cubicBezTo>
                  <a:cubicBezTo>
                    <a:pt x="1114" y="465"/>
                    <a:pt x="1114" y="465"/>
                    <a:pt x="1115" y="465"/>
                  </a:cubicBezTo>
                  <a:cubicBezTo>
                    <a:pt x="1115" y="465"/>
                    <a:pt x="1115" y="465"/>
                    <a:pt x="1116" y="465"/>
                  </a:cubicBezTo>
                  <a:cubicBezTo>
                    <a:pt x="1116" y="465"/>
                    <a:pt x="1116" y="465"/>
                    <a:pt x="1117" y="465"/>
                  </a:cubicBezTo>
                  <a:cubicBezTo>
                    <a:pt x="1117" y="465"/>
                    <a:pt x="1117" y="465"/>
                    <a:pt x="1118" y="464"/>
                  </a:cubicBezTo>
                  <a:cubicBezTo>
                    <a:pt x="1118" y="464"/>
                    <a:pt x="1118" y="464"/>
                    <a:pt x="1120" y="464"/>
                  </a:cubicBezTo>
                  <a:cubicBezTo>
                    <a:pt x="1120" y="464"/>
                    <a:pt x="1120" y="464"/>
                    <a:pt x="1121" y="464"/>
                  </a:cubicBezTo>
                  <a:cubicBezTo>
                    <a:pt x="1121" y="464"/>
                    <a:pt x="1121" y="464"/>
                    <a:pt x="1123" y="466"/>
                  </a:cubicBezTo>
                  <a:cubicBezTo>
                    <a:pt x="1123" y="466"/>
                    <a:pt x="1123" y="466"/>
                    <a:pt x="1124" y="465"/>
                  </a:cubicBezTo>
                  <a:cubicBezTo>
                    <a:pt x="1124" y="465"/>
                    <a:pt x="1124" y="465"/>
                    <a:pt x="1124" y="466"/>
                  </a:cubicBezTo>
                  <a:cubicBezTo>
                    <a:pt x="1124" y="466"/>
                    <a:pt x="1124" y="466"/>
                    <a:pt x="1126" y="465"/>
                  </a:cubicBezTo>
                  <a:cubicBezTo>
                    <a:pt x="1126" y="465"/>
                    <a:pt x="1126" y="465"/>
                    <a:pt x="1126" y="466"/>
                  </a:cubicBezTo>
                  <a:cubicBezTo>
                    <a:pt x="1126" y="466"/>
                    <a:pt x="1126" y="466"/>
                    <a:pt x="1127" y="465"/>
                  </a:cubicBezTo>
                  <a:cubicBezTo>
                    <a:pt x="1127" y="465"/>
                    <a:pt x="1127" y="465"/>
                    <a:pt x="1130" y="465"/>
                  </a:cubicBezTo>
                  <a:cubicBezTo>
                    <a:pt x="1130" y="465"/>
                    <a:pt x="1130" y="465"/>
                    <a:pt x="1129" y="464"/>
                  </a:cubicBezTo>
                  <a:cubicBezTo>
                    <a:pt x="1129" y="464"/>
                    <a:pt x="1129" y="464"/>
                    <a:pt x="1129" y="463"/>
                  </a:cubicBezTo>
                  <a:cubicBezTo>
                    <a:pt x="1129" y="463"/>
                    <a:pt x="1129" y="463"/>
                    <a:pt x="1129" y="462"/>
                  </a:cubicBezTo>
                  <a:cubicBezTo>
                    <a:pt x="1129" y="462"/>
                    <a:pt x="1129" y="462"/>
                    <a:pt x="1129" y="461"/>
                  </a:cubicBezTo>
                  <a:cubicBezTo>
                    <a:pt x="1129" y="461"/>
                    <a:pt x="1129" y="461"/>
                    <a:pt x="1127" y="459"/>
                  </a:cubicBezTo>
                  <a:cubicBezTo>
                    <a:pt x="1127" y="459"/>
                    <a:pt x="1127" y="459"/>
                    <a:pt x="1127" y="458"/>
                  </a:cubicBezTo>
                  <a:cubicBezTo>
                    <a:pt x="1127" y="458"/>
                    <a:pt x="1127" y="458"/>
                    <a:pt x="1127" y="457"/>
                  </a:cubicBezTo>
                  <a:cubicBezTo>
                    <a:pt x="1127" y="457"/>
                    <a:pt x="1127" y="457"/>
                    <a:pt x="1128" y="457"/>
                  </a:cubicBezTo>
                  <a:cubicBezTo>
                    <a:pt x="1128" y="457"/>
                    <a:pt x="1128" y="457"/>
                    <a:pt x="1129" y="457"/>
                  </a:cubicBezTo>
                  <a:cubicBezTo>
                    <a:pt x="1129" y="457"/>
                    <a:pt x="1129" y="457"/>
                    <a:pt x="1130" y="457"/>
                  </a:cubicBezTo>
                  <a:cubicBezTo>
                    <a:pt x="1130" y="457"/>
                    <a:pt x="1130" y="457"/>
                    <a:pt x="1131" y="457"/>
                  </a:cubicBezTo>
                  <a:cubicBezTo>
                    <a:pt x="1131" y="457"/>
                    <a:pt x="1131" y="457"/>
                    <a:pt x="1131" y="458"/>
                  </a:cubicBezTo>
                  <a:cubicBezTo>
                    <a:pt x="1131" y="458"/>
                    <a:pt x="1131" y="458"/>
                    <a:pt x="1131" y="459"/>
                  </a:cubicBezTo>
                  <a:cubicBezTo>
                    <a:pt x="1131" y="459"/>
                    <a:pt x="1131" y="459"/>
                    <a:pt x="1132" y="460"/>
                  </a:cubicBezTo>
                  <a:cubicBezTo>
                    <a:pt x="1132" y="460"/>
                    <a:pt x="1132" y="460"/>
                    <a:pt x="1133" y="459"/>
                  </a:cubicBezTo>
                  <a:cubicBezTo>
                    <a:pt x="1133" y="459"/>
                    <a:pt x="1133" y="459"/>
                    <a:pt x="1134" y="460"/>
                  </a:cubicBezTo>
                  <a:cubicBezTo>
                    <a:pt x="1134" y="460"/>
                    <a:pt x="1134" y="460"/>
                    <a:pt x="1136" y="460"/>
                  </a:cubicBezTo>
                  <a:cubicBezTo>
                    <a:pt x="1136" y="460"/>
                    <a:pt x="1136" y="460"/>
                    <a:pt x="1138" y="460"/>
                  </a:cubicBezTo>
                  <a:cubicBezTo>
                    <a:pt x="1138" y="460"/>
                    <a:pt x="1138" y="460"/>
                    <a:pt x="1140" y="459"/>
                  </a:cubicBezTo>
                  <a:cubicBezTo>
                    <a:pt x="1140" y="459"/>
                    <a:pt x="1140" y="459"/>
                    <a:pt x="1138" y="458"/>
                  </a:cubicBezTo>
                  <a:cubicBezTo>
                    <a:pt x="1138" y="458"/>
                    <a:pt x="1138" y="458"/>
                    <a:pt x="1139" y="457"/>
                  </a:cubicBezTo>
                  <a:cubicBezTo>
                    <a:pt x="1139" y="457"/>
                    <a:pt x="1139" y="457"/>
                    <a:pt x="1141" y="455"/>
                  </a:cubicBezTo>
                  <a:cubicBezTo>
                    <a:pt x="1141" y="455"/>
                    <a:pt x="1141" y="455"/>
                    <a:pt x="1142" y="456"/>
                  </a:cubicBezTo>
                  <a:cubicBezTo>
                    <a:pt x="1142" y="456"/>
                    <a:pt x="1142" y="456"/>
                    <a:pt x="1143" y="456"/>
                  </a:cubicBezTo>
                  <a:cubicBezTo>
                    <a:pt x="1143" y="456"/>
                    <a:pt x="1143" y="456"/>
                    <a:pt x="1145" y="455"/>
                  </a:cubicBezTo>
                  <a:cubicBezTo>
                    <a:pt x="1145" y="455"/>
                    <a:pt x="1145" y="455"/>
                    <a:pt x="1145" y="454"/>
                  </a:cubicBezTo>
                  <a:cubicBezTo>
                    <a:pt x="1145" y="454"/>
                    <a:pt x="1145" y="454"/>
                    <a:pt x="1147" y="453"/>
                  </a:cubicBezTo>
                  <a:cubicBezTo>
                    <a:pt x="1147" y="453"/>
                    <a:pt x="1147" y="453"/>
                    <a:pt x="1147" y="450"/>
                  </a:cubicBezTo>
                  <a:cubicBezTo>
                    <a:pt x="1147" y="450"/>
                    <a:pt x="1147" y="450"/>
                    <a:pt x="1147" y="449"/>
                  </a:cubicBezTo>
                  <a:cubicBezTo>
                    <a:pt x="1147" y="449"/>
                    <a:pt x="1147" y="449"/>
                    <a:pt x="1148" y="448"/>
                  </a:cubicBezTo>
                  <a:cubicBezTo>
                    <a:pt x="1148" y="448"/>
                    <a:pt x="1148" y="448"/>
                    <a:pt x="1149" y="447"/>
                  </a:cubicBezTo>
                  <a:cubicBezTo>
                    <a:pt x="1149" y="447"/>
                    <a:pt x="1149" y="447"/>
                    <a:pt x="1150" y="447"/>
                  </a:cubicBezTo>
                  <a:cubicBezTo>
                    <a:pt x="1150" y="447"/>
                    <a:pt x="1150" y="447"/>
                    <a:pt x="1152" y="446"/>
                  </a:cubicBezTo>
                  <a:cubicBezTo>
                    <a:pt x="1152" y="446"/>
                    <a:pt x="1152" y="446"/>
                    <a:pt x="1153" y="444"/>
                  </a:cubicBezTo>
                  <a:cubicBezTo>
                    <a:pt x="1153" y="444"/>
                    <a:pt x="1153" y="444"/>
                    <a:pt x="1154" y="443"/>
                  </a:cubicBezTo>
                  <a:cubicBezTo>
                    <a:pt x="1154" y="443"/>
                    <a:pt x="1154" y="443"/>
                    <a:pt x="1156" y="443"/>
                  </a:cubicBezTo>
                  <a:cubicBezTo>
                    <a:pt x="1156" y="443"/>
                    <a:pt x="1156" y="443"/>
                    <a:pt x="1157" y="444"/>
                  </a:cubicBezTo>
                  <a:cubicBezTo>
                    <a:pt x="1157" y="444"/>
                    <a:pt x="1157" y="444"/>
                    <a:pt x="1158" y="444"/>
                  </a:cubicBezTo>
                  <a:cubicBezTo>
                    <a:pt x="1158" y="444"/>
                    <a:pt x="1158" y="444"/>
                    <a:pt x="1159" y="444"/>
                  </a:cubicBezTo>
                  <a:cubicBezTo>
                    <a:pt x="1159" y="444"/>
                    <a:pt x="1159" y="444"/>
                    <a:pt x="1158" y="443"/>
                  </a:cubicBezTo>
                  <a:cubicBezTo>
                    <a:pt x="1158" y="443"/>
                    <a:pt x="1158" y="443"/>
                    <a:pt x="1160" y="443"/>
                  </a:cubicBezTo>
                  <a:cubicBezTo>
                    <a:pt x="1160" y="443"/>
                    <a:pt x="1160" y="443"/>
                    <a:pt x="1159" y="442"/>
                  </a:cubicBezTo>
                  <a:cubicBezTo>
                    <a:pt x="1159" y="442"/>
                    <a:pt x="1159" y="442"/>
                    <a:pt x="1158" y="442"/>
                  </a:cubicBezTo>
                  <a:cubicBezTo>
                    <a:pt x="1158" y="442"/>
                    <a:pt x="1158" y="442"/>
                    <a:pt x="1159" y="441"/>
                  </a:cubicBezTo>
                  <a:cubicBezTo>
                    <a:pt x="1159" y="441"/>
                    <a:pt x="1159" y="441"/>
                    <a:pt x="1161" y="441"/>
                  </a:cubicBezTo>
                  <a:cubicBezTo>
                    <a:pt x="1161" y="441"/>
                    <a:pt x="1161" y="441"/>
                    <a:pt x="1160" y="440"/>
                  </a:cubicBezTo>
                  <a:cubicBezTo>
                    <a:pt x="1160" y="440"/>
                    <a:pt x="1160" y="440"/>
                    <a:pt x="1158" y="439"/>
                  </a:cubicBezTo>
                  <a:cubicBezTo>
                    <a:pt x="1158" y="439"/>
                    <a:pt x="1158" y="439"/>
                    <a:pt x="1158" y="438"/>
                  </a:cubicBezTo>
                  <a:cubicBezTo>
                    <a:pt x="1158" y="438"/>
                    <a:pt x="1158" y="438"/>
                    <a:pt x="1159" y="437"/>
                  </a:cubicBezTo>
                  <a:cubicBezTo>
                    <a:pt x="1159" y="437"/>
                    <a:pt x="1159" y="437"/>
                    <a:pt x="1160" y="436"/>
                  </a:cubicBezTo>
                  <a:cubicBezTo>
                    <a:pt x="1160" y="436"/>
                    <a:pt x="1160" y="436"/>
                    <a:pt x="1160" y="434"/>
                  </a:cubicBezTo>
                  <a:cubicBezTo>
                    <a:pt x="1160" y="434"/>
                    <a:pt x="1160" y="434"/>
                    <a:pt x="1160" y="433"/>
                  </a:cubicBezTo>
                  <a:cubicBezTo>
                    <a:pt x="1160" y="433"/>
                    <a:pt x="1160" y="433"/>
                    <a:pt x="1161" y="432"/>
                  </a:cubicBezTo>
                  <a:cubicBezTo>
                    <a:pt x="1161" y="432"/>
                    <a:pt x="1161" y="432"/>
                    <a:pt x="1161" y="430"/>
                  </a:cubicBezTo>
                  <a:cubicBezTo>
                    <a:pt x="1161" y="430"/>
                    <a:pt x="1161" y="430"/>
                    <a:pt x="1162" y="430"/>
                  </a:cubicBezTo>
                  <a:cubicBezTo>
                    <a:pt x="1162" y="430"/>
                    <a:pt x="1162" y="430"/>
                    <a:pt x="1163" y="430"/>
                  </a:cubicBezTo>
                  <a:cubicBezTo>
                    <a:pt x="1163" y="430"/>
                    <a:pt x="1163" y="430"/>
                    <a:pt x="1165" y="429"/>
                  </a:cubicBezTo>
                  <a:cubicBezTo>
                    <a:pt x="1165" y="429"/>
                    <a:pt x="1165" y="429"/>
                    <a:pt x="1167" y="427"/>
                  </a:cubicBezTo>
                  <a:cubicBezTo>
                    <a:pt x="1167" y="427"/>
                    <a:pt x="1167" y="427"/>
                    <a:pt x="1168" y="427"/>
                  </a:cubicBezTo>
                  <a:cubicBezTo>
                    <a:pt x="1168" y="427"/>
                    <a:pt x="1168" y="427"/>
                    <a:pt x="1169" y="427"/>
                  </a:cubicBezTo>
                  <a:cubicBezTo>
                    <a:pt x="1169" y="427"/>
                    <a:pt x="1169" y="427"/>
                    <a:pt x="1170" y="427"/>
                  </a:cubicBezTo>
                  <a:cubicBezTo>
                    <a:pt x="1170" y="427"/>
                    <a:pt x="1170" y="427"/>
                    <a:pt x="1171" y="426"/>
                  </a:cubicBezTo>
                  <a:cubicBezTo>
                    <a:pt x="1171" y="426"/>
                    <a:pt x="1171" y="426"/>
                    <a:pt x="1173" y="426"/>
                  </a:cubicBezTo>
                  <a:cubicBezTo>
                    <a:pt x="1173" y="426"/>
                    <a:pt x="1173" y="426"/>
                    <a:pt x="1175" y="427"/>
                  </a:cubicBezTo>
                  <a:cubicBezTo>
                    <a:pt x="1175" y="427"/>
                    <a:pt x="1175" y="427"/>
                    <a:pt x="1176" y="428"/>
                  </a:cubicBezTo>
                  <a:cubicBezTo>
                    <a:pt x="1176" y="428"/>
                    <a:pt x="1176" y="428"/>
                    <a:pt x="1177" y="428"/>
                  </a:cubicBezTo>
                  <a:cubicBezTo>
                    <a:pt x="1177" y="428"/>
                    <a:pt x="1177" y="428"/>
                    <a:pt x="1177" y="427"/>
                  </a:cubicBezTo>
                  <a:cubicBezTo>
                    <a:pt x="1177" y="427"/>
                    <a:pt x="1177" y="427"/>
                    <a:pt x="1175" y="427"/>
                  </a:cubicBezTo>
                  <a:cubicBezTo>
                    <a:pt x="1175" y="427"/>
                    <a:pt x="1175" y="427"/>
                    <a:pt x="1175" y="426"/>
                  </a:cubicBezTo>
                  <a:cubicBezTo>
                    <a:pt x="1175" y="426"/>
                    <a:pt x="1175" y="426"/>
                    <a:pt x="1175" y="424"/>
                  </a:cubicBezTo>
                  <a:cubicBezTo>
                    <a:pt x="1175" y="424"/>
                    <a:pt x="1175" y="424"/>
                    <a:pt x="1178" y="424"/>
                  </a:cubicBezTo>
                  <a:cubicBezTo>
                    <a:pt x="1178" y="424"/>
                    <a:pt x="1178" y="424"/>
                    <a:pt x="1178" y="423"/>
                  </a:cubicBezTo>
                  <a:cubicBezTo>
                    <a:pt x="1178" y="423"/>
                    <a:pt x="1178" y="423"/>
                    <a:pt x="1180" y="424"/>
                  </a:cubicBezTo>
                  <a:cubicBezTo>
                    <a:pt x="1180" y="424"/>
                    <a:pt x="1180" y="424"/>
                    <a:pt x="1180" y="426"/>
                  </a:cubicBezTo>
                  <a:cubicBezTo>
                    <a:pt x="1180" y="426"/>
                    <a:pt x="1180" y="426"/>
                    <a:pt x="1181" y="427"/>
                  </a:cubicBezTo>
                  <a:cubicBezTo>
                    <a:pt x="1181" y="427"/>
                    <a:pt x="1181" y="427"/>
                    <a:pt x="1182" y="426"/>
                  </a:cubicBezTo>
                  <a:cubicBezTo>
                    <a:pt x="1182" y="426"/>
                    <a:pt x="1182" y="426"/>
                    <a:pt x="1183" y="427"/>
                  </a:cubicBezTo>
                  <a:cubicBezTo>
                    <a:pt x="1183" y="427"/>
                    <a:pt x="1183" y="427"/>
                    <a:pt x="1183" y="425"/>
                  </a:cubicBezTo>
                  <a:cubicBezTo>
                    <a:pt x="1183" y="425"/>
                    <a:pt x="1183" y="425"/>
                    <a:pt x="1183" y="424"/>
                  </a:cubicBezTo>
                  <a:cubicBezTo>
                    <a:pt x="1183" y="424"/>
                    <a:pt x="1183" y="424"/>
                    <a:pt x="1184" y="423"/>
                  </a:cubicBezTo>
                  <a:cubicBezTo>
                    <a:pt x="1184" y="423"/>
                    <a:pt x="1184" y="423"/>
                    <a:pt x="1185" y="422"/>
                  </a:cubicBezTo>
                  <a:cubicBezTo>
                    <a:pt x="1185" y="422"/>
                    <a:pt x="1185" y="422"/>
                    <a:pt x="1186" y="423"/>
                  </a:cubicBezTo>
                  <a:cubicBezTo>
                    <a:pt x="1186" y="423"/>
                    <a:pt x="1186" y="423"/>
                    <a:pt x="1187" y="422"/>
                  </a:cubicBezTo>
                  <a:cubicBezTo>
                    <a:pt x="1187" y="422"/>
                    <a:pt x="1187" y="422"/>
                    <a:pt x="1189" y="425"/>
                  </a:cubicBezTo>
                  <a:cubicBezTo>
                    <a:pt x="1189" y="425"/>
                    <a:pt x="1189" y="425"/>
                    <a:pt x="1192" y="425"/>
                  </a:cubicBezTo>
                  <a:cubicBezTo>
                    <a:pt x="1192" y="425"/>
                    <a:pt x="1192" y="425"/>
                    <a:pt x="1189" y="424"/>
                  </a:cubicBezTo>
                  <a:cubicBezTo>
                    <a:pt x="1189" y="424"/>
                    <a:pt x="1189" y="424"/>
                    <a:pt x="1187" y="422"/>
                  </a:cubicBezTo>
                  <a:cubicBezTo>
                    <a:pt x="1187" y="422"/>
                    <a:pt x="1187" y="422"/>
                    <a:pt x="1186" y="422"/>
                  </a:cubicBezTo>
                  <a:cubicBezTo>
                    <a:pt x="1186" y="422"/>
                    <a:pt x="1186" y="422"/>
                    <a:pt x="1185" y="421"/>
                  </a:cubicBezTo>
                  <a:cubicBezTo>
                    <a:pt x="1185" y="421"/>
                    <a:pt x="1185" y="421"/>
                    <a:pt x="1185" y="420"/>
                  </a:cubicBezTo>
                  <a:cubicBezTo>
                    <a:pt x="1185" y="420"/>
                    <a:pt x="1185" y="420"/>
                    <a:pt x="1186" y="420"/>
                  </a:cubicBezTo>
                  <a:cubicBezTo>
                    <a:pt x="1186" y="420"/>
                    <a:pt x="1186" y="420"/>
                    <a:pt x="1185" y="419"/>
                  </a:cubicBezTo>
                  <a:cubicBezTo>
                    <a:pt x="1185" y="419"/>
                    <a:pt x="1185" y="419"/>
                    <a:pt x="1185" y="418"/>
                  </a:cubicBezTo>
                  <a:cubicBezTo>
                    <a:pt x="1185" y="418"/>
                    <a:pt x="1185" y="418"/>
                    <a:pt x="1183" y="418"/>
                  </a:cubicBezTo>
                  <a:cubicBezTo>
                    <a:pt x="1183" y="418"/>
                    <a:pt x="1183" y="418"/>
                    <a:pt x="1183" y="417"/>
                  </a:cubicBezTo>
                  <a:cubicBezTo>
                    <a:pt x="1183" y="417"/>
                    <a:pt x="1183" y="417"/>
                    <a:pt x="1184" y="417"/>
                  </a:cubicBezTo>
                  <a:cubicBezTo>
                    <a:pt x="1184" y="417"/>
                    <a:pt x="1184" y="417"/>
                    <a:pt x="1186" y="416"/>
                  </a:cubicBezTo>
                  <a:cubicBezTo>
                    <a:pt x="1186" y="416"/>
                    <a:pt x="1186" y="416"/>
                    <a:pt x="1184" y="415"/>
                  </a:cubicBezTo>
                  <a:cubicBezTo>
                    <a:pt x="1184" y="415"/>
                    <a:pt x="1184" y="415"/>
                    <a:pt x="1184" y="414"/>
                  </a:cubicBezTo>
                  <a:cubicBezTo>
                    <a:pt x="1184" y="414"/>
                    <a:pt x="1184" y="414"/>
                    <a:pt x="1183" y="414"/>
                  </a:cubicBezTo>
                  <a:cubicBezTo>
                    <a:pt x="1183" y="414"/>
                    <a:pt x="1183" y="414"/>
                    <a:pt x="1183" y="413"/>
                  </a:cubicBezTo>
                  <a:cubicBezTo>
                    <a:pt x="1183" y="413"/>
                    <a:pt x="1183" y="413"/>
                    <a:pt x="1183" y="412"/>
                  </a:cubicBezTo>
                  <a:cubicBezTo>
                    <a:pt x="1183" y="412"/>
                    <a:pt x="1183" y="412"/>
                    <a:pt x="1183" y="411"/>
                  </a:cubicBezTo>
                  <a:cubicBezTo>
                    <a:pt x="1183" y="411"/>
                    <a:pt x="1183" y="411"/>
                    <a:pt x="1183" y="409"/>
                  </a:cubicBezTo>
                  <a:cubicBezTo>
                    <a:pt x="1183" y="409"/>
                    <a:pt x="1183" y="409"/>
                    <a:pt x="1181" y="408"/>
                  </a:cubicBezTo>
                  <a:cubicBezTo>
                    <a:pt x="1181" y="408"/>
                    <a:pt x="1181" y="408"/>
                    <a:pt x="1180" y="408"/>
                  </a:cubicBezTo>
                  <a:cubicBezTo>
                    <a:pt x="1180" y="408"/>
                    <a:pt x="1180" y="408"/>
                    <a:pt x="1180" y="406"/>
                  </a:cubicBezTo>
                  <a:cubicBezTo>
                    <a:pt x="1180" y="406"/>
                    <a:pt x="1180" y="406"/>
                    <a:pt x="1182" y="405"/>
                  </a:cubicBezTo>
                  <a:cubicBezTo>
                    <a:pt x="1182" y="405"/>
                    <a:pt x="1182" y="405"/>
                    <a:pt x="1181" y="405"/>
                  </a:cubicBezTo>
                  <a:cubicBezTo>
                    <a:pt x="1181" y="405"/>
                    <a:pt x="1181" y="405"/>
                    <a:pt x="1181" y="403"/>
                  </a:cubicBezTo>
                  <a:cubicBezTo>
                    <a:pt x="1181" y="403"/>
                    <a:pt x="1181" y="403"/>
                    <a:pt x="1180" y="403"/>
                  </a:cubicBezTo>
                  <a:cubicBezTo>
                    <a:pt x="1180" y="403"/>
                    <a:pt x="1180" y="403"/>
                    <a:pt x="1180" y="401"/>
                  </a:cubicBezTo>
                  <a:cubicBezTo>
                    <a:pt x="1180" y="401"/>
                    <a:pt x="1180" y="401"/>
                    <a:pt x="1181" y="401"/>
                  </a:cubicBezTo>
                  <a:cubicBezTo>
                    <a:pt x="1181" y="401"/>
                    <a:pt x="1181" y="401"/>
                    <a:pt x="1182" y="402"/>
                  </a:cubicBezTo>
                  <a:cubicBezTo>
                    <a:pt x="1182" y="402"/>
                    <a:pt x="1182" y="402"/>
                    <a:pt x="1182" y="400"/>
                  </a:cubicBezTo>
                  <a:cubicBezTo>
                    <a:pt x="1182" y="400"/>
                    <a:pt x="1182" y="400"/>
                    <a:pt x="1180" y="399"/>
                  </a:cubicBezTo>
                  <a:cubicBezTo>
                    <a:pt x="1180" y="399"/>
                    <a:pt x="1180" y="399"/>
                    <a:pt x="1181" y="398"/>
                  </a:cubicBezTo>
                  <a:cubicBezTo>
                    <a:pt x="1181" y="398"/>
                    <a:pt x="1181" y="398"/>
                    <a:pt x="1182" y="399"/>
                  </a:cubicBezTo>
                  <a:cubicBezTo>
                    <a:pt x="1182" y="399"/>
                    <a:pt x="1182" y="399"/>
                    <a:pt x="1183" y="399"/>
                  </a:cubicBezTo>
                  <a:cubicBezTo>
                    <a:pt x="1183" y="399"/>
                    <a:pt x="1183" y="399"/>
                    <a:pt x="1184" y="400"/>
                  </a:cubicBezTo>
                  <a:cubicBezTo>
                    <a:pt x="1184" y="400"/>
                    <a:pt x="1184" y="400"/>
                    <a:pt x="1185" y="399"/>
                  </a:cubicBezTo>
                  <a:cubicBezTo>
                    <a:pt x="1185" y="399"/>
                    <a:pt x="1185" y="399"/>
                    <a:pt x="1186" y="399"/>
                  </a:cubicBezTo>
                  <a:cubicBezTo>
                    <a:pt x="1186" y="399"/>
                    <a:pt x="1186" y="399"/>
                    <a:pt x="1187" y="399"/>
                  </a:cubicBezTo>
                  <a:cubicBezTo>
                    <a:pt x="1187" y="399"/>
                    <a:pt x="1187" y="399"/>
                    <a:pt x="1188" y="399"/>
                  </a:cubicBezTo>
                  <a:cubicBezTo>
                    <a:pt x="1188" y="399"/>
                    <a:pt x="1188" y="399"/>
                    <a:pt x="1187" y="398"/>
                  </a:cubicBezTo>
                  <a:cubicBezTo>
                    <a:pt x="1187" y="398"/>
                    <a:pt x="1187" y="398"/>
                    <a:pt x="1187" y="397"/>
                  </a:cubicBezTo>
                  <a:cubicBezTo>
                    <a:pt x="1187" y="397"/>
                    <a:pt x="1187" y="397"/>
                    <a:pt x="1186" y="396"/>
                  </a:cubicBezTo>
                  <a:cubicBezTo>
                    <a:pt x="1186" y="396"/>
                    <a:pt x="1186" y="396"/>
                    <a:pt x="1186" y="395"/>
                  </a:cubicBezTo>
                  <a:cubicBezTo>
                    <a:pt x="1186" y="395"/>
                    <a:pt x="1186" y="395"/>
                    <a:pt x="1187" y="395"/>
                  </a:cubicBezTo>
                  <a:cubicBezTo>
                    <a:pt x="1187" y="395"/>
                    <a:pt x="1187" y="395"/>
                    <a:pt x="1188" y="395"/>
                  </a:cubicBezTo>
                  <a:cubicBezTo>
                    <a:pt x="1188" y="395"/>
                    <a:pt x="1188" y="395"/>
                    <a:pt x="1190" y="395"/>
                  </a:cubicBezTo>
                  <a:cubicBezTo>
                    <a:pt x="1190" y="395"/>
                    <a:pt x="1190" y="395"/>
                    <a:pt x="1191" y="396"/>
                  </a:cubicBezTo>
                  <a:cubicBezTo>
                    <a:pt x="1191" y="396"/>
                    <a:pt x="1191" y="396"/>
                    <a:pt x="1191" y="397"/>
                  </a:cubicBezTo>
                  <a:cubicBezTo>
                    <a:pt x="1191" y="397"/>
                    <a:pt x="1191" y="397"/>
                    <a:pt x="1191" y="398"/>
                  </a:cubicBezTo>
                  <a:cubicBezTo>
                    <a:pt x="1191" y="398"/>
                    <a:pt x="1191" y="398"/>
                    <a:pt x="1192" y="398"/>
                  </a:cubicBezTo>
                  <a:cubicBezTo>
                    <a:pt x="1192" y="398"/>
                    <a:pt x="1192" y="398"/>
                    <a:pt x="1192" y="399"/>
                  </a:cubicBezTo>
                  <a:cubicBezTo>
                    <a:pt x="1192" y="399"/>
                    <a:pt x="1192" y="399"/>
                    <a:pt x="1193" y="400"/>
                  </a:cubicBezTo>
                  <a:cubicBezTo>
                    <a:pt x="1193" y="400"/>
                    <a:pt x="1193" y="400"/>
                    <a:pt x="1194" y="400"/>
                  </a:cubicBezTo>
                  <a:cubicBezTo>
                    <a:pt x="1194" y="400"/>
                    <a:pt x="1194" y="400"/>
                    <a:pt x="1195" y="399"/>
                  </a:cubicBezTo>
                  <a:cubicBezTo>
                    <a:pt x="1195" y="399"/>
                    <a:pt x="1195" y="399"/>
                    <a:pt x="1196" y="400"/>
                  </a:cubicBezTo>
                  <a:cubicBezTo>
                    <a:pt x="1196" y="400"/>
                    <a:pt x="1196" y="400"/>
                    <a:pt x="1196" y="401"/>
                  </a:cubicBezTo>
                  <a:cubicBezTo>
                    <a:pt x="1196" y="401"/>
                    <a:pt x="1196" y="401"/>
                    <a:pt x="1195" y="402"/>
                  </a:cubicBezTo>
                  <a:cubicBezTo>
                    <a:pt x="1195" y="402"/>
                    <a:pt x="1195" y="402"/>
                    <a:pt x="1194" y="402"/>
                  </a:cubicBezTo>
                  <a:cubicBezTo>
                    <a:pt x="1194" y="402"/>
                    <a:pt x="1194" y="402"/>
                    <a:pt x="1194" y="401"/>
                  </a:cubicBezTo>
                  <a:cubicBezTo>
                    <a:pt x="1194" y="401"/>
                    <a:pt x="1194" y="401"/>
                    <a:pt x="1193" y="401"/>
                  </a:cubicBezTo>
                  <a:cubicBezTo>
                    <a:pt x="1193" y="401"/>
                    <a:pt x="1193" y="401"/>
                    <a:pt x="1192" y="402"/>
                  </a:cubicBezTo>
                  <a:cubicBezTo>
                    <a:pt x="1192" y="402"/>
                    <a:pt x="1192" y="402"/>
                    <a:pt x="1192" y="403"/>
                  </a:cubicBezTo>
                  <a:cubicBezTo>
                    <a:pt x="1192" y="403"/>
                    <a:pt x="1192" y="403"/>
                    <a:pt x="1192" y="405"/>
                  </a:cubicBezTo>
                  <a:cubicBezTo>
                    <a:pt x="1192" y="405"/>
                    <a:pt x="1192" y="405"/>
                    <a:pt x="1191" y="405"/>
                  </a:cubicBezTo>
                  <a:cubicBezTo>
                    <a:pt x="1191" y="405"/>
                    <a:pt x="1191" y="405"/>
                    <a:pt x="1190" y="406"/>
                  </a:cubicBezTo>
                  <a:cubicBezTo>
                    <a:pt x="1190" y="406"/>
                    <a:pt x="1190" y="406"/>
                    <a:pt x="1190" y="407"/>
                  </a:cubicBezTo>
                  <a:cubicBezTo>
                    <a:pt x="1190" y="407"/>
                    <a:pt x="1190" y="407"/>
                    <a:pt x="1188" y="408"/>
                  </a:cubicBezTo>
                  <a:cubicBezTo>
                    <a:pt x="1188" y="408"/>
                    <a:pt x="1188" y="408"/>
                    <a:pt x="1188" y="409"/>
                  </a:cubicBezTo>
                  <a:cubicBezTo>
                    <a:pt x="1188" y="409"/>
                    <a:pt x="1188" y="409"/>
                    <a:pt x="1188" y="410"/>
                  </a:cubicBezTo>
                  <a:cubicBezTo>
                    <a:pt x="1188" y="410"/>
                    <a:pt x="1188" y="410"/>
                    <a:pt x="1188" y="411"/>
                  </a:cubicBezTo>
                  <a:cubicBezTo>
                    <a:pt x="1188" y="411"/>
                    <a:pt x="1188" y="411"/>
                    <a:pt x="1189" y="412"/>
                  </a:cubicBezTo>
                  <a:cubicBezTo>
                    <a:pt x="1189" y="412"/>
                    <a:pt x="1189" y="412"/>
                    <a:pt x="1188" y="413"/>
                  </a:cubicBezTo>
                  <a:cubicBezTo>
                    <a:pt x="1188" y="413"/>
                    <a:pt x="1188" y="413"/>
                    <a:pt x="1189" y="413"/>
                  </a:cubicBezTo>
                  <a:cubicBezTo>
                    <a:pt x="1189" y="413"/>
                    <a:pt x="1189" y="413"/>
                    <a:pt x="1190" y="414"/>
                  </a:cubicBezTo>
                  <a:cubicBezTo>
                    <a:pt x="1190" y="414"/>
                    <a:pt x="1190" y="414"/>
                    <a:pt x="1191" y="414"/>
                  </a:cubicBezTo>
                  <a:cubicBezTo>
                    <a:pt x="1191" y="414"/>
                    <a:pt x="1191" y="414"/>
                    <a:pt x="1190" y="416"/>
                  </a:cubicBezTo>
                  <a:cubicBezTo>
                    <a:pt x="1190" y="416"/>
                    <a:pt x="1190" y="416"/>
                    <a:pt x="1190" y="417"/>
                  </a:cubicBezTo>
                  <a:cubicBezTo>
                    <a:pt x="1190" y="417"/>
                    <a:pt x="1190" y="417"/>
                    <a:pt x="1191" y="418"/>
                  </a:cubicBezTo>
                  <a:cubicBezTo>
                    <a:pt x="1191" y="418"/>
                    <a:pt x="1191" y="418"/>
                    <a:pt x="1191" y="419"/>
                  </a:cubicBezTo>
                  <a:cubicBezTo>
                    <a:pt x="1191" y="419"/>
                    <a:pt x="1191" y="419"/>
                    <a:pt x="1192" y="418"/>
                  </a:cubicBezTo>
                  <a:cubicBezTo>
                    <a:pt x="1192" y="418"/>
                    <a:pt x="1192" y="418"/>
                    <a:pt x="1193" y="417"/>
                  </a:cubicBezTo>
                  <a:cubicBezTo>
                    <a:pt x="1193" y="417"/>
                    <a:pt x="1193" y="417"/>
                    <a:pt x="1194" y="418"/>
                  </a:cubicBezTo>
                  <a:cubicBezTo>
                    <a:pt x="1194" y="418"/>
                    <a:pt x="1194" y="418"/>
                    <a:pt x="1195" y="419"/>
                  </a:cubicBezTo>
                  <a:cubicBezTo>
                    <a:pt x="1195" y="419"/>
                    <a:pt x="1195" y="419"/>
                    <a:pt x="1196" y="418"/>
                  </a:cubicBezTo>
                  <a:cubicBezTo>
                    <a:pt x="1196" y="418"/>
                    <a:pt x="1196" y="418"/>
                    <a:pt x="1197" y="417"/>
                  </a:cubicBezTo>
                  <a:cubicBezTo>
                    <a:pt x="1197" y="417"/>
                    <a:pt x="1197" y="417"/>
                    <a:pt x="1197" y="418"/>
                  </a:cubicBezTo>
                  <a:cubicBezTo>
                    <a:pt x="1197" y="418"/>
                    <a:pt x="1197" y="418"/>
                    <a:pt x="1197" y="419"/>
                  </a:cubicBezTo>
                  <a:cubicBezTo>
                    <a:pt x="1197" y="419"/>
                    <a:pt x="1197" y="419"/>
                    <a:pt x="1196" y="420"/>
                  </a:cubicBezTo>
                  <a:cubicBezTo>
                    <a:pt x="1196" y="420"/>
                    <a:pt x="1196" y="420"/>
                    <a:pt x="1195" y="420"/>
                  </a:cubicBezTo>
                  <a:cubicBezTo>
                    <a:pt x="1195" y="420"/>
                    <a:pt x="1195" y="420"/>
                    <a:pt x="1196" y="421"/>
                  </a:cubicBezTo>
                  <a:cubicBezTo>
                    <a:pt x="1196" y="421"/>
                    <a:pt x="1196" y="421"/>
                    <a:pt x="1197" y="421"/>
                  </a:cubicBezTo>
                  <a:cubicBezTo>
                    <a:pt x="1197" y="421"/>
                    <a:pt x="1197" y="421"/>
                    <a:pt x="1198" y="421"/>
                  </a:cubicBezTo>
                  <a:cubicBezTo>
                    <a:pt x="1198" y="421"/>
                    <a:pt x="1198" y="421"/>
                    <a:pt x="1200" y="421"/>
                  </a:cubicBezTo>
                  <a:cubicBezTo>
                    <a:pt x="1200" y="421"/>
                    <a:pt x="1200" y="421"/>
                    <a:pt x="1200" y="420"/>
                  </a:cubicBezTo>
                  <a:cubicBezTo>
                    <a:pt x="1200" y="420"/>
                    <a:pt x="1200" y="420"/>
                    <a:pt x="1201" y="419"/>
                  </a:cubicBezTo>
                  <a:cubicBezTo>
                    <a:pt x="1201" y="419"/>
                    <a:pt x="1201" y="419"/>
                    <a:pt x="1203" y="419"/>
                  </a:cubicBezTo>
                  <a:cubicBezTo>
                    <a:pt x="1203" y="419"/>
                    <a:pt x="1203" y="419"/>
                    <a:pt x="1203" y="418"/>
                  </a:cubicBezTo>
                  <a:cubicBezTo>
                    <a:pt x="1203" y="418"/>
                    <a:pt x="1203" y="418"/>
                    <a:pt x="1204" y="418"/>
                  </a:cubicBezTo>
                  <a:cubicBezTo>
                    <a:pt x="1204" y="418"/>
                    <a:pt x="1204" y="418"/>
                    <a:pt x="1204" y="419"/>
                  </a:cubicBezTo>
                  <a:cubicBezTo>
                    <a:pt x="1204" y="419"/>
                    <a:pt x="1204" y="419"/>
                    <a:pt x="1206" y="418"/>
                  </a:cubicBezTo>
                  <a:cubicBezTo>
                    <a:pt x="1206" y="418"/>
                    <a:pt x="1206" y="418"/>
                    <a:pt x="1207" y="418"/>
                  </a:cubicBezTo>
                  <a:cubicBezTo>
                    <a:pt x="1207" y="418"/>
                    <a:pt x="1207" y="418"/>
                    <a:pt x="1208" y="418"/>
                  </a:cubicBezTo>
                  <a:cubicBezTo>
                    <a:pt x="1208" y="418"/>
                    <a:pt x="1208" y="418"/>
                    <a:pt x="1208" y="417"/>
                  </a:cubicBezTo>
                  <a:cubicBezTo>
                    <a:pt x="1208" y="417"/>
                    <a:pt x="1208" y="417"/>
                    <a:pt x="1208" y="416"/>
                  </a:cubicBezTo>
                  <a:cubicBezTo>
                    <a:pt x="1208" y="416"/>
                    <a:pt x="1208" y="416"/>
                    <a:pt x="1208" y="415"/>
                  </a:cubicBezTo>
                  <a:cubicBezTo>
                    <a:pt x="1208" y="415"/>
                    <a:pt x="1208" y="415"/>
                    <a:pt x="1209" y="415"/>
                  </a:cubicBezTo>
                  <a:cubicBezTo>
                    <a:pt x="1209" y="415"/>
                    <a:pt x="1209" y="415"/>
                    <a:pt x="1210" y="415"/>
                  </a:cubicBezTo>
                  <a:cubicBezTo>
                    <a:pt x="1210" y="415"/>
                    <a:pt x="1210" y="415"/>
                    <a:pt x="1211" y="415"/>
                  </a:cubicBezTo>
                  <a:cubicBezTo>
                    <a:pt x="1211" y="415"/>
                    <a:pt x="1211" y="415"/>
                    <a:pt x="1211" y="416"/>
                  </a:cubicBezTo>
                  <a:cubicBezTo>
                    <a:pt x="1211" y="416"/>
                    <a:pt x="1211" y="416"/>
                    <a:pt x="1211" y="417"/>
                  </a:cubicBezTo>
                  <a:cubicBezTo>
                    <a:pt x="1211" y="417"/>
                    <a:pt x="1211" y="417"/>
                    <a:pt x="1210" y="417"/>
                  </a:cubicBezTo>
                  <a:cubicBezTo>
                    <a:pt x="1210" y="417"/>
                    <a:pt x="1210" y="417"/>
                    <a:pt x="1210" y="418"/>
                  </a:cubicBezTo>
                  <a:cubicBezTo>
                    <a:pt x="1210" y="418"/>
                    <a:pt x="1210" y="418"/>
                    <a:pt x="1209" y="418"/>
                  </a:cubicBezTo>
                  <a:cubicBezTo>
                    <a:pt x="1209" y="418"/>
                    <a:pt x="1209" y="418"/>
                    <a:pt x="1211" y="420"/>
                  </a:cubicBezTo>
                  <a:cubicBezTo>
                    <a:pt x="1211" y="420"/>
                    <a:pt x="1211" y="420"/>
                    <a:pt x="1212" y="420"/>
                  </a:cubicBezTo>
                  <a:cubicBezTo>
                    <a:pt x="1212" y="420"/>
                    <a:pt x="1212" y="420"/>
                    <a:pt x="1213" y="421"/>
                  </a:cubicBezTo>
                  <a:cubicBezTo>
                    <a:pt x="1213" y="421"/>
                    <a:pt x="1213" y="421"/>
                    <a:pt x="1212" y="422"/>
                  </a:cubicBezTo>
                  <a:cubicBezTo>
                    <a:pt x="1212" y="422"/>
                    <a:pt x="1212" y="422"/>
                    <a:pt x="1214" y="423"/>
                  </a:cubicBezTo>
                  <a:cubicBezTo>
                    <a:pt x="1214" y="423"/>
                    <a:pt x="1214" y="423"/>
                    <a:pt x="1215" y="423"/>
                  </a:cubicBezTo>
                  <a:cubicBezTo>
                    <a:pt x="1215" y="423"/>
                    <a:pt x="1215" y="423"/>
                    <a:pt x="1217" y="423"/>
                  </a:cubicBezTo>
                  <a:cubicBezTo>
                    <a:pt x="1217" y="423"/>
                    <a:pt x="1217" y="423"/>
                    <a:pt x="1217" y="422"/>
                  </a:cubicBezTo>
                  <a:cubicBezTo>
                    <a:pt x="1217" y="422"/>
                    <a:pt x="1217" y="422"/>
                    <a:pt x="1218" y="421"/>
                  </a:cubicBezTo>
                  <a:cubicBezTo>
                    <a:pt x="1218" y="421"/>
                    <a:pt x="1218" y="421"/>
                    <a:pt x="1219" y="419"/>
                  </a:cubicBezTo>
                  <a:cubicBezTo>
                    <a:pt x="1219" y="419"/>
                    <a:pt x="1219" y="419"/>
                    <a:pt x="1221" y="419"/>
                  </a:cubicBezTo>
                  <a:cubicBezTo>
                    <a:pt x="1221" y="419"/>
                    <a:pt x="1221" y="419"/>
                    <a:pt x="1224" y="418"/>
                  </a:cubicBezTo>
                  <a:cubicBezTo>
                    <a:pt x="1224" y="418"/>
                    <a:pt x="1224" y="418"/>
                    <a:pt x="1226" y="418"/>
                  </a:cubicBezTo>
                  <a:cubicBezTo>
                    <a:pt x="1226" y="418"/>
                    <a:pt x="1226" y="418"/>
                    <a:pt x="1226" y="417"/>
                  </a:cubicBezTo>
                  <a:cubicBezTo>
                    <a:pt x="1226" y="417"/>
                    <a:pt x="1226" y="417"/>
                    <a:pt x="1227" y="415"/>
                  </a:cubicBezTo>
                  <a:cubicBezTo>
                    <a:pt x="1227" y="415"/>
                    <a:pt x="1227" y="415"/>
                    <a:pt x="1229" y="415"/>
                  </a:cubicBezTo>
                  <a:cubicBezTo>
                    <a:pt x="1229" y="415"/>
                    <a:pt x="1229" y="415"/>
                    <a:pt x="1230" y="414"/>
                  </a:cubicBezTo>
                  <a:cubicBezTo>
                    <a:pt x="1230" y="414"/>
                    <a:pt x="1230" y="414"/>
                    <a:pt x="1232" y="413"/>
                  </a:cubicBezTo>
                  <a:cubicBezTo>
                    <a:pt x="1232" y="413"/>
                    <a:pt x="1232" y="413"/>
                    <a:pt x="1233" y="413"/>
                  </a:cubicBezTo>
                  <a:cubicBezTo>
                    <a:pt x="1233" y="413"/>
                    <a:pt x="1233" y="413"/>
                    <a:pt x="1236" y="412"/>
                  </a:cubicBezTo>
                  <a:cubicBezTo>
                    <a:pt x="1236" y="412"/>
                    <a:pt x="1236" y="412"/>
                    <a:pt x="1239" y="413"/>
                  </a:cubicBezTo>
                  <a:cubicBezTo>
                    <a:pt x="1239" y="413"/>
                    <a:pt x="1239" y="413"/>
                    <a:pt x="1238" y="414"/>
                  </a:cubicBezTo>
                  <a:cubicBezTo>
                    <a:pt x="1238" y="414"/>
                    <a:pt x="1238" y="414"/>
                    <a:pt x="1239" y="416"/>
                  </a:cubicBezTo>
                  <a:cubicBezTo>
                    <a:pt x="1239" y="416"/>
                    <a:pt x="1239" y="416"/>
                    <a:pt x="1241" y="417"/>
                  </a:cubicBezTo>
                  <a:cubicBezTo>
                    <a:pt x="1241" y="417"/>
                    <a:pt x="1241" y="417"/>
                    <a:pt x="1244" y="416"/>
                  </a:cubicBezTo>
                  <a:cubicBezTo>
                    <a:pt x="1244" y="416"/>
                    <a:pt x="1244" y="416"/>
                    <a:pt x="1242" y="417"/>
                  </a:cubicBezTo>
                  <a:cubicBezTo>
                    <a:pt x="1242" y="417"/>
                    <a:pt x="1242" y="417"/>
                    <a:pt x="1243" y="417"/>
                  </a:cubicBezTo>
                  <a:cubicBezTo>
                    <a:pt x="1243" y="417"/>
                    <a:pt x="1243" y="417"/>
                    <a:pt x="1244" y="417"/>
                  </a:cubicBezTo>
                  <a:cubicBezTo>
                    <a:pt x="1244" y="417"/>
                    <a:pt x="1244" y="417"/>
                    <a:pt x="1247" y="415"/>
                  </a:cubicBezTo>
                  <a:cubicBezTo>
                    <a:pt x="1247" y="415"/>
                    <a:pt x="1247" y="415"/>
                    <a:pt x="1255" y="415"/>
                  </a:cubicBezTo>
                  <a:cubicBezTo>
                    <a:pt x="1255" y="415"/>
                    <a:pt x="1255" y="415"/>
                    <a:pt x="1264" y="414"/>
                  </a:cubicBezTo>
                  <a:cubicBezTo>
                    <a:pt x="1264" y="414"/>
                    <a:pt x="1264" y="414"/>
                    <a:pt x="1262" y="414"/>
                  </a:cubicBezTo>
                  <a:cubicBezTo>
                    <a:pt x="1262" y="414"/>
                    <a:pt x="1262" y="414"/>
                    <a:pt x="1262" y="412"/>
                  </a:cubicBezTo>
                  <a:cubicBezTo>
                    <a:pt x="1262" y="412"/>
                    <a:pt x="1262" y="412"/>
                    <a:pt x="1263" y="411"/>
                  </a:cubicBezTo>
                  <a:cubicBezTo>
                    <a:pt x="1263" y="411"/>
                    <a:pt x="1263" y="411"/>
                    <a:pt x="1262" y="411"/>
                  </a:cubicBezTo>
                  <a:cubicBezTo>
                    <a:pt x="1262" y="411"/>
                    <a:pt x="1262" y="411"/>
                    <a:pt x="1261" y="410"/>
                  </a:cubicBezTo>
                  <a:cubicBezTo>
                    <a:pt x="1261" y="410"/>
                    <a:pt x="1261" y="410"/>
                    <a:pt x="1261" y="409"/>
                  </a:cubicBezTo>
                  <a:cubicBezTo>
                    <a:pt x="1261" y="409"/>
                    <a:pt x="1261" y="409"/>
                    <a:pt x="1260" y="409"/>
                  </a:cubicBezTo>
                  <a:cubicBezTo>
                    <a:pt x="1260" y="409"/>
                    <a:pt x="1260" y="409"/>
                    <a:pt x="1258" y="409"/>
                  </a:cubicBezTo>
                  <a:cubicBezTo>
                    <a:pt x="1258" y="409"/>
                    <a:pt x="1258" y="409"/>
                    <a:pt x="1256" y="408"/>
                  </a:cubicBezTo>
                  <a:cubicBezTo>
                    <a:pt x="1256" y="408"/>
                    <a:pt x="1256" y="408"/>
                    <a:pt x="1255" y="406"/>
                  </a:cubicBezTo>
                  <a:cubicBezTo>
                    <a:pt x="1255" y="406"/>
                    <a:pt x="1255" y="406"/>
                    <a:pt x="1253" y="407"/>
                  </a:cubicBezTo>
                  <a:cubicBezTo>
                    <a:pt x="1253" y="407"/>
                    <a:pt x="1253" y="407"/>
                    <a:pt x="1252" y="406"/>
                  </a:cubicBezTo>
                  <a:cubicBezTo>
                    <a:pt x="1252" y="406"/>
                    <a:pt x="1252" y="406"/>
                    <a:pt x="1253" y="405"/>
                  </a:cubicBezTo>
                  <a:cubicBezTo>
                    <a:pt x="1253" y="405"/>
                    <a:pt x="1253" y="405"/>
                    <a:pt x="1252" y="404"/>
                  </a:cubicBezTo>
                  <a:cubicBezTo>
                    <a:pt x="1252" y="404"/>
                    <a:pt x="1252" y="404"/>
                    <a:pt x="1252" y="402"/>
                  </a:cubicBezTo>
                  <a:cubicBezTo>
                    <a:pt x="1252" y="402"/>
                    <a:pt x="1252" y="402"/>
                    <a:pt x="1251" y="401"/>
                  </a:cubicBezTo>
                  <a:cubicBezTo>
                    <a:pt x="1251" y="401"/>
                    <a:pt x="1251" y="401"/>
                    <a:pt x="1251" y="398"/>
                  </a:cubicBezTo>
                  <a:cubicBezTo>
                    <a:pt x="1251" y="398"/>
                    <a:pt x="1251" y="398"/>
                    <a:pt x="1252" y="397"/>
                  </a:cubicBezTo>
                  <a:cubicBezTo>
                    <a:pt x="1252" y="397"/>
                    <a:pt x="1252" y="397"/>
                    <a:pt x="1252" y="396"/>
                  </a:cubicBezTo>
                  <a:cubicBezTo>
                    <a:pt x="1252" y="396"/>
                    <a:pt x="1252" y="396"/>
                    <a:pt x="1252" y="395"/>
                  </a:cubicBezTo>
                  <a:cubicBezTo>
                    <a:pt x="1252" y="395"/>
                    <a:pt x="1252" y="395"/>
                    <a:pt x="1253" y="393"/>
                  </a:cubicBezTo>
                  <a:cubicBezTo>
                    <a:pt x="1253" y="393"/>
                    <a:pt x="1253" y="393"/>
                    <a:pt x="1253" y="391"/>
                  </a:cubicBezTo>
                  <a:cubicBezTo>
                    <a:pt x="1253" y="391"/>
                    <a:pt x="1253" y="391"/>
                    <a:pt x="1254" y="391"/>
                  </a:cubicBezTo>
                  <a:cubicBezTo>
                    <a:pt x="1254" y="391"/>
                    <a:pt x="1254" y="391"/>
                    <a:pt x="1254" y="390"/>
                  </a:cubicBezTo>
                  <a:cubicBezTo>
                    <a:pt x="1254" y="390"/>
                    <a:pt x="1254" y="390"/>
                    <a:pt x="1255" y="388"/>
                  </a:cubicBezTo>
                  <a:cubicBezTo>
                    <a:pt x="1255" y="388"/>
                    <a:pt x="1255" y="388"/>
                    <a:pt x="1256" y="388"/>
                  </a:cubicBezTo>
                  <a:cubicBezTo>
                    <a:pt x="1256" y="388"/>
                    <a:pt x="1256" y="388"/>
                    <a:pt x="1257" y="388"/>
                  </a:cubicBezTo>
                  <a:cubicBezTo>
                    <a:pt x="1257" y="388"/>
                    <a:pt x="1257" y="388"/>
                    <a:pt x="1258" y="387"/>
                  </a:cubicBezTo>
                  <a:cubicBezTo>
                    <a:pt x="1258" y="387"/>
                    <a:pt x="1258" y="387"/>
                    <a:pt x="1259" y="386"/>
                  </a:cubicBezTo>
                  <a:cubicBezTo>
                    <a:pt x="1259" y="386"/>
                    <a:pt x="1259" y="386"/>
                    <a:pt x="1260" y="386"/>
                  </a:cubicBezTo>
                  <a:cubicBezTo>
                    <a:pt x="1260" y="386"/>
                    <a:pt x="1260" y="386"/>
                    <a:pt x="1260" y="388"/>
                  </a:cubicBezTo>
                  <a:cubicBezTo>
                    <a:pt x="1260" y="388"/>
                    <a:pt x="1260" y="388"/>
                    <a:pt x="1263" y="391"/>
                  </a:cubicBezTo>
                  <a:cubicBezTo>
                    <a:pt x="1263" y="391"/>
                    <a:pt x="1263" y="391"/>
                    <a:pt x="1263" y="392"/>
                  </a:cubicBezTo>
                  <a:cubicBezTo>
                    <a:pt x="1263" y="392"/>
                    <a:pt x="1263" y="392"/>
                    <a:pt x="1265" y="393"/>
                  </a:cubicBezTo>
                  <a:cubicBezTo>
                    <a:pt x="1265" y="393"/>
                    <a:pt x="1265" y="393"/>
                    <a:pt x="1266" y="393"/>
                  </a:cubicBezTo>
                  <a:cubicBezTo>
                    <a:pt x="1266" y="393"/>
                    <a:pt x="1266" y="393"/>
                    <a:pt x="1268" y="391"/>
                  </a:cubicBezTo>
                  <a:cubicBezTo>
                    <a:pt x="1268" y="391"/>
                    <a:pt x="1268" y="391"/>
                    <a:pt x="1269" y="389"/>
                  </a:cubicBezTo>
                  <a:cubicBezTo>
                    <a:pt x="1269" y="389"/>
                    <a:pt x="1269" y="389"/>
                    <a:pt x="1268" y="386"/>
                  </a:cubicBezTo>
                  <a:cubicBezTo>
                    <a:pt x="1268" y="386"/>
                    <a:pt x="1268" y="386"/>
                    <a:pt x="1268" y="385"/>
                  </a:cubicBezTo>
                  <a:cubicBezTo>
                    <a:pt x="1268" y="385"/>
                    <a:pt x="1268" y="385"/>
                    <a:pt x="1268" y="384"/>
                  </a:cubicBezTo>
                  <a:cubicBezTo>
                    <a:pt x="1268" y="384"/>
                    <a:pt x="1268" y="384"/>
                    <a:pt x="1269" y="381"/>
                  </a:cubicBezTo>
                  <a:cubicBezTo>
                    <a:pt x="1269" y="381"/>
                    <a:pt x="1269" y="381"/>
                    <a:pt x="1268" y="380"/>
                  </a:cubicBezTo>
                  <a:cubicBezTo>
                    <a:pt x="1268" y="380"/>
                    <a:pt x="1268" y="380"/>
                    <a:pt x="1267" y="381"/>
                  </a:cubicBezTo>
                  <a:cubicBezTo>
                    <a:pt x="1267" y="381"/>
                    <a:pt x="1267" y="381"/>
                    <a:pt x="1267" y="382"/>
                  </a:cubicBezTo>
                  <a:cubicBezTo>
                    <a:pt x="1267" y="382"/>
                    <a:pt x="1267" y="382"/>
                    <a:pt x="1265" y="380"/>
                  </a:cubicBezTo>
                  <a:cubicBezTo>
                    <a:pt x="1265" y="380"/>
                    <a:pt x="1265" y="380"/>
                    <a:pt x="1264" y="379"/>
                  </a:cubicBezTo>
                  <a:cubicBezTo>
                    <a:pt x="1264" y="379"/>
                    <a:pt x="1264" y="379"/>
                    <a:pt x="1264" y="377"/>
                  </a:cubicBezTo>
                  <a:cubicBezTo>
                    <a:pt x="1264" y="377"/>
                    <a:pt x="1264" y="377"/>
                    <a:pt x="1265" y="377"/>
                  </a:cubicBezTo>
                  <a:cubicBezTo>
                    <a:pt x="1265" y="377"/>
                    <a:pt x="1265" y="377"/>
                    <a:pt x="1265" y="376"/>
                  </a:cubicBezTo>
                  <a:cubicBezTo>
                    <a:pt x="1265" y="376"/>
                    <a:pt x="1265" y="376"/>
                    <a:pt x="1264" y="376"/>
                  </a:cubicBezTo>
                  <a:cubicBezTo>
                    <a:pt x="1264" y="376"/>
                    <a:pt x="1264" y="376"/>
                    <a:pt x="1264" y="377"/>
                  </a:cubicBezTo>
                  <a:cubicBezTo>
                    <a:pt x="1264" y="377"/>
                    <a:pt x="1264" y="377"/>
                    <a:pt x="1263" y="376"/>
                  </a:cubicBezTo>
                  <a:cubicBezTo>
                    <a:pt x="1263" y="376"/>
                    <a:pt x="1263" y="376"/>
                    <a:pt x="1263" y="372"/>
                  </a:cubicBezTo>
                  <a:cubicBezTo>
                    <a:pt x="1263" y="372"/>
                    <a:pt x="1263" y="372"/>
                    <a:pt x="1263" y="371"/>
                  </a:cubicBezTo>
                  <a:cubicBezTo>
                    <a:pt x="1263" y="371"/>
                    <a:pt x="1263" y="371"/>
                    <a:pt x="1265" y="370"/>
                  </a:cubicBezTo>
                  <a:cubicBezTo>
                    <a:pt x="1265" y="370"/>
                    <a:pt x="1265" y="370"/>
                    <a:pt x="1266" y="371"/>
                  </a:cubicBezTo>
                  <a:cubicBezTo>
                    <a:pt x="1266" y="371"/>
                    <a:pt x="1266" y="371"/>
                    <a:pt x="1266" y="369"/>
                  </a:cubicBezTo>
                  <a:cubicBezTo>
                    <a:pt x="1266" y="369"/>
                    <a:pt x="1266" y="369"/>
                    <a:pt x="1268" y="369"/>
                  </a:cubicBezTo>
                  <a:cubicBezTo>
                    <a:pt x="1268" y="369"/>
                    <a:pt x="1268" y="369"/>
                    <a:pt x="1269" y="369"/>
                  </a:cubicBezTo>
                  <a:cubicBezTo>
                    <a:pt x="1269" y="369"/>
                    <a:pt x="1269" y="369"/>
                    <a:pt x="1272" y="369"/>
                  </a:cubicBezTo>
                  <a:cubicBezTo>
                    <a:pt x="1272" y="369"/>
                    <a:pt x="1272" y="369"/>
                    <a:pt x="1273" y="368"/>
                  </a:cubicBezTo>
                  <a:cubicBezTo>
                    <a:pt x="1273" y="368"/>
                    <a:pt x="1273" y="368"/>
                    <a:pt x="1273" y="367"/>
                  </a:cubicBezTo>
                  <a:cubicBezTo>
                    <a:pt x="1273" y="367"/>
                    <a:pt x="1273" y="367"/>
                    <a:pt x="1274" y="367"/>
                  </a:cubicBezTo>
                  <a:cubicBezTo>
                    <a:pt x="1274" y="367"/>
                    <a:pt x="1274" y="367"/>
                    <a:pt x="1274" y="366"/>
                  </a:cubicBezTo>
                  <a:cubicBezTo>
                    <a:pt x="1274" y="366"/>
                    <a:pt x="1274" y="366"/>
                    <a:pt x="1275" y="368"/>
                  </a:cubicBezTo>
                  <a:cubicBezTo>
                    <a:pt x="1275" y="368"/>
                    <a:pt x="1275" y="368"/>
                    <a:pt x="1276" y="367"/>
                  </a:cubicBezTo>
                  <a:cubicBezTo>
                    <a:pt x="1276" y="367"/>
                    <a:pt x="1276" y="367"/>
                    <a:pt x="1277" y="368"/>
                  </a:cubicBezTo>
                  <a:cubicBezTo>
                    <a:pt x="1277" y="368"/>
                    <a:pt x="1277" y="368"/>
                    <a:pt x="1280" y="368"/>
                  </a:cubicBezTo>
                  <a:cubicBezTo>
                    <a:pt x="1280" y="368"/>
                    <a:pt x="1280" y="368"/>
                    <a:pt x="1282" y="369"/>
                  </a:cubicBezTo>
                  <a:cubicBezTo>
                    <a:pt x="1282" y="369"/>
                    <a:pt x="1282" y="369"/>
                    <a:pt x="1287" y="369"/>
                  </a:cubicBezTo>
                  <a:cubicBezTo>
                    <a:pt x="1287" y="367"/>
                    <a:pt x="1287" y="367"/>
                    <a:pt x="1287" y="367"/>
                  </a:cubicBezTo>
                  <a:cubicBezTo>
                    <a:pt x="1287" y="366"/>
                    <a:pt x="1287" y="366"/>
                    <a:pt x="1287" y="366"/>
                  </a:cubicBezTo>
                  <a:cubicBezTo>
                    <a:pt x="1288" y="367"/>
                    <a:pt x="1288" y="367"/>
                    <a:pt x="1288" y="367"/>
                  </a:cubicBezTo>
                  <a:cubicBezTo>
                    <a:pt x="1289" y="366"/>
                    <a:pt x="1289" y="366"/>
                    <a:pt x="1289" y="366"/>
                  </a:cubicBezTo>
                  <a:cubicBezTo>
                    <a:pt x="1289" y="365"/>
                    <a:pt x="1289" y="365"/>
                    <a:pt x="1289" y="365"/>
                  </a:cubicBezTo>
                  <a:cubicBezTo>
                    <a:pt x="1290" y="364"/>
                    <a:pt x="1290" y="364"/>
                    <a:pt x="1290" y="364"/>
                  </a:cubicBezTo>
                  <a:cubicBezTo>
                    <a:pt x="1291" y="365"/>
                    <a:pt x="1291" y="365"/>
                    <a:pt x="1291" y="365"/>
                  </a:cubicBezTo>
                  <a:cubicBezTo>
                    <a:pt x="1292" y="364"/>
                    <a:pt x="1292" y="364"/>
                    <a:pt x="1292" y="364"/>
                  </a:cubicBezTo>
                  <a:cubicBezTo>
                    <a:pt x="1293" y="363"/>
                    <a:pt x="1293" y="363"/>
                    <a:pt x="1293" y="363"/>
                  </a:cubicBezTo>
                  <a:cubicBezTo>
                    <a:pt x="1295" y="363"/>
                    <a:pt x="1295" y="363"/>
                    <a:pt x="1295" y="363"/>
                  </a:cubicBezTo>
                  <a:cubicBezTo>
                    <a:pt x="1296" y="362"/>
                    <a:pt x="1296" y="362"/>
                    <a:pt x="1296" y="362"/>
                  </a:cubicBezTo>
                  <a:cubicBezTo>
                    <a:pt x="1295" y="361"/>
                    <a:pt x="1295" y="361"/>
                    <a:pt x="1295" y="361"/>
                  </a:cubicBezTo>
                  <a:cubicBezTo>
                    <a:pt x="1294" y="361"/>
                    <a:pt x="1294" y="361"/>
                    <a:pt x="1294" y="361"/>
                  </a:cubicBezTo>
                  <a:cubicBezTo>
                    <a:pt x="1293" y="361"/>
                    <a:pt x="1293" y="361"/>
                    <a:pt x="1293" y="361"/>
                  </a:cubicBezTo>
                  <a:cubicBezTo>
                    <a:pt x="1292" y="361"/>
                    <a:pt x="1292" y="361"/>
                    <a:pt x="1292" y="361"/>
                  </a:cubicBezTo>
                  <a:cubicBezTo>
                    <a:pt x="1291" y="360"/>
                    <a:pt x="1291" y="360"/>
                    <a:pt x="1291" y="360"/>
                  </a:cubicBezTo>
                  <a:cubicBezTo>
                    <a:pt x="1290" y="360"/>
                    <a:pt x="1290" y="360"/>
                    <a:pt x="1290" y="360"/>
                  </a:cubicBezTo>
                  <a:cubicBezTo>
                    <a:pt x="1288" y="358"/>
                    <a:pt x="1288" y="358"/>
                    <a:pt x="1288" y="358"/>
                  </a:cubicBezTo>
                  <a:cubicBezTo>
                    <a:pt x="1288" y="357"/>
                    <a:pt x="1288" y="357"/>
                    <a:pt x="1288" y="357"/>
                  </a:cubicBezTo>
                  <a:cubicBezTo>
                    <a:pt x="1290" y="358"/>
                    <a:pt x="1290" y="358"/>
                    <a:pt x="1290" y="358"/>
                  </a:cubicBezTo>
                  <a:cubicBezTo>
                    <a:pt x="1290" y="357"/>
                    <a:pt x="1290" y="357"/>
                    <a:pt x="1290" y="357"/>
                  </a:cubicBezTo>
                  <a:cubicBezTo>
                    <a:pt x="1289" y="357"/>
                    <a:pt x="1289" y="357"/>
                    <a:pt x="1289" y="357"/>
                  </a:cubicBezTo>
                  <a:cubicBezTo>
                    <a:pt x="1290" y="356"/>
                    <a:pt x="1290" y="356"/>
                    <a:pt x="1290" y="356"/>
                  </a:cubicBezTo>
                  <a:cubicBezTo>
                    <a:pt x="1289" y="356"/>
                    <a:pt x="1289" y="356"/>
                    <a:pt x="1289" y="356"/>
                  </a:cubicBezTo>
                  <a:cubicBezTo>
                    <a:pt x="1289" y="356"/>
                    <a:pt x="1289" y="356"/>
                    <a:pt x="1287" y="357"/>
                  </a:cubicBezTo>
                  <a:cubicBezTo>
                    <a:pt x="1287" y="358"/>
                    <a:pt x="1286" y="358"/>
                    <a:pt x="1286" y="358"/>
                  </a:cubicBezTo>
                  <a:cubicBezTo>
                    <a:pt x="1286" y="358"/>
                    <a:pt x="1286" y="358"/>
                    <a:pt x="1285" y="358"/>
                  </a:cubicBezTo>
                  <a:cubicBezTo>
                    <a:pt x="1285" y="358"/>
                    <a:pt x="1285" y="358"/>
                    <a:pt x="1285" y="357"/>
                  </a:cubicBezTo>
                  <a:cubicBezTo>
                    <a:pt x="1285" y="357"/>
                    <a:pt x="1285" y="357"/>
                    <a:pt x="1284" y="357"/>
                  </a:cubicBezTo>
                  <a:cubicBezTo>
                    <a:pt x="1284" y="357"/>
                    <a:pt x="1284" y="357"/>
                    <a:pt x="1284" y="358"/>
                  </a:cubicBezTo>
                  <a:cubicBezTo>
                    <a:pt x="1284" y="358"/>
                    <a:pt x="1284" y="358"/>
                    <a:pt x="1284" y="359"/>
                  </a:cubicBezTo>
                  <a:cubicBezTo>
                    <a:pt x="1284" y="359"/>
                    <a:pt x="1284" y="359"/>
                    <a:pt x="1282" y="359"/>
                  </a:cubicBezTo>
                  <a:cubicBezTo>
                    <a:pt x="1282" y="359"/>
                    <a:pt x="1282" y="359"/>
                    <a:pt x="1281" y="358"/>
                  </a:cubicBezTo>
                  <a:cubicBezTo>
                    <a:pt x="1281" y="358"/>
                    <a:pt x="1281" y="358"/>
                    <a:pt x="1279" y="358"/>
                  </a:cubicBezTo>
                  <a:cubicBezTo>
                    <a:pt x="1279" y="358"/>
                    <a:pt x="1279" y="358"/>
                    <a:pt x="1279" y="359"/>
                  </a:cubicBezTo>
                  <a:cubicBezTo>
                    <a:pt x="1279" y="359"/>
                    <a:pt x="1279" y="359"/>
                    <a:pt x="1278" y="358"/>
                  </a:cubicBezTo>
                  <a:cubicBezTo>
                    <a:pt x="1278" y="358"/>
                    <a:pt x="1278" y="358"/>
                    <a:pt x="1278" y="359"/>
                  </a:cubicBezTo>
                  <a:cubicBezTo>
                    <a:pt x="1278" y="359"/>
                    <a:pt x="1278" y="359"/>
                    <a:pt x="1277" y="359"/>
                  </a:cubicBezTo>
                  <a:cubicBezTo>
                    <a:pt x="1277" y="359"/>
                    <a:pt x="1277" y="359"/>
                    <a:pt x="1276" y="358"/>
                  </a:cubicBezTo>
                  <a:cubicBezTo>
                    <a:pt x="1276" y="358"/>
                    <a:pt x="1276" y="358"/>
                    <a:pt x="1276" y="359"/>
                  </a:cubicBezTo>
                  <a:cubicBezTo>
                    <a:pt x="1276" y="359"/>
                    <a:pt x="1276" y="359"/>
                    <a:pt x="1275" y="359"/>
                  </a:cubicBezTo>
                  <a:cubicBezTo>
                    <a:pt x="1275" y="359"/>
                    <a:pt x="1275" y="359"/>
                    <a:pt x="1275" y="358"/>
                  </a:cubicBezTo>
                  <a:cubicBezTo>
                    <a:pt x="1275" y="358"/>
                    <a:pt x="1275" y="358"/>
                    <a:pt x="1274" y="358"/>
                  </a:cubicBezTo>
                  <a:cubicBezTo>
                    <a:pt x="1274" y="358"/>
                    <a:pt x="1274" y="358"/>
                    <a:pt x="1275" y="359"/>
                  </a:cubicBezTo>
                  <a:cubicBezTo>
                    <a:pt x="1275" y="359"/>
                    <a:pt x="1275" y="359"/>
                    <a:pt x="1274" y="359"/>
                  </a:cubicBezTo>
                  <a:cubicBezTo>
                    <a:pt x="1274" y="359"/>
                    <a:pt x="1274" y="359"/>
                    <a:pt x="1273" y="361"/>
                  </a:cubicBezTo>
                  <a:cubicBezTo>
                    <a:pt x="1273" y="361"/>
                    <a:pt x="1273" y="361"/>
                    <a:pt x="1273" y="360"/>
                  </a:cubicBezTo>
                  <a:cubicBezTo>
                    <a:pt x="1273" y="360"/>
                    <a:pt x="1273" y="360"/>
                    <a:pt x="1273" y="359"/>
                  </a:cubicBezTo>
                  <a:cubicBezTo>
                    <a:pt x="1273" y="359"/>
                    <a:pt x="1273" y="359"/>
                    <a:pt x="1272" y="360"/>
                  </a:cubicBezTo>
                  <a:cubicBezTo>
                    <a:pt x="1272" y="360"/>
                    <a:pt x="1272" y="360"/>
                    <a:pt x="1271" y="361"/>
                  </a:cubicBezTo>
                  <a:cubicBezTo>
                    <a:pt x="1271" y="361"/>
                    <a:pt x="1271" y="361"/>
                    <a:pt x="1269" y="360"/>
                  </a:cubicBezTo>
                  <a:cubicBezTo>
                    <a:pt x="1269" y="360"/>
                    <a:pt x="1269" y="360"/>
                    <a:pt x="1269" y="361"/>
                  </a:cubicBezTo>
                  <a:cubicBezTo>
                    <a:pt x="1269" y="361"/>
                    <a:pt x="1269" y="361"/>
                    <a:pt x="1267" y="362"/>
                  </a:cubicBezTo>
                  <a:cubicBezTo>
                    <a:pt x="1267" y="362"/>
                    <a:pt x="1267" y="362"/>
                    <a:pt x="1265" y="362"/>
                  </a:cubicBezTo>
                  <a:cubicBezTo>
                    <a:pt x="1265" y="362"/>
                    <a:pt x="1265" y="362"/>
                    <a:pt x="1263" y="364"/>
                  </a:cubicBezTo>
                  <a:cubicBezTo>
                    <a:pt x="1263" y="364"/>
                    <a:pt x="1263" y="364"/>
                    <a:pt x="1261" y="364"/>
                  </a:cubicBezTo>
                  <a:cubicBezTo>
                    <a:pt x="1261" y="364"/>
                    <a:pt x="1261" y="364"/>
                    <a:pt x="1260" y="366"/>
                  </a:cubicBezTo>
                  <a:cubicBezTo>
                    <a:pt x="1260" y="366"/>
                    <a:pt x="1260" y="366"/>
                    <a:pt x="1259" y="366"/>
                  </a:cubicBezTo>
                  <a:cubicBezTo>
                    <a:pt x="1259" y="366"/>
                    <a:pt x="1259" y="366"/>
                    <a:pt x="1260" y="364"/>
                  </a:cubicBezTo>
                  <a:cubicBezTo>
                    <a:pt x="1260" y="364"/>
                    <a:pt x="1260" y="364"/>
                    <a:pt x="1258" y="361"/>
                  </a:cubicBezTo>
                  <a:cubicBezTo>
                    <a:pt x="1258" y="361"/>
                    <a:pt x="1258" y="361"/>
                    <a:pt x="1259" y="360"/>
                  </a:cubicBezTo>
                  <a:cubicBezTo>
                    <a:pt x="1259" y="360"/>
                    <a:pt x="1259" y="360"/>
                    <a:pt x="1259" y="359"/>
                  </a:cubicBezTo>
                  <a:cubicBezTo>
                    <a:pt x="1259" y="359"/>
                    <a:pt x="1259" y="359"/>
                    <a:pt x="1257" y="360"/>
                  </a:cubicBezTo>
                  <a:cubicBezTo>
                    <a:pt x="1257" y="360"/>
                    <a:pt x="1257" y="360"/>
                    <a:pt x="1256" y="359"/>
                  </a:cubicBezTo>
                  <a:cubicBezTo>
                    <a:pt x="1256" y="359"/>
                    <a:pt x="1256" y="359"/>
                    <a:pt x="1255" y="360"/>
                  </a:cubicBezTo>
                  <a:cubicBezTo>
                    <a:pt x="1255" y="360"/>
                    <a:pt x="1255" y="360"/>
                    <a:pt x="1254" y="359"/>
                  </a:cubicBezTo>
                  <a:cubicBezTo>
                    <a:pt x="1254" y="359"/>
                    <a:pt x="1254" y="359"/>
                    <a:pt x="1253" y="359"/>
                  </a:cubicBezTo>
                  <a:cubicBezTo>
                    <a:pt x="1253" y="359"/>
                    <a:pt x="1253" y="359"/>
                    <a:pt x="1252" y="357"/>
                  </a:cubicBezTo>
                  <a:cubicBezTo>
                    <a:pt x="1252" y="357"/>
                    <a:pt x="1252" y="357"/>
                    <a:pt x="1251" y="358"/>
                  </a:cubicBezTo>
                  <a:cubicBezTo>
                    <a:pt x="1251" y="358"/>
                    <a:pt x="1251" y="358"/>
                    <a:pt x="1249" y="358"/>
                  </a:cubicBezTo>
                  <a:cubicBezTo>
                    <a:pt x="1249" y="358"/>
                    <a:pt x="1249" y="358"/>
                    <a:pt x="1249" y="357"/>
                  </a:cubicBezTo>
                  <a:cubicBezTo>
                    <a:pt x="1249" y="357"/>
                    <a:pt x="1249" y="357"/>
                    <a:pt x="1249" y="355"/>
                  </a:cubicBezTo>
                  <a:cubicBezTo>
                    <a:pt x="1249" y="355"/>
                    <a:pt x="1249" y="355"/>
                    <a:pt x="1248" y="355"/>
                  </a:cubicBezTo>
                  <a:cubicBezTo>
                    <a:pt x="1248" y="355"/>
                    <a:pt x="1248" y="355"/>
                    <a:pt x="1249" y="352"/>
                  </a:cubicBezTo>
                  <a:cubicBezTo>
                    <a:pt x="1249" y="352"/>
                    <a:pt x="1249" y="352"/>
                    <a:pt x="1249" y="351"/>
                  </a:cubicBezTo>
                  <a:cubicBezTo>
                    <a:pt x="1249" y="351"/>
                    <a:pt x="1249" y="351"/>
                    <a:pt x="1249" y="349"/>
                  </a:cubicBezTo>
                  <a:cubicBezTo>
                    <a:pt x="1249" y="349"/>
                    <a:pt x="1249" y="349"/>
                    <a:pt x="1250" y="349"/>
                  </a:cubicBezTo>
                  <a:cubicBezTo>
                    <a:pt x="1250" y="349"/>
                    <a:pt x="1250" y="349"/>
                    <a:pt x="1249" y="347"/>
                  </a:cubicBezTo>
                  <a:cubicBezTo>
                    <a:pt x="1249" y="347"/>
                    <a:pt x="1249" y="347"/>
                    <a:pt x="1249" y="346"/>
                  </a:cubicBezTo>
                  <a:cubicBezTo>
                    <a:pt x="1249" y="346"/>
                    <a:pt x="1249" y="346"/>
                    <a:pt x="1247" y="344"/>
                  </a:cubicBezTo>
                  <a:cubicBezTo>
                    <a:pt x="1247" y="344"/>
                    <a:pt x="1247" y="344"/>
                    <a:pt x="1248" y="344"/>
                  </a:cubicBezTo>
                  <a:cubicBezTo>
                    <a:pt x="1248" y="344"/>
                    <a:pt x="1248" y="344"/>
                    <a:pt x="1247" y="342"/>
                  </a:cubicBezTo>
                  <a:cubicBezTo>
                    <a:pt x="1247" y="342"/>
                    <a:pt x="1247" y="342"/>
                    <a:pt x="1248" y="340"/>
                  </a:cubicBezTo>
                  <a:cubicBezTo>
                    <a:pt x="1248" y="340"/>
                    <a:pt x="1248" y="340"/>
                    <a:pt x="1247" y="340"/>
                  </a:cubicBezTo>
                  <a:cubicBezTo>
                    <a:pt x="1247" y="340"/>
                    <a:pt x="1247" y="340"/>
                    <a:pt x="1246" y="340"/>
                  </a:cubicBezTo>
                  <a:cubicBezTo>
                    <a:pt x="1246" y="340"/>
                    <a:pt x="1246" y="340"/>
                    <a:pt x="1246" y="339"/>
                  </a:cubicBezTo>
                  <a:cubicBezTo>
                    <a:pt x="1246" y="339"/>
                    <a:pt x="1246" y="339"/>
                    <a:pt x="1246" y="338"/>
                  </a:cubicBezTo>
                  <a:cubicBezTo>
                    <a:pt x="1246" y="338"/>
                    <a:pt x="1246" y="338"/>
                    <a:pt x="1246" y="336"/>
                  </a:cubicBezTo>
                  <a:cubicBezTo>
                    <a:pt x="1246" y="336"/>
                    <a:pt x="1246" y="336"/>
                    <a:pt x="1246" y="335"/>
                  </a:cubicBezTo>
                  <a:cubicBezTo>
                    <a:pt x="1246" y="335"/>
                    <a:pt x="1246" y="335"/>
                    <a:pt x="1247" y="335"/>
                  </a:cubicBezTo>
                  <a:cubicBezTo>
                    <a:pt x="1247" y="335"/>
                    <a:pt x="1247" y="335"/>
                    <a:pt x="1247" y="334"/>
                  </a:cubicBezTo>
                  <a:cubicBezTo>
                    <a:pt x="1247" y="334"/>
                    <a:pt x="1247" y="334"/>
                    <a:pt x="1247" y="333"/>
                  </a:cubicBezTo>
                  <a:cubicBezTo>
                    <a:pt x="1247" y="333"/>
                    <a:pt x="1247" y="333"/>
                    <a:pt x="1247" y="332"/>
                  </a:cubicBezTo>
                  <a:cubicBezTo>
                    <a:pt x="1246" y="332"/>
                    <a:pt x="1246" y="332"/>
                    <a:pt x="1246" y="332"/>
                  </a:cubicBezTo>
                  <a:cubicBezTo>
                    <a:pt x="1245" y="331"/>
                    <a:pt x="1245" y="331"/>
                    <a:pt x="1245" y="331"/>
                  </a:cubicBezTo>
                  <a:cubicBezTo>
                    <a:pt x="1245" y="330"/>
                    <a:pt x="1245" y="330"/>
                    <a:pt x="1245" y="330"/>
                  </a:cubicBezTo>
                  <a:cubicBezTo>
                    <a:pt x="1246" y="331"/>
                    <a:pt x="1246" y="331"/>
                    <a:pt x="1246" y="331"/>
                  </a:cubicBezTo>
                  <a:cubicBezTo>
                    <a:pt x="1247" y="331"/>
                    <a:pt x="1247" y="331"/>
                    <a:pt x="1247" y="331"/>
                  </a:cubicBezTo>
                  <a:cubicBezTo>
                    <a:pt x="1247" y="331"/>
                    <a:pt x="1247" y="331"/>
                    <a:pt x="1248" y="331"/>
                  </a:cubicBezTo>
                  <a:cubicBezTo>
                    <a:pt x="1248" y="331"/>
                    <a:pt x="1248" y="331"/>
                    <a:pt x="1249" y="331"/>
                  </a:cubicBezTo>
                  <a:cubicBezTo>
                    <a:pt x="1249" y="331"/>
                    <a:pt x="1249" y="331"/>
                    <a:pt x="1249" y="332"/>
                  </a:cubicBezTo>
                  <a:cubicBezTo>
                    <a:pt x="1249" y="332"/>
                    <a:pt x="1249" y="332"/>
                    <a:pt x="1250" y="332"/>
                  </a:cubicBezTo>
                  <a:cubicBezTo>
                    <a:pt x="1250" y="332"/>
                    <a:pt x="1250" y="332"/>
                    <a:pt x="1251" y="331"/>
                  </a:cubicBezTo>
                  <a:cubicBezTo>
                    <a:pt x="1251" y="331"/>
                    <a:pt x="1251" y="331"/>
                    <a:pt x="1252" y="330"/>
                  </a:cubicBezTo>
                  <a:cubicBezTo>
                    <a:pt x="1252" y="330"/>
                    <a:pt x="1252" y="330"/>
                    <a:pt x="1252" y="329"/>
                  </a:cubicBezTo>
                  <a:cubicBezTo>
                    <a:pt x="1252" y="329"/>
                    <a:pt x="1252" y="329"/>
                    <a:pt x="1251" y="328"/>
                  </a:cubicBezTo>
                  <a:cubicBezTo>
                    <a:pt x="1251" y="328"/>
                    <a:pt x="1251" y="328"/>
                    <a:pt x="1252" y="328"/>
                  </a:cubicBezTo>
                  <a:cubicBezTo>
                    <a:pt x="1252" y="328"/>
                    <a:pt x="1252" y="328"/>
                    <a:pt x="1252" y="326"/>
                  </a:cubicBezTo>
                  <a:cubicBezTo>
                    <a:pt x="1252" y="326"/>
                    <a:pt x="1252" y="326"/>
                    <a:pt x="1253" y="326"/>
                  </a:cubicBezTo>
                  <a:cubicBezTo>
                    <a:pt x="1253" y="326"/>
                    <a:pt x="1253" y="326"/>
                    <a:pt x="1254" y="327"/>
                  </a:cubicBezTo>
                  <a:cubicBezTo>
                    <a:pt x="1254" y="327"/>
                    <a:pt x="1254" y="327"/>
                    <a:pt x="1255" y="327"/>
                  </a:cubicBezTo>
                  <a:cubicBezTo>
                    <a:pt x="1255" y="327"/>
                    <a:pt x="1255" y="327"/>
                    <a:pt x="1254" y="326"/>
                  </a:cubicBezTo>
                  <a:cubicBezTo>
                    <a:pt x="1254" y="326"/>
                    <a:pt x="1254" y="326"/>
                    <a:pt x="1254" y="325"/>
                  </a:cubicBezTo>
                  <a:cubicBezTo>
                    <a:pt x="1254" y="325"/>
                    <a:pt x="1254" y="325"/>
                    <a:pt x="1255" y="324"/>
                  </a:cubicBezTo>
                  <a:cubicBezTo>
                    <a:pt x="1255" y="324"/>
                    <a:pt x="1255" y="324"/>
                    <a:pt x="1256" y="324"/>
                  </a:cubicBezTo>
                  <a:cubicBezTo>
                    <a:pt x="1256" y="324"/>
                    <a:pt x="1256" y="324"/>
                    <a:pt x="1256" y="323"/>
                  </a:cubicBezTo>
                  <a:cubicBezTo>
                    <a:pt x="1256" y="323"/>
                    <a:pt x="1256" y="323"/>
                    <a:pt x="1256" y="321"/>
                  </a:cubicBezTo>
                  <a:cubicBezTo>
                    <a:pt x="1256" y="321"/>
                    <a:pt x="1256" y="321"/>
                    <a:pt x="1257" y="322"/>
                  </a:cubicBezTo>
                  <a:cubicBezTo>
                    <a:pt x="1257" y="322"/>
                    <a:pt x="1257" y="322"/>
                    <a:pt x="1258" y="320"/>
                  </a:cubicBezTo>
                  <a:cubicBezTo>
                    <a:pt x="1258" y="320"/>
                    <a:pt x="1258" y="320"/>
                    <a:pt x="1259" y="318"/>
                  </a:cubicBezTo>
                  <a:cubicBezTo>
                    <a:pt x="1259" y="318"/>
                    <a:pt x="1259" y="318"/>
                    <a:pt x="1260" y="317"/>
                  </a:cubicBezTo>
                  <a:cubicBezTo>
                    <a:pt x="1260" y="317"/>
                    <a:pt x="1260" y="317"/>
                    <a:pt x="1260" y="316"/>
                  </a:cubicBezTo>
                  <a:cubicBezTo>
                    <a:pt x="1260" y="316"/>
                    <a:pt x="1260" y="316"/>
                    <a:pt x="1261" y="315"/>
                  </a:cubicBezTo>
                  <a:cubicBezTo>
                    <a:pt x="1261" y="315"/>
                    <a:pt x="1261" y="315"/>
                    <a:pt x="1261" y="314"/>
                  </a:cubicBezTo>
                  <a:cubicBezTo>
                    <a:pt x="1261" y="314"/>
                    <a:pt x="1261" y="314"/>
                    <a:pt x="1263" y="313"/>
                  </a:cubicBezTo>
                  <a:cubicBezTo>
                    <a:pt x="1263" y="313"/>
                    <a:pt x="1263" y="313"/>
                    <a:pt x="1264" y="313"/>
                  </a:cubicBezTo>
                  <a:cubicBezTo>
                    <a:pt x="1264" y="313"/>
                    <a:pt x="1264" y="313"/>
                    <a:pt x="1266" y="314"/>
                  </a:cubicBezTo>
                  <a:cubicBezTo>
                    <a:pt x="1266" y="314"/>
                    <a:pt x="1266" y="314"/>
                    <a:pt x="1266" y="313"/>
                  </a:cubicBezTo>
                  <a:cubicBezTo>
                    <a:pt x="1266" y="313"/>
                    <a:pt x="1266" y="313"/>
                    <a:pt x="1265" y="312"/>
                  </a:cubicBezTo>
                  <a:cubicBezTo>
                    <a:pt x="1265" y="312"/>
                    <a:pt x="1265" y="312"/>
                    <a:pt x="1266" y="312"/>
                  </a:cubicBezTo>
                  <a:cubicBezTo>
                    <a:pt x="1266" y="312"/>
                    <a:pt x="1266" y="312"/>
                    <a:pt x="1265" y="310"/>
                  </a:cubicBezTo>
                  <a:cubicBezTo>
                    <a:pt x="1265" y="310"/>
                    <a:pt x="1265" y="310"/>
                    <a:pt x="1265" y="308"/>
                  </a:cubicBezTo>
                  <a:cubicBezTo>
                    <a:pt x="1265" y="308"/>
                    <a:pt x="1265" y="308"/>
                    <a:pt x="1264" y="307"/>
                  </a:cubicBezTo>
                  <a:cubicBezTo>
                    <a:pt x="1264" y="307"/>
                    <a:pt x="1264" y="307"/>
                    <a:pt x="1265" y="307"/>
                  </a:cubicBezTo>
                  <a:cubicBezTo>
                    <a:pt x="1265" y="307"/>
                    <a:pt x="1265" y="307"/>
                    <a:pt x="1264" y="305"/>
                  </a:cubicBezTo>
                  <a:cubicBezTo>
                    <a:pt x="1264" y="305"/>
                    <a:pt x="1264" y="305"/>
                    <a:pt x="1261" y="305"/>
                  </a:cubicBezTo>
                  <a:cubicBezTo>
                    <a:pt x="1261" y="305"/>
                    <a:pt x="1261" y="305"/>
                    <a:pt x="1260" y="304"/>
                  </a:cubicBezTo>
                  <a:cubicBezTo>
                    <a:pt x="1260" y="304"/>
                    <a:pt x="1260" y="304"/>
                    <a:pt x="1259" y="304"/>
                  </a:cubicBezTo>
                  <a:cubicBezTo>
                    <a:pt x="1259" y="304"/>
                    <a:pt x="1259" y="304"/>
                    <a:pt x="1258" y="304"/>
                  </a:cubicBezTo>
                  <a:cubicBezTo>
                    <a:pt x="1258" y="304"/>
                    <a:pt x="1258" y="304"/>
                    <a:pt x="1256" y="304"/>
                  </a:cubicBezTo>
                  <a:cubicBezTo>
                    <a:pt x="1256" y="304"/>
                    <a:pt x="1256" y="304"/>
                    <a:pt x="1256" y="303"/>
                  </a:cubicBezTo>
                  <a:cubicBezTo>
                    <a:pt x="1256" y="303"/>
                    <a:pt x="1256" y="303"/>
                    <a:pt x="1254" y="304"/>
                  </a:cubicBezTo>
                  <a:cubicBezTo>
                    <a:pt x="1254" y="304"/>
                    <a:pt x="1254" y="304"/>
                    <a:pt x="1253" y="304"/>
                  </a:cubicBezTo>
                  <a:cubicBezTo>
                    <a:pt x="1253" y="304"/>
                    <a:pt x="1253" y="304"/>
                    <a:pt x="1253" y="305"/>
                  </a:cubicBezTo>
                  <a:cubicBezTo>
                    <a:pt x="1253" y="305"/>
                    <a:pt x="1253" y="305"/>
                    <a:pt x="1252" y="304"/>
                  </a:cubicBezTo>
                  <a:cubicBezTo>
                    <a:pt x="1252" y="304"/>
                    <a:pt x="1252" y="304"/>
                    <a:pt x="1251" y="303"/>
                  </a:cubicBezTo>
                  <a:cubicBezTo>
                    <a:pt x="1251" y="303"/>
                    <a:pt x="1251" y="303"/>
                    <a:pt x="1250" y="304"/>
                  </a:cubicBezTo>
                  <a:cubicBezTo>
                    <a:pt x="1250" y="304"/>
                    <a:pt x="1250" y="304"/>
                    <a:pt x="1249" y="303"/>
                  </a:cubicBezTo>
                  <a:cubicBezTo>
                    <a:pt x="1249" y="303"/>
                    <a:pt x="1249" y="303"/>
                    <a:pt x="1249" y="304"/>
                  </a:cubicBezTo>
                  <a:cubicBezTo>
                    <a:pt x="1249" y="304"/>
                    <a:pt x="1249" y="304"/>
                    <a:pt x="1249" y="305"/>
                  </a:cubicBezTo>
                  <a:cubicBezTo>
                    <a:pt x="1249" y="305"/>
                    <a:pt x="1249" y="305"/>
                    <a:pt x="1248" y="306"/>
                  </a:cubicBezTo>
                  <a:cubicBezTo>
                    <a:pt x="1248" y="306"/>
                    <a:pt x="1248" y="306"/>
                    <a:pt x="1247" y="306"/>
                  </a:cubicBezTo>
                  <a:cubicBezTo>
                    <a:pt x="1247" y="306"/>
                    <a:pt x="1247" y="306"/>
                    <a:pt x="1247" y="305"/>
                  </a:cubicBezTo>
                  <a:cubicBezTo>
                    <a:pt x="1247" y="305"/>
                    <a:pt x="1247" y="305"/>
                    <a:pt x="1246" y="305"/>
                  </a:cubicBezTo>
                  <a:cubicBezTo>
                    <a:pt x="1246" y="305"/>
                    <a:pt x="1246" y="305"/>
                    <a:pt x="1247" y="306"/>
                  </a:cubicBezTo>
                  <a:cubicBezTo>
                    <a:pt x="1247" y="306"/>
                    <a:pt x="1247" y="306"/>
                    <a:pt x="1247" y="307"/>
                  </a:cubicBezTo>
                  <a:cubicBezTo>
                    <a:pt x="1247" y="307"/>
                    <a:pt x="1247" y="307"/>
                    <a:pt x="1246" y="308"/>
                  </a:cubicBezTo>
                  <a:cubicBezTo>
                    <a:pt x="1246" y="308"/>
                    <a:pt x="1246" y="308"/>
                    <a:pt x="1245" y="308"/>
                  </a:cubicBezTo>
                  <a:cubicBezTo>
                    <a:pt x="1245" y="308"/>
                    <a:pt x="1245" y="308"/>
                    <a:pt x="1244" y="308"/>
                  </a:cubicBezTo>
                  <a:cubicBezTo>
                    <a:pt x="1244" y="308"/>
                    <a:pt x="1244" y="308"/>
                    <a:pt x="1246" y="309"/>
                  </a:cubicBezTo>
                  <a:cubicBezTo>
                    <a:pt x="1246" y="309"/>
                    <a:pt x="1246" y="309"/>
                    <a:pt x="1246" y="310"/>
                  </a:cubicBezTo>
                  <a:cubicBezTo>
                    <a:pt x="1246" y="310"/>
                    <a:pt x="1246" y="310"/>
                    <a:pt x="1245" y="310"/>
                  </a:cubicBezTo>
                  <a:cubicBezTo>
                    <a:pt x="1245" y="310"/>
                    <a:pt x="1245" y="310"/>
                    <a:pt x="1245" y="309"/>
                  </a:cubicBezTo>
                  <a:cubicBezTo>
                    <a:pt x="1245" y="309"/>
                    <a:pt x="1245" y="309"/>
                    <a:pt x="1244" y="309"/>
                  </a:cubicBezTo>
                  <a:cubicBezTo>
                    <a:pt x="1244" y="309"/>
                    <a:pt x="1244" y="309"/>
                    <a:pt x="1244" y="310"/>
                  </a:cubicBezTo>
                  <a:cubicBezTo>
                    <a:pt x="1244" y="310"/>
                    <a:pt x="1244" y="310"/>
                    <a:pt x="1245" y="310"/>
                  </a:cubicBezTo>
                  <a:cubicBezTo>
                    <a:pt x="1245" y="310"/>
                    <a:pt x="1245" y="310"/>
                    <a:pt x="1246" y="311"/>
                  </a:cubicBezTo>
                  <a:cubicBezTo>
                    <a:pt x="1246" y="311"/>
                    <a:pt x="1246" y="311"/>
                    <a:pt x="1245" y="312"/>
                  </a:cubicBezTo>
                  <a:cubicBezTo>
                    <a:pt x="1245" y="312"/>
                    <a:pt x="1245" y="312"/>
                    <a:pt x="1244" y="314"/>
                  </a:cubicBezTo>
                  <a:cubicBezTo>
                    <a:pt x="1244" y="314"/>
                    <a:pt x="1244" y="314"/>
                    <a:pt x="1245" y="315"/>
                  </a:cubicBezTo>
                  <a:cubicBezTo>
                    <a:pt x="1245" y="315"/>
                    <a:pt x="1245" y="315"/>
                    <a:pt x="1243" y="315"/>
                  </a:cubicBezTo>
                  <a:cubicBezTo>
                    <a:pt x="1243" y="315"/>
                    <a:pt x="1243" y="315"/>
                    <a:pt x="1244" y="316"/>
                  </a:cubicBezTo>
                  <a:cubicBezTo>
                    <a:pt x="1244" y="316"/>
                    <a:pt x="1244" y="316"/>
                    <a:pt x="1245" y="316"/>
                  </a:cubicBezTo>
                  <a:cubicBezTo>
                    <a:pt x="1245" y="316"/>
                    <a:pt x="1245" y="316"/>
                    <a:pt x="1246" y="317"/>
                  </a:cubicBezTo>
                  <a:cubicBezTo>
                    <a:pt x="1246" y="317"/>
                    <a:pt x="1246" y="317"/>
                    <a:pt x="1245" y="317"/>
                  </a:cubicBezTo>
                  <a:cubicBezTo>
                    <a:pt x="1245" y="317"/>
                    <a:pt x="1245" y="317"/>
                    <a:pt x="1246" y="318"/>
                  </a:cubicBezTo>
                  <a:cubicBezTo>
                    <a:pt x="1246" y="318"/>
                    <a:pt x="1246" y="318"/>
                    <a:pt x="1247" y="318"/>
                  </a:cubicBezTo>
                  <a:cubicBezTo>
                    <a:pt x="1247" y="318"/>
                    <a:pt x="1247" y="318"/>
                    <a:pt x="1245" y="320"/>
                  </a:cubicBezTo>
                  <a:cubicBezTo>
                    <a:pt x="1245" y="320"/>
                    <a:pt x="1245" y="320"/>
                    <a:pt x="1244" y="321"/>
                  </a:cubicBezTo>
                  <a:cubicBezTo>
                    <a:pt x="1244" y="321"/>
                    <a:pt x="1244" y="321"/>
                    <a:pt x="1244" y="323"/>
                  </a:cubicBezTo>
                  <a:cubicBezTo>
                    <a:pt x="1244" y="323"/>
                    <a:pt x="1244" y="323"/>
                    <a:pt x="1243" y="325"/>
                  </a:cubicBezTo>
                  <a:cubicBezTo>
                    <a:pt x="1243" y="325"/>
                    <a:pt x="1243" y="325"/>
                    <a:pt x="1242" y="325"/>
                  </a:cubicBezTo>
                  <a:cubicBezTo>
                    <a:pt x="1242" y="325"/>
                    <a:pt x="1242" y="325"/>
                    <a:pt x="1241" y="327"/>
                  </a:cubicBezTo>
                  <a:cubicBezTo>
                    <a:pt x="1241" y="327"/>
                    <a:pt x="1241" y="327"/>
                    <a:pt x="1240" y="326"/>
                  </a:cubicBezTo>
                  <a:cubicBezTo>
                    <a:pt x="1240" y="326"/>
                    <a:pt x="1240" y="326"/>
                    <a:pt x="1240" y="327"/>
                  </a:cubicBezTo>
                  <a:cubicBezTo>
                    <a:pt x="1240" y="327"/>
                    <a:pt x="1240" y="327"/>
                    <a:pt x="1240" y="328"/>
                  </a:cubicBezTo>
                  <a:cubicBezTo>
                    <a:pt x="1240" y="328"/>
                    <a:pt x="1240" y="328"/>
                    <a:pt x="1239" y="329"/>
                  </a:cubicBezTo>
                  <a:cubicBezTo>
                    <a:pt x="1239" y="329"/>
                    <a:pt x="1239" y="329"/>
                    <a:pt x="1238" y="330"/>
                  </a:cubicBezTo>
                  <a:cubicBezTo>
                    <a:pt x="1238" y="330"/>
                    <a:pt x="1238" y="330"/>
                    <a:pt x="1237" y="330"/>
                  </a:cubicBezTo>
                  <a:cubicBezTo>
                    <a:pt x="1237" y="330"/>
                    <a:pt x="1237" y="330"/>
                    <a:pt x="1237" y="329"/>
                  </a:cubicBezTo>
                  <a:cubicBezTo>
                    <a:pt x="1237" y="329"/>
                    <a:pt x="1237" y="329"/>
                    <a:pt x="1236" y="329"/>
                  </a:cubicBezTo>
                  <a:cubicBezTo>
                    <a:pt x="1236" y="329"/>
                    <a:pt x="1236" y="329"/>
                    <a:pt x="1236" y="330"/>
                  </a:cubicBezTo>
                  <a:cubicBezTo>
                    <a:pt x="1236" y="330"/>
                    <a:pt x="1236" y="330"/>
                    <a:pt x="1236" y="332"/>
                  </a:cubicBezTo>
                  <a:cubicBezTo>
                    <a:pt x="1236" y="332"/>
                    <a:pt x="1236" y="332"/>
                    <a:pt x="1235" y="333"/>
                  </a:cubicBezTo>
                  <a:cubicBezTo>
                    <a:pt x="1235" y="333"/>
                    <a:pt x="1235" y="333"/>
                    <a:pt x="1234" y="332"/>
                  </a:cubicBezTo>
                  <a:cubicBezTo>
                    <a:pt x="1234" y="332"/>
                    <a:pt x="1234" y="332"/>
                    <a:pt x="1233" y="333"/>
                  </a:cubicBezTo>
                  <a:cubicBezTo>
                    <a:pt x="1233" y="333"/>
                    <a:pt x="1233" y="333"/>
                    <a:pt x="1232" y="333"/>
                  </a:cubicBezTo>
                  <a:cubicBezTo>
                    <a:pt x="1232" y="333"/>
                    <a:pt x="1232" y="333"/>
                    <a:pt x="1231" y="333"/>
                  </a:cubicBezTo>
                  <a:cubicBezTo>
                    <a:pt x="1231" y="333"/>
                    <a:pt x="1231" y="333"/>
                    <a:pt x="1231" y="334"/>
                  </a:cubicBezTo>
                  <a:cubicBezTo>
                    <a:pt x="1231" y="334"/>
                    <a:pt x="1231" y="334"/>
                    <a:pt x="1232" y="335"/>
                  </a:cubicBezTo>
                  <a:cubicBezTo>
                    <a:pt x="1232" y="335"/>
                    <a:pt x="1232" y="335"/>
                    <a:pt x="1230" y="337"/>
                  </a:cubicBezTo>
                  <a:cubicBezTo>
                    <a:pt x="1230" y="337"/>
                    <a:pt x="1230" y="337"/>
                    <a:pt x="1229" y="337"/>
                  </a:cubicBezTo>
                  <a:cubicBezTo>
                    <a:pt x="1229" y="337"/>
                    <a:pt x="1229" y="337"/>
                    <a:pt x="1229" y="338"/>
                  </a:cubicBezTo>
                  <a:cubicBezTo>
                    <a:pt x="1229" y="338"/>
                    <a:pt x="1229" y="338"/>
                    <a:pt x="1228" y="340"/>
                  </a:cubicBezTo>
                  <a:cubicBezTo>
                    <a:pt x="1228" y="340"/>
                    <a:pt x="1228" y="340"/>
                    <a:pt x="1226" y="340"/>
                  </a:cubicBezTo>
                  <a:cubicBezTo>
                    <a:pt x="1226" y="340"/>
                    <a:pt x="1226" y="340"/>
                    <a:pt x="1225" y="340"/>
                  </a:cubicBezTo>
                  <a:cubicBezTo>
                    <a:pt x="1225" y="340"/>
                    <a:pt x="1225" y="340"/>
                    <a:pt x="1227" y="342"/>
                  </a:cubicBezTo>
                  <a:cubicBezTo>
                    <a:pt x="1227" y="342"/>
                    <a:pt x="1227" y="342"/>
                    <a:pt x="1227" y="343"/>
                  </a:cubicBezTo>
                  <a:cubicBezTo>
                    <a:pt x="1227" y="343"/>
                    <a:pt x="1227" y="343"/>
                    <a:pt x="1227" y="344"/>
                  </a:cubicBezTo>
                  <a:cubicBezTo>
                    <a:pt x="1227" y="344"/>
                    <a:pt x="1227" y="344"/>
                    <a:pt x="1227" y="345"/>
                  </a:cubicBezTo>
                  <a:cubicBezTo>
                    <a:pt x="1227" y="345"/>
                    <a:pt x="1227" y="345"/>
                    <a:pt x="1227" y="347"/>
                  </a:cubicBezTo>
                  <a:cubicBezTo>
                    <a:pt x="1227" y="347"/>
                    <a:pt x="1227" y="347"/>
                    <a:pt x="1227" y="348"/>
                  </a:cubicBezTo>
                  <a:cubicBezTo>
                    <a:pt x="1227" y="348"/>
                    <a:pt x="1227" y="348"/>
                    <a:pt x="1226" y="349"/>
                  </a:cubicBezTo>
                  <a:cubicBezTo>
                    <a:pt x="1226" y="349"/>
                    <a:pt x="1226" y="349"/>
                    <a:pt x="1227" y="351"/>
                  </a:cubicBezTo>
                  <a:cubicBezTo>
                    <a:pt x="1227" y="351"/>
                    <a:pt x="1227" y="351"/>
                    <a:pt x="1226" y="352"/>
                  </a:cubicBezTo>
                  <a:cubicBezTo>
                    <a:pt x="1226" y="352"/>
                    <a:pt x="1226" y="352"/>
                    <a:pt x="1227" y="352"/>
                  </a:cubicBezTo>
                  <a:cubicBezTo>
                    <a:pt x="1227" y="352"/>
                    <a:pt x="1227" y="352"/>
                    <a:pt x="1227" y="353"/>
                  </a:cubicBezTo>
                  <a:cubicBezTo>
                    <a:pt x="1227" y="353"/>
                    <a:pt x="1227" y="353"/>
                    <a:pt x="1226" y="353"/>
                  </a:cubicBezTo>
                  <a:cubicBezTo>
                    <a:pt x="1226" y="353"/>
                    <a:pt x="1226" y="353"/>
                    <a:pt x="1227" y="355"/>
                  </a:cubicBezTo>
                  <a:cubicBezTo>
                    <a:pt x="1227" y="355"/>
                    <a:pt x="1227" y="355"/>
                    <a:pt x="1226" y="356"/>
                  </a:cubicBezTo>
                  <a:cubicBezTo>
                    <a:pt x="1226" y="356"/>
                    <a:pt x="1226" y="356"/>
                    <a:pt x="1227" y="357"/>
                  </a:cubicBezTo>
                  <a:cubicBezTo>
                    <a:pt x="1227" y="357"/>
                    <a:pt x="1227" y="357"/>
                    <a:pt x="1228" y="358"/>
                  </a:cubicBezTo>
                  <a:cubicBezTo>
                    <a:pt x="1228" y="358"/>
                    <a:pt x="1228" y="358"/>
                    <a:pt x="1228" y="359"/>
                  </a:cubicBezTo>
                  <a:cubicBezTo>
                    <a:pt x="1228" y="359"/>
                    <a:pt x="1228" y="359"/>
                    <a:pt x="1229" y="358"/>
                  </a:cubicBezTo>
                  <a:cubicBezTo>
                    <a:pt x="1229" y="358"/>
                    <a:pt x="1229" y="358"/>
                    <a:pt x="1229" y="360"/>
                  </a:cubicBezTo>
                  <a:cubicBezTo>
                    <a:pt x="1229" y="360"/>
                    <a:pt x="1229" y="360"/>
                    <a:pt x="1230" y="358"/>
                  </a:cubicBezTo>
                  <a:cubicBezTo>
                    <a:pt x="1230" y="358"/>
                    <a:pt x="1230" y="358"/>
                    <a:pt x="1231" y="359"/>
                  </a:cubicBezTo>
                  <a:cubicBezTo>
                    <a:pt x="1231" y="359"/>
                    <a:pt x="1231" y="359"/>
                    <a:pt x="1232" y="360"/>
                  </a:cubicBezTo>
                  <a:cubicBezTo>
                    <a:pt x="1232" y="360"/>
                    <a:pt x="1232" y="360"/>
                    <a:pt x="1234" y="362"/>
                  </a:cubicBezTo>
                  <a:cubicBezTo>
                    <a:pt x="1234" y="362"/>
                    <a:pt x="1234" y="362"/>
                    <a:pt x="1233" y="363"/>
                  </a:cubicBezTo>
                  <a:cubicBezTo>
                    <a:pt x="1233" y="363"/>
                    <a:pt x="1233" y="363"/>
                    <a:pt x="1235" y="364"/>
                  </a:cubicBezTo>
                  <a:cubicBezTo>
                    <a:pt x="1235" y="364"/>
                    <a:pt x="1235" y="364"/>
                    <a:pt x="1235" y="365"/>
                  </a:cubicBezTo>
                  <a:cubicBezTo>
                    <a:pt x="1235" y="365"/>
                    <a:pt x="1235" y="365"/>
                    <a:pt x="1237" y="366"/>
                  </a:cubicBezTo>
                  <a:cubicBezTo>
                    <a:pt x="1237" y="366"/>
                    <a:pt x="1237" y="366"/>
                    <a:pt x="1236" y="368"/>
                  </a:cubicBezTo>
                  <a:cubicBezTo>
                    <a:pt x="1236" y="368"/>
                    <a:pt x="1236" y="368"/>
                    <a:pt x="1234" y="369"/>
                  </a:cubicBezTo>
                  <a:cubicBezTo>
                    <a:pt x="1234" y="369"/>
                    <a:pt x="1234" y="369"/>
                    <a:pt x="1234" y="371"/>
                  </a:cubicBezTo>
                  <a:cubicBezTo>
                    <a:pt x="1234" y="371"/>
                    <a:pt x="1234" y="371"/>
                    <a:pt x="1232" y="371"/>
                  </a:cubicBezTo>
                  <a:cubicBezTo>
                    <a:pt x="1232" y="371"/>
                    <a:pt x="1232" y="371"/>
                    <a:pt x="1231" y="370"/>
                  </a:cubicBezTo>
                  <a:cubicBezTo>
                    <a:pt x="1231" y="370"/>
                    <a:pt x="1231" y="370"/>
                    <a:pt x="1230" y="369"/>
                  </a:cubicBezTo>
                  <a:cubicBezTo>
                    <a:pt x="1230" y="369"/>
                    <a:pt x="1230" y="369"/>
                    <a:pt x="1229" y="369"/>
                  </a:cubicBezTo>
                  <a:cubicBezTo>
                    <a:pt x="1229" y="369"/>
                    <a:pt x="1229" y="369"/>
                    <a:pt x="1228" y="369"/>
                  </a:cubicBezTo>
                  <a:cubicBezTo>
                    <a:pt x="1228" y="369"/>
                    <a:pt x="1228" y="369"/>
                    <a:pt x="1227" y="369"/>
                  </a:cubicBezTo>
                  <a:cubicBezTo>
                    <a:pt x="1227" y="369"/>
                    <a:pt x="1227" y="369"/>
                    <a:pt x="1226" y="369"/>
                  </a:cubicBezTo>
                  <a:cubicBezTo>
                    <a:pt x="1226" y="369"/>
                    <a:pt x="1226" y="369"/>
                    <a:pt x="1225" y="370"/>
                  </a:cubicBezTo>
                  <a:cubicBezTo>
                    <a:pt x="1225" y="370"/>
                    <a:pt x="1225" y="370"/>
                    <a:pt x="1225" y="369"/>
                  </a:cubicBezTo>
                  <a:cubicBezTo>
                    <a:pt x="1225" y="369"/>
                    <a:pt x="1225" y="369"/>
                    <a:pt x="1224" y="370"/>
                  </a:cubicBezTo>
                  <a:cubicBezTo>
                    <a:pt x="1224" y="370"/>
                    <a:pt x="1224" y="370"/>
                    <a:pt x="1223" y="370"/>
                  </a:cubicBezTo>
                  <a:cubicBezTo>
                    <a:pt x="1223" y="370"/>
                    <a:pt x="1223" y="370"/>
                    <a:pt x="1222" y="370"/>
                  </a:cubicBezTo>
                  <a:cubicBezTo>
                    <a:pt x="1222" y="370"/>
                    <a:pt x="1222" y="370"/>
                    <a:pt x="1222" y="371"/>
                  </a:cubicBezTo>
                  <a:cubicBezTo>
                    <a:pt x="1222" y="371"/>
                    <a:pt x="1222" y="371"/>
                    <a:pt x="1224" y="371"/>
                  </a:cubicBezTo>
                  <a:cubicBezTo>
                    <a:pt x="1224" y="371"/>
                    <a:pt x="1224" y="371"/>
                    <a:pt x="1226" y="371"/>
                  </a:cubicBezTo>
                  <a:cubicBezTo>
                    <a:pt x="1226" y="371"/>
                    <a:pt x="1226" y="371"/>
                    <a:pt x="1227" y="371"/>
                  </a:cubicBezTo>
                  <a:cubicBezTo>
                    <a:pt x="1227" y="371"/>
                    <a:pt x="1227" y="371"/>
                    <a:pt x="1228" y="371"/>
                  </a:cubicBezTo>
                  <a:cubicBezTo>
                    <a:pt x="1228" y="371"/>
                    <a:pt x="1228" y="371"/>
                    <a:pt x="1229" y="372"/>
                  </a:cubicBezTo>
                  <a:cubicBezTo>
                    <a:pt x="1229" y="372"/>
                    <a:pt x="1229" y="372"/>
                    <a:pt x="1230" y="372"/>
                  </a:cubicBezTo>
                  <a:cubicBezTo>
                    <a:pt x="1230" y="372"/>
                    <a:pt x="1230" y="372"/>
                    <a:pt x="1231" y="372"/>
                  </a:cubicBezTo>
                  <a:cubicBezTo>
                    <a:pt x="1231" y="372"/>
                    <a:pt x="1231" y="372"/>
                    <a:pt x="1232" y="371"/>
                  </a:cubicBezTo>
                  <a:cubicBezTo>
                    <a:pt x="1232" y="371"/>
                    <a:pt x="1232" y="371"/>
                    <a:pt x="1233" y="372"/>
                  </a:cubicBezTo>
                  <a:cubicBezTo>
                    <a:pt x="1233" y="372"/>
                    <a:pt x="1233" y="372"/>
                    <a:pt x="1234" y="373"/>
                  </a:cubicBezTo>
                  <a:cubicBezTo>
                    <a:pt x="1234" y="373"/>
                    <a:pt x="1234" y="373"/>
                    <a:pt x="1234" y="374"/>
                  </a:cubicBezTo>
                  <a:cubicBezTo>
                    <a:pt x="1234" y="374"/>
                    <a:pt x="1234" y="374"/>
                    <a:pt x="1233" y="374"/>
                  </a:cubicBezTo>
                  <a:cubicBezTo>
                    <a:pt x="1233" y="374"/>
                    <a:pt x="1233" y="374"/>
                    <a:pt x="1231" y="376"/>
                  </a:cubicBezTo>
                  <a:cubicBezTo>
                    <a:pt x="1231" y="376"/>
                    <a:pt x="1231" y="376"/>
                    <a:pt x="1231" y="375"/>
                  </a:cubicBezTo>
                  <a:cubicBezTo>
                    <a:pt x="1231" y="375"/>
                    <a:pt x="1231" y="375"/>
                    <a:pt x="1231" y="374"/>
                  </a:cubicBezTo>
                  <a:cubicBezTo>
                    <a:pt x="1231" y="374"/>
                    <a:pt x="1231" y="374"/>
                    <a:pt x="1230" y="375"/>
                  </a:cubicBezTo>
                  <a:cubicBezTo>
                    <a:pt x="1230" y="375"/>
                    <a:pt x="1230" y="375"/>
                    <a:pt x="1230" y="376"/>
                  </a:cubicBezTo>
                  <a:cubicBezTo>
                    <a:pt x="1230" y="376"/>
                    <a:pt x="1230" y="376"/>
                    <a:pt x="1229" y="376"/>
                  </a:cubicBezTo>
                  <a:cubicBezTo>
                    <a:pt x="1229" y="376"/>
                    <a:pt x="1229" y="376"/>
                    <a:pt x="1229" y="377"/>
                  </a:cubicBezTo>
                  <a:cubicBezTo>
                    <a:pt x="1229" y="377"/>
                    <a:pt x="1229" y="377"/>
                    <a:pt x="1228" y="378"/>
                  </a:cubicBezTo>
                  <a:cubicBezTo>
                    <a:pt x="1228" y="378"/>
                    <a:pt x="1228" y="378"/>
                    <a:pt x="1227" y="377"/>
                  </a:cubicBezTo>
                  <a:cubicBezTo>
                    <a:pt x="1227" y="377"/>
                    <a:pt x="1227" y="377"/>
                    <a:pt x="1227" y="378"/>
                  </a:cubicBezTo>
                  <a:cubicBezTo>
                    <a:pt x="1227" y="378"/>
                    <a:pt x="1227" y="378"/>
                    <a:pt x="1227" y="379"/>
                  </a:cubicBezTo>
                  <a:cubicBezTo>
                    <a:pt x="1227" y="379"/>
                    <a:pt x="1227" y="379"/>
                    <a:pt x="1226" y="379"/>
                  </a:cubicBezTo>
                  <a:cubicBezTo>
                    <a:pt x="1226" y="379"/>
                    <a:pt x="1226" y="379"/>
                    <a:pt x="1225" y="379"/>
                  </a:cubicBezTo>
                  <a:cubicBezTo>
                    <a:pt x="1225" y="379"/>
                    <a:pt x="1225" y="379"/>
                    <a:pt x="1226" y="380"/>
                  </a:cubicBezTo>
                  <a:cubicBezTo>
                    <a:pt x="1226" y="380"/>
                    <a:pt x="1226" y="380"/>
                    <a:pt x="1227" y="381"/>
                  </a:cubicBezTo>
                  <a:cubicBezTo>
                    <a:pt x="1227" y="381"/>
                    <a:pt x="1227" y="381"/>
                    <a:pt x="1225" y="381"/>
                  </a:cubicBezTo>
                  <a:cubicBezTo>
                    <a:pt x="1225" y="381"/>
                    <a:pt x="1225" y="381"/>
                    <a:pt x="1227" y="382"/>
                  </a:cubicBezTo>
                  <a:cubicBezTo>
                    <a:pt x="1227" y="382"/>
                    <a:pt x="1227" y="382"/>
                    <a:pt x="1226" y="384"/>
                  </a:cubicBezTo>
                  <a:cubicBezTo>
                    <a:pt x="1226" y="384"/>
                    <a:pt x="1226" y="384"/>
                    <a:pt x="1228" y="385"/>
                  </a:cubicBezTo>
                  <a:cubicBezTo>
                    <a:pt x="1228" y="385"/>
                    <a:pt x="1228" y="385"/>
                    <a:pt x="1226" y="385"/>
                  </a:cubicBezTo>
                  <a:cubicBezTo>
                    <a:pt x="1226" y="385"/>
                    <a:pt x="1226" y="385"/>
                    <a:pt x="1225" y="385"/>
                  </a:cubicBezTo>
                  <a:cubicBezTo>
                    <a:pt x="1225" y="385"/>
                    <a:pt x="1225" y="385"/>
                    <a:pt x="1226" y="386"/>
                  </a:cubicBezTo>
                  <a:cubicBezTo>
                    <a:pt x="1226" y="386"/>
                    <a:pt x="1226" y="386"/>
                    <a:pt x="1225" y="387"/>
                  </a:cubicBezTo>
                  <a:cubicBezTo>
                    <a:pt x="1225" y="387"/>
                    <a:pt x="1225" y="387"/>
                    <a:pt x="1226" y="388"/>
                  </a:cubicBezTo>
                  <a:cubicBezTo>
                    <a:pt x="1226" y="388"/>
                    <a:pt x="1226" y="388"/>
                    <a:pt x="1225" y="389"/>
                  </a:cubicBezTo>
                  <a:cubicBezTo>
                    <a:pt x="1225" y="389"/>
                    <a:pt x="1225" y="389"/>
                    <a:pt x="1226" y="390"/>
                  </a:cubicBezTo>
                  <a:cubicBezTo>
                    <a:pt x="1226" y="390"/>
                    <a:pt x="1226" y="390"/>
                    <a:pt x="1225" y="391"/>
                  </a:cubicBezTo>
                  <a:cubicBezTo>
                    <a:pt x="1225" y="391"/>
                    <a:pt x="1225" y="391"/>
                    <a:pt x="1225" y="393"/>
                  </a:cubicBezTo>
                  <a:cubicBezTo>
                    <a:pt x="1225" y="393"/>
                    <a:pt x="1225" y="393"/>
                    <a:pt x="1226" y="394"/>
                  </a:cubicBezTo>
                  <a:cubicBezTo>
                    <a:pt x="1226" y="394"/>
                    <a:pt x="1226" y="394"/>
                    <a:pt x="1226" y="395"/>
                  </a:cubicBezTo>
                  <a:cubicBezTo>
                    <a:pt x="1226" y="395"/>
                    <a:pt x="1226" y="395"/>
                    <a:pt x="1225" y="398"/>
                  </a:cubicBezTo>
                  <a:cubicBezTo>
                    <a:pt x="1225" y="398"/>
                    <a:pt x="1225" y="398"/>
                    <a:pt x="1224" y="399"/>
                  </a:cubicBezTo>
                  <a:cubicBezTo>
                    <a:pt x="1224" y="399"/>
                    <a:pt x="1224" y="399"/>
                    <a:pt x="1224" y="401"/>
                  </a:cubicBezTo>
                  <a:cubicBezTo>
                    <a:pt x="1224" y="401"/>
                    <a:pt x="1224" y="401"/>
                    <a:pt x="1223" y="403"/>
                  </a:cubicBezTo>
                  <a:cubicBezTo>
                    <a:pt x="1223" y="403"/>
                    <a:pt x="1223" y="403"/>
                    <a:pt x="1222" y="402"/>
                  </a:cubicBezTo>
                  <a:cubicBezTo>
                    <a:pt x="1222" y="402"/>
                    <a:pt x="1222" y="402"/>
                    <a:pt x="1221" y="401"/>
                  </a:cubicBezTo>
                  <a:cubicBezTo>
                    <a:pt x="1221" y="401"/>
                    <a:pt x="1221" y="401"/>
                    <a:pt x="1219" y="402"/>
                  </a:cubicBezTo>
                  <a:cubicBezTo>
                    <a:pt x="1219" y="402"/>
                    <a:pt x="1219" y="402"/>
                    <a:pt x="1217" y="402"/>
                  </a:cubicBezTo>
                  <a:cubicBezTo>
                    <a:pt x="1217" y="402"/>
                    <a:pt x="1217" y="402"/>
                    <a:pt x="1217" y="401"/>
                  </a:cubicBezTo>
                  <a:cubicBezTo>
                    <a:pt x="1217" y="401"/>
                    <a:pt x="1217" y="401"/>
                    <a:pt x="1216" y="403"/>
                  </a:cubicBezTo>
                  <a:cubicBezTo>
                    <a:pt x="1216" y="403"/>
                    <a:pt x="1216" y="403"/>
                    <a:pt x="1214" y="403"/>
                  </a:cubicBezTo>
                  <a:cubicBezTo>
                    <a:pt x="1214" y="403"/>
                    <a:pt x="1214" y="403"/>
                    <a:pt x="1214" y="405"/>
                  </a:cubicBezTo>
                  <a:cubicBezTo>
                    <a:pt x="1214" y="405"/>
                    <a:pt x="1214" y="405"/>
                    <a:pt x="1214" y="406"/>
                  </a:cubicBezTo>
                  <a:cubicBezTo>
                    <a:pt x="1214" y="406"/>
                    <a:pt x="1214" y="406"/>
                    <a:pt x="1214" y="407"/>
                  </a:cubicBezTo>
                  <a:cubicBezTo>
                    <a:pt x="1214" y="407"/>
                    <a:pt x="1214" y="407"/>
                    <a:pt x="1213" y="408"/>
                  </a:cubicBezTo>
                  <a:cubicBezTo>
                    <a:pt x="1213" y="408"/>
                    <a:pt x="1213" y="408"/>
                    <a:pt x="1212" y="407"/>
                  </a:cubicBezTo>
                  <a:cubicBezTo>
                    <a:pt x="1212" y="407"/>
                    <a:pt x="1212" y="407"/>
                    <a:pt x="1208" y="408"/>
                  </a:cubicBezTo>
                  <a:cubicBezTo>
                    <a:pt x="1208" y="408"/>
                    <a:pt x="1208" y="408"/>
                    <a:pt x="1207" y="408"/>
                  </a:cubicBezTo>
                  <a:cubicBezTo>
                    <a:pt x="1207" y="408"/>
                    <a:pt x="1207" y="408"/>
                    <a:pt x="1206" y="408"/>
                  </a:cubicBezTo>
                  <a:cubicBezTo>
                    <a:pt x="1206" y="408"/>
                    <a:pt x="1206" y="408"/>
                    <a:pt x="1207" y="407"/>
                  </a:cubicBezTo>
                  <a:cubicBezTo>
                    <a:pt x="1207" y="407"/>
                    <a:pt x="1207" y="407"/>
                    <a:pt x="1207" y="404"/>
                  </a:cubicBezTo>
                  <a:cubicBezTo>
                    <a:pt x="1207" y="404"/>
                    <a:pt x="1207" y="404"/>
                    <a:pt x="1205" y="403"/>
                  </a:cubicBezTo>
                  <a:cubicBezTo>
                    <a:pt x="1205" y="403"/>
                    <a:pt x="1205" y="403"/>
                    <a:pt x="1205" y="402"/>
                  </a:cubicBezTo>
                  <a:cubicBezTo>
                    <a:pt x="1205" y="402"/>
                    <a:pt x="1205" y="402"/>
                    <a:pt x="1204" y="402"/>
                  </a:cubicBezTo>
                  <a:cubicBezTo>
                    <a:pt x="1204" y="402"/>
                    <a:pt x="1204" y="402"/>
                    <a:pt x="1204" y="401"/>
                  </a:cubicBezTo>
                  <a:cubicBezTo>
                    <a:pt x="1204" y="401"/>
                    <a:pt x="1204" y="401"/>
                    <a:pt x="1206" y="401"/>
                  </a:cubicBezTo>
                  <a:cubicBezTo>
                    <a:pt x="1206" y="401"/>
                    <a:pt x="1206" y="401"/>
                    <a:pt x="1207" y="399"/>
                  </a:cubicBezTo>
                  <a:cubicBezTo>
                    <a:pt x="1207" y="399"/>
                    <a:pt x="1207" y="399"/>
                    <a:pt x="1207" y="397"/>
                  </a:cubicBezTo>
                  <a:cubicBezTo>
                    <a:pt x="1207" y="397"/>
                    <a:pt x="1207" y="397"/>
                    <a:pt x="1205" y="398"/>
                  </a:cubicBezTo>
                  <a:cubicBezTo>
                    <a:pt x="1205" y="398"/>
                    <a:pt x="1205" y="398"/>
                    <a:pt x="1204" y="397"/>
                  </a:cubicBezTo>
                  <a:cubicBezTo>
                    <a:pt x="1204" y="397"/>
                    <a:pt x="1204" y="397"/>
                    <a:pt x="1204" y="396"/>
                  </a:cubicBezTo>
                  <a:cubicBezTo>
                    <a:pt x="1204" y="396"/>
                    <a:pt x="1204" y="396"/>
                    <a:pt x="1202" y="395"/>
                  </a:cubicBezTo>
                  <a:cubicBezTo>
                    <a:pt x="1202" y="395"/>
                    <a:pt x="1202" y="395"/>
                    <a:pt x="1202" y="394"/>
                  </a:cubicBezTo>
                  <a:cubicBezTo>
                    <a:pt x="1202" y="394"/>
                    <a:pt x="1202" y="394"/>
                    <a:pt x="1201" y="391"/>
                  </a:cubicBezTo>
                  <a:cubicBezTo>
                    <a:pt x="1201" y="391"/>
                    <a:pt x="1201" y="391"/>
                    <a:pt x="1200" y="389"/>
                  </a:cubicBezTo>
                  <a:cubicBezTo>
                    <a:pt x="1200" y="389"/>
                    <a:pt x="1200" y="389"/>
                    <a:pt x="1199" y="389"/>
                  </a:cubicBezTo>
                  <a:cubicBezTo>
                    <a:pt x="1199" y="389"/>
                    <a:pt x="1199" y="389"/>
                    <a:pt x="1198" y="388"/>
                  </a:cubicBezTo>
                  <a:cubicBezTo>
                    <a:pt x="1198" y="388"/>
                    <a:pt x="1198" y="388"/>
                    <a:pt x="1199" y="387"/>
                  </a:cubicBezTo>
                  <a:cubicBezTo>
                    <a:pt x="1199" y="387"/>
                    <a:pt x="1199" y="387"/>
                    <a:pt x="1199" y="386"/>
                  </a:cubicBezTo>
                  <a:cubicBezTo>
                    <a:pt x="1199" y="386"/>
                    <a:pt x="1199" y="386"/>
                    <a:pt x="1199" y="385"/>
                  </a:cubicBezTo>
                  <a:cubicBezTo>
                    <a:pt x="1199" y="385"/>
                    <a:pt x="1199" y="385"/>
                    <a:pt x="1199" y="384"/>
                  </a:cubicBezTo>
                  <a:cubicBezTo>
                    <a:pt x="1199" y="384"/>
                    <a:pt x="1199" y="384"/>
                    <a:pt x="1200" y="383"/>
                  </a:cubicBezTo>
                  <a:cubicBezTo>
                    <a:pt x="1200" y="383"/>
                    <a:pt x="1200" y="383"/>
                    <a:pt x="1200" y="382"/>
                  </a:cubicBezTo>
                  <a:cubicBezTo>
                    <a:pt x="1200" y="382"/>
                    <a:pt x="1200" y="382"/>
                    <a:pt x="1199" y="382"/>
                  </a:cubicBezTo>
                  <a:cubicBezTo>
                    <a:pt x="1199" y="382"/>
                    <a:pt x="1199" y="382"/>
                    <a:pt x="1199" y="381"/>
                  </a:cubicBezTo>
                  <a:cubicBezTo>
                    <a:pt x="1199" y="381"/>
                    <a:pt x="1199" y="381"/>
                    <a:pt x="1198" y="381"/>
                  </a:cubicBezTo>
                  <a:cubicBezTo>
                    <a:pt x="1198" y="381"/>
                    <a:pt x="1198" y="381"/>
                    <a:pt x="1198" y="382"/>
                  </a:cubicBezTo>
                  <a:cubicBezTo>
                    <a:pt x="1198" y="382"/>
                    <a:pt x="1198" y="382"/>
                    <a:pt x="1197" y="381"/>
                  </a:cubicBezTo>
                  <a:cubicBezTo>
                    <a:pt x="1197" y="381"/>
                    <a:pt x="1197" y="381"/>
                    <a:pt x="1197" y="379"/>
                  </a:cubicBezTo>
                  <a:cubicBezTo>
                    <a:pt x="1197" y="379"/>
                    <a:pt x="1197" y="379"/>
                    <a:pt x="1196" y="378"/>
                  </a:cubicBezTo>
                  <a:cubicBezTo>
                    <a:pt x="1196" y="378"/>
                    <a:pt x="1196" y="378"/>
                    <a:pt x="1196" y="376"/>
                  </a:cubicBezTo>
                  <a:cubicBezTo>
                    <a:pt x="1196" y="376"/>
                    <a:pt x="1196" y="376"/>
                    <a:pt x="1197" y="375"/>
                  </a:cubicBezTo>
                  <a:cubicBezTo>
                    <a:pt x="1197" y="375"/>
                    <a:pt x="1197" y="375"/>
                    <a:pt x="1197" y="374"/>
                  </a:cubicBezTo>
                  <a:cubicBezTo>
                    <a:pt x="1197" y="374"/>
                    <a:pt x="1197" y="374"/>
                    <a:pt x="1195" y="374"/>
                  </a:cubicBezTo>
                  <a:cubicBezTo>
                    <a:pt x="1195" y="374"/>
                    <a:pt x="1195" y="374"/>
                    <a:pt x="1194" y="373"/>
                  </a:cubicBezTo>
                  <a:cubicBezTo>
                    <a:pt x="1194" y="373"/>
                    <a:pt x="1194" y="373"/>
                    <a:pt x="1194" y="372"/>
                  </a:cubicBezTo>
                  <a:cubicBezTo>
                    <a:pt x="1194" y="372"/>
                    <a:pt x="1194" y="372"/>
                    <a:pt x="1193" y="371"/>
                  </a:cubicBezTo>
                  <a:cubicBezTo>
                    <a:pt x="1193" y="371"/>
                    <a:pt x="1193" y="371"/>
                    <a:pt x="1193" y="370"/>
                  </a:cubicBezTo>
                  <a:cubicBezTo>
                    <a:pt x="1193" y="370"/>
                    <a:pt x="1193" y="370"/>
                    <a:pt x="1193" y="368"/>
                  </a:cubicBezTo>
                  <a:cubicBezTo>
                    <a:pt x="1193" y="368"/>
                    <a:pt x="1193" y="368"/>
                    <a:pt x="1194" y="367"/>
                  </a:cubicBezTo>
                  <a:cubicBezTo>
                    <a:pt x="1194" y="367"/>
                    <a:pt x="1194" y="367"/>
                    <a:pt x="1193" y="366"/>
                  </a:cubicBezTo>
                  <a:cubicBezTo>
                    <a:pt x="1193" y="366"/>
                    <a:pt x="1193" y="366"/>
                    <a:pt x="1192" y="367"/>
                  </a:cubicBezTo>
                  <a:cubicBezTo>
                    <a:pt x="1192" y="367"/>
                    <a:pt x="1192" y="367"/>
                    <a:pt x="1192" y="368"/>
                  </a:cubicBezTo>
                  <a:cubicBezTo>
                    <a:pt x="1192" y="368"/>
                    <a:pt x="1192" y="368"/>
                    <a:pt x="1192" y="369"/>
                  </a:cubicBezTo>
                  <a:cubicBezTo>
                    <a:pt x="1192" y="369"/>
                    <a:pt x="1192" y="369"/>
                    <a:pt x="1191" y="370"/>
                  </a:cubicBezTo>
                  <a:cubicBezTo>
                    <a:pt x="1191" y="370"/>
                    <a:pt x="1191" y="370"/>
                    <a:pt x="1191" y="371"/>
                  </a:cubicBezTo>
                  <a:cubicBezTo>
                    <a:pt x="1191" y="371"/>
                    <a:pt x="1191" y="371"/>
                    <a:pt x="1192" y="371"/>
                  </a:cubicBezTo>
                  <a:cubicBezTo>
                    <a:pt x="1192" y="371"/>
                    <a:pt x="1192" y="371"/>
                    <a:pt x="1192" y="373"/>
                  </a:cubicBezTo>
                  <a:cubicBezTo>
                    <a:pt x="1192" y="373"/>
                    <a:pt x="1192" y="373"/>
                    <a:pt x="1192" y="374"/>
                  </a:cubicBezTo>
                  <a:cubicBezTo>
                    <a:pt x="1192" y="374"/>
                    <a:pt x="1192" y="374"/>
                    <a:pt x="1190" y="376"/>
                  </a:cubicBezTo>
                  <a:cubicBezTo>
                    <a:pt x="1190" y="376"/>
                    <a:pt x="1190" y="376"/>
                    <a:pt x="1190" y="375"/>
                  </a:cubicBezTo>
                  <a:cubicBezTo>
                    <a:pt x="1190" y="375"/>
                    <a:pt x="1190" y="375"/>
                    <a:pt x="1189" y="374"/>
                  </a:cubicBezTo>
                  <a:cubicBezTo>
                    <a:pt x="1189" y="374"/>
                    <a:pt x="1189" y="374"/>
                    <a:pt x="1189" y="375"/>
                  </a:cubicBezTo>
                  <a:cubicBezTo>
                    <a:pt x="1189" y="375"/>
                    <a:pt x="1189" y="375"/>
                    <a:pt x="1190" y="376"/>
                  </a:cubicBezTo>
                  <a:cubicBezTo>
                    <a:pt x="1190" y="376"/>
                    <a:pt x="1190" y="376"/>
                    <a:pt x="1188" y="377"/>
                  </a:cubicBezTo>
                  <a:cubicBezTo>
                    <a:pt x="1188" y="377"/>
                    <a:pt x="1188" y="377"/>
                    <a:pt x="1188" y="376"/>
                  </a:cubicBezTo>
                  <a:cubicBezTo>
                    <a:pt x="1188" y="376"/>
                    <a:pt x="1188" y="376"/>
                    <a:pt x="1188" y="375"/>
                  </a:cubicBezTo>
                  <a:cubicBezTo>
                    <a:pt x="1188" y="375"/>
                    <a:pt x="1188" y="375"/>
                    <a:pt x="1187" y="375"/>
                  </a:cubicBezTo>
                  <a:cubicBezTo>
                    <a:pt x="1187" y="375"/>
                    <a:pt x="1187" y="375"/>
                    <a:pt x="1187" y="374"/>
                  </a:cubicBezTo>
                  <a:cubicBezTo>
                    <a:pt x="1187" y="374"/>
                    <a:pt x="1187" y="374"/>
                    <a:pt x="1187" y="374"/>
                  </a:cubicBezTo>
                  <a:cubicBezTo>
                    <a:pt x="1186" y="373"/>
                    <a:pt x="1186" y="373"/>
                    <a:pt x="1186" y="373"/>
                  </a:cubicBezTo>
                  <a:cubicBezTo>
                    <a:pt x="1186" y="374"/>
                    <a:pt x="1187" y="374"/>
                    <a:pt x="1187" y="374"/>
                  </a:cubicBezTo>
                  <a:cubicBezTo>
                    <a:pt x="1186" y="375"/>
                    <a:pt x="1186" y="375"/>
                    <a:pt x="1186" y="375"/>
                  </a:cubicBezTo>
                  <a:cubicBezTo>
                    <a:pt x="1186" y="375"/>
                    <a:pt x="1186" y="375"/>
                    <a:pt x="1187" y="376"/>
                  </a:cubicBezTo>
                  <a:cubicBezTo>
                    <a:pt x="1187" y="376"/>
                    <a:pt x="1187" y="376"/>
                    <a:pt x="1187" y="377"/>
                  </a:cubicBezTo>
                  <a:cubicBezTo>
                    <a:pt x="1187" y="377"/>
                    <a:pt x="1187" y="377"/>
                    <a:pt x="1186" y="377"/>
                  </a:cubicBezTo>
                  <a:cubicBezTo>
                    <a:pt x="1186" y="377"/>
                    <a:pt x="1186" y="377"/>
                    <a:pt x="1185" y="378"/>
                  </a:cubicBezTo>
                  <a:cubicBezTo>
                    <a:pt x="1185" y="378"/>
                    <a:pt x="1185" y="378"/>
                    <a:pt x="1185" y="379"/>
                  </a:cubicBezTo>
                  <a:cubicBezTo>
                    <a:pt x="1185" y="379"/>
                    <a:pt x="1185" y="379"/>
                    <a:pt x="1184" y="379"/>
                  </a:cubicBezTo>
                  <a:cubicBezTo>
                    <a:pt x="1184" y="379"/>
                    <a:pt x="1184" y="379"/>
                    <a:pt x="1185" y="380"/>
                  </a:cubicBezTo>
                  <a:cubicBezTo>
                    <a:pt x="1185" y="380"/>
                    <a:pt x="1185" y="380"/>
                    <a:pt x="1183" y="381"/>
                  </a:cubicBezTo>
                  <a:cubicBezTo>
                    <a:pt x="1183" y="381"/>
                    <a:pt x="1183" y="381"/>
                    <a:pt x="1183" y="382"/>
                  </a:cubicBezTo>
                  <a:cubicBezTo>
                    <a:pt x="1183" y="382"/>
                    <a:pt x="1183" y="382"/>
                    <a:pt x="1181" y="384"/>
                  </a:cubicBezTo>
                  <a:cubicBezTo>
                    <a:pt x="1181" y="384"/>
                    <a:pt x="1181" y="384"/>
                    <a:pt x="1180" y="384"/>
                  </a:cubicBezTo>
                  <a:cubicBezTo>
                    <a:pt x="1180" y="384"/>
                    <a:pt x="1180" y="384"/>
                    <a:pt x="1179" y="383"/>
                  </a:cubicBezTo>
                  <a:cubicBezTo>
                    <a:pt x="1179" y="383"/>
                    <a:pt x="1179" y="383"/>
                    <a:pt x="1179" y="384"/>
                  </a:cubicBezTo>
                  <a:cubicBezTo>
                    <a:pt x="1179" y="384"/>
                    <a:pt x="1179" y="384"/>
                    <a:pt x="1178" y="384"/>
                  </a:cubicBezTo>
                  <a:cubicBezTo>
                    <a:pt x="1178" y="384"/>
                    <a:pt x="1178" y="384"/>
                    <a:pt x="1177" y="385"/>
                  </a:cubicBezTo>
                  <a:cubicBezTo>
                    <a:pt x="1177" y="385"/>
                    <a:pt x="1177" y="385"/>
                    <a:pt x="1176" y="385"/>
                  </a:cubicBezTo>
                  <a:cubicBezTo>
                    <a:pt x="1176" y="385"/>
                    <a:pt x="1176" y="385"/>
                    <a:pt x="1175" y="385"/>
                  </a:cubicBezTo>
                  <a:cubicBezTo>
                    <a:pt x="1175" y="385"/>
                    <a:pt x="1175" y="385"/>
                    <a:pt x="1175" y="386"/>
                  </a:cubicBezTo>
                  <a:cubicBezTo>
                    <a:pt x="1175" y="386"/>
                    <a:pt x="1175" y="386"/>
                    <a:pt x="1173" y="384"/>
                  </a:cubicBezTo>
                  <a:cubicBezTo>
                    <a:pt x="1173" y="384"/>
                    <a:pt x="1173" y="384"/>
                    <a:pt x="1174" y="384"/>
                  </a:cubicBezTo>
                  <a:cubicBezTo>
                    <a:pt x="1174" y="384"/>
                    <a:pt x="1174" y="384"/>
                    <a:pt x="1173" y="383"/>
                  </a:cubicBezTo>
                  <a:cubicBezTo>
                    <a:pt x="1173" y="383"/>
                    <a:pt x="1173" y="383"/>
                    <a:pt x="1172" y="383"/>
                  </a:cubicBezTo>
                  <a:cubicBezTo>
                    <a:pt x="1172" y="383"/>
                    <a:pt x="1172" y="383"/>
                    <a:pt x="1172" y="385"/>
                  </a:cubicBezTo>
                  <a:cubicBezTo>
                    <a:pt x="1172" y="385"/>
                    <a:pt x="1172" y="385"/>
                    <a:pt x="1171" y="384"/>
                  </a:cubicBezTo>
                  <a:cubicBezTo>
                    <a:pt x="1171" y="384"/>
                    <a:pt x="1171" y="384"/>
                    <a:pt x="1171" y="383"/>
                  </a:cubicBezTo>
                  <a:cubicBezTo>
                    <a:pt x="1171" y="383"/>
                    <a:pt x="1171" y="383"/>
                    <a:pt x="1169" y="382"/>
                  </a:cubicBezTo>
                  <a:cubicBezTo>
                    <a:pt x="1169" y="382"/>
                    <a:pt x="1169" y="382"/>
                    <a:pt x="1167" y="381"/>
                  </a:cubicBezTo>
                  <a:cubicBezTo>
                    <a:pt x="1167" y="381"/>
                    <a:pt x="1167" y="381"/>
                    <a:pt x="1166" y="380"/>
                  </a:cubicBezTo>
                  <a:cubicBezTo>
                    <a:pt x="1166" y="380"/>
                    <a:pt x="1166" y="380"/>
                    <a:pt x="1164" y="378"/>
                  </a:cubicBezTo>
                  <a:cubicBezTo>
                    <a:pt x="1164" y="378"/>
                    <a:pt x="1164" y="378"/>
                    <a:pt x="1165" y="377"/>
                  </a:cubicBezTo>
                  <a:cubicBezTo>
                    <a:pt x="1165" y="377"/>
                    <a:pt x="1165" y="377"/>
                    <a:pt x="1165" y="376"/>
                  </a:cubicBezTo>
                  <a:cubicBezTo>
                    <a:pt x="1165" y="376"/>
                    <a:pt x="1165" y="376"/>
                    <a:pt x="1166" y="376"/>
                  </a:cubicBezTo>
                  <a:cubicBezTo>
                    <a:pt x="1166" y="376"/>
                    <a:pt x="1166" y="376"/>
                    <a:pt x="1166" y="377"/>
                  </a:cubicBezTo>
                  <a:cubicBezTo>
                    <a:pt x="1166" y="377"/>
                    <a:pt x="1166" y="377"/>
                    <a:pt x="1167" y="376"/>
                  </a:cubicBezTo>
                  <a:cubicBezTo>
                    <a:pt x="1167" y="376"/>
                    <a:pt x="1167" y="376"/>
                    <a:pt x="1169" y="378"/>
                  </a:cubicBezTo>
                  <a:cubicBezTo>
                    <a:pt x="1169" y="378"/>
                    <a:pt x="1169" y="378"/>
                    <a:pt x="1169" y="377"/>
                  </a:cubicBezTo>
                  <a:cubicBezTo>
                    <a:pt x="1169" y="377"/>
                    <a:pt x="1169" y="377"/>
                    <a:pt x="1169" y="376"/>
                  </a:cubicBezTo>
                  <a:cubicBezTo>
                    <a:pt x="1169" y="376"/>
                    <a:pt x="1169" y="376"/>
                    <a:pt x="1171" y="376"/>
                  </a:cubicBezTo>
                  <a:cubicBezTo>
                    <a:pt x="1171" y="376"/>
                    <a:pt x="1171" y="376"/>
                    <a:pt x="1170" y="375"/>
                  </a:cubicBezTo>
                  <a:cubicBezTo>
                    <a:pt x="1170" y="375"/>
                    <a:pt x="1170" y="375"/>
                    <a:pt x="1169" y="376"/>
                  </a:cubicBezTo>
                  <a:cubicBezTo>
                    <a:pt x="1169" y="376"/>
                    <a:pt x="1169" y="376"/>
                    <a:pt x="1168" y="376"/>
                  </a:cubicBezTo>
                  <a:cubicBezTo>
                    <a:pt x="1168" y="376"/>
                    <a:pt x="1168" y="376"/>
                    <a:pt x="1167" y="374"/>
                  </a:cubicBezTo>
                  <a:cubicBezTo>
                    <a:pt x="1167" y="374"/>
                    <a:pt x="1167" y="374"/>
                    <a:pt x="1168" y="374"/>
                  </a:cubicBezTo>
                  <a:cubicBezTo>
                    <a:pt x="1168" y="374"/>
                    <a:pt x="1168" y="374"/>
                    <a:pt x="1168" y="373"/>
                  </a:cubicBezTo>
                  <a:cubicBezTo>
                    <a:pt x="1168" y="373"/>
                    <a:pt x="1168" y="373"/>
                    <a:pt x="1168" y="372"/>
                  </a:cubicBezTo>
                  <a:cubicBezTo>
                    <a:pt x="1168" y="372"/>
                    <a:pt x="1168" y="372"/>
                    <a:pt x="1167" y="371"/>
                  </a:cubicBezTo>
                  <a:cubicBezTo>
                    <a:pt x="1167" y="371"/>
                    <a:pt x="1167" y="371"/>
                    <a:pt x="1166" y="372"/>
                  </a:cubicBezTo>
                  <a:cubicBezTo>
                    <a:pt x="1166" y="372"/>
                    <a:pt x="1166" y="372"/>
                    <a:pt x="1167" y="372"/>
                  </a:cubicBezTo>
                  <a:cubicBezTo>
                    <a:pt x="1167" y="372"/>
                    <a:pt x="1167" y="372"/>
                    <a:pt x="1166" y="373"/>
                  </a:cubicBezTo>
                  <a:cubicBezTo>
                    <a:pt x="1166" y="373"/>
                    <a:pt x="1166" y="373"/>
                    <a:pt x="1165" y="372"/>
                  </a:cubicBezTo>
                  <a:cubicBezTo>
                    <a:pt x="1165" y="372"/>
                    <a:pt x="1165" y="372"/>
                    <a:pt x="1165" y="373"/>
                  </a:cubicBezTo>
                  <a:cubicBezTo>
                    <a:pt x="1165" y="373"/>
                    <a:pt x="1165" y="373"/>
                    <a:pt x="1163" y="372"/>
                  </a:cubicBezTo>
                  <a:cubicBezTo>
                    <a:pt x="1163" y="372"/>
                    <a:pt x="1163" y="372"/>
                    <a:pt x="1163" y="371"/>
                  </a:cubicBezTo>
                  <a:cubicBezTo>
                    <a:pt x="1163" y="371"/>
                    <a:pt x="1163" y="371"/>
                    <a:pt x="1164" y="369"/>
                  </a:cubicBezTo>
                  <a:cubicBezTo>
                    <a:pt x="1164" y="369"/>
                    <a:pt x="1164" y="369"/>
                    <a:pt x="1165" y="369"/>
                  </a:cubicBezTo>
                  <a:cubicBezTo>
                    <a:pt x="1165" y="369"/>
                    <a:pt x="1165" y="369"/>
                    <a:pt x="1166" y="368"/>
                  </a:cubicBezTo>
                  <a:cubicBezTo>
                    <a:pt x="1166" y="368"/>
                    <a:pt x="1166" y="368"/>
                    <a:pt x="1167" y="369"/>
                  </a:cubicBezTo>
                  <a:cubicBezTo>
                    <a:pt x="1167" y="369"/>
                    <a:pt x="1167" y="369"/>
                    <a:pt x="1167" y="368"/>
                  </a:cubicBezTo>
                  <a:cubicBezTo>
                    <a:pt x="1167" y="368"/>
                    <a:pt x="1167" y="368"/>
                    <a:pt x="1168" y="368"/>
                  </a:cubicBezTo>
                  <a:cubicBezTo>
                    <a:pt x="1168" y="368"/>
                    <a:pt x="1168" y="368"/>
                    <a:pt x="1169" y="368"/>
                  </a:cubicBezTo>
                  <a:cubicBezTo>
                    <a:pt x="1169" y="368"/>
                    <a:pt x="1169" y="368"/>
                    <a:pt x="1169" y="367"/>
                  </a:cubicBezTo>
                  <a:cubicBezTo>
                    <a:pt x="1169" y="367"/>
                    <a:pt x="1169" y="367"/>
                    <a:pt x="1167" y="367"/>
                  </a:cubicBezTo>
                  <a:cubicBezTo>
                    <a:pt x="1167" y="367"/>
                    <a:pt x="1167" y="367"/>
                    <a:pt x="1166" y="367"/>
                  </a:cubicBezTo>
                  <a:cubicBezTo>
                    <a:pt x="1166" y="367"/>
                    <a:pt x="1166" y="367"/>
                    <a:pt x="1167" y="366"/>
                  </a:cubicBezTo>
                  <a:cubicBezTo>
                    <a:pt x="1167" y="366"/>
                    <a:pt x="1167" y="366"/>
                    <a:pt x="1168" y="364"/>
                  </a:cubicBezTo>
                  <a:cubicBezTo>
                    <a:pt x="1168" y="364"/>
                    <a:pt x="1168" y="364"/>
                    <a:pt x="1169" y="362"/>
                  </a:cubicBezTo>
                  <a:cubicBezTo>
                    <a:pt x="1169" y="362"/>
                    <a:pt x="1169" y="362"/>
                    <a:pt x="1170" y="364"/>
                  </a:cubicBezTo>
                  <a:cubicBezTo>
                    <a:pt x="1170" y="364"/>
                    <a:pt x="1170" y="364"/>
                    <a:pt x="1170" y="362"/>
                  </a:cubicBezTo>
                  <a:cubicBezTo>
                    <a:pt x="1170" y="362"/>
                    <a:pt x="1170" y="362"/>
                    <a:pt x="1171" y="361"/>
                  </a:cubicBezTo>
                  <a:cubicBezTo>
                    <a:pt x="1171" y="361"/>
                    <a:pt x="1171" y="361"/>
                    <a:pt x="1170" y="361"/>
                  </a:cubicBezTo>
                  <a:cubicBezTo>
                    <a:pt x="1170" y="361"/>
                    <a:pt x="1170" y="361"/>
                    <a:pt x="1168" y="362"/>
                  </a:cubicBezTo>
                  <a:cubicBezTo>
                    <a:pt x="1168" y="362"/>
                    <a:pt x="1168" y="362"/>
                    <a:pt x="1167" y="363"/>
                  </a:cubicBezTo>
                  <a:cubicBezTo>
                    <a:pt x="1167" y="363"/>
                    <a:pt x="1167" y="363"/>
                    <a:pt x="1167" y="364"/>
                  </a:cubicBezTo>
                  <a:cubicBezTo>
                    <a:pt x="1167" y="364"/>
                    <a:pt x="1167" y="364"/>
                    <a:pt x="1166" y="365"/>
                  </a:cubicBezTo>
                  <a:cubicBezTo>
                    <a:pt x="1166" y="365"/>
                    <a:pt x="1166" y="365"/>
                    <a:pt x="1165" y="365"/>
                  </a:cubicBezTo>
                  <a:cubicBezTo>
                    <a:pt x="1165" y="365"/>
                    <a:pt x="1165" y="365"/>
                    <a:pt x="1166" y="364"/>
                  </a:cubicBezTo>
                  <a:cubicBezTo>
                    <a:pt x="1166" y="364"/>
                    <a:pt x="1166" y="364"/>
                    <a:pt x="1165" y="363"/>
                  </a:cubicBezTo>
                  <a:cubicBezTo>
                    <a:pt x="1165" y="363"/>
                    <a:pt x="1165" y="363"/>
                    <a:pt x="1165" y="362"/>
                  </a:cubicBezTo>
                  <a:cubicBezTo>
                    <a:pt x="1165" y="362"/>
                    <a:pt x="1165" y="362"/>
                    <a:pt x="1164" y="362"/>
                  </a:cubicBezTo>
                  <a:cubicBezTo>
                    <a:pt x="1164" y="362"/>
                    <a:pt x="1164" y="362"/>
                    <a:pt x="1166" y="361"/>
                  </a:cubicBezTo>
                  <a:cubicBezTo>
                    <a:pt x="1166" y="361"/>
                    <a:pt x="1166" y="361"/>
                    <a:pt x="1166" y="360"/>
                  </a:cubicBezTo>
                  <a:cubicBezTo>
                    <a:pt x="1166" y="360"/>
                    <a:pt x="1166" y="360"/>
                    <a:pt x="1166" y="359"/>
                  </a:cubicBezTo>
                  <a:cubicBezTo>
                    <a:pt x="1166" y="359"/>
                    <a:pt x="1166" y="359"/>
                    <a:pt x="1165" y="359"/>
                  </a:cubicBezTo>
                  <a:cubicBezTo>
                    <a:pt x="1165" y="359"/>
                    <a:pt x="1165" y="359"/>
                    <a:pt x="1163" y="361"/>
                  </a:cubicBezTo>
                  <a:cubicBezTo>
                    <a:pt x="1163" y="361"/>
                    <a:pt x="1163" y="361"/>
                    <a:pt x="1162" y="360"/>
                  </a:cubicBezTo>
                  <a:cubicBezTo>
                    <a:pt x="1162" y="360"/>
                    <a:pt x="1162" y="360"/>
                    <a:pt x="1162" y="359"/>
                  </a:cubicBezTo>
                  <a:cubicBezTo>
                    <a:pt x="1162" y="359"/>
                    <a:pt x="1162" y="359"/>
                    <a:pt x="1163" y="359"/>
                  </a:cubicBezTo>
                  <a:cubicBezTo>
                    <a:pt x="1163" y="359"/>
                    <a:pt x="1163" y="359"/>
                    <a:pt x="1163" y="358"/>
                  </a:cubicBezTo>
                  <a:cubicBezTo>
                    <a:pt x="1163" y="358"/>
                    <a:pt x="1163" y="358"/>
                    <a:pt x="1164" y="357"/>
                  </a:cubicBezTo>
                  <a:cubicBezTo>
                    <a:pt x="1164" y="357"/>
                    <a:pt x="1164" y="357"/>
                    <a:pt x="1163" y="357"/>
                  </a:cubicBezTo>
                  <a:cubicBezTo>
                    <a:pt x="1163" y="357"/>
                    <a:pt x="1163" y="357"/>
                    <a:pt x="1162" y="358"/>
                  </a:cubicBezTo>
                  <a:cubicBezTo>
                    <a:pt x="1162" y="358"/>
                    <a:pt x="1162" y="358"/>
                    <a:pt x="1161" y="357"/>
                  </a:cubicBezTo>
                  <a:cubicBezTo>
                    <a:pt x="1161" y="357"/>
                    <a:pt x="1161" y="357"/>
                    <a:pt x="1162" y="357"/>
                  </a:cubicBezTo>
                  <a:cubicBezTo>
                    <a:pt x="1162" y="357"/>
                    <a:pt x="1162" y="357"/>
                    <a:pt x="1161" y="355"/>
                  </a:cubicBezTo>
                  <a:cubicBezTo>
                    <a:pt x="1161" y="355"/>
                    <a:pt x="1161" y="355"/>
                    <a:pt x="1162" y="355"/>
                  </a:cubicBezTo>
                  <a:cubicBezTo>
                    <a:pt x="1162" y="355"/>
                    <a:pt x="1162" y="355"/>
                    <a:pt x="1163" y="356"/>
                  </a:cubicBezTo>
                  <a:cubicBezTo>
                    <a:pt x="1163" y="356"/>
                    <a:pt x="1163" y="356"/>
                    <a:pt x="1165" y="355"/>
                  </a:cubicBezTo>
                  <a:cubicBezTo>
                    <a:pt x="1165" y="355"/>
                    <a:pt x="1165" y="355"/>
                    <a:pt x="1166" y="355"/>
                  </a:cubicBezTo>
                  <a:cubicBezTo>
                    <a:pt x="1166" y="355"/>
                    <a:pt x="1166" y="355"/>
                    <a:pt x="1167" y="355"/>
                  </a:cubicBezTo>
                  <a:cubicBezTo>
                    <a:pt x="1167" y="355"/>
                    <a:pt x="1167" y="355"/>
                    <a:pt x="1168" y="355"/>
                  </a:cubicBezTo>
                  <a:cubicBezTo>
                    <a:pt x="1168" y="355"/>
                    <a:pt x="1168" y="355"/>
                    <a:pt x="1169" y="356"/>
                  </a:cubicBezTo>
                  <a:cubicBezTo>
                    <a:pt x="1169" y="356"/>
                    <a:pt x="1169" y="356"/>
                    <a:pt x="1170" y="355"/>
                  </a:cubicBezTo>
                  <a:cubicBezTo>
                    <a:pt x="1170" y="355"/>
                    <a:pt x="1170" y="355"/>
                    <a:pt x="1172" y="355"/>
                  </a:cubicBezTo>
                  <a:cubicBezTo>
                    <a:pt x="1172" y="355"/>
                    <a:pt x="1172" y="355"/>
                    <a:pt x="1172" y="356"/>
                  </a:cubicBezTo>
                  <a:cubicBezTo>
                    <a:pt x="1172" y="356"/>
                    <a:pt x="1172" y="356"/>
                    <a:pt x="1171" y="356"/>
                  </a:cubicBezTo>
                  <a:cubicBezTo>
                    <a:pt x="1171" y="356"/>
                    <a:pt x="1171" y="356"/>
                    <a:pt x="1171" y="357"/>
                  </a:cubicBezTo>
                  <a:cubicBezTo>
                    <a:pt x="1171" y="357"/>
                    <a:pt x="1171" y="357"/>
                    <a:pt x="1172" y="357"/>
                  </a:cubicBezTo>
                  <a:cubicBezTo>
                    <a:pt x="1172" y="357"/>
                    <a:pt x="1172" y="357"/>
                    <a:pt x="1173" y="356"/>
                  </a:cubicBezTo>
                  <a:cubicBezTo>
                    <a:pt x="1173" y="356"/>
                    <a:pt x="1173" y="356"/>
                    <a:pt x="1173" y="355"/>
                  </a:cubicBezTo>
                  <a:cubicBezTo>
                    <a:pt x="1173" y="355"/>
                    <a:pt x="1173" y="355"/>
                    <a:pt x="1175" y="355"/>
                  </a:cubicBezTo>
                  <a:cubicBezTo>
                    <a:pt x="1175" y="355"/>
                    <a:pt x="1175" y="355"/>
                    <a:pt x="1176" y="354"/>
                  </a:cubicBezTo>
                  <a:cubicBezTo>
                    <a:pt x="1176" y="354"/>
                    <a:pt x="1176" y="354"/>
                    <a:pt x="1175" y="352"/>
                  </a:cubicBezTo>
                  <a:cubicBezTo>
                    <a:pt x="1175" y="352"/>
                    <a:pt x="1175" y="352"/>
                    <a:pt x="1175" y="351"/>
                  </a:cubicBezTo>
                  <a:cubicBezTo>
                    <a:pt x="1175" y="351"/>
                    <a:pt x="1175" y="351"/>
                    <a:pt x="1174" y="353"/>
                  </a:cubicBezTo>
                  <a:cubicBezTo>
                    <a:pt x="1174" y="353"/>
                    <a:pt x="1174" y="353"/>
                    <a:pt x="1174" y="354"/>
                  </a:cubicBezTo>
                  <a:cubicBezTo>
                    <a:pt x="1174" y="354"/>
                    <a:pt x="1174" y="354"/>
                    <a:pt x="1173" y="354"/>
                  </a:cubicBezTo>
                  <a:cubicBezTo>
                    <a:pt x="1173" y="354"/>
                    <a:pt x="1173" y="354"/>
                    <a:pt x="1173" y="353"/>
                  </a:cubicBezTo>
                  <a:cubicBezTo>
                    <a:pt x="1173" y="353"/>
                    <a:pt x="1173" y="353"/>
                    <a:pt x="1172" y="354"/>
                  </a:cubicBezTo>
                  <a:cubicBezTo>
                    <a:pt x="1172" y="354"/>
                    <a:pt x="1172" y="354"/>
                    <a:pt x="1171" y="354"/>
                  </a:cubicBezTo>
                  <a:cubicBezTo>
                    <a:pt x="1171" y="354"/>
                    <a:pt x="1171" y="354"/>
                    <a:pt x="1170" y="353"/>
                  </a:cubicBezTo>
                  <a:cubicBezTo>
                    <a:pt x="1170" y="353"/>
                    <a:pt x="1170" y="353"/>
                    <a:pt x="1169" y="353"/>
                  </a:cubicBezTo>
                  <a:cubicBezTo>
                    <a:pt x="1169" y="353"/>
                    <a:pt x="1169" y="353"/>
                    <a:pt x="1169" y="354"/>
                  </a:cubicBezTo>
                  <a:cubicBezTo>
                    <a:pt x="1169" y="354"/>
                    <a:pt x="1169" y="354"/>
                    <a:pt x="1168" y="354"/>
                  </a:cubicBezTo>
                  <a:cubicBezTo>
                    <a:pt x="1168" y="354"/>
                    <a:pt x="1168" y="354"/>
                    <a:pt x="1167" y="354"/>
                  </a:cubicBezTo>
                  <a:cubicBezTo>
                    <a:pt x="1167" y="354"/>
                    <a:pt x="1167" y="354"/>
                    <a:pt x="1165" y="354"/>
                  </a:cubicBezTo>
                  <a:cubicBezTo>
                    <a:pt x="1165" y="354"/>
                    <a:pt x="1165" y="354"/>
                    <a:pt x="1164" y="355"/>
                  </a:cubicBezTo>
                  <a:cubicBezTo>
                    <a:pt x="1164" y="355"/>
                    <a:pt x="1164" y="355"/>
                    <a:pt x="1163" y="355"/>
                  </a:cubicBezTo>
                  <a:cubicBezTo>
                    <a:pt x="1163" y="355"/>
                    <a:pt x="1163" y="355"/>
                    <a:pt x="1162" y="354"/>
                  </a:cubicBezTo>
                  <a:cubicBezTo>
                    <a:pt x="1162" y="354"/>
                    <a:pt x="1162" y="354"/>
                    <a:pt x="1162" y="353"/>
                  </a:cubicBezTo>
                  <a:cubicBezTo>
                    <a:pt x="1162" y="353"/>
                    <a:pt x="1162" y="353"/>
                    <a:pt x="1163" y="352"/>
                  </a:cubicBezTo>
                  <a:cubicBezTo>
                    <a:pt x="1163" y="352"/>
                    <a:pt x="1163" y="352"/>
                    <a:pt x="1162" y="352"/>
                  </a:cubicBezTo>
                  <a:cubicBezTo>
                    <a:pt x="1162" y="352"/>
                    <a:pt x="1162" y="352"/>
                    <a:pt x="1163" y="351"/>
                  </a:cubicBezTo>
                  <a:cubicBezTo>
                    <a:pt x="1163" y="351"/>
                    <a:pt x="1163" y="351"/>
                    <a:pt x="1162" y="351"/>
                  </a:cubicBezTo>
                  <a:cubicBezTo>
                    <a:pt x="1162" y="351"/>
                    <a:pt x="1162" y="351"/>
                    <a:pt x="1163" y="350"/>
                  </a:cubicBezTo>
                  <a:cubicBezTo>
                    <a:pt x="1163" y="350"/>
                    <a:pt x="1163" y="350"/>
                    <a:pt x="1161" y="349"/>
                  </a:cubicBezTo>
                  <a:cubicBezTo>
                    <a:pt x="1161" y="349"/>
                    <a:pt x="1161" y="349"/>
                    <a:pt x="1161" y="348"/>
                  </a:cubicBezTo>
                  <a:cubicBezTo>
                    <a:pt x="1160" y="347"/>
                    <a:pt x="1160" y="347"/>
                    <a:pt x="1160" y="347"/>
                  </a:cubicBezTo>
                  <a:cubicBezTo>
                    <a:pt x="1162" y="348"/>
                    <a:pt x="1162" y="348"/>
                    <a:pt x="1162" y="348"/>
                  </a:cubicBezTo>
                  <a:cubicBezTo>
                    <a:pt x="1162" y="348"/>
                    <a:pt x="1162" y="348"/>
                    <a:pt x="1163" y="347"/>
                  </a:cubicBezTo>
                  <a:cubicBezTo>
                    <a:pt x="1163" y="347"/>
                    <a:pt x="1163" y="347"/>
                    <a:pt x="1164" y="348"/>
                  </a:cubicBezTo>
                  <a:cubicBezTo>
                    <a:pt x="1164" y="348"/>
                    <a:pt x="1164" y="348"/>
                    <a:pt x="1165" y="347"/>
                  </a:cubicBezTo>
                  <a:cubicBezTo>
                    <a:pt x="1165" y="347"/>
                    <a:pt x="1165" y="347"/>
                    <a:pt x="1167" y="348"/>
                  </a:cubicBezTo>
                  <a:cubicBezTo>
                    <a:pt x="1167" y="348"/>
                    <a:pt x="1167" y="348"/>
                    <a:pt x="1166" y="347"/>
                  </a:cubicBezTo>
                  <a:cubicBezTo>
                    <a:pt x="1166" y="347"/>
                    <a:pt x="1166" y="347"/>
                    <a:pt x="1164" y="346"/>
                  </a:cubicBezTo>
                  <a:cubicBezTo>
                    <a:pt x="1164" y="346"/>
                    <a:pt x="1164" y="346"/>
                    <a:pt x="1164" y="345"/>
                  </a:cubicBezTo>
                  <a:cubicBezTo>
                    <a:pt x="1164" y="345"/>
                    <a:pt x="1164" y="345"/>
                    <a:pt x="1164" y="344"/>
                  </a:cubicBezTo>
                  <a:cubicBezTo>
                    <a:pt x="1164" y="344"/>
                    <a:pt x="1164" y="344"/>
                    <a:pt x="1165" y="344"/>
                  </a:cubicBezTo>
                  <a:cubicBezTo>
                    <a:pt x="1165" y="344"/>
                    <a:pt x="1165" y="344"/>
                    <a:pt x="1166" y="345"/>
                  </a:cubicBezTo>
                  <a:cubicBezTo>
                    <a:pt x="1166" y="345"/>
                    <a:pt x="1166" y="345"/>
                    <a:pt x="1167" y="345"/>
                  </a:cubicBezTo>
                  <a:cubicBezTo>
                    <a:pt x="1167" y="345"/>
                    <a:pt x="1167" y="345"/>
                    <a:pt x="1166" y="344"/>
                  </a:cubicBezTo>
                  <a:cubicBezTo>
                    <a:pt x="1166" y="344"/>
                    <a:pt x="1166" y="344"/>
                    <a:pt x="1167" y="343"/>
                  </a:cubicBezTo>
                  <a:cubicBezTo>
                    <a:pt x="1167" y="343"/>
                    <a:pt x="1167" y="343"/>
                    <a:pt x="1169" y="344"/>
                  </a:cubicBezTo>
                  <a:cubicBezTo>
                    <a:pt x="1169" y="344"/>
                    <a:pt x="1169" y="344"/>
                    <a:pt x="1169" y="343"/>
                  </a:cubicBezTo>
                  <a:cubicBezTo>
                    <a:pt x="1169" y="343"/>
                    <a:pt x="1169" y="343"/>
                    <a:pt x="1169" y="342"/>
                  </a:cubicBezTo>
                  <a:cubicBezTo>
                    <a:pt x="1169" y="342"/>
                    <a:pt x="1169" y="342"/>
                    <a:pt x="1170" y="342"/>
                  </a:cubicBezTo>
                  <a:cubicBezTo>
                    <a:pt x="1170" y="342"/>
                    <a:pt x="1170" y="342"/>
                    <a:pt x="1171" y="342"/>
                  </a:cubicBezTo>
                  <a:cubicBezTo>
                    <a:pt x="1171" y="342"/>
                    <a:pt x="1171" y="342"/>
                    <a:pt x="1171" y="344"/>
                  </a:cubicBezTo>
                  <a:cubicBezTo>
                    <a:pt x="1171" y="344"/>
                    <a:pt x="1171" y="344"/>
                    <a:pt x="1171" y="345"/>
                  </a:cubicBezTo>
                  <a:cubicBezTo>
                    <a:pt x="1171" y="345"/>
                    <a:pt x="1171" y="345"/>
                    <a:pt x="1172" y="344"/>
                  </a:cubicBezTo>
                  <a:cubicBezTo>
                    <a:pt x="1172" y="344"/>
                    <a:pt x="1172" y="344"/>
                    <a:pt x="1172" y="343"/>
                  </a:cubicBezTo>
                  <a:cubicBezTo>
                    <a:pt x="1172" y="343"/>
                    <a:pt x="1172" y="343"/>
                    <a:pt x="1172" y="342"/>
                  </a:cubicBezTo>
                  <a:cubicBezTo>
                    <a:pt x="1172" y="342"/>
                    <a:pt x="1172" y="342"/>
                    <a:pt x="1170" y="341"/>
                  </a:cubicBezTo>
                  <a:cubicBezTo>
                    <a:pt x="1170" y="341"/>
                    <a:pt x="1170" y="341"/>
                    <a:pt x="1169" y="341"/>
                  </a:cubicBezTo>
                  <a:cubicBezTo>
                    <a:pt x="1169" y="341"/>
                    <a:pt x="1169" y="341"/>
                    <a:pt x="1167" y="340"/>
                  </a:cubicBezTo>
                  <a:cubicBezTo>
                    <a:pt x="1167" y="340"/>
                    <a:pt x="1167" y="340"/>
                    <a:pt x="1168" y="339"/>
                  </a:cubicBezTo>
                  <a:cubicBezTo>
                    <a:pt x="1168" y="339"/>
                    <a:pt x="1168" y="339"/>
                    <a:pt x="1168" y="340"/>
                  </a:cubicBezTo>
                  <a:cubicBezTo>
                    <a:pt x="1168" y="340"/>
                    <a:pt x="1168" y="340"/>
                    <a:pt x="1169" y="339"/>
                  </a:cubicBezTo>
                  <a:cubicBezTo>
                    <a:pt x="1169" y="339"/>
                    <a:pt x="1169" y="339"/>
                    <a:pt x="1170" y="340"/>
                  </a:cubicBezTo>
                  <a:cubicBezTo>
                    <a:pt x="1170" y="340"/>
                    <a:pt x="1170" y="340"/>
                    <a:pt x="1171" y="339"/>
                  </a:cubicBezTo>
                  <a:cubicBezTo>
                    <a:pt x="1171" y="339"/>
                    <a:pt x="1171" y="339"/>
                    <a:pt x="1172" y="341"/>
                  </a:cubicBezTo>
                  <a:cubicBezTo>
                    <a:pt x="1172" y="341"/>
                    <a:pt x="1172" y="341"/>
                    <a:pt x="1174" y="341"/>
                  </a:cubicBezTo>
                  <a:cubicBezTo>
                    <a:pt x="1174" y="341"/>
                    <a:pt x="1174" y="341"/>
                    <a:pt x="1174" y="340"/>
                  </a:cubicBezTo>
                  <a:cubicBezTo>
                    <a:pt x="1174" y="340"/>
                    <a:pt x="1174" y="340"/>
                    <a:pt x="1176" y="339"/>
                  </a:cubicBezTo>
                  <a:cubicBezTo>
                    <a:pt x="1176" y="339"/>
                    <a:pt x="1176" y="339"/>
                    <a:pt x="1175" y="339"/>
                  </a:cubicBezTo>
                  <a:cubicBezTo>
                    <a:pt x="1175" y="339"/>
                    <a:pt x="1175" y="339"/>
                    <a:pt x="1174" y="338"/>
                  </a:cubicBezTo>
                  <a:cubicBezTo>
                    <a:pt x="1174" y="338"/>
                    <a:pt x="1174" y="338"/>
                    <a:pt x="1172" y="339"/>
                  </a:cubicBezTo>
                  <a:cubicBezTo>
                    <a:pt x="1172" y="339"/>
                    <a:pt x="1172" y="339"/>
                    <a:pt x="1171" y="338"/>
                  </a:cubicBezTo>
                  <a:cubicBezTo>
                    <a:pt x="1171" y="338"/>
                    <a:pt x="1171" y="338"/>
                    <a:pt x="1172" y="337"/>
                  </a:cubicBezTo>
                  <a:cubicBezTo>
                    <a:pt x="1172" y="337"/>
                    <a:pt x="1172" y="337"/>
                    <a:pt x="1172" y="336"/>
                  </a:cubicBezTo>
                  <a:cubicBezTo>
                    <a:pt x="1172" y="336"/>
                    <a:pt x="1172" y="336"/>
                    <a:pt x="1173" y="336"/>
                  </a:cubicBezTo>
                  <a:cubicBezTo>
                    <a:pt x="1173" y="336"/>
                    <a:pt x="1173" y="336"/>
                    <a:pt x="1174" y="336"/>
                  </a:cubicBezTo>
                  <a:cubicBezTo>
                    <a:pt x="1174" y="336"/>
                    <a:pt x="1174" y="336"/>
                    <a:pt x="1175" y="337"/>
                  </a:cubicBezTo>
                  <a:cubicBezTo>
                    <a:pt x="1175" y="337"/>
                    <a:pt x="1175" y="337"/>
                    <a:pt x="1176" y="336"/>
                  </a:cubicBezTo>
                  <a:cubicBezTo>
                    <a:pt x="1176" y="336"/>
                    <a:pt x="1176" y="336"/>
                    <a:pt x="1177" y="338"/>
                  </a:cubicBezTo>
                  <a:cubicBezTo>
                    <a:pt x="1177" y="338"/>
                    <a:pt x="1177" y="338"/>
                    <a:pt x="1179" y="339"/>
                  </a:cubicBezTo>
                  <a:cubicBezTo>
                    <a:pt x="1179" y="339"/>
                    <a:pt x="1179" y="339"/>
                    <a:pt x="1180" y="339"/>
                  </a:cubicBezTo>
                  <a:cubicBezTo>
                    <a:pt x="1180" y="339"/>
                    <a:pt x="1180" y="339"/>
                    <a:pt x="1180" y="338"/>
                  </a:cubicBezTo>
                  <a:cubicBezTo>
                    <a:pt x="1180" y="338"/>
                    <a:pt x="1180" y="338"/>
                    <a:pt x="1179" y="338"/>
                  </a:cubicBezTo>
                  <a:cubicBezTo>
                    <a:pt x="1179" y="338"/>
                    <a:pt x="1179" y="338"/>
                    <a:pt x="1178" y="337"/>
                  </a:cubicBezTo>
                  <a:cubicBezTo>
                    <a:pt x="1178" y="337"/>
                    <a:pt x="1178" y="337"/>
                    <a:pt x="1180" y="337"/>
                  </a:cubicBezTo>
                  <a:cubicBezTo>
                    <a:pt x="1180" y="337"/>
                    <a:pt x="1180" y="337"/>
                    <a:pt x="1181" y="338"/>
                  </a:cubicBezTo>
                  <a:cubicBezTo>
                    <a:pt x="1181" y="338"/>
                    <a:pt x="1181" y="338"/>
                    <a:pt x="1181" y="337"/>
                  </a:cubicBezTo>
                  <a:cubicBezTo>
                    <a:pt x="1181" y="337"/>
                    <a:pt x="1181" y="337"/>
                    <a:pt x="1181" y="336"/>
                  </a:cubicBezTo>
                  <a:cubicBezTo>
                    <a:pt x="1181" y="336"/>
                    <a:pt x="1181" y="336"/>
                    <a:pt x="1179" y="336"/>
                  </a:cubicBezTo>
                  <a:cubicBezTo>
                    <a:pt x="1179" y="336"/>
                    <a:pt x="1179" y="336"/>
                    <a:pt x="1178" y="335"/>
                  </a:cubicBezTo>
                  <a:cubicBezTo>
                    <a:pt x="1178" y="335"/>
                    <a:pt x="1178" y="335"/>
                    <a:pt x="1179" y="335"/>
                  </a:cubicBezTo>
                  <a:cubicBezTo>
                    <a:pt x="1179" y="335"/>
                    <a:pt x="1179" y="335"/>
                    <a:pt x="1180" y="334"/>
                  </a:cubicBezTo>
                  <a:cubicBezTo>
                    <a:pt x="1180" y="334"/>
                    <a:pt x="1180" y="334"/>
                    <a:pt x="1181" y="334"/>
                  </a:cubicBezTo>
                  <a:cubicBezTo>
                    <a:pt x="1181" y="334"/>
                    <a:pt x="1181" y="334"/>
                    <a:pt x="1181" y="333"/>
                  </a:cubicBezTo>
                  <a:cubicBezTo>
                    <a:pt x="1181" y="333"/>
                    <a:pt x="1181" y="333"/>
                    <a:pt x="1180" y="334"/>
                  </a:cubicBezTo>
                  <a:cubicBezTo>
                    <a:pt x="1180" y="334"/>
                    <a:pt x="1180" y="334"/>
                    <a:pt x="1180" y="333"/>
                  </a:cubicBezTo>
                  <a:cubicBezTo>
                    <a:pt x="1180" y="333"/>
                    <a:pt x="1180" y="333"/>
                    <a:pt x="1181" y="332"/>
                  </a:cubicBezTo>
                  <a:cubicBezTo>
                    <a:pt x="1181" y="332"/>
                    <a:pt x="1181" y="332"/>
                    <a:pt x="1182" y="332"/>
                  </a:cubicBezTo>
                  <a:cubicBezTo>
                    <a:pt x="1182" y="332"/>
                    <a:pt x="1182" y="332"/>
                    <a:pt x="1183" y="333"/>
                  </a:cubicBezTo>
                  <a:cubicBezTo>
                    <a:pt x="1183" y="333"/>
                    <a:pt x="1183" y="333"/>
                    <a:pt x="1184" y="331"/>
                  </a:cubicBezTo>
                  <a:cubicBezTo>
                    <a:pt x="1184" y="331"/>
                    <a:pt x="1184" y="331"/>
                    <a:pt x="1183" y="331"/>
                  </a:cubicBezTo>
                  <a:cubicBezTo>
                    <a:pt x="1183" y="331"/>
                    <a:pt x="1183" y="331"/>
                    <a:pt x="1184" y="330"/>
                  </a:cubicBezTo>
                  <a:cubicBezTo>
                    <a:pt x="1184" y="330"/>
                    <a:pt x="1184" y="330"/>
                    <a:pt x="1185" y="330"/>
                  </a:cubicBezTo>
                  <a:cubicBezTo>
                    <a:pt x="1185" y="330"/>
                    <a:pt x="1185" y="330"/>
                    <a:pt x="1186" y="331"/>
                  </a:cubicBezTo>
                  <a:cubicBezTo>
                    <a:pt x="1186" y="331"/>
                    <a:pt x="1186" y="331"/>
                    <a:pt x="1186" y="332"/>
                  </a:cubicBezTo>
                  <a:cubicBezTo>
                    <a:pt x="1186" y="332"/>
                    <a:pt x="1186" y="332"/>
                    <a:pt x="1187" y="333"/>
                  </a:cubicBezTo>
                  <a:cubicBezTo>
                    <a:pt x="1187" y="333"/>
                    <a:pt x="1187" y="333"/>
                    <a:pt x="1186" y="333"/>
                  </a:cubicBezTo>
                  <a:cubicBezTo>
                    <a:pt x="1186" y="333"/>
                    <a:pt x="1186" y="333"/>
                    <a:pt x="1186" y="334"/>
                  </a:cubicBezTo>
                  <a:cubicBezTo>
                    <a:pt x="1186" y="334"/>
                    <a:pt x="1186" y="334"/>
                    <a:pt x="1187" y="334"/>
                  </a:cubicBezTo>
                  <a:cubicBezTo>
                    <a:pt x="1187" y="334"/>
                    <a:pt x="1187" y="334"/>
                    <a:pt x="1188" y="333"/>
                  </a:cubicBezTo>
                  <a:cubicBezTo>
                    <a:pt x="1188" y="333"/>
                    <a:pt x="1188" y="333"/>
                    <a:pt x="1188" y="332"/>
                  </a:cubicBezTo>
                  <a:cubicBezTo>
                    <a:pt x="1188" y="332"/>
                    <a:pt x="1188" y="332"/>
                    <a:pt x="1188" y="331"/>
                  </a:cubicBezTo>
                  <a:cubicBezTo>
                    <a:pt x="1188" y="331"/>
                    <a:pt x="1188" y="331"/>
                    <a:pt x="1190" y="331"/>
                  </a:cubicBezTo>
                  <a:cubicBezTo>
                    <a:pt x="1190" y="331"/>
                    <a:pt x="1190" y="331"/>
                    <a:pt x="1191" y="332"/>
                  </a:cubicBezTo>
                  <a:cubicBezTo>
                    <a:pt x="1191" y="332"/>
                    <a:pt x="1191" y="332"/>
                    <a:pt x="1192" y="332"/>
                  </a:cubicBezTo>
                  <a:cubicBezTo>
                    <a:pt x="1192" y="332"/>
                    <a:pt x="1192" y="332"/>
                    <a:pt x="1192" y="331"/>
                  </a:cubicBezTo>
                  <a:cubicBezTo>
                    <a:pt x="1192" y="331"/>
                    <a:pt x="1192" y="331"/>
                    <a:pt x="1192" y="330"/>
                  </a:cubicBezTo>
                  <a:cubicBezTo>
                    <a:pt x="1192" y="330"/>
                    <a:pt x="1192" y="330"/>
                    <a:pt x="1191" y="330"/>
                  </a:cubicBezTo>
                  <a:cubicBezTo>
                    <a:pt x="1191" y="330"/>
                    <a:pt x="1191" y="330"/>
                    <a:pt x="1193" y="328"/>
                  </a:cubicBezTo>
                  <a:cubicBezTo>
                    <a:pt x="1193" y="328"/>
                    <a:pt x="1193" y="328"/>
                    <a:pt x="1194" y="328"/>
                  </a:cubicBezTo>
                  <a:cubicBezTo>
                    <a:pt x="1194" y="328"/>
                    <a:pt x="1194" y="328"/>
                    <a:pt x="1194" y="327"/>
                  </a:cubicBezTo>
                  <a:cubicBezTo>
                    <a:pt x="1194" y="327"/>
                    <a:pt x="1194" y="327"/>
                    <a:pt x="1193" y="327"/>
                  </a:cubicBezTo>
                  <a:cubicBezTo>
                    <a:pt x="1193" y="327"/>
                    <a:pt x="1193" y="327"/>
                    <a:pt x="1193" y="326"/>
                  </a:cubicBezTo>
                  <a:cubicBezTo>
                    <a:pt x="1193" y="326"/>
                    <a:pt x="1193" y="326"/>
                    <a:pt x="1195" y="325"/>
                  </a:cubicBezTo>
                  <a:cubicBezTo>
                    <a:pt x="1195" y="325"/>
                    <a:pt x="1195" y="325"/>
                    <a:pt x="1194" y="325"/>
                  </a:cubicBezTo>
                  <a:cubicBezTo>
                    <a:pt x="1194" y="325"/>
                    <a:pt x="1194" y="325"/>
                    <a:pt x="1193" y="325"/>
                  </a:cubicBezTo>
                  <a:cubicBezTo>
                    <a:pt x="1193" y="325"/>
                    <a:pt x="1193" y="325"/>
                    <a:pt x="1192" y="325"/>
                  </a:cubicBezTo>
                  <a:cubicBezTo>
                    <a:pt x="1192" y="325"/>
                    <a:pt x="1192" y="325"/>
                    <a:pt x="1192" y="327"/>
                  </a:cubicBezTo>
                  <a:cubicBezTo>
                    <a:pt x="1192" y="327"/>
                    <a:pt x="1192" y="327"/>
                    <a:pt x="1192" y="328"/>
                  </a:cubicBezTo>
                  <a:cubicBezTo>
                    <a:pt x="1192" y="328"/>
                    <a:pt x="1192" y="328"/>
                    <a:pt x="1190" y="330"/>
                  </a:cubicBezTo>
                  <a:cubicBezTo>
                    <a:pt x="1190" y="330"/>
                    <a:pt x="1190" y="330"/>
                    <a:pt x="1188" y="330"/>
                  </a:cubicBezTo>
                  <a:cubicBezTo>
                    <a:pt x="1188" y="330"/>
                    <a:pt x="1188" y="330"/>
                    <a:pt x="1187" y="331"/>
                  </a:cubicBezTo>
                  <a:cubicBezTo>
                    <a:pt x="1187" y="331"/>
                    <a:pt x="1187" y="331"/>
                    <a:pt x="1186" y="330"/>
                  </a:cubicBezTo>
                  <a:cubicBezTo>
                    <a:pt x="1186" y="330"/>
                    <a:pt x="1186" y="330"/>
                    <a:pt x="1186" y="329"/>
                  </a:cubicBezTo>
                  <a:cubicBezTo>
                    <a:pt x="1186" y="329"/>
                    <a:pt x="1186" y="329"/>
                    <a:pt x="1187" y="328"/>
                  </a:cubicBezTo>
                  <a:cubicBezTo>
                    <a:pt x="1187" y="328"/>
                    <a:pt x="1187" y="328"/>
                    <a:pt x="1185" y="329"/>
                  </a:cubicBezTo>
                  <a:cubicBezTo>
                    <a:pt x="1185" y="329"/>
                    <a:pt x="1185" y="329"/>
                    <a:pt x="1185" y="328"/>
                  </a:cubicBezTo>
                  <a:cubicBezTo>
                    <a:pt x="1185" y="328"/>
                    <a:pt x="1185" y="328"/>
                    <a:pt x="1186" y="327"/>
                  </a:cubicBezTo>
                  <a:cubicBezTo>
                    <a:pt x="1186" y="327"/>
                    <a:pt x="1186" y="327"/>
                    <a:pt x="1187" y="326"/>
                  </a:cubicBezTo>
                  <a:cubicBezTo>
                    <a:pt x="1187" y="326"/>
                    <a:pt x="1187" y="326"/>
                    <a:pt x="1187" y="325"/>
                  </a:cubicBezTo>
                  <a:cubicBezTo>
                    <a:pt x="1187" y="325"/>
                    <a:pt x="1187" y="325"/>
                    <a:pt x="1188" y="324"/>
                  </a:cubicBezTo>
                  <a:cubicBezTo>
                    <a:pt x="1188" y="324"/>
                    <a:pt x="1188" y="324"/>
                    <a:pt x="1188" y="323"/>
                  </a:cubicBezTo>
                  <a:cubicBezTo>
                    <a:pt x="1188" y="323"/>
                    <a:pt x="1188" y="323"/>
                    <a:pt x="1189" y="322"/>
                  </a:cubicBezTo>
                  <a:cubicBezTo>
                    <a:pt x="1189" y="322"/>
                    <a:pt x="1189" y="322"/>
                    <a:pt x="1190" y="322"/>
                  </a:cubicBezTo>
                  <a:cubicBezTo>
                    <a:pt x="1190" y="322"/>
                    <a:pt x="1190" y="322"/>
                    <a:pt x="1190" y="321"/>
                  </a:cubicBezTo>
                  <a:cubicBezTo>
                    <a:pt x="1190" y="321"/>
                    <a:pt x="1190" y="321"/>
                    <a:pt x="1190" y="320"/>
                  </a:cubicBezTo>
                  <a:cubicBezTo>
                    <a:pt x="1190" y="320"/>
                    <a:pt x="1190" y="320"/>
                    <a:pt x="1191" y="320"/>
                  </a:cubicBezTo>
                  <a:cubicBezTo>
                    <a:pt x="1191" y="320"/>
                    <a:pt x="1191" y="320"/>
                    <a:pt x="1191" y="319"/>
                  </a:cubicBezTo>
                  <a:cubicBezTo>
                    <a:pt x="1191" y="319"/>
                    <a:pt x="1191" y="319"/>
                    <a:pt x="1192" y="320"/>
                  </a:cubicBezTo>
                  <a:cubicBezTo>
                    <a:pt x="1192" y="320"/>
                    <a:pt x="1192" y="320"/>
                    <a:pt x="1192" y="321"/>
                  </a:cubicBezTo>
                  <a:cubicBezTo>
                    <a:pt x="1192" y="321"/>
                    <a:pt x="1192" y="321"/>
                    <a:pt x="1193" y="320"/>
                  </a:cubicBezTo>
                  <a:cubicBezTo>
                    <a:pt x="1193" y="320"/>
                    <a:pt x="1193" y="320"/>
                    <a:pt x="1194" y="319"/>
                  </a:cubicBezTo>
                  <a:cubicBezTo>
                    <a:pt x="1193" y="319"/>
                    <a:pt x="1193" y="319"/>
                    <a:pt x="1193" y="319"/>
                  </a:cubicBezTo>
                  <a:cubicBezTo>
                    <a:pt x="1193" y="319"/>
                    <a:pt x="1193" y="319"/>
                    <a:pt x="1193" y="318"/>
                  </a:cubicBezTo>
                  <a:cubicBezTo>
                    <a:pt x="1193" y="318"/>
                    <a:pt x="1193" y="318"/>
                    <a:pt x="1194" y="317"/>
                  </a:cubicBezTo>
                  <a:cubicBezTo>
                    <a:pt x="1194" y="317"/>
                    <a:pt x="1194" y="317"/>
                    <a:pt x="1196" y="317"/>
                  </a:cubicBezTo>
                  <a:cubicBezTo>
                    <a:pt x="1196" y="317"/>
                    <a:pt x="1196" y="317"/>
                    <a:pt x="1196" y="316"/>
                  </a:cubicBezTo>
                  <a:cubicBezTo>
                    <a:pt x="1196" y="316"/>
                    <a:pt x="1196" y="316"/>
                    <a:pt x="1195" y="316"/>
                  </a:cubicBezTo>
                  <a:cubicBezTo>
                    <a:pt x="1195" y="316"/>
                    <a:pt x="1195" y="316"/>
                    <a:pt x="1196" y="315"/>
                  </a:cubicBezTo>
                  <a:cubicBezTo>
                    <a:pt x="1196" y="315"/>
                    <a:pt x="1196" y="315"/>
                    <a:pt x="1197" y="315"/>
                  </a:cubicBezTo>
                  <a:cubicBezTo>
                    <a:pt x="1197" y="315"/>
                    <a:pt x="1197" y="315"/>
                    <a:pt x="1197" y="314"/>
                  </a:cubicBezTo>
                  <a:cubicBezTo>
                    <a:pt x="1197" y="314"/>
                    <a:pt x="1197" y="314"/>
                    <a:pt x="1198" y="314"/>
                  </a:cubicBezTo>
                  <a:cubicBezTo>
                    <a:pt x="1198" y="314"/>
                    <a:pt x="1198" y="314"/>
                    <a:pt x="1199" y="313"/>
                  </a:cubicBezTo>
                  <a:cubicBezTo>
                    <a:pt x="1199" y="313"/>
                    <a:pt x="1199" y="313"/>
                    <a:pt x="1200" y="313"/>
                  </a:cubicBezTo>
                  <a:cubicBezTo>
                    <a:pt x="1200" y="313"/>
                    <a:pt x="1200" y="313"/>
                    <a:pt x="1201" y="311"/>
                  </a:cubicBezTo>
                  <a:cubicBezTo>
                    <a:pt x="1201" y="311"/>
                    <a:pt x="1201" y="311"/>
                    <a:pt x="1200" y="311"/>
                  </a:cubicBezTo>
                  <a:cubicBezTo>
                    <a:pt x="1200" y="311"/>
                    <a:pt x="1200" y="311"/>
                    <a:pt x="1200" y="312"/>
                  </a:cubicBezTo>
                  <a:cubicBezTo>
                    <a:pt x="1200" y="312"/>
                    <a:pt x="1200" y="312"/>
                    <a:pt x="1199" y="312"/>
                  </a:cubicBezTo>
                  <a:cubicBezTo>
                    <a:pt x="1199" y="312"/>
                    <a:pt x="1199" y="312"/>
                    <a:pt x="1199" y="311"/>
                  </a:cubicBezTo>
                  <a:cubicBezTo>
                    <a:pt x="1199" y="311"/>
                    <a:pt x="1199" y="311"/>
                    <a:pt x="1199" y="310"/>
                  </a:cubicBezTo>
                  <a:cubicBezTo>
                    <a:pt x="1199" y="310"/>
                    <a:pt x="1199" y="310"/>
                    <a:pt x="1198" y="310"/>
                  </a:cubicBezTo>
                  <a:cubicBezTo>
                    <a:pt x="1198" y="310"/>
                    <a:pt x="1198" y="310"/>
                    <a:pt x="1198" y="309"/>
                  </a:cubicBezTo>
                  <a:cubicBezTo>
                    <a:pt x="1198" y="309"/>
                    <a:pt x="1198" y="309"/>
                    <a:pt x="1199" y="309"/>
                  </a:cubicBezTo>
                  <a:cubicBezTo>
                    <a:pt x="1199" y="309"/>
                    <a:pt x="1199" y="309"/>
                    <a:pt x="1200" y="310"/>
                  </a:cubicBezTo>
                  <a:cubicBezTo>
                    <a:pt x="1200" y="310"/>
                    <a:pt x="1200" y="310"/>
                    <a:pt x="1200" y="309"/>
                  </a:cubicBezTo>
                  <a:cubicBezTo>
                    <a:pt x="1200" y="309"/>
                    <a:pt x="1200" y="309"/>
                    <a:pt x="1200" y="308"/>
                  </a:cubicBezTo>
                  <a:cubicBezTo>
                    <a:pt x="1200" y="308"/>
                    <a:pt x="1200" y="308"/>
                    <a:pt x="1199" y="308"/>
                  </a:cubicBezTo>
                  <a:cubicBezTo>
                    <a:pt x="1199" y="308"/>
                    <a:pt x="1199" y="308"/>
                    <a:pt x="1199" y="307"/>
                  </a:cubicBezTo>
                  <a:cubicBezTo>
                    <a:pt x="1199" y="307"/>
                    <a:pt x="1199" y="307"/>
                    <a:pt x="1200" y="307"/>
                  </a:cubicBezTo>
                  <a:cubicBezTo>
                    <a:pt x="1200" y="307"/>
                    <a:pt x="1200" y="307"/>
                    <a:pt x="1200" y="306"/>
                  </a:cubicBezTo>
                  <a:cubicBezTo>
                    <a:pt x="1200" y="306"/>
                    <a:pt x="1200" y="306"/>
                    <a:pt x="1200" y="305"/>
                  </a:cubicBezTo>
                  <a:cubicBezTo>
                    <a:pt x="1200" y="305"/>
                    <a:pt x="1200" y="305"/>
                    <a:pt x="1201" y="304"/>
                  </a:cubicBezTo>
                  <a:cubicBezTo>
                    <a:pt x="1201" y="304"/>
                    <a:pt x="1201" y="304"/>
                    <a:pt x="1202" y="305"/>
                  </a:cubicBezTo>
                  <a:cubicBezTo>
                    <a:pt x="1202" y="305"/>
                    <a:pt x="1202" y="305"/>
                    <a:pt x="1202" y="304"/>
                  </a:cubicBezTo>
                  <a:cubicBezTo>
                    <a:pt x="1202" y="304"/>
                    <a:pt x="1202" y="304"/>
                    <a:pt x="1201" y="303"/>
                  </a:cubicBezTo>
                  <a:cubicBezTo>
                    <a:pt x="1201" y="303"/>
                    <a:pt x="1201" y="303"/>
                    <a:pt x="1200" y="303"/>
                  </a:cubicBezTo>
                  <a:cubicBezTo>
                    <a:pt x="1200" y="303"/>
                    <a:pt x="1200" y="303"/>
                    <a:pt x="1200" y="302"/>
                  </a:cubicBezTo>
                  <a:cubicBezTo>
                    <a:pt x="1200" y="302"/>
                    <a:pt x="1200" y="302"/>
                    <a:pt x="1201" y="301"/>
                  </a:cubicBezTo>
                  <a:cubicBezTo>
                    <a:pt x="1201" y="301"/>
                    <a:pt x="1201" y="301"/>
                    <a:pt x="1203" y="301"/>
                  </a:cubicBezTo>
                  <a:cubicBezTo>
                    <a:pt x="1203" y="301"/>
                    <a:pt x="1203" y="301"/>
                    <a:pt x="1203" y="302"/>
                  </a:cubicBezTo>
                  <a:cubicBezTo>
                    <a:pt x="1203" y="302"/>
                    <a:pt x="1203" y="302"/>
                    <a:pt x="1204" y="302"/>
                  </a:cubicBezTo>
                  <a:cubicBezTo>
                    <a:pt x="1204" y="302"/>
                    <a:pt x="1204" y="302"/>
                    <a:pt x="1204" y="301"/>
                  </a:cubicBezTo>
                  <a:cubicBezTo>
                    <a:pt x="1204" y="301"/>
                    <a:pt x="1204" y="301"/>
                    <a:pt x="1203" y="301"/>
                  </a:cubicBezTo>
                  <a:cubicBezTo>
                    <a:pt x="1203" y="301"/>
                    <a:pt x="1203" y="301"/>
                    <a:pt x="1203" y="300"/>
                  </a:cubicBezTo>
                  <a:cubicBezTo>
                    <a:pt x="1203" y="300"/>
                    <a:pt x="1203" y="300"/>
                    <a:pt x="1201" y="299"/>
                  </a:cubicBezTo>
                  <a:cubicBezTo>
                    <a:pt x="1201" y="299"/>
                    <a:pt x="1201" y="299"/>
                    <a:pt x="1201" y="298"/>
                  </a:cubicBezTo>
                  <a:cubicBezTo>
                    <a:pt x="1201" y="298"/>
                    <a:pt x="1201" y="298"/>
                    <a:pt x="1202" y="298"/>
                  </a:cubicBezTo>
                  <a:cubicBezTo>
                    <a:pt x="1202" y="298"/>
                    <a:pt x="1202" y="298"/>
                    <a:pt x="1203" y="297"/>
                  </a:cubicBezTo>
                  <a:cubicBezTo>
                    <a:pt x="1203" y="297"/>
                    <a:pt x="1203" y="297"/>
                    <a:pt x="1202" y="297"/>
                  </a:cubicBezTo>
                  <a:cubicBezTo>
                    <a:pt x="1202" y="297"/>
                    <a:pt x="1202" y="297"/>
                    <a:pt x="1203" y="296"/>
                  </a:cubicBezTo>
                  <a:cubicBezTo>
                    <a:pt x="1204" y="296"/>
                    <a:pt x="1204" y="296"/>
                    <a:pt x="1204" y="296"/>
                  </a:cubicBezTo>
                  <a:cubicBezTo>
                    <a:pt x="1204" y="296"/>
                    <a:pt x="1204" y="296"/>
                    <a:pt x="1204" y="295"/>
                  </a:cubicBezTo>
                  <a:cubicBezTo>
                    <a:pt x="1204" y="295"/>
                    <a:pt x="1204" y="295"/>
                    <a:pt x="1203" y="295"/>
                  </a:cubicBezTo>
                  <a:cubicBezTo>
                    <a:pt x="1203" y="295"/>
                    <a:pt x="1203" y="295"/>
                    <a:pt x="1203" y="294"/>
                  </a:cubicBezTo>
                  <a:cubicBezTo>
                    <a:pt x="1203" y="294"/>
                    <a:pt x="1203" y="294"/>
                    <a:pt x="1204" y="294"/>
                  </a:cubicBezTo>
                  <a:cubicBezTo>
                    <a:pt x="1204" y="294"/>
                    <a:pt x="1204" y="294"/>
                    <a:pt x="1205" y="294"/>
                  </a:cubicBezTo>
                  <a:cubicBezTo>
                    <a:pt x="1205" y="294"/>
                    <a:pt x="1205" y="294"/>
                    <a:pt x="1204" y="293"/>
                  </a:cubicBezTo>
                  <a:cubicBezTo>
                    <a:pt x="1204" y="293"/>
                    <a:pt x="1204" y="293"/>
                    <a:pt x="1203" y="293"/>
                  </a:cubicBezTo>
                  <a:cubicBezTo>
                    <a:pt x="1203" y="293"/>
                    <a:pt x="1203" y="293"/>
                    <a:pt x="1203" y="292"/>
                  </a:cubicBezTo>
                  <a:cubicBezTo>
                    <a:pt x="1203" y="292"/>
                    <a:pt x="1203" y="292"/>
                    <a:pt x="1204" y="292"/>
                  </a:cubicBezTo>
                  <a:cubicBezTo>
                    <a:pt x="1204" y="292"/>
                    <a:pt x="1204" y="292"/>
                    <a:pt x="1206" y="291"/>
                  </a:cubicBezTo>
                  <a:cubicBezTo>
                    <a:pt x="1206" y="291"/>
                    <a:pt x="1206" y="291"/>
                    <a:pt x="1206" y="292"/>
                  </a:cubicBezTo>
                  <a:cubicBezTo>
                    <a:pt x="1206" y="292"/>
                    <a:pt x="1206" y="292"/>
                    <a:pt x="1207" y="291"/>
                  </a:cubicBezTo>
                  <a:cubicBezTo>
                    <a:pt x="1207" y="291"/>
                    <a:pt x="1207" y="291"/>
                    <a:pt x="1207" y="290"/>
                  </a:cubicBezTo>
                  <a:cubicBezTo>
                    <a:pt x="1207" y="290"/>
                    <a:pt x="1207" y="290"/>
                    <a:pt x="1209" y="290"/>
                  </a:cubicBezTo>
                  <a:cubicBezTo>
                    <a:pt x="1209" y="290"/>
                    <a:pt x="1209" y="290"/>
                    <a:pt x="1211" y="290"/>
                  </a:cubicBezTo>
                  <a:cubicBezTo>
                    <a:pt x="1211" y="290"/>
                    <a:pt x="1211" y="290"/>
                    <a:pt x="1212" y="291"/>
                  </a:cubicBezTo>
                  <a:cubicBezTo>
                    <a:pt x="1212" y="291"/>
                    <a:pt x="1212" y="291"/>
                    <a:pt x="1212" y="290"/>
                  </a:cubicBezTo>
                  <a:cubicBezTo>
                    <a:pt x="1212" y="290"/>
                    <a:pt x="1212" y="290"/>
                    <a:pt x="1211" y="289"/>
                  </a:cubicBezTo>
                  <a:cubicBezTo>
                    <a:pt x="1211" y="289"/>
                    <a:pt x="1211" y="289"/>
                    <a:pt x="1210" y="289"/>
                  </a:cubicBezTo>
                  <a:cubicBezTo>
                    <a:pt x="1210" y="289"/>
                    <a:pt x="1210" y="289"/>
                    <a:pt x="1209" y="288"/>
                  </a:cubicBezTo>
                  <a:cubicBezTo>
                    <a:pt x="1209" y="288"/>
                    <a:pt x="1209" y="288"/>
                    <a:pt x="1208" y="289"/>
                  </a:cubicBezTo>
                  <a:cubicBezTo>
                    <a:pt x="1208" y="289"/>
                    <a:pt x="1208" y="289"/>
                    <a:pt x="1207" y="288"/>
                  </a:cubicBezTo>
                  <a:cubicBezTo>
                    <a:pt x="1207" y="288"/>
                    <a:pt x="1207" y="288"/>
                    <a:pt x="1208" y="287"/>
                  </a:cubicBezTo>
                  <a:cubicBezTo>
                    <a:pt x="1208" y="287"/>
                    <a:pt x="1208" y="287"/>
                    <a:pt x="1210" y="287"/>
                  </a:cubicBezTo>
                  <a:cubicBezTo>
                    <a:pt x="1210" y="287"/>
                    <a:pt x="1210" y="287"/>
                    <a:pt x="1209" y="286"/>
                  </a:cubicBezTo>
                  <a:cubicBezTo>
                    <a:pt x="1209" y="286"/>
                    <a:pt x="1209" y="286"/>
                    <a:pt x="1209" y="285"/>
                  </a:cubicBezTo>
                  <a:cubicBezTo>
                    <a:pt x="1209" y="285"/>
                    <a:pt x="1209" y="285"/>
                    <a:pt x="1210" y="285"/>
                  </a:cubicBezTo>
                  <a:cubicBezTo>
                    <a:pt x="1210" y="285"/>
                    <a:pt x="1210" y="285"/>
                    <a:pt x="1211" y="286"/>
                  </a:cubicBezTo>
                  <a:cubicBezTo>
                    <a:pt x="1211" y="286"/>
                    <a:pt x="1211" y="286"/>
                    <a:pt x="1212" y="286"/>
                  </a:cubicBezTo>
                  <a:cubicBezTo>
                    <a:pt x="1212" y="286"/>
                    <a:pt x="1212" y="286"/>
                    <a:pt x="1213" y="287"/>
                  </a:cubicBezTo>
                  <a:cubicBezTo>
                    <a:pt x="1213" y="287"/>
                    <a:pt x="1213" y="287"/>
                    <a:pt x="1213" y="286"/>
                  </a:cubicBezTo>
                  <a:cubicBezTo>
                    <a:pt x="1213" y="286"/>
                    <a:pt x="1213" y="286"/>
                    <a:pt x="1211" y="285"/>
                  </a:cubicBezTo>
                  <a:cubicBezTo>
                    <a:pt x="1211" y="285"/>
                    <a:pt x="1211" y="285"/>
                    <a:pt x="1211" y="284"/>
                  </a:cubicBezTo>
                  <a:cubicBezTo>
                    <a:pt x="1211" y="284"/>
                    <a:pt x="1211" y="284"/>
                    <a:pt x="1211" y="283"/>
                  </a:cubicBezTo>
                  <a:cubicBezTo>
                    <a:pt x="1211" y="283"/>
                    <a:pt x="1211" y="283"/>
                    <a:pt x="1213" y="283"/>
                  </a:cubicBezTo>
                  <a:cubicBezTo>
                    <a:pt x="1213" y="283"/>
                    <a:pt x="1213" y="283"/>
                    <a:pt x="1212" y="282"/>
                  </a:cubicBezTo>
                  <a:cubicBezTo>
                    <a:pt x="1212" y="282"/>
                    <a:pt x="1212" y="282"/>
                    <a:pt x="1211" y="282"/>
                  </a:cubicBezTo>
                  <a:cubicBezTo>
                    <a:pt x="1211" y="282"/>
                    <a:pt x="1211" y="282"/>
                    <a:pt x="1210" y="283"/>
                  </a:cubicBezTo>
                  <a:cubicBezTo>
                    <a:pt x="1210" y="283"/>
                    <a:pt x="1210" y="283"/>
                    <a:pt x="1209" y="282"/>
                  </a:cubicBezTo>
                  <a:cubicBezTo>
                    <a:pt x="1209" y="282"/>
                    <a:pt x="1209" y="282"/>
                    <a:pt x="1209" y="281"/>
                  </a:cubicBezTo>
                  <a:cubicBezTo>
                    <a:pt x="1209" y="281"/>
                    <a:pt x="1209" y="281"/>
                    <a:pt x="1210" y="281"/>
                  </a:cubicBezTo>
                  <a:cubicBezTo>
                    <a:pt x="1210" y="281"/>
                    <a:pt x="1210" y="281"/>
                    <a:pt x="1211" y="281"/>
                  </a:cubicBezTo>
                  <a:cubicBezTo>
                    <a:pt x="1211" y="281"/>
                    <a:pt x="1211" y="281"/>
                    <a:pt x="1213" y="281"/>
                  </a:cubicBezTo>
                  <a:cubicBezTo>
                    <a:pt x="1213" y="281"/>
                    <a:pt x="1213" y="281"/>
                    <a:pt x="1214" y="280"/>
                  </a:cubicBezTo>
                  <a:cubicBezTo>
                    <a:pt x="1214" y="280"/>
                    <a:pt x="1214" y="280"/>
                    <a:pt x="1213" y="279"/>
                  </a:cubicBezTo>
                  <a:cubicBezTo>
                    <a:pt x="1213" y="279"/>
                    <a:pt x="1213" y="279"/>
                    <a:pt x="1212" y="279"/>
                  </a:cubicBezTo>
                  <a:cubicBezTo>
                    <a:pt x="1212" y="279"/>
                    <a:pt x="1212" y="279"/>
                    <a:pt x="1213" y="278"/>
                  </a:cubicBezTo>
                  <a:cubicBezTo>
                    <a:pt x="1213" y="278"/>
                    <a:pt x="1213" y="278"/>
                    <a:pt x="1214" y="277"/>
                  </a:cubicBezTo>
                  <a:cubicBezTo>
                    <a:pt x="1214" y="277"/>
                    <a:pt x="1214" y="277"/>
                    <a:pt x="1215" y="279"/>
                  </a:cubicBezTo>
                  <a:cubicBezTo>
                    <a:pt x="1215" y="279"/>
                    <a:pt x="1215" y="279"/>
                    <a:pt x="1215" y="280"/>
                  </a:cubicBezTo>
                  <a:cubicBezTo>
                    <a:pt x="1215" y="280"/>
                    <a:pt x="1215" y="280"/>
                    <a:pt x="1216" y="280"/>
                  </a:cubicBezTo>
                  <a:cubicBezTo>
                    <a:pt x="1216" y="280"/>
                    <a:pt x="1216" y="280"/>
                    <a:pt x="1215" y="279"/>
                  </a:cubicBezTo>
                  <a:cubicBezTo>
                    <a:pt x="1215" y="279"/>
                    <a:pt x="1215" y="279"/>
                    <a:pt x="1216" y="278"/>
                  </a:cubicBezTo>
                  <a:cubicBezTo>
                    <a:pt x="1216" y="278"/>
                    <a:pt x="1216" y="278"/>
                    <a:pt x="1216" y="277"/>
                  </a:cubicBezTo>
                  <a:cubicBezTo>
                    <a:pt x="1216" y="277"/>
                    <a:pt x="1216" y="277"/>
                    <a:pt x="1215" y="277"/>
                  </a:cubicBezTo>
                  <a:cubicBezTo>
                    <a:pt x="1215" y="277"/>
                    <a:pt x="1215" y="277"/>
                    <a:pt x="1216" y="276"/>
                  </a:cubicBezTo>
                  <a:cubicBezTo>
                    <a:pt x="1216" y="276"/>
                    <a:pt x="1216" y="276"/>
                    <a:pt x="1217" y="277"/>
                  </a:cubicBezTo>
                  <a:cubicBezTo>
                    <a:pt x="1217" y="277"/>
                    <a:pt x="1217" y="277"/>
                    <a:pt x="1217" y="276"/>
                  </a:cubicBezTo>
                  <a:cubicBezTo>
                    <a:pt x="1217" y="276"/>
                    <a:pt x="1217" y="276"/>
                    <a:pt x="1218" y="276"/>
                  </a:cubicBezTo>
                  <a:cubicBezTo>
                    <a:pt x="1218" y="276"/>
                    <a:pt x="1218" y="276"/>
                    <a:pt x="1219" y="276"/>
                  </a:cubicBezTo>
                  <a:cubicBezTo>
                    <a:pt x="1219" y="276"/>
                    <a:pt x="1219" y="276"/>
                    <a:pt x="1220" y="277"/>
                  </a:cubicBezTo>
                  <a:cubicBezTo>
                    <a:pt x="1220" y="277"/>
                    <a:pt x="1220" y="277"/>
                    <a:pt x="1221" y="276"/>
                  </a:cubicBezTo>
                  <a:cubicBezTo>
                    <a:pt x="1221" y="276"/>
                    <a:pt x="1221" y="276"/>
                    <a:pt x="1221" y="275"/>
                  </a:cubicBezTo>
                  <a:cubicBezTo>
                    <a:pt x="1221" y="275"/>
                    <a:pt x="1221" y="275"/>
                    <a:pt x="1221" y="274"/>
                  </a:cubicBezTo>
                  <a:cubicBezTo>
                    <a:pt x="1221" y="274"/>
                    <a:pt x="1221" y="274"/>
                    <a:pt x="1219" y="274"/>
                  </a:cubicBezTo>
                  <a:cubicBezTo>
                    <a:pt x="1219" y="274"/>
                    <a:pt x="1219" y="274"/>
                    <a:pt x="1216" y="275"/>
                  </a:cubicBezTo>
                  <a:cubicBezTo>
                    <a:pt x="1216" y="275"/>
                    <a:pt x="1216" y="275"/>
                    <a:pt x="1215" y="275"/>
                  </a:cubicBezTo>
                  <a:cubicBezTo>
                    <a:pt x="1215" y="275"/>
                    <a:pt x="1215" y="275"/>
                    <a:pt x="1216" y="273"/>
                  </a:cubicBezTo>
                  <a:cubicBezTo>
                    <a:pt x="1216" y="273"/>
                    <a:pt x="1216" y="273"/>
                    <a:pt x="1217" y="273"/>
                  </a:cubicBezTo>
                  <a:cubicBezTo>
                    <a:pt x="1217" y="273"/>
                    <a:pt x="1217" y="273"/>
                    <a:pt x="1217" y="272"/>
                  </a:cubicBezTo>
                  <a:cubicBezTo>
                    <a:pt x="1217" y="272"/>
                    <a:pt x="1217" y="272"/>
                    <a:pt x="1218" y="271"/>
                  </a:cubicBezTo>
                  <a:cubicBezTo>
                    <a:pt x="1218" y="271"/>
                    <a:pt x="1218" y="271"/>
                    <a:pt x="1219" y="271"/>
                  </a:cubicBezTo>
                  <a:cubicBezTo>
                    <a:pt x="1219" y="271"/>
                    <a:pt x="1219" y="271"/>
                    <a:pt x="1219" y="272"/>
                  </a:cubicBezTo>
                  <a:cubicBezTo>
                    <a:pt x="1219" y="272"/>
                    <a:pt x="1219" y="272"/>
                    <a:pt x="1220" y="271"/>
                  </a:cubicBezTo>
                  <a:cubicBezTo>
                    <a:pt x="1220" y="271"/>
                    <a:pt x="1220" y="271"/>
                    <a:pt x="1221" y="271"/>
                  </a:cubicBezTo>
                  <a:cubicBezTo>
                    <a:pt x="1221" y="271"/>
                    <a:pt x="1221" y="271"/>
                    <a:pt x="1221" y="270"/>
                  </a:cubicBezTo>
                  <a:cubicBezTo>
                    <a:pt x="1221" y="270"/>
                    <a:pt x="1221" y="270"/>
                    <a:pt x="1220" y="269"/>
                  </a:cubicBezTo>
                  <a:cubicBezTo>
                    <a:pt x="1220" y="269"/>
                    <a:pt x="1220" y="269"/>
                    <a:pt x="1221" y="269"/>
                  </a:cubicBezTo>
                  <a:cubicBezTo>
                    <a:pt x="1221" y="269"/>
                    <a:pt x="1221" y="269"/>
                    <a:pt x="1222" y="269"/>
                  </a:cubicBezTo>
                  <a:cubicBezTo>
                    <a:pt x="1222" y="269"/>
                    <a:pt x="1222" y="269"/>
                    <a:pt x="1221" y="268"/>
                  </a:cubicBezTo>
                  <a:cubicBezTo>
                    <a:pt x="1221" y="268"/>
                    <a:pt x="1221" y="268"/>
                    <a:pt x="1220" y="268"/>
                  </a:cubicBezTo>
                  <a:cubicBezTo>
                    <a:pt x="1220" y="268"/>
                    <a:pt x="1220" y="268"/>
                    <a:pt x="1221" y="266"/>
                  </a:cubicBezTo>
                  <a:cubicBezTo>
                    <a:pt x="1221" y="266"/>
                    <a:pt x="1221" y="266"/>
                    <a:pt x="1222" y="266"/>
                  </a:cubicBezTo>
                  <a:cubicBezTo>
                    <a:pt x="1222" y="266"/>
                    <a:pt x="1222" y="266"/>
                    <a:pt x="1223" y="267"/>
                  </a:cubicBezTo>
                  <a:cubicBezTo>
                    <a:pt x="1223" y="267"/>
                    <a:pt x="1223" y="267"/>
                    <a:pt x="1223" y="265"/>
                  </a:cubicBezTo>
                  <a:cubicBezTo>
                    <a:pt x="1223" y="265"/>
                    <a:pt x="1223" y="265"/>
                    <a:pt x="1223" y="263"/>
                  </a:cubicBezTo>
                  <a:cubicBezTo>
                    <a:pt x="1223" y="263"/>
                    <a:pt x="1223" y="263"/>
                    <a:pt x="1224" y="263"/>
                  </a:cubicBezTo>
                  <a:cubicBezTo>
                    <a:pt x="1224" y="263"/>
                    <a:pt x="1224" y="263"/>
                    <a:pt x="1225" y="264"/>
                  </a:cubicBezTo>
                  <a:cubicBezTo>
                    <a:pt x="1225" y="264"/>
                    <a:pt x="1225" y="264"/>
                    <a:pt x="1225" y="265"/>
                  </a:cubicBezTo>
                  <a:cubicBezTo>
                    <a:pt x="1225" y="265"/>
                    <a:pt x="1225" y="265"/>
                    <a:pt x="1226" y="265"/>
                  </a:cubicBezTo>
                  <a:cubicBezTo>
                    <a:pt x="1226" y="265"/>
                    <a:pt x="1226" y="265"/>
                    <a:pt x="1227" y="265"/>
                  </a:cubicBezTo>
                  <a:cubicBezTo>
                    <a:pt x="1227" y="265"/>
                    <a:pt x="1227" y="265"/>
                    <a:pt x="1227" y="264"/>
                  </a:cubicBezTo>
                  <a:cubicBezTo>
                    <a:pt x="1227" y="264"/>
                    <a:pt x="1227" y="264"/>
                    <a:pt x="1226" y="264"/>
                  </a:cubicBezTo>
                  <a:cubicBezTo>
                    <a:pt x="1226" y="264"/>
                    <a:pt x="1226" y="264"/>
                    <a:pt x="1225" y="263"/>
                  </a:cubicBezTo>
                  <a:cubicBezTo>
                    <a:pt x="1225" y="263"/>
                    <a:pt x="1225" y="263"/>
                    <a:pt x="1225" y="262"/>
                  </a:cubicBezTo>
                  <a:cubicBezTo>
                    <a:pt x="1225" y="262"/>
                    <a:pt x="1225" y="262"/>
                    <a:pt x="1226" y="262"/>
                  </a:cubicBezTo>
                  <a:cubicBezTo>
                    <a:pt x="1226" y="262"/>
                    <a:pt x="1226" y="262"/>
                    <a:pt x="1227" y="262"/>
                  </a:cubicBezTo>
                  <a:cubicBezTo>
                    <a:pt x="1227" y="262"/>
                    <a:pt x="1227" y="262"/>
                    <a:pt x="1228" y="264"/>
                  </a:cubicBezTo>
                  <a:cubicBezTo>
                    <a:pt x="1228" y="264"/>
                    <a:pt x="1228" y="264"/>
                    <a:pt x="1229" y="265"/>
                  </a:cubicBezTo>
                  <a:cubicBezTo>
                    <a:pt x="1229" y="265"/>
                    <a:pt x="1229" y="265"/>
                    <a:pt x="1229" y="266"/>
                  </a:cubicBezTo>
                  <a:cubicBezTo>
                    <a:pt x="1229" y="266"/>
                    <a:pt x="1229" y="266"/>
                    <a:pt x="1230" y="265"/>
                  </a:cubicBezTo>
                  <a:cubicBezTo>
                    <a:pt x="1230" y="265"/>
                    <a:pt x="1230" y="265"/>
                    <a:pt x="1230" y="264"/>
                  </a:cubicBezTo>
                  <a:cubicBezTo>
                    <a:pt x="1230" y="264"/>
                    <a:pt x="1230" y="264"/>
                    <a:pt x="1228" y="263"/>
                  </a:cubicBezTo>
                  <a:cubicBezTo>
                    <a:pt x="1228" y="263"/>
                    <a:pt x="1228" y="263"/>
                    <a:pt x="1228" y="262"/>
                  </a:cubicBezTo>
                  <a:cubicBezTo>
                    <a:pt x="1228" y="262"/>
                    <a:pt x="1228" y="262"/>
                    <a:pt x="1227" y="261"/>
                  </a:cubicBezTo>
                  <a:cubicBezTo>
                    <a:pt x="1227" y="261"/>
                    <a:pt x="1227" y="261"/>
                    <a:pt x="1228" y="259"/>
                  </a:cubicBezTo>
                  <a:cubicBezTo>
                    <a:pt x="1228" y="259"/>
                    <a:pt x="1228" y="259"/>
                    <a:pt x="1230" y="258"/>
                  </a:cubicBezTo>
                  <a:cubicBezTo>
                    <a:pt x="1230" y="258"/>
                    <a:pt x="1230" y="258"/>
                    <a:pt x="1231" y="260"/>
                  </a:cubicBezTo>
                  <a:cubicBezTo>
                    <a:pt x="1231" y="260"/>
                    <a:pt x="1231" y="260"/>
                    <a:pt x="1230" y="261"/>
                  </a:cubicBezTo>
                  <a:cubicBezTo>
                    <a:pt x="1230" y="261"/>
                    <a:pt x="1230" y="261"/>
                    <a:pt x="1230" y="263"/>
                  </a:cubicBezTo>
                  <a:cubicBezTo>
                    <a:pt x="1230" y="263"/>
                    <a:pt x="1230" y="263"/>
                    <a:pt x="1231" y="261"/>
                  </a:cubicBezTo>
                  <a:cubicBezTo>
                    <a:pt x="1231" y="261"/>
                    <a:pt x="1231" y="261"/>
                    <a:pt x="1231" y="260"/>
                  </a:cubicBezTo>
                  <a:cubicBezTo>
                    <a:pt x="1231" y="259"/>
                    <a:pt x="1231" y="259"/>
                    <a:pt x="1231" y="259"/>
                  </a:cubicBezTo>
                  <a:cubicBezTo>
                    <a:pt x="1231" y="259"/>
                    <a:pt x="1231" y="259"/>
                    <a:pt x="1232" y="257"/>
                  </a:cubicBezTo>
                  <a:cubicBezTo>
                    <a:pt x="1232" y="257"/>
                    <a:pt x="1232" y="257"/>
                    <a:pt x="1233" y="256"/>
                  </a:cubicBezTo>
                  <a:cubicBezTo>
                    <a:pt x="1233" y="256"/>
                    <a:pt x="1233" y="256"/>
                    <a:pt x="1234" y="260"/>
                  </a:cubicBezTo>
                  <a:cubicBezTo>
                    <a:pt x="1234" y="260"/>
                    <a:pt x="1234" y="260"/>
                    <a:pt x="1233" y="262"/>
                  </a:cubicBezTo>
                  <a:cubicBezTo>
                    <a:pt x="1233" y="262"/>
                    <a:pt x="1233" y="262"/>
                    <a:pt x="1232" y="263"/>
                  </a:cubicBezTo>
                  <a:cubicBezTo>
                    <a:pt x="1232" y="263"/>
                    <a:pt x="1232" y="263"/>
                    <a:pt x="1232" y="264"/>
                  </a:cubicBezTo>
                  <a:cubicBezTo>
                    <a:pt x="1232" y="264"/>
                    <a:pt x="1232" y="264"/>
                    <a:pt x="1234" y="263"/>
                  </a:cubicBezTo>
                  <a:cubicBezTo>
                    <a:pt x="1234" y="263"/>
                    <a:pt x="1234" y="263"/>
                    <a:pt x="1234" y="262"/>
                  </a:cubicBezTo>
                  <a:cubicBezTo>
                    <a:pt x="1234" y="262"/>
                    <a:pt x="1234" y="262"/>
                    <a:pt x="1235" y="260"/>
                  </a:cubicBezTo>
                  <a:cubicBezTo>
                    <a:pt x="1235" y="260"/>
                    <a:pt x="1235" y="260"/>
                    <a:pt x="1236" y="261"/>
                  </a:cubicBezTo>
                  <a:cubicBezTo>
                    <a:pt x="1236" y="261"/>
                    <a:pt x="1236" y="261"/>
                    <a:pt x="1237" y="261"/>
                  </a:cubicBezTo>
                  <a:cubicBezTo>
                    <a:pt x="1237" y="261"/>
                    <a:pt x="1237" y="261"/>
                    <a:pt x="1236" y="260"/>
                  </a:cubicBezTo>
                  <a:cubicBezTo>
                    <a:pt x="1236" y="260"/>
                    <a:pt x="1236" y="260"/>
                    <a:pt x="1235" y="259"/>
                  </a:cubicBezTo>
                  <a:cubicBezTo>
                    <a:pt x="1235" y="259"/>
                    <a:pt x="1235" y="259"/>
                    <a:pt x="1235" y="258"/>
                  </a:cubicBezTo>
                  <a:cubicBezTo>
                    <a:pt x="1235" y="258"/>
                    <a:pt x="1235" y="258"/>
                    <a:pt x="1236" y="257"/>
                  </a:cubicBezTo>
                  <a:cubicBezTo>
                    <a:pt x="1236" y="257"/>
                    <a:pt x="1236" y="257"/>
                    <a:pt x="1237" y="256"/>
                  </a:cubicBezTo>
                  <a:cubicBezTo>
                    <a:pt x="1237" y="256"/>
                    <a:pt x="1237" y="256"/>
                    <a:pt x="1237" y="258"/>
                  </a:cubicBezTo>
                  <a:cubicBezTo>
                    <a:pt x="1237" y="258"/>
                    <a:pt x="1237" y="258"/>
                    <a:pt x="1238" y="257"/>
                  </a:cubicBezTo>
                  <a:cubicBezTo>
                    <a:pt x="1238" y="257"/>
                    <a:pt x="1238" y="257"/>
                    <a:pt x="1238" y="256"/>
                  </a:cubicBezTo>
                  <a:cubicBezTo>
                    <a:pt x="1238" y="256"/>
                    <a:pt x="1238" y="256"/>
                    <a:pt x="1239" y="256"/>
                  </a:cubicBezTo>
                  <a:cubicBezTo>
                    <a:pt x="1239" y="256"/>
                    <a:pt x="1239" y="256"/>
                    <a:pt x="1240" y="257"/>
                  </a:cubicBezTo>
                  <a:cubicBezTo>
                    <a:pt x="1240" y="257"/>
                    <a:pt x="1240" y="257"/>
                    <a:pt x="1241" y="258"/>
                  </a:cubicBezTo>
                  <a:cubicBezTo>
                    <a:pt x="1241" y="258"/>
                    <a:pt x="1241" y="258"/>
                    <a:pt x="1241" y="259"/>
                  </a:cubicBezTo>
                  <a:cubicBezTo>
                    <a:pt x="1241" y="259"/>
                    <a:pt x="1241" y="259"/>
                    <a:pt x="1242" y="258"/>
                  </a:cubicBezTo>
                  <a:cubicBezTo>
                    <a:pt x="1242" y="258"/>
                    <a:pt x="1242" y="258"/>
                    <a:pt x="1241" y="257"/>
                  </a:cubicBezTo>
                  <a:cubicBezTo>
                    <a:pt x="1241" y="257"/>
                    <a:pt x="1241" y="257"/>
                    <a:pt x="1241" y="256"/>
                  </a:cubicBezTo>
                  <a:cubicBezTo>
                    <a:pt x="1241" y="256"/>
                    <a:pt x="1241" y="256"/>
                    <a:pt x="1241" y="255"/>
                  </a:cubicBezTo>
                  <a:cubicBezTo>
                    <a:pt x="1241" y="255"/>
                    <a:pt x="1241" y="255"/>
                    <a:pt x="1240" y="254"/>
                  </a:cubicBezTo>
                  <a:cubicBezTo>
                    <a:pt x="1240" y="254"/>
                    <a:pt x="1240" y="254"/>
                    <a:pt x="1239" y="254"/>
                  </a:cubicBezTo>
                  <a:cubicBezTo>
                    <a:pt x="1239" y="254"/>
                    <a:pt x="1239" y="254"/>
                    <a:pt x="1238" y="254"/>
                  </a:cubicBezTo>
                  <a:cubicBezTo>
                    <a:pt x="1238" y="254"/>
                    <a:pt x="1238" y="254"/>
                    <a:pt x="1237" y="252"/>
                  </a:cubicBezTo>
                  <a:cubicBezTo>
                    <a:pt x="1237" y="252"/>
                    <a:pt x="1237" y="252"/>
                    <a:pt x="1238" y="251"/>
                  </a:cubicBezTo>
                  <a:cubicBezTo>
                    <a:pt x="1238" y="251"/>
                    <a:pt x="1238" y="251"/>
                    <a:pt x="1239" y="251"/>
                  </a:cubicBezTo>
                  <a:cubicBezTo>
                    <a:pt x="1239" y="251"/>
                    <a:pt x="1239" y="251"/>
                    <a:pt x="1240" y="251"/>
                  </a:cubicBezTo>
                  <a:cubicBezTo>
                    <a:pt x="1240" y="251"/>
                    <a:pt x="1240" y="251"/>
                    <a:pt x="1241" y="251"/>
                  </a:cubicBezTo>
                  <a:cubicBezTo>
                    <a:pt x="1241" y="251"/>
                    <a:pt x="1241" y="251"/>
                    <a:pt x="1243" y="252"/>
                  </a:cubicBezTo>
                  <a:cubicBezTo>
                    <a:pt x="1243" y="252"/>
                    <a:pt x="1243" y="252"/>
                    <a:pt x="1244" y="252"/>
                  </a:cubicBezTo>
                  <a:cubicBezTo>
                    <a:pt x="1244" y="252"/>
                    <a:pt x="1244" y="252"/>
                    <a:pt x="1245" y="252"/>
                  </a:cubicBezTo>
                  <a:cubicBezTo>
                    <a:pt x="1245" y="252"/>
                    <a:pt x="1245" y="252"/>
                    <a:pt x="1246" y="253"/>
                  </a:cubicBezTo>
                  <a:cubicBezTo>
                    <a:pt x="1246" y="253"/>
                    <a:pt x="1246" y="253"/>
                    <a:pt x="1245" y="253"/>
                  </a:cubicBezTo>
                  <a:cubicBezTo>
                    <a:pt x="1245" y="253"/>
                    <a:pt x="1245" y="253"/>
                    <a:pt x="1246" y="254"/>
                  </a:cubicBezTo>
                  <a:cubicBezTo>
                    <a:pt x="1246" y="254"/>
                    <a:pt x="1246" y="254"/>
                    <a:pt x="1246" y="255"/>
                  </a:cubicBezTo>
                  <a:cubicBezTo>
                    <a:pt x="1246" y="255"/>
                    <a:pt x="1246" y="255"/>
                    <a:pt x="1248" y="255"/>
                  </a:cubicBezTo>
                  <a:cubicBezTo>
                    <a:pt x="1248" y="255"/>
                    <a:pt x="1248" y="255"/>
                    <a:pt x="1249" y="255"/>
                  </a:cubicBezTo>
                  <a:cubicBezTo>
                    <a:pt x="1249" y="255"/>
                    <a:pt x="1249" y="255"/>
                    <a:pt x="1248" y="254"/>
                  </a:cubicBezTo>
                  <a:cubicBezTo>
                    <a:pt x="1248" y="254"/>
                    <a:pt x="1248" y="254"/>
                    <a:pt x="1247" y="254"/>
                  </a:cubicBezTo>
                  <a:cubicBezTo>
                    <a:pt x="1247" y="254"/>
                    <a:pt x="1247" y="254"/>
                    <a:pt x="1248" y="253"/>
                  </a:cubicBezTo>
                  <a:cubicBezTo>
                    <a:pt x="1248" y="253"/>
                    <a:pt x="1248" y="253"/>
                    <a:pt x="1247" y="252"/>
                  </a:cubicBezTo>
                  <a:cubicBezTo>
                    <a:pt x="1247" y="252"/>
                    <a:pt x="1247" y="252"/>
                    <a:pt x="1247" y="251"/>
                  </a:cubicBezTo>
                  <a:cubicBezTo>
                    <a:pt x="1247" y="251"/>
                    <a:pt x="1247" y="251"/>
                    <a:pt x="1248" y="251"/>
                  </a:cubicBezTo>
                  <a:cubicBezTo>
                    <a:pt x="1248" y="251"/>
                    <a:pt x="1248" y="251"/>
                    <a:pt x="1248" y="250"/>
                  </a:cubicBezTo>
                  <a:cubicBezTo>
                    <a:pt x="1248" y="250"/>
                    <a:pt x="1248" y="250"/>
                    <a:pt x="1249" y="249"/>
                  </a:cubicBezTo>
                  <a:cubicBezTo>
                    <a:pt x="1249" y="249"/>
                    <a:pt x="1249" y="249"/>
                    <a:pt x="1249" y="248"/>
                  </a:cubicBezTo>
                  <a:cubicBezTo>
                    <a:pt x="1249" y="248"/>
                    <a:pt x="1249" y="248"/>
                    <a:pt x="1250" y="248"/>
                  </a:cubicBezTo>
                  <a:cubicBezTo>
                    <a:pt x="1250" y="248"/>
                    <a:pt x="1250" y="248"/>
                    <a:pt x="1251" y="249"/>
                  </a:cubicBezTo>
                  <a:cubicBezTo>
                    <a:pt x="1251" y="249"/>
                    <a:pt x="1251" y="249"/>
                    <a:pt x="1251" y="248"/>
                  </a:cubicBezTo>
                  <a:cubicBezTo>
                    <a:pt x="1251" y="248"/>
                    <a:pt x="1251" y="248"/>
                    <a:pt x="1251" y="247"/>
                  </a:cubicBezTo>
                  <a:cubicBezTo>
                    <a:pt x="1251" y="247"/>
                    <a:pt x="1251" y="247"/>
                    <a:pt x="1252" y="247"/>
                  </a:cubicBezTo>
                  <a:cubicBezTo>
                    <a:pt x="1252" y="247"/>
                    <a:pt x="1252" y="247"/>
                    <a:pt x="1253" y="247"/>
                  </a:cubicBezTo>
                  <a:cubicBezTo>
                    <a:pt x="1253" y="247"/>
                    <a:pt x="1253" y="247"/>
                    <a:pt x="1253" y="246"/>
                  </a:cubicBezTo>
                  <a:cubicBezTo>
                    <a:pt x="1253" y="246"/>
                    <a:pt x="1253" y="246"/>
                    <a:pt x="1251" y="245"/>
                  </a:cubicBezTo>
                  <a:cubicBezTo>
                    <a:pt x="1251" y="245"/>
                    <a:pt x="1251" y="245"/>
                    <a:pt x="1251" y="244"/>
                  </a:cubicBezTo>
                  <a:cubicBezTo>
                    <a:pt x="1251" y="244"/>
                    <a:pt x="1251" y="244"/>
                    <a:pt x="1252" y="244"/>
                  </a:cubicBezTo>
                  <a:cubicBezTo>
                    <a:pt x="1252" y="244"/>
                    <a:pt x="1252" y="244"/>
                    <a:pt x="1253" y="245"/>
                  </a:cubicBezTo>
                  <a:cubicBezTo>
                    <a:pt x="1253" y="245"/>
                    <a:pt x="1253" y="245"/>
                    <a:pt x="1253" y="244"/>
                  </a:cubicBezTo>
                  <a:cubicBezTo>
                    <a:pt x="1253" y="244"/>
                    <a:pt x="1253" y="244"/>
                    <a:pt x="1253" y="243"/>
                  </a:cubicBezTo>
                  <a:cubicBezTo>
                    <a:pt x="1253" y="243"/>
                    <a:pt x="1253" y="243"/>
                    <a:pt x="1254" y="242"/>
                  </a:cubicBezTo>
                  <a:cubicBezTo>
                    <a:pt x="1254" y="242"/>
                    <a:pt x="1254" y="242"/>
                    <a:pt x="1255" y="242"/>
                  </a:cubicBezTo>
                  <a:cubicBezTo>
                    <a:pt x="1255" y="242"/>
                    <a:pt x="1255" y="242"/>
                    <a:pt x="1255" y="243"/>
                  </a:cubicBezTo>
                  <a:cubicBezTo>
                    <a:pt x="1255" y="243"/>
                    <a:pt x="1255" y="243"/>
                    <a:pt x="1256" y="244"/>
                  </a:cubicBezTo>
                  <a:cubicBezTo>
                    <a:pt x="1256" y="244"/>
                    <a:pt x="1256" y="244"/>
                    <a:pt x="1256" y="243"/>
                  </a:cubicBezTo>
                  <a:cubicBezTo>
                    <a:pt x="1256" y="243"/>
                    <a:pt x="1256" y="243"/>
                    <a:pt x="1256" y="242"/>
                  </a:cubicBezTo>
                  <a:cubicBezTo>
                    <a:pt x="1256" y="242"/>
                    <a:pt x="1256" y="242"/>
                    <a:pt x="1257" y="242"/>
                  </a:cubicBezTo>
                  <a:cubicBezTo>
                    <a:pt x="1257" y="242"/>
                    <a:pt x="1257" y="242"/>
                    <a:pt x="1258" y="243"/>
                  </a:cubicBezTo>
                  <a:cubicBezTo>
                    <a:pt x="1258" y="243"/>
                    <a:pt x="1258" y="243"/>
                    <a:pt x="1259" y="243"/>
                  </a:cubicBezTo>
                  <a:cubicBezTo>
                    <a:pt x="1259" y="243"/>
                    <a:pt x="1259" y="243"/>
                    <a:pt x="1259" y="244"/>
                  </a:cubicBezTo>
                  <a:cubicBezTo>
                    <a:pt x="1259" y="244"/>
                    <a:pt x="1259" y="244"/>
                    <a:pt x="1258" y="244"/>
                  </a:cubicBezTo>
                  <a:cubicBezTo>
                    <a:pt x="1258" y="244"/>
                    <a:pt x="1258" y="244"/>
                    <a:pt x="1258" y="245"/>
                  </a:cubicBezTo>
                  <a:cubicBezTo>
                    <a:pt x="1258" y="245"/>
                    <a:pt x="1258" y="245"/>
                    <a:pt x="1256" y="247"/>
                  </a:cubicBezTo>
                  <a:cubicBezTo>
                    <a:pt x="1256" y="247"/>
                    <a:pt x="1256" y="247"/>
                    <a:pt x="1257" y="249"/>
                  </a:cubicBezTo>
                  <a:cubicBezTo>
                    <a:pt x="1257" y="249"/>
                    <a:pt x="1257" y="249"/>
                    <a:pt x="1256" y="249"/>
                  </a:cubicBezTo>
                  <a:cubicBezTo>
                    <a:pt x="1256" y="249"/>
                    <a:pt x="1256" y="249"/>
                    <a:pt x="1257" y="250"/>
                  </a:cubicBezTo>
                  <a:cubicBezTo>
                    <a:pt x="1257" y="250"/>
                    <a:pt x="1257" y="250"/>
                    <a:pt x="1255" y="252"/>
                  </a:cubicBezTo>
                  <a:cubicBezTo>
                    <a:pt x="1255" y="252"/>
                    <a:pt x="1255" y="252"/>
                    <a:pt x="1256" y="253"/>
                  </a:cubicBezTo>
                  <a:cubicBezTo>
                    <a:pt x="1256" y="253"/>
                    <a:pt x="1256" y="253"/>
                    <a:pt x="1256" y="254"/>
                  </a:cubicBezTo>
                  <a:cubicBezTo>
                    <a:pt x="1256" y="254"/>
                    <a:pt x="1256" y="254"/>
                    <a:pt x="1257" y="254"/>
                  </a:cubicBezTo>
                  <a:cubicBezTo>
                    <a:pt x="1257" y="254"/>
                    <a:pt x="1257" y="254"/>
                    <a:pt x="1258" y="252"/>
                  </a:cubicBezTo>
                  <a:cubicBezTo>
                    <a:pt x="1258" y="252"/>
                    <a:pt x="1258" y="252"/>
                    <a:pt x="1258" y="251"/>
                  </a:cubicBezTo>
                  <a:cubicBezTo>
                    <a:pt x="1258" y="251"/>
                    <a:pt x="1258" y="251"/>
                    <a:pt x="1258" y="250"/>
                  </a:cubicBezTo>
                  <a:cubicBezTo>
                    <a:pt x="1258" y="250"/>
                    <a:pt x="1258" y="250"/>
                    <a:pt x="1259" y="248"/>
                  </a:cubicBezTo>
                  <a:cubicBezTo>
                    <a:pt x="1259" y="248"/>
                    <a:pt x="1259" y="248"/>
                    <a:pt x="1260" y="246"/>
                  </a:cubicBezTo>
                  <a:cubicBezTo>
                    <a:pt x="1260" y="246"/>
                    <a:pt x="1260" y="246"/>
                    <a:pt x="1260" y="245"/>
                  </a:cubicBezTo>
                  <a:cubicBezTo>
                    <a:pt x="1260" y="245"/>
                    <a:pt x="1260" y="245"/>
                    <a:pt x="1262" y="242"/>
                  </a:cubicBezTo>
                  <a:cubicBezTo>
                    <a:pt x="1262" y="242"/>
                    <a:pt x="1262" y="242"/>
                    <a:pt x="1263" y="243"/>
                  </a:cubicBezTo>
                  <a:cubicBezTo>
                    <a:pt x="1263" y="243"/>
                    <a:pt x="1263" y="243"/>
                    <a:pt x="1263" y="245"/>
                  </a:cubicBezTo>
                  <a:cubicBezTo>
                    <a:pt x="1263" y="245"/>
                    <a:pt x="1263" y="245"/>
                    <a:pt x="1262" y="245"/>
                  </a:cubicBezTo>
                  <a:cubicBezTo>
                    <a:pt x="1262" y="245"/>
                    <a:pt x="1262" y="245"/>
                    <a:pt x="1262" y="246"/>
                  </a:cubicBezTo>
                  <a:cubicBezTo>
                    <a:pt x="1262" y="246"/>
                    <a:pt x="1262" y="246"/>
                    <a:pt x="1263" y="246"/>
                  </a:cubicBezTo>
                  <a:cubicBezTo>
                    <a:pt x="1263" y="246"/>
                    <a:pt x="1263" y="246"/>
                    <a:pt x="1262" y="248"/>
                  </a:cubicBezTo>
                  <a:cubicBezTo>
                    <a:pt x="1262" y="248"/>
                    <a:pt x="1262" y="248"/>
                    <a:pt x="1262" y="250"/>
                  </a:cubicBezTo>
                  <a:cubicBezTo>
                    <a:pt x="1262" y="250"/>
                    <a:pt x="1262" y="250"/>
                    <a:pt x="1263" y="249"/>
                  </a:cubicBezTo>
                  <a:cubicBezTo>
                    <a:pt x="1263" y="249"/>
                    <a:pt x="1263" y="249"/>
                    <a:pt x="1264" y="248"/>
                  </a:cubicBezTo>
                  <a:cubicBezTo>
                    <a:pt x="1264" y="248"/>
                    <a:pt x="1264" y="248"/>
                    <a:pt x="1264" y="249"/>
                  </a:cubicBezTo>
                  <a:cubicBezTo>
                    <a:pt x="1264" y="249"/>
                    <a:pt x="1264" y="249"/>
                    <a:pt x="1265" y="248"/>
                  </a:cubicBezTo>
                  <a:cubicBezTo>
                    <a:pt x="1265" y="248"/>
                    <a:pt x="1265" y="248"/>
                    <a:pt x="1264" y="247"/>
                  </a:cubicBezTo>
                  <a:cubicBezTo>
                    <a:pt x="1264" y="247"/>
                    <a:pt x="1264" y="247"/>
                    <a:pt x="1265" y="247"/>
                  </a:cubicBezTo>
                  <a:cubicBezTo>
                    <a:pt x="1265" y="247"/>
                    <a:pt x="1265" y="247"/>
                    <a:pt x="1265" y="246"/>
                  </a:cubicBezTo>
                  <a:cubicBezTo>
                    <a:pt x="1265" y="246"/>
                    <a:pt x="1265" y="246"/>
                    <a:pt x="1265" y="245"/>
                  </a:cubicBezTo>
                  <a:cubicBezTo>
                    <a:pt x="1265" y="245"/>
                    <a:pt x="1265" y="245"/>
                    <a:pt x="1266" y="245"/>
                  </a:cubicBezTo>
                  <a:cubicBezTo>
                    <a:pt x="1266" y="245"/>
                    <a:pt x="1266" y="245"/>
                    <a:pt x="1266" y="244"/>
                  </a:cubicBezTo>
                  <a:cubicBezTo>
                    <a:pt x="1266" y="244"/>
                    <a:pt x="1266" y="244"/>
                    <a:pt x="1266" y="243"/>
                  </a:cubicBezTo>
                  <a:cubicBezTo>
                    <a:pt x="1266" y="243"/>
                    <a:pt x="1266" y="243"/>
                    <a:pt x="1265" y="243"/>
                  </a:cubicBezTo>
                  <a:cubicBezTo>
                    <a:pt x="1265" y="243"/>
                    <a:pt x="1265" y="243"/>
                    <a:pt x="1265" y="242"/>
                  </a:cubicBezTo>
                  <a:cubicBezTo>
                    <a:pt x="1265" y="242"/>
                    <a:pt x="1265" y="242"/>
                    <a:pt x="1265" y="241"/>
                  </a:cubicBezTo>
                  <a:cubicBezTo>
                    <a:pt x="1265" y="241"/>
                    <a:pt x="1265" y="241"/>
                    <a:pt x="1266" y="241"/>
                  </a:cubicBezTo>
                  <a:cubicBezTo>
                    <a:pt x="1266" y="241"/>
                    <a:pt x="1266" y="241"/>
                    <a:pt x="1267" y="242"/>
                  </a:cubicBezTo>
                  <a:cubicBezTo>
                    <a:pt x="1267" y="242"/>
                    <a:pt x="1267" y="242"/>
                    <a:pt x="1268" y="241"/>
                  </a:cubicBezTo>
                  <a:cubicBezTo>
                    <a:pt x="1268" y="241"/>
                    <a:pt x="1268" y="241"/>
                    <a:pt x="1267" y="240"/>
                  </a:cubicBezTo>
                  <a:cubicBezTo>
                    <a:pt x="1267" y="240"/>
                    <a:pt x="1267" y="240"/>
                    <a:pt x="1268" y="239"/>
                  </a:cubicBezTo>
                  <a:cubicBezTo>
                    <a:pt x="1268" y="239"/>
                    <a:pt x="1268" y="239"/>
                    <a:pt x="1269" y="240"/>
                  </a:cubicBezTo>
                  <a:cubicBezTo>
                    <a:pt x="1269" y="240"/>
                    <a:pt x="1269" y="240"/>
                    <a:pt x="1270" y="239"/>
                  </a:cubicBezTo>
                  <a:cubicBezTo>
                    <a:pt x="1270" y="239"/>
                    <a:pt x="1270" y="239"/>
                    <a:pt x="1270" y="240"/>
                  </a:cubicBezTo>
                  <a:cubicBezTo>
                    <a:pt x="1270" y="240"/>
                    <a:pt x="1270" y="240"/>
                    <a:pt x="1270" y="241"/>
                  </a:cubicBezTo>
                  <a:cubicBezTo>
                    <a:pt x="1270" y="241"/>
                    <a:pt x="1270" y="241"/>
                    <a:pt x="1271" y="241"/>
                  </a:cubicBezTo>
                  <a:cubicBezTo>
                    <a:pt x="1271" y="241"/>
                    <a:pt x="1271" y="241"/>
                    <a:pt x="1272" y="241"/>
                  </a:cubicBezTo>
                  <a:cubicBezTo>
                    <a:pt x="1272" y="241"/>
                    <a:pt x="1272" y="241"/>
                    <a:pt x="1271" y="243"/>
                  </a:cubicBezTo>
                  <a:cubicBezTo>
                    <a:pt x="1271" y="243"/>
                    <a:pt x="1271" y="243"/>
                    <a:pt x="1270" y="243"/>
                  </a:cubicBezTo>
                  <a:cubicBezTo>
                    <a:pt x="1270" y="243"/>
                    <a:pt x="1270" y="243"/>
                    <a:pt x="1269" y="243"/>
                  </a:cubicBezTo>
                  <a:cubicBezTo>
                    <a:pt x="1269" y="243"/>
                    <a:pt x="1269" y="243"/>
                    <a:pt x="1269" y="244"/>
                  </a:cubicBezTo>
                  <a:cubicBezTo>
                    <a:pt x="1269" y="244"/>
                    <a:pt x="1269" y="244"/>
                    <a:pt x="1270" y="244"/>
                  </a:cubicBezTo>
                  <a:cubicBezTo>
                    <a:pt x="1270" y="244"/>
                    <a:pt x="1270" y="244"/>
                    <a:pt x="1270" y="245"/>
                  </a:cubicBezTo>
                  <a:cubicBezTo>
                    <a:pt x="1270" y="245"/>
                    <a:pt x="1270" y="245"/>
                    <a:pt x="1269" y="245"/>
                  </a:cubicBezTo>
                  <a:cubicBezTo>
                    <a:pt x="1269" y="245"/>
                    <a:pt x="1269" y="245"/>
                    <a:pt x="1269" y="246"/>
                  </a:cubicBezTo>
                  <a:cubicBezTo>
                    <a:pt x="1269" y="246"/>
                    <a:pt x="1269" y="246"/>
                    <a:pt x="1270" y="246"/>
                  </a:cubicBezTo>
                  <a:cubicBezTo>
                    <a:pt x="1270" y="246"/>
                    <a:pt x="1270" y="246"/>
                    <a:pt x="1271" y="245"/>
                  </a:cubicBezTo>
                  <a:cubicBezTo>
                    <a:pt x="1271" y="245"/>
                    <a:pt x="1271" y="245"/>
                    <a:pt x="1271" y="246"/>
                  </a:cubicBezTo>
                  <a:cubicBezTo>
                    <a:pt x="1271" y="246"/>
                    <a:pt x="1271" y="246"/>
                    <a:pt x="1271" y="247"/>
                  </a:cubicBezTo>
                  <a:cubicBezTo>
                    <a:pt x="1271" y="247"/>
                    <a:pt x="1271" y="247"/>
                    <a:pt x="1270" y="247"/>
                  </a:cubicBezTo>
                  <a:cubicBezTo>
                    <a:pt x="1270" y="247"/>
                    <a:pt x="1270" y="247"/>
                    <a:pt x="1269" y="249"/>
                  </a:cubicBezTo>
                  <a:cubicBezTo>
                    <a:pt x="1269" y="249"/>
                    <a:pt x="1269" y="249"/>
                    <a:pt x="1270" y="248"/>
                  </a:cubicBezTo>
                  <a:cubicBezTo>
                    <a:pt x="1270" y="248"/>
                    <a:pt x="1270" y="248"/>
                    <a:pt x="1271" y="248"/>
                  </a:cubicBezTo>
                  <a:cubicBezTo>
                    <a:pt x="1271" y="248"/>
                    <a:pt x="1271" y="248"/>
                    <a:pt x="1272" y="248"/>
                  </a:cubicBezTo>
                  <a:cubicBezTo>
                    <a:pt x="1272" y="248"/>
                    <a:pt x="1272" y="248"/>
                    <a:pt x="1273" y="249"/>
                  </a:cubicBezTo>
                  <a:cubicBezTo>
                    <a:pt x="1273" y="249"/>
                    <a:pt x="1273" y="249"/>
                    <a:pt x="1273" y="248"/>
                  </a:cubicBezTo>
                  <a:cubicBezTo>
                    <a:pt x="1273" y="248"/>
                    <a:pt x="1273" y="248"/>
                    <a:pt x="1274" y="248"/>
                  </a:cubicBezTo>
                  <a:cubicBezTo>
                    <a:pt x="1274" y="248"/>
                    <a:pt x="1274" y="248"/>
                    <a:pt x="1273" y="246"/>
                  </a:cubicBezTo>
                  <a:cubicBezTo>
                    <a:pt x="1273" y="246"/>
                    <a:pt x="1273" y="246"/>
                    <a:pt x="1273" y="245"/>
                  </a:cubicBezTo>
                  <a:cubicBezTo>
                    <a:pt x="1273" y="245"/>
                    <a:pt x="1273" y="245"/>
                    <a:pt x="1274" y="245"/>
                  </a:cubicBezTo>
                  <a:cubicBezTo>
                    <a:pt x="1274" y="245"/>
                    <a:pt x="1274" y="245"/>
                    <a:pt x="1274" y="243"/>
                  </a:cubicBezTo>
                  <a:cubicBezTo>
                    <a:pt x="1274" y="243"/>
                    <a:pt x="1274" y="243"/>
                    <a:pt x="1275" y="243"/>
                  </a:cubicBezTo>
                  <a:cubicBezTo>
                    <a:pt x="1275" y="243"/>
                    <a:pt x="1275" y="243"/>
                    <a:pt x="1276" y="243"/>
                  </a:cubicBezTo>
                  <a:cubicBezTo>
                    <a:pt x="1276" y="243"/>
                    <a:pt x="1276" y="243"/>
                    <a:pt x="1277" y="243"/>
                  </a:cubicBezTo>
                  <a:cubicBezTo>
                    <a:pt x="1277" y="243"/>
                    <a:pt x="1277" y="243"/>
                    <a:pt x="1277" y="244"/>
                  </a:cubicBezTo>
                  <a:cubicBezTo>
                    <a:pt x="1277" y="244"/>
                    <a:pt x="1277" y="244"/>
                    <a:pt x="1276" y="245"/>
                  </a:cubicBezTo>
                  <a:cubicBezTo>
                    <a:pt x="1276" y="245"/>
                    <a:pt x="1276" y="245"/>
                    <a:pt x="1277" y="245"/>
                  </a:cubicBezTo>
                  <a:cubicBezTo>
                    <a:pt x="1277" y="245"/>
                    <a:pt x="1277" y="245"/>
                    <a:pt x="1278" y="245"/>
                  </a:cubicBezTo>
                  <a:cubicBezTo>
                    <a:pt x="1278" y="245"/>
                    <a:pt x="1278" y="245"/>
                    <a:pt x="1278" y="246"/>
                  </a:cubicBezTo>
                  <a:cubicBezTo>
                    <a:pt x="1278" y="246"/>
                    <a:pt x="1278" y="246"/>
                    <a:pt x="1279" y="244"/>
                  </a:cubicBezTo>
                  <a:cubicBezTo>
                    <a:pt x="1279" y="244"/>
                    <a:pt x="1279" y="244"/>
                    <a:pt x="1280" y="244"/>
                  </a:cubicBezTo>
                  <a:cubicBezTo>
                    <a:pt x="1280" y="244"/>
                    <a:pt x="1280" y="244"/>
                    <a:pt x="1281" y="245"/>
                  </a:cubicBezTo>
                  <a:cubicBezTo>
                    <a:pt x="1281" y="245"/>
                    <a:pt x="1281" y="245"/>
                    <a:pt x="1281" y="246"/>
                  </a:cubicBezTo>
                  <a:cubicBezTo>
                    <a:pt x="1281" y="246"/>
                    <a:pt x="1281" y="246"/>
                    <a:pt x="1280" y="246"/>
                  </a:cubicBezTo>
                  <a:cubicBezTo>
                    <a:pt x="1280" y="246"/>
                    <a:pt x="1280" y="246"/>
                    <a:pt x="1281" y="247"/>
                  </a:cubicBezTo>
                  <a:cubicBezTo>
                    <a:pt x="1281" y="247"/>
                    <a:pt x="1281" y="247"/>
                    <a:pt x="1282" y="246"/>
                  </a:cubicBezTo>
                  <a:cubicBezTo>
                    <a:pt x="1282" y="246"/>
                    <a:pt x="1282" y="246"/>
                    <a:pt x="1283" y="246"/>
                  </a:cubicBezTo>
                  <a:cubicBezTo>
                    <a:pt x="1283" y="246"/>
                    <a:pt x="1283" y="246"/>
                    <a:pt x="1285" y="247"/>
                  </a:cubicBezTo>
                  <a:cubicBezTo>
                    <a:pt x="1285" y="247"/>
                    <a:pt x="1285" y="247"/>
                    <a:pt x="1286" y="247"/>
                  </a:cubicBezTo>
                  <a:cubicBezTo>
                    <a:pt x="1286" y="247"/>
                    <a:pt x="1286" y="247"/>
                    <a:pt x="1287" y="248"/>
                  </a:cubicBezTo>
                  <a:cubicBezTo>
                    <a:pt x="1287" y="248"/>
                    <a:pt x="1287" y="248"/>
                    <a:pt x="1286" y="249"/>
                  </a:cubicBezTo>
                  <a:cubicBezTo>
                    <a:pt x="1286" y="249"/>
                    <a:pt x="1286" y="249"/>
                    <a:pt x="1284" y="250"/>
                  </a:cubicBezTo>
                  <a:cubicBezTo>
                    <a:pt x="1284" y="250"/>
                    <a:pt x="1284" y="250"/>
                    <a:pt x="1283" y="252"/>
                  </a:cubicBezTo>
                  <a:cubicBezTo>
                    <a:pt x="1283" y="252"/>
                    <a:pt x="1283" y="252"/>
                    <a:pt x="1281" y="253"/>
                  </a:cubicBezTo>
                  <a:cubicBezTo>
                    <a:pt x="1281" y="253"/>
                    <a:pt x="1281" y="253"/>
                    <a:pt x="1279" y="252"/>
                  </a:cubicBezTo>
                  <a:cubicBezTo>
                    <a:pt x="1279" y="252"/>
                    <a:pt x="1279" y="252"/>
                    <a:pt x="1278" y="252"/>
                  </a:cubicBezTo>
                  <a:cubicBezTo>
                    <a:pt x="1278" y="252"/>
                    <a:pt x="1278" y="252"/>
                    <a:pt x="1276" y="252"/>
                  </a:cubicBezTo>
                  <a:cubicBezTo>
                    <a:pt x="1276" y="252"/>
                    <a:pt x="1276" y="252"/>
                    <a:pt x="1274" y="252"/>
                  </a:cubicBezTo>
                  <a:cubicBezTo>
                    <a:pt x="1274" y="252"/>
                    <a:pt x="1274" y="252"/>
                    <a:pt x="1275" y="253"/>
                  </a:cubicBezTo>
                  <a:cubicBezTo>
                    <a:pt x="1275" y="253"/>
                    <a:pt x="1275" y="253"/>
                    <a:pt x="1276" y="253"/>
                  </a:cubicBezTo>
                  <a:cubicBezTo>
                    <a:pt x="1276" y="253"/>
                    <a:pt x="1276" y="253"/>
                    <a:pt x="1277" y="253"/>
                  </a:cubicBezTo>
                  <a:cubicBezTo>
                    <a:pt x="1277" y="253"/>
                    <a:pt x="1277" y="253"/>
                    <a:pt x="1278" y="253"/>
                  </a:cubicBezTo>
                  <a:cubicBezTo>
                    <a:pt x="1278" y="253"/>
                    <a:pt x="1278" y="253"/>
                    <a:pt x="1279" y="254"/>
                  </a:cubicBezTo>
                  <a:cubicBezTo>
                    <a:pt x="1279" y="254"/>
                    <a:pt x="1279" y="254"/>
                    <a:pt x="1279" y="255"/>
                  </a:cubicBezTo>
                  <a:cubicBezTo>
                    <a:pt x="1279" y="255"/>
                    <a:pt x="1279" y="255"/>
                    <a:pt x="1280" y="255"/>
                  </a:cubicBezTo>
                  <a:cubicBezTo>
                    <a:pt x="1280" y="255"/>
                    <a:pt x="1280" y="255"/>
                    <a:pt x="1280" y="256"/>
                  </a:cubicBezTo>
                  <a:cubicBezTo>
                    <a:pt x="1280" y="256"/>
                    <a:pt x="1280" y="256"/>
                    <a:pt x="1280" y="257"/>
                  </a:cubicBezTo>
                  <a:cubicBezTo>
                    <a:pt x="1280" y="257"/>
                    <a:pt x="1280" y="257"/>
                    <a:pt x="1281" y="256"/>
                  </a:cubicBezTo>
                  <a:cubicBezTo>
                    <a:pt x="1281" y="256"/>
                    <a:pt x="1281" y="256"/>
                    <a:pt x="1282" y="257"/>
                  </a:cubicBezTo>
                  <a:cubicBezTo>
                    <a:pt x="1282" y="257"/>
                    <a:pt x="1282" y="257"/>
                    <a:pt x="1283" y="256"/>
                  </a:cubicBezTo>
                  <a:cubicBezTo>
                    <a:pt x="1283" y="256"/>
                    <a:pt x="1283" y="256"/>
                    <a:pt x="1284" y="256"/>
                  </a:cubicBezTo>
                  <a:cubicBezTo>
                    <a:pt x="1284" y="256"/>
                    <a:pt x="1284" y="256"/>
                    <a:pt x="1284" y="255"/>
                  </a:cubicBezTo>
                  <a:cubicBezTo>
                    <a:pt x="1284" y="255"/>
                    <a:pt x="1284" y="255"/>
                    <a:pt x="1285" y="255"/>
                  </a:cubicBezTo>
                  <a:cubicBezTo>
                    <a:pt x="1285" y="255"/>
                    <a:pt x="1285" y="255"/>
                    <a:pt x="1286" y="256"/>
                  </a:cubicBezTo>
                  <a:cubicBezTo>
                    <a:pt x="1287" y="256"/>
                    <a:pt x="1287" y="256"/>
                    <a:pt x="1287" y="256"/>
                  </a:cubicBezTo>
                  <a:cubicBezTo>
                    <a:pt x="1288" y="257"/>
                    <a:pt x="1288" y="257"/>
                    <a:pt x="1288" y="257"/>
                  </a:cubicBezTo>
                  <a:cubicBezTo>
                    <a:pt x="1288" y="258"/>
                    <a:pt x="1288" y="258"/>
                    <a:pt x="1288" y="258"/>
                  </a:cubicBezTo>
                  <a:cubicBezTo>
                    <a:pt x="1289" y="259"/>
                    <a:pt x="1289" y="259"/>
                    <a:pt x="1289" y="259"/>
                  </a:cubicBezTo>
                  <a:cubicBezTo>
                    <a:pt x="1289" y="257"/>
                    <a:pt x="1289" y="257"/>
                    <a:pt x="1289" y="257"/>
                  </a:cubicBezTo>
                  <a:cubicBezTo>
                    <a:pt x="1289" y="256"/>
                    <a:pt x="1289" y="256"/>
                    <a:pt x="1289" y="256"/>
                  </a:cubicBezTo>
                  <a:cubicBezTo>
                    <a:pt x="1290" y="256"/>
                    <a:pt x="1290" y="256"/>
                    <a:pt x="1290" y="256"/>
                  </a:cubicBezTo>
                  <a:cubicBezTo>
                    <a:pt x="1291" y="256"/>
                    <a:pt x="1291" y="256"/>
                    <a:pt x="1291" y="256"/>
                  </a:cubicBezTo>
                  <a:cubicBezTo>
                    <a:pt x="1289" y="255"/>
                    <a:pt x="1289" y="255"/>
                    <a:pt x="1289" y="255"/>
                  </a:cubicBezTo>
                  <a:cubicBezTo>
                    <a:pt x="1290" y="255"/>
                    <a:pt x="1290" y="255"/>
                    <a:pt x="1290" y="255"/>
                  </a:cubicBezTo>
                  <a:cubicBezTo>
                    <a:pt x="1291" y="255"/>
                    <a:pt x="1291" y="255"/>
                    <a:pt x="1291" y="255"/>
                  </a:cubicBezTo>
                  <a:cubicBezTo>
                    <a:pt x="1291" y="254"/>
                    <a:pt x="1291" y="254"/>
                    <a:pt x="1291" y="254"/>
                  </a:cubicBezTo>
                  <a:cubicBezTo>
                    <a:pt x="1290" y="254"/>
                    <a:pt x="1290" y="254"/>
                    <a:pt x="1290" y="254"/>
                  </a:cubicBezTo>
                  <a:cubicBezTo>
                    <a:pt x="1290" y="253"/>
                    <a:pt x="1290" y="253"/>
                    <a:pt x="1290" y="253"/>
                  </a:cubicBezTo>
                  <a:cubicBezTo>
                    <a:pt x="1292" y="253"/>
                    <a:pt x="1292" y="253"/>
                    <a:pt x="1292" y="253"/>
                  </a:cubicBezTo>
                  <a:cubicBezTo>
                    <a:pt x="1293" y="254"/>
                    <a:pt x="1293" y="254"/>
                    <a:pt x="1293" y="254"/>
                  </a:cubicBezTo>
                  <a:cubicBezTo>
                    <a:pt x="1294" y="255"/>
                    <a:pt x="1294" y="255"/>
                    <a:pt x="1294" y="255"/>
                  </a:cubicBezTo>
                  <a:cubicBezTo>
                    <a:pt x="1295" y="255"/>
                    <a:pt x="1295" y="255"/>
                    <a:pt x="1295" y="255"/>
                  </a:cubicBezTo>
                  <a:cubicBezTo>
                    <a:pt x="1296" y="255"/>
                    <a:pt x="1296" y="255"/>
                    <a:pt x="1296" y="255"/>
                  </a:cubicBezTo>
                  <a:cubicBezTo>
                    <a:pt x="1296" y="256"/>
                    <a:pt x="1296" y="256"/>
                    <a:pt x="1296" y="256"/>
                  </a:cubicBezTo>
                  <a:cubicBezTo>
                    <a:pt x="1297" y="256"/>
                    <a:pt x="1297" y="256"/>
                    <a:pt x="1297" y="256"/>
                  </a:cubicBezTo>
                  <a:cubicBezTo>
                    <a:pt x="1297" y="257"/>
                    <a:pt x="1297" y="257"/>
                    <a:pt x="1297" y="257"/>
                  </a:cubicBezTo>
                  <a:cubicBezTo>
                    <a:pt x="1296" y="258"/>
                    <a:pt x="1296" y="258"/>
                    <a:pt x="1296" y="258"/>
                  </a:cubicBezTo>
                  <a:cubicBezTo>
                    <a:pt x="1295" y="257"/>
                    <a:pt x="1295" y="257"/>
                    <a:pt x="1295" y="257"/>
                  </a:cubicBezTo>
                  <a:cubicBezTo>
                    <a:pt x="1293" y="258"/>
                    <a:pt x="1293" y="258"/>
                    <a:pt x="1293" y="258"/>
                  </a:cubicBezTo>
                  <a:cubicBezTo>
                    <a:pt x="1292" y="257"/>
                    <a:pt x="1292" y="257"/>
                    <a:pt x="1292" y="257"/>
                  </a:cubicBezTo>
                  <a:cubicBezTo>
                    <a:pt x="1292" y="258"/>
                    <a:pt x="1292" y="258"/>
                    <a:pt x="1292" y="258"/>
                  </a:cubicBezTo>
                  <a:cubicBezTo>
                    <a:pt x="1292" y="259"/>
                    <a:pt x="1292" y="259"/>
                    <a:pt x="1292" y="259"/>
                  </a:cubicBezTo>
                  <a:cubicBezTo>
                    <a:pt x="1293" y="258"/>
                    <a:pt x="1293" y="258"/>
                    <a:pt x="1293" y="258"/>
                  </a:cubicBezTo>
                  <a:cubicBezTo>
                    <a:pt x="1293" y="259"/>
                    <a:pt x="1293" y="259"/>
                    <a:pt x="1293" y="259"/>
                  </a:cubicBezTo>
                  <a:cubicBezTo>
                    <a:pt x="1294" y="260"/>
                    <a:pt x="1294" y="260"/>
                    <a:pt x="1294" y="260"/>
                  </a:cubicBezTo>
                  <a:cubicBezTo>
                    <a:pt x="1295" y="259"/>
                    <a:pt x="1295" y="259"/>
                    <a:pt x="1295" y="259"/>
                  </a:cubicBezTo>
                  <a:cubicBezTo>
                    <a:pt x="1296" y="259"/>
                    <a:pt x="1296" y="259"/>
                    <a:pt x="1296" y="259"/>
                  </a:cubicBezTo>
                  <a:cubicBezTo>
                    <a:pt x="1296" y="260"/>
                    <a:pt x="1296" y="260"/>
                    <a:pt x="1296" y="260"/>
                  </a:cubicBezTo>
                  <a:cubicBezTo>
                    <a:pt x="1297" y="259"/>
                    <a:pt x="1297" y="259"/>
                    <a:pt x="1297" y="259"/>
                  </a:cubicBezTo>
                  <a:cubicBezTo>
                    <a:pt x="1297" y="260"/>
                    <a:pt x="1297" y="260"/>
                    <a:pt x="1297" y="260"/>
                  </a:cubicBezTo>
                  <a:cubicBezTo>
                    <a:pt x="1297" y="261"/>
                    <a:pt x="1297" y="261"/>
                    <a:pt x="1297" y="261"/>
                  </a:cubicBezTo>
                  <a:cubicBezTo>
                    <a:pt x="1298" y="260"/>
                    <a:pt x="1298" y="260"/>
                    <a:pt x="1298" y="260"/>
                  </a:cubicBezTo>
                  <a:cubicBezTo>
                    <a:pt x="1298" y="259"/>
                    <a:pt x="1298" y="259"/>
                    <a:pt x="1298" y="259"/>
                  </a:cubicBezTo>
                  <a:cubicBezTo>
                    <a:pt x="1299" y="259"/>
                    <a:pt x="1299" y="259"/>
                    <a:pt x="1299" y="259"/>
                  </a:cubicBezTo>
                  <a:cubicBezTo>
                    <a:pt x="1299" y="260"/>
                    <a:pt x="1299" y="260"/>
                    <a:pt x="1299" y="260"/>
                  </a:cubicBezTo>
                  <a:cubicBezTo>
                    <a:pt x="1298" y="261"/>
                    <a:pt x="1298" y="261"/>
                    <a:pt x="1298" y="261"/>
                  </a:cubicBezTo>
                  <a:cubicBezTo>
                    <a:pt x="1299" y="261"/>
                    <a:pt x="1299" y="261"/>
                    <a:pt x="1299" y="261"/>
                  </a:cubicBezTo>
                  <a:cubicBezTo>
                    <a:pt x="1300" y="261"/>
                    <a:pt x="1300" y="261"/>
                    <a:pt x="1300" y="261"/>
                  </a:cubicBezTo>
                  <a:cubicBezTo>
                    <a:pt x="1299" y="262"/>
                    <a:pt x="1299" y="262"/>
                    <a:pt x="1299" y="262"/>
                  </a:cubicBezTo>
                  <a:cubicBezTo>
                    <a:pt x="1298" y="263"/>
                    <a:pt x="1298" y="263"/>
                    <a:pt x="1298" y="263"/>
                  </a:cubicBezTo>
                  <a:cubicBezTo>
                    <a:pt x="1300" y="263"/>
                    <a:pt x="1300" y="263"/>
                    <a:pt x="1300" y="263"/>
                  </a:cubicBezTo>
                  <a:cubicBezTo>
                    <a:pt x="1300" y="261"/>
                    <a:pt x="1300" y="261"/>
                    <a:pt x="1300" y="261"/>
                  </a:cubicBezTo>
                  <a:cubicBezTo>
                    <a:pt x="1300" y="260"/>
                    <a:pt x="1300" y="260"/>
                    <a:pt x="1300" y="260"/>
                  </a:cubicBezTo>
                  <a:cubicBezTo>
                    <a:pt x="1301" y="260"/>
                    <a:pt x="1301" y="260"/>
                    <a:pt x="1301" y="260"/>
                  </a:cubicBezTo>
                  <a:cubicBezTo>
                    <a:pt x="1302" y="260"/>
                    <a:pt x="1302" y="260"/>
                    <a:pt x="1302" y="260"/>
                  </a:cubicBezTo>
                  <a:cubicBezTo>
                    <a:pt x="1303" y="260"/>
                    <a:pt x="1303" y="260"/>
                    <a:pt x="1303" y="260"/>
                  </a:cubicBezTo>
                  <a:cubicBezTo>
                    <a:pt x="1302" y="259"/>
                    <a:pt x="1302" y="259"/>
                    <a:pt x="1302" y="259"/>
                  </a:cubicBezTo>
                  <a:cubicBezTo>
                    <a:pt x="1304" y="259"/>
                    <a:pt x="1304" y="259"/>
                    <a:pt x="1304" y="259"/>
                  </a:cubicBezTo>
                  <a:cubicBezTo>
                    <a:pt x="1304" y="260"/>
                    <a:pt x="1304" y="260"/>
                    <a:pt x="1304" y="260"/>
                  </a:cubicBezTo>
                  <a:cubicBezTo>
                    <a:pt x="1306" y="260"/>
                    <a:pt x="1306" y="260"/>
                    <a:pt x="1306" y="260"/>
                  </a:cubicBezTo>
                  <a:cubicBezTo>
                    <a:pt x="1307" y="261"/>
                    <a:pt x="1307" y="261"/>
                    <a:pt x="1307" y="261"/>
                  </a:cubicBezTo>
                  <a:cubicBezTo>
                    <a:pt x="1308" y="260"/>
                    <a:pt x="1308" y="260"/>
                    <a:pt x="1308" y="260"/>
                  </a:cubicBezTo>
                  <a:cubicBezTo>
                    <a:pt x="1310" y="260"/>
                    <a:pt x="1310" y="260"/>
                    <a:pt x="1310" y="260"/>
                  </a:cubicBezTo>
                  <a:cubicBezTo>
                    <a:pt x="1311" y="261"/>
                    <a:pt x="1311" y="261"/>
                    <a:pt x="1311" y="261"/>
                  </a:cubicBezTo>
                  <a:cubicBezTo>
                    <a:pt x="1311" y="260"/>
                    <a:pt x="1311" y="260"/>
                    <a:pt x="1311" y="260"/>
                  </a:cubicBezTo>
                  <a:cubicBezTo>
                    <a:pt x="1313" y="261"/>
                    <a:pt x="1313" y="261"/>
                    <a:pt x="1313" y="261"/>
                  </a:cubicBezTo>
                  <a:cubicBezTo>
                    <a:pt x="1319" y="264"/>
                    <a:pt x="1319" y="264"/>
                    <a:pt x="1319" y="264"/>
                  </a:cubicBezTo>
                  <a:cubicBezTo>
                    <a:pt x="1323" y="267"/>
                    <a:pt x="1323" y="267"/>
                    <a:pt x="1323" y="267"/>
                  </a:cubicBezTo>
                  <a:cubicBezTo>
                    <a:pt x="1324" y="268"/>
                    <a:pt x="1324" y="268"/>
                    <a:pt x="1324" y="268"/>
                  </a:cubicBezTo>
                  <a:cubicBezTo>
                    <a:pt x="1326" y="269"/>
                    <a:pt x="1326" y="269"/>
                    <a:pt x="1326" y="269"/>
                  </a:cubicBezTo>
                  <a:cubicBezTo>
                    <a:pt x="1327" y="271"/>
                    <a:pt x="1327" y="271"/>
                    <a:pt x="1327" y="271"/>
                  </a:cubicBezTo>
                  <a:cubicBezTo>
                    <a:pt x="1328" y="271"/>
                    <a:pt x="1328" y="271"/>
                    <a:pt x="1328" y="271"/>
                  </a:cubicBezTo>
                  <a:cubicBezTo>
                    <a:pt x="1328" y="270"/>
                    <a:pt x="1328" y="270"/>
                    <a:pt x="1328" y="270"/>
                  </a:cubicBezTo>
                  <a:cubicBezTo>
                    <a:pt x="1330" y="271"/>
                    <a:pt x="1330" y="271"/>
                    <a:pt x="1330" y="271"/>
                  </a:cubicBezTo>
                  <a:cubicBezTo>
                    <a:pt x="1331" y="271"/>
                    <a:pt x="1331" y="271"/>
                    <a:pt x="1331" y="271"/>
                  </a:cubicBezTo>
                  <a:cubicBezTo>
                    <a:pt x="1333" y="273"/>
                    <a:pt x="1333" y="273"/>
                    <a:pt x="1333" y="273"/>
                  </a:cubicBezTo>
                  <a:cubicBezTo>
                    <a:pt x="1334" y="273"/>
                    <a:pt x="1334" y="273"/>
                    <a:pt x="1334" y="273"/>
                  </a:cubicBezTo>
                  <a:cubicBezTo>
                    <a:pt x="1337" y="275"/>
                    <a:pt x="1337" y="275"/>
                    <a:pt x="1337" y="275"/>
                  </a:cubicBezTo>
                  <a:cubicBezTo>
                    <a:pt x="1337" y="276"/>
                    <a:pt x="1337" y="276"/>
                    <a:pt x="1337" y="276"/>
                  </a:cubicBezTo>
                  <a:cubicBezTo>
                    <a:pt x="1338" y="276"/>
                    <a:pt x="1338" y="276"/>
                    <a:pt x="1338" y="276"/>
                  </a:cubicBezTo>
                  <a:cubicBezTo>
                    <a:pt x="1339" y="276"/>
                    <a:pt x="1339" y="276"/>
                    <a:pt x="1339" y="276"/>
                  </a:cubicBezTo>
                  <a:cubicBezTo>
                    <a:pt x="1341" y="277"/>
                    <a:pt x="1341" y="277"/>
                    <a:pt x="1341" y="277"/>
                  </a:cubicBezTo>
                  <a:cubicBezTo>
                    <a:pt x="1341" y="279"/>
                    <a:pt x="1341" y="279"/>
                    <a:pt x="1341" y="279"/>
                  </a:cubicBezTo>
                  <a:cubicBezTo>
                    <a:pt x="1342" y="279"/>
                    <a:pt x="1342" y="279"/>
                    <a:pt x="1342" y="279"/>
                  </a:cubicBezTo>
                  <a:cubicBezTo>
                    <a:pt x="1343" y="281"/>
                    <a:pt x="1343" y="281"/>
                    <a:pt x="1343" y="281"/>
                  </a:cubicBezTo>
                  <a:cubicBezTo>
                    <a:pt x="1344" y="281"/>
                    <a:pt x="1344" y="281"/>
                    <a:pt x="1344" y="281"/>
                  </a:cubicBezTo>
                  <a:cubicBezTo>
                    <a:pt x="1344" y="283"/>
                    <a:pt x="1344" y="283"/>
                    <a:pt x="1344" y="283"/>
                  </a:cubicBezTo>
                  <a:cubicBezTo>
                    <a:pt x="1344" y="284"/>
                    <a:pt x="1344" y="284"/>
                    <a:pt x="1344" y="284"/>
                  </a:cubicBezTo>
                  <a:cubicBezTo>
                    <a:pt x="1344" y="286"/>
                    <a:pt x="1344" y="286"/>
                    <a:pt x="1344" y="286"/>
                  </a:cubicBezTo>
                  <a:cubicBezTo>
                    <a:pt x="1343" y="287"/>
                    <a:pt x="1343" y="287"/>
                    <a:pt x="1343" y="287"/>
                  </a:cubicBezTo>
                  <a:cubicBezTo>
                    <a:pt x="1343" y="288"/>
                    <a:pt x="1343" y="288"/>
                    <a:pt x="1343" y="288"/>
                  </a:cubicBezTo>
                  <a:cubicBezTo>
                    <a:pt x="1342" y="290"/>
                    <a:pt x="1342" y="290"/>
                    <a:pt x="1342" y="290"/>
                  </a:cubicBezTo>
                  <a:cubicBezTo>
                    <a:pt x="1339" y="294"/>
                    <a:pt x="1339" y="294"/>
                    <a:pt x="1339" y="294"/>
                  </a:cubicBezTo>
                  <a:cubicBezTo>
                    <a:pt x="1338" y="295"/>
                    <a:pt x="1338" y="295"/>
                    <a:pt x="1338" y="295"/>
                  </a:cubicBezTo>
                  <a:cubicBezTo>
                    <a:pt x="1335" y="295"/>
                    <a:pt x="1335" y="295"/>
                    <a:pt x="1335" y="295"/>
                  </a:cubicBezTo>
                  <a:cubicBezTo>
                    <a:pt x="1335" y="296"/>
                    <a:pt x="1335" y="296"/>
                    <a:pt x="1335" y="296"/>
                  </a:cubicBezTo>
                  <a:cubicBezTo>
                    <a:pt x="1333" y="296"/>
                    <a:pt x="1333" y="296"/>
                    <a:pt x="1333" y="296"/>
                  </a:cubicBezTo>
                  <a:cubicBezTo>
                    <a:pt x="1332" y="296"/>
                    <a:pt x="1332" y="296"/>
                    <a:pt x="1332" y="296"/>
                  </a:cubicBezTo>
                  <a:cubicBezTo>
                    <a:pt x="1330" y="297"/>
                    <a:pt x="1330" y="297"/>
                    <a:pt x="1330" y="297"/>
                  </a:cubicBezTo>
                  <a:cubicBezTo>
                    <a:pt x="1326" y="296"/>
                    <a:pt x="1326" y="296"/>
                    <a:pt x="1326" y="296"/>
                  </a:cubicBezTo>
                  <a:cubicBezTo>
                    <a:pt x="1324" y="296"/>
                    <a:pt x="1324" y="296"/>
                    <a:pt x="1324" y="296"/>
                  </a:cubicBezTo>
                  <a:cubicBezTo>
                    <a:pt x="1322" y="295"/>
                    <a:pt x="1322" y="295"/>
                    <a:pt x="1322" y="295"/>
                  </a:cubicBezTo>
                  <a:cubicBezTo>
                    <a:pt x="1321" y="295"/>
                    <a:pt x="1321" y="295"/>
                    <a:pt x="1321" y="295"/>
                  </a:cubicBezTo>
                  <a:cubicBezTo>
                    <a:pt x="1320" y="295"/>
                    <a:pt x="1320" y="295"/>
                    <a:pt x="1320" y="295"/>
                  </a:cubicBezTo>
                  <a:cubicBezTo>
                    <a:pt x="1319" y="295"/>
                    <a:pt x="1319" y="295"/>
                    <a:pt x="1319" y="295"/>
                  </a:cubicBezTo>
                  <a:cubicBezTo>
                    <a:pt x="1318" y="294"/>
                    <a:pt x="1318" y="294"/>
                    <a:pt x="1318" y="294"/>
                  </a:cubicBezTo>
                  <a:cubicBezTo>
                    <a:pt x="1317" y="294"/>
                    <a:pt x="1317" y="294"/>
                    <a:pt x="1317" y="294"/>
                  </a:cubicBezTo>
                  <a:cubicBezTo>
                    <a:pt x="1316" y="295"/>
                    <a:pt x="1316" y="295"/>
                    <a:pt x="1316" y="295"/>
                  </a:cubicBezTo>
                  <a:cubicBezTo>
                    <a:pt x="1315" y="293"/>
                    <a:pt x="1315" y="293"/>
                    <a:pt x="1315" y="293"/>
                  </a:cubicBezTo>
                  <a:cubicBezTo>
                    <a:pt x="1315" y="292"/>
                    <a:pt x="1315" y="292"/>
                    <a:pt x="1315" y="292"/>
                  </a:cubicBezTo>
                  <a:cubicBezTo>
                    <a:pt x="1314" y="293"/>
                    <a:pt x="1314" y="293"/>
                    <a:pt x="1314" y="293"/>
                  </a:cubicBezTo>
                  <a:cubicBezTo>
                    <a:pt x="1313" y="293"/>
                    <a:pt x="1313" y="293"/>
                    <a:pt x="1313" y="293"/>
                  </a:cubicBezTo>
                  <a:cubicBezTo>
                    <a:pt x="1313" y="292"/>
                    <a:pt x="1313" y="292"/>
                    <a:pt x="1313" y="292"/>
                  </a:cubicBezTo>
                  <a:cubicBezTo>
                    <a:pt x="1311" y="292"/>
                    <a:pt x="1311" y="292"/>
                    <a:pt x="1311" y="292"/>
                  </a:cubicBezTo>
                  <a:cubicBezTo>
                    <a:pt x="1311" y="293"/>
                    <a:pt x="1311" y="293"/>
                    <a:pt x="1311" y="293"/>
                  </a:cubicBezTo>
                  <a:cubicBezTo>
                    <a:pt x="1309" y="293"/>
                    <a:pt x="1309" y="293"/>
                    <a:pt x="1309" y="293"/>
                  </a:cubicBezTo>
                  <a:cubicBezTo>
                    <a:pt x="1309" y="292"/>
                    <a:pt x="1309" y="292"/>
                    <a:pt x="1309" y="292"/>
                  </a:cubicBezTo>
                  <a:cubicBezTo>
                    <a:pt x="1310" y="291"/>
                    <a:pt x="1310" y="291"/>
                    <a:pt x="1310" y="291"/>
                  </a:cubicBezTo>
                  <a:cubicBezTo>
                    <a:pt x="1309" y="290"/>
                    <a:pt x="1309" y="290"/>
                    <a:pt x="1309" y="290"/>
                  </a:cubicBezTo>
                  <a:cubicBezTo>
                    <a:pt x="1309" y="291"/>
                    <a:pt x="1309" y="291"/>
                    <a:pt x="1309" y="291"/>
                  </a:cubicBezTo>
                  <a:cubicBezTo>
                    <a:pt x="1306" y="291"/>
                    <a:pt x="1306" y="291"/>
                    <a:pt x="1306" y="291"/>
                  </a:cubicBezTo>
                  <a:cubicBezTo>
                    <a:pt x="1305" y="290"/>
                    <a:pt x="1305" y="290"/>
                    <a:pt x="1305" y="290"/>
                  </a:cubicBezTo>
                  <a:cubicBezTo>
                    <a:pt x="1304" y="290"/>
                    <a:pt x="1304" y="290"/>
                    <a:pt x="1304" y="290"/>
                  </a:cubicBezTo>
                  <a:cubicBezTo>
                    <a:pt x="1301" y="288"/>
                    <a:pt x="1301" y="288"/>
                    <a:pt x="1301" y="288"/>
                  </a:cubicBezTo>
                  <a:cubicBezTo>
                    <a:pt x="1301" y="287"/>
                    <a:pt x="1301" y="287"/>
                    <a:pt x="1301" y="287"/>
                  </a:cubicBezTo>
                  <a:cubicBezTo>
                    <a:pt x="1300" y="287"/>
                    <a:pt x="1300" y="287"/>
                    <a:pt x="1300" y="287"/>
                  </a:cubicBezTo>
                  <a:cubicBezTo>
                    <a:pt x="1299" y="286"/>
                    <a:pt x="1299" y="286"/>
                    <a:pt x="1299" y="286"/>
                  </a:cubicBezTo>
                  <a:cubicBezTo>
                    <a:pt x="1298" y="286"/>
                    <a:pt x="1298" y="286"/>
                    <a:pt x="1298" y="286"/>
                  </a:cubicBezTo>
                  <a:cubicBezTo>
                    <a:pt x="1298" y="287"/>
                    <a:pt x="1298" y="287"/>
                    <a:pt x="1298" y="287"/>
                  </a:cubicBezTo>
                  <a:cubicBezTo>
                    <a:pt x="1299" y="288"/>
                    <a:pt x="1299" y="288"/>
                    <a:pt x="1299" y="288"/>
                  </a:cubicBezTo>
                  <a:cubicBezTo>
                    <a:pt x="1299" y="289"/>
                    <a:pt x="1299" y="289"/>
                    <a:pt x="1299" y="289"/>
                  </a:cubicBezTo>
                  <a:cubicBezTo>
                    <a:pt x="1301" y="290"/>
                    <a:pt x="1301" y="290"/>
                    <a:pt x="1301" y="290"/>
                  </a:cubicBezTo>
                  <a:cubicBezTo>
                    <a:pt x="1301" y="291"/>
                    <a:pt x="1301" y="291"/>
                    <a:pt x="1301" y="291"/>
                  </a:cubicBezTo>
                  <a:cubicBezTo>
                    <a:pt x="1303" y="292"/>
                    <a:pt x="1303" y="292"/>
                    <a:pt x="1303" y="292"/>
                  </a:cubicBezTo>
                  <a:cubicBezTo>
                    <a:pt x="1302" y="293"/>
                    <a:pt x="1302" y="293"/>
                    <a:pt x="1302" y="293"/>
                  </a:cubicBezTo>
                  <a:cubicBezTo>
                    <a:pt x="1302" y="294"/>
                    <a:pt x="1302" y="294"/>
                    <a:pt x="1302" y="294"/>
                  </a:cubicBezTo>
                  <a:cubicBezTo>
                    <a:pt x="1304" y="293"/>
                    <a:pt x="1304" y="293"/>
                    <a:pt x="1304" y="293"/>
                  </a:cubicBezTo>
                  <a:cubicBezTo>
                    <a:pt x="1305" y="293"/>
                    <a:pt x="1305" y="293"/>
                    <a:pt x="1305" y="293"/>
                  </a:cubicBezTo>
                  <a:cubicBezTo>
                    <a:pt x="1306" y="293"/>
                    <a:pt x="1306" y="293"/>
                    <a:pt x="1306" y="293"/>
                  </a:cubicBezTo>
                  <a:cubicBezTo>
                    <a:pt x="1305" y="294"/>
                    <a:pt x="1305" y="294"/>
                    <a:pt x="1305" y="294"/>
                  </a:cubicBezTo>
                  <a:cubicBezTo>
                    <a:pt x="1306" y="294"/>
                    <a:pt x="1306" y="294"/>
                    <a:pt x="1306" y="294"/>
                  </a:cubicBezTo>
                  <a:cubicBezTo>
                    <a:pt x="1306" y="295"/>
                    <a:pt x="1306" y="295"/>
                    <a:pt x="1306" y="295"/>
                  </a:cubicBezTo>
                  <a:cubicBezTo>
                    <a:pt x="1305" y="295"/>
                    <a:pt x="1305" y="295"/>
                    <a:pt x="1305" y="295"/>
                  </a:cubicBezTo>
                  <a:cubicBezTo>
                    <a:pt x="1304" y="296"/>
                    <a:pt x="1304" y="296"/>
                    <a:pt x="1304" y="296"/>
                  </a:cubicBezTo>
                  <a:cubicBezTo>
                    <a:pt x="1306" y="296"/>
                    <a:pt x="1306" y="296"/>
                    <a:pt x="1306" y="296"/>
                  </a:cubicBezTo>
                  <a:cubicBezTo>
                    <a:pt x="1307" y="296"/>
                    <a:pt x="1307" y="296"/>
                    <a:pt x="1307" y="296"/>
                  </a:cubicBezTo>
                  <a:cubicBezTo>
                    <a:pt x="1308" y="297"/>
                    <a:pt x="1308" y="297"/>
                    <a:pt x="1308" y="297"/>
                  </a:cubicBezTo>
                  <a:cubicBezTo>
                    <a:pt x="1308" y="296"/>
                    <a:pt x="1308" y="296"/>
                    <a:pt x="1308" y="296"/>
                  </a:cubicBezTo>
                  <a:cubicBezTo>
                    <a:pt x="1311" y="297"/>
                    <a:pt x="1311" y="297"/>
                    <a:pt x="1311" y="297"/>
                  </a:cubicBezTo>
                  <a:cubicBezTo>
                    <a:pt x="1313" y="299"/>
                    <a:pt x="1313" y="299"/>
                    <a:pt x="1313" y="299"/>
                  </a:cubicBezTo>
                  <a:cubicBezTo>
                    <a:pt x="1313" y="300"/>
                    <a:pt x="1313" y="300"/>
                    <a:pt x="1313" y="300"/>
                  </a:cubicBezTo>
                  <a:cubicBezTo>
                    <a:pt x="1313" y="301"/>
                    <a:pt x="1313" y="301"/>
                    <a:pt x="1313" y="301"/>
                  </a:cubicBezTo>
                  <a:cubicBezTo>
                    <a:pt x="1313" y="302"/>
                    <a:pt x="1313" y="302"/>
                    <a:pt x="1313" y="302"/>
                  </a:cubicBezTo>
                  <a:cubicBezTo>
                    <a:pt x="1313" y="304"/>
                    <a:pt x="1313" y="304"/>
                    <a:pt x="1313" y="304"/>
                  </a:cubicBezTo>
                  <a:cubicBezTo>
                    <a:pt x="1312" y="305"/>
                    <a:pt x="1312" y="305"/>
                    <a:pt x="1312" y="305"/>
                  </a:cubicBezTo>
                  <a:cubicBezTo>
                    <a:pt x="1312" y="306"/>
                    <a:pt x="1312" y="306"/>
                    <a:pt x="1312" y="306"/>
                  </a:cubicBezTo>
                  <a:cubicBezTo>
                    <a:pt x="1313" y="306"/>
                    <a:pt x="1313" y="306"/>
                    <a:pt x="1313" y="306"/>
                  </a:cubicBezTo>
                  <a:cubicBezTo>
                    <a:pt x="1313" y="307"/>
                    <a:pt x="1313" y="307"/>
                    <a:pt x="1313" y="307"/>
                  </a:cubicBezTo>
                  <a:cubicBezTo>
                    <a:pt x="1315" y="309"/>
                    <a:pt x="1315" y="309"/>
                    <a:pt x="1315" y="309"/>
                  </a:cubicBezTo>
                  <a:cubicBezTo>
                    <a:pt x="1315" y="310"/>
                    <a:pt x="1315" y="310"/>
                    <a:pt x="1315" y="310"/>
                  </a:cubicBezTo>
                  <a:cubicBezTo>
                    <a:pt x="1316" y="311"/>
                    <a:pt x="1316" y="311"/>
                    <a:pt x="1316" y="311"/>
                  </a:cubicBezTo>
                  <a:cubicBezTo>
                    <a:pt x="1316" y="312"/>
                    <a:pt x="1316" y="312"/>
                    <a:pt x="1316" y="312"/>
                  </a:cubicBezTo>
                  <a:cubicBezTo>
                    <a:pt x="1316" y="314"/>
                    <a:pt x="1316" y="314"/>
                    <a:pt x="1316" y="314"/>
                  </a:cubicBezTo>
                  <a:cubicBezTo>
                    <a:pt x="1316" y="315"/>
                    <a:pt x="1316" y="315"/>
                    <a:pt x="1316" y="315"/>
                  </a:cubicBezTo>
                  <a:cubicBezTo>
                    <a:pt x="1317" y="316"/>
                    <a:pt x="1317" y="316"/>
                    <a:pt x="1317" y="316"/>
                  </a:cubicBezTo>
                  <a:cubicBezTo>
                    <a:pt x="1319" y="317"/>
                    <a:pt x="1319" y="317"/>
                    <a:pt x="1319" y="317"/>
                  </a:cubicBezTo>
                  <a:cubicBezTo>
                    <a:pt x="1320" y="316"/>
                    <a:pt x="1320" y="316"/>
                    <a:pt x="1320" y="316"/>
                  </a:cubicBezTo>
                  <a:cubicBezTo>
                    <a:pt x="1321" y="316"/>
                    <a:pt x="1321" y="316"/>
                    <a:pt x="1321" y="316"/>
                  </a:cubicBezTo>
                  <a:cubicBezTo>
                    <a:pt x="1322" y="318"/>
                    <a:pt x="1322" y="318"/>
                    <a:pt x="1322" y="318"/>
                  </a:cubicBezTo>
                  <a:cubicBezTo>
                    <a:pt x="1323" y="318"/>
                    <a:pt x="1323" y="318"/>
                    <a:pt x="1323" y="318"/>
                  </a:cubicBezTo>
                  <a:cubicBezTo>
                    <a:pt x="1323" y="320"/>
                    <a:pt x="1323" y="320"/>
                    <a:pt x="1323" y="320"/>
                  </a:cubicBezTo>
                  <a:cubicBezTo>
                    <a:pt x="1324" y="320"/>
                    <a:pt x="1324" y="320"/>
                    <a:pt x="1324" y="320"/>
                  </a:cubicBezTo>
                  <a:cubicBezTo>
                    <a:pt x="1326" y="320"/>
                    <a:pt x="1326" y="320"/>
                    <a:pt x="1326" y="320"/>
                  </a:cubicBezTo>
                  <a:cubicBezTo>
                    <a:pt x="1326" y="321"/>
                    <a:pt x="1326" y="321"/>
                    <a:pt x="1326" y="321"/>
                  </a:cubicBezTo>
                  <a:cubicBezTo>
                    <a:pt x="1328" y="321"/>
                    <a:pt x="1328" y="321"/>
                    <a:pt x="1328" y="321"/>
                  </a:cubicBezTo>
                  <a:cubicBezTo>
                    <a:pt x="1329" y="322"/>
                    <a:pt x="1329" y="322"/>
                    <a:pt x="1329" y="322"/>
                  </a:cubicBezTo>
                  <a:cubicBezTo>
                    <a:pt x="1330" y="322"/>
                    <a:pt x="1330" y="322"/>
                    <a:pt x="1330" y="322"/>
                  </a:cubicBezTo>
                  <a:cubicBezTo>
                    <a:pt x="1331" y="321"/>
                    <a:pt x="1331" y="321"/>
                    <a:pt x="1331" y="321"/>
                  </a:cubicBezTo>
                  <a:cubicBezTo>
                    <a:pt x="1332" y="320"/>
                    <a:pt x="1332" y="320"/>
                    <a:pt x="1332" y="320"/>
                  </a:cubicBezTo>
                  <a:cubicBezTo>
                    <a:pt x="1333" y="320"/>
                    <a:pt x="1333" y="320"/>
                    <a:pt x="1333" y="320"/>
                  </a:cubicBezTo>
                  <a:cubicBezTo>
                    <a:pt x="1333" y="318"/>
                    <a:pt x="1333" y="318"/>
                    <a:pt x="1333" y="318"/>
                  </a:cubicBezTo>
                  <a:cubicBezTo>
                    <a:pt x="1332" y="317"/>
                    <a:pt x="1332" y="317"/>
                    <a:pt x="1332" y="317"/>
                  </a:cubicBezTo>
                  <a:cubicBezTo>
                    <a:pt x="1333" y="317"/>
                    <a:pt x="1333" y="317"/>
                    <a:pt x="1333" y="317"/>
                  </a:cubicBezTo>
                  <a:cubicBezTo>
                    <a:pt x="1333" y="316"/>
                    <a:pt x="1333" y="316"/>
                    <a:pt x="1333" y="316"/>
                  </a:cubicBezTo>
                  <a:cubicBezTo>
                    <a:pt x="1331" y="316"/>
                    <a:pt x="1331" y="316"/>
                    <a:pt x="1331" y="316"/>
                  </a:cubicBezTo>
                  <a:cubicBezTo>
                    <a:pt x="1331" y="315"/>
                    <a:pt x="1331" y="315"/>
                    <a:pt x="1331" y="315"/>
                  </a:cubicBezTo>
                  <a:cubicBezTo>
                    <a:pt x="1330" y="315"/>
                    <a:pt x="1330" y="315"/>
                    <a:pt x="1330" y="315"/>
                  </a:cubicBezTo>
                  <a:cubicBezTo>
                    <a:pt x="1329" y="315"/>
                    <a:pt x="1329" y="315"/>
                    <a:pt x="1329" y="315"/>
                  </a:cubicBezTo>
                  <a:cubicBezTo>
                    <a:pt x="1328" y="316"/>
                    <a:pt x="1328" y="316"/>
                    <a:pt x="1328" y="316"/>
                  </a:cubicBezTo>
                  <a:cubicBezTo>
                    <a:pt x="1327" y="315"/>
                    <a:pt x="1327" y="315"/>
                    <a:pt x="1327" y="315"/>
                  </a:cubicBezTo>
                  <a:cubicBezTo>
                    <a:pt x="1326" y="314"/>
                    <a:pt x="1326" y="314"/>
                    <a:pt x="1326" y="314"/>
                  </a:cubicBezTo>
                  <a:cubicBezTo>
                    <a:pt x="1324" y="313"/>
                    <a:pt x="1324" y="313"/>
                    <a:pt x="1324" y="313"/>
                  </a:cubicBezTo>
                  <a:cubicBezTo>
                    <a:pt x="1324" y="312"/>
                    <a:pt x="1324" y="312"/>
                    <a:pt x="1324" y="312"/>
                  </a:cubicBezTo>
                  <a:cubicBezTo>
                    <a:pt x="1323" y="310"/>
                    <a:pt x="1323" y="310"/>
                    <a:pt x="1323" y="310"/>
                  </a:cubicBezTo>
                  <a:cubicBezTo>
                    <a:pt x="1324" y="310"/>
                    <a:pt x="1324" y="310"/>
                    <a:pt x="1324" y="310"/>
                  </a:cubicBezTo>
                  <a:cubicBezTo>
                    <a:pt x="1325" y="309"/>
                    <a:pt x="1325" y="309"/>
                    <a:pt x="1325" y="309"/>
                  </a:cubicBezTo>
                  <a:cubicBezTo>
                    <a:pt x="1324" y="308"/>
                    <a:pt x="1324" y="308"/>
                    <a:pt x="1324" y="308"/>
                  </a:cubicBezTo>
                  <a:cubicBezTo>
                    <a:pt x="1325" y="308"/>
                    <a:pt x="1325" y="308"/>
                    <a:pt x="1325" y="308"/>
                  </a:cubicBezTo>
                  <a:cubicBezTo>
                    <a:pt x="1324" y="307"/>
                    <a:pt x="1324" y="307"/>
                    <a:pt x="1324" y="307"/>
                  </a:cubicBezTo>
                  <a:cubicBezTo>
                    <a:pt x="1324" y="306"/>
                    <a:pt x="1324" y="306"/>
                    <a:pt x="1324" y="306"/>
                  </a:cubicBezTo>
                  <a:cubicBezTo>
                    <a:pt x="1326" y="306"/>
                    <a:pt x="1326" y="306"/>
                    <a:pt x="1326" y="306"/>
                  </a:cubicBezTo>
                  <a:cubicBezTo>
                    <a:pt x="1327" y="307"/>
                    <a:pt x="1327" y="307"/>
                    <a:pt x="1327" y="307"/>
                  </a:cubicBezTo>
                  <a:cubicBezTo>
                    <a:pt x="1329" y="307"/>
                    <a:pt x="1329" y="307"/>
                    <a:pt x="1329" y="307"/>
                  </a:cubicBezTo>
                  <a:cubicBezTo>
                    <a:pt x="1330" y="309"/>
                    <a:pt x="1330" y="309"/>
                    <a:pt x="1330" y="309"/>
                  </a:cubicBezTo>
                  <a:cubicBezTo>
                    <a:pt x="1331" y="310"/>
                    <a:pt x="1331" y="310"/>
                    <a:pt x="1331" y="310"/>
                  </a:cubicBezTo>
                  <a:cubicBezTo>
                    <a:pt x="1333" y="310"/>
                    <a:pt x="1333" y="310"/>
                    <a:pt x="1333" y="310"/>
                  </a:cubicBezTo>
                  <a:cubicBezTo>
                    <a:pt x="1334" y="311"/>
                    <a:pt x="1334" y="311"/>
                    <a:pt x="1334" y="311"/>
                  </a:cubicBezTo>
                  <a:cubicBezTo>
                    <a:pt x="1335" y="311"/>
                    <a:pt x="1335" y="311"/>
                    <a:pt x="1335" y="311"/>
                  </a:cubicBezTo>
                  <a:cubicBezTo>
                    <a:pt x="1339" y="313"/>
                    <a:pt x="1339" y="313"/>
                    <a:pt x="1339" y="313"/>
                  </a:cubicBezTo>
                  <a:cubicBezTo>
                    <a:pt x="1341" y="314"/>
                    <a:pt x="1341" y="314"/>
                    <a:pt x="1341" y="314"/>
                  </a:cubicBezTo>
                  <a:cubicBezTo>
                    <a:pt x="1341" y="313"/>
                    <a:pt x="1341" y="313"/>
                    <a:pt x="1341" y="313"/>
                  </a:cubicBezTo>
                  <a:cubicBezTo>
                    <a:pt x="1342" y="312"/>
                    <a:pt x="1342" y="312"/>
                    <a:pt x="1342" y="312"/>
                  </a:cubicBezTo>
                  <a:cubicBezTo>
                    <a:pt x="1342" y="311"/>
                    <a:pt x="1342" y="311"/>
                    <a:pt x="1342" y="311"/>
                  </a:cubicBezTo>
                  <a:cubicBezTo>
                    <a:pt x="1343" y="311"/>
                    <a:pt x="1343" y="311"/>
                    <a:pt x="1343" y="311"/>
                  </a:cubicBezTo>
                  <a:cubicBezTo>
                    <a:pt x="1344" y="310"/>
                    <a:pt x="1344" y="310"/>
                    <a:pt x="1344" y="310"/>
                  </a:cubicBezTo>
                  <a:cubicBezTo>
                    <a:pt x="1343" y="307"/>
                    <a:pt x="1343" y="307"/>
                    <a:pt x="1343" y="307"/>
                  </a:cubicBezTo>
                  <a:cubicBezTo>
                    <a:pt x="1340" y="304"/>
                    <a:pt x="1340" y="304"/>
                    <a:pt x="1340" y="304"/>
                  </a:cubicBezTo>
                  <a:cubicBezTo>
                    <a:pt x="1339" y="303"/>
                    <a:pt x="1339" y="303"/>
                    <a:pt x="1339" y="303"/>
                  </a:cubicBezTo>
                  <a:cubicBezTo>
                    <a:pt x="1339" y="301"/>
                    <a:pt x="1339" y="301"/>
                    <a:pt x="1339" y="301"/>
                  </a:cubicBezTo>
                  <a:cubicBezTo>
                    <a:pt x="1341" y="300"/>
                    <a:pt x="1341" y="300"/>
                    <a:pt x="1341" y="300"/>
                  </a:cubicBezTo>
                  <a:cubicBezTo>
                    <a:pt x="1342" y="298"/>
                    <a:pt x="1342" y="298"/>
                    <a:pt x="1342" y="298"/>
                  </a:cubicBezTo>
                  <a:cubicBezTo>
                    <a:pt x="1343" y="297"/>
                    <a:pt x="1343" y="297"/>
                    <a:pt x="1343" y="297"/>
                  </a:cubicBezTo>
                  <a:cubicBezTo>
                    <a:pt x="1344" y="296"/>
                    <a:pt x="1344" y="296"/>
                    <a:pt x="1344" y="296"/>
                  </a:cubicBezTo>
                  <a:cubicBezTo>
                    <a:pt x="1345" y="295"/>
                    <a:pt x="1345" y="295"/>
                    <a:pt x="1345" y="295"/>
                  </a:cubicBezTo>
                  <a:cubicBezTo>
                    <a:pt x="1347" y="294"/>
                    <a:pt x="1347" y="294"/>
                    <a:pt x="1347" y="294"/>
                  </a:cubicBezTo>
                  <a:cubicBezTo>
                    <a:pt x="1349" y="291"/>
                    <a:pt x="1349" y="291"/>
                    <a:pt x="1349" y="291"/>
                  </a:cubicBezTo>
                  <a:cubicBezTo>
                    <a:pt x="1350" y="290"/>
                    <a:pt x="1350" y="290"/>
                    <a:pt x="1350" y="290"/>
                  </a:cubicBezTo>
                  <a:cubicBezTo>
                    <a:pt x="1351" y="290"/>
                    <a:pt x="1351" y="290"/>
                    <a:pt x="1351" y="290"/>
                  </a:cubicBezTo>
                  <a:cubicBezTo>
                    <a:pt x="1352" y="291"/>
                    <a:pt x="1352" y="291"/>
                    <a:pt x="1352" y="291"/>
                  </a:cubicBezTo>
                  <a:cubicBezTo>
                    <a:pt x="1354" y="291"/>
                    <a:pt x="1354" y="291"/>
                    <a:pt x="1354" y="291"/>
                  </a:cubicBezTo>
                  <a:cubicBezTo>
                    <a:pt x="1356" y="291"/>
                    <a:pt x="1356" y="291"/>
                    <a:pt x="1356" y="291"/>
                  </a:cubicBezTo>
                  <a:cubicBezTo>
                    <a:pt x="1357" y="292"/>
                    <a:pt x="1357" y="292"/>
                    <a:pt x="1357" y="292"/>
                  </a:cubicBezTo>
                  <a:cubicBezTo>
                    <a:pt x="1357" y="293"/>
                    <a:pt x="1357" y="293"/>
                    <a:pt x="1357" y="293"/>
                  </a:cubicBezTo>
                  <a:cubicBezTo>
                    <a:pt x="1358" y="292"/>
                    <a:pt x="1358" y="292"/>
                    <a:pt x="1358" y="292"/>
                  </a:cubicBezTo>
                  <a:cubicBezTo>
                    <a:pt x="1360" y="293"/>
                    <a:pt x="1360" y="293"/>
                    <a:pt x="1360" y="293"/>
                  </a:cubicBezTo>
                  <a:cubicBezTo>
                    <a:pt x="1360" y="295"/>
                    <a:pt x="1360" y="295"/>
                    <a:pt x="1360" y="295"/>
                  </a:cubicBezTo>
                  <a:cubicBezTo>
                    <a:pt x="1361" y="295"/>
                    <a:pt x="1361" y="295"/>
                    <a:pt x="1361" y="295"/>
                  </a:cubicBezTo>
                  <a:cubicBezTo>
                    <a:pt x="1361" y="293"/>
                    <a:pt x="1361" y="293"/>
                    <a:pt x="1361" y="293"/>
                  </a:cubicBezTo>
                  <a:cubicBezTo>
                    <a:pt x="1360" y="292"/>
                    <a:pt x="1360" y="292"/>
                    <a:pt x="1360" y="292"/>
                  </a:cubicBezTo>
                  <a:cubicBezTo>
                    <a:pt x="1361" y="291"/>
                    <a:pt x="1361" y="291"/>
                    <a:pt x="1361" y="291"/>
                  </a:cubicBezTo>
                  <a:cubicBezTo>
                    <a:pt x="1361" y="288"/>
                    <a:pt x="1361" y="288"/>
                    <a:pt x="1361" y="288"/>
                  </a:cubicBezTo>
                  <a:cubicBezTo>
                    <a:pt x="1361" y="287"/>
                    <a:pt x="1361" y="287"/>
                    <a:pt x="1361" y="287"/>
                  </a:cubicBezTo>
                  <a:cubicBezTo>
                    <a:pt x="1360" y="287"/>
                    <a:pt x="1360" y="287"/>
                    <a:pt x="1360" y="287"/>
                  </a:cubicBezTo>
                  <a:cubicBezTo>
                    <a:pt x="1360" y="286"/>
                    <a:pt x="1360" y="286"/>
                    <a:pt x="1360" y="286"/>
                  </a:cubicBezTo>
                  <a:cubicBezTo>
                    <a:pt x="1361" y="285"/>
                    <a:pt x="1361" y="285"/>
                    <a:pt x="1361" y="285"/>
                  </a:cubicBezTo>
                  <a:cubicBezTo>
                    <a:pt x="1360" y="284"/>
                    <a:pt x="1360" y="284"/>
                    <a:pt x="1360" y="284"/>
                  </a:cubicBezTo>
                  <a:cubicBezTo>
                    <a:pt x="1361" y="284"/>
                    <a:pt x="1361" y="284"/>
                    <a:pt x="1361" y="284"/>
                  </a:cubicBezTo>
                  <a:cubicBezTo>
                    <a:pt x="1360" y="283"/>
                    <a:pt x="1360" y="283"/>
                    <a:pt x="1360" y="283"/>
                  </a:cubicBezTo>
                  <a:cubicBezTo>
                    <a:pt x="1358" y="282"/>
                    <a:pt x="1358" y="282"/>
                    <a:pt x="1358" y="282"/>
                  </a:cubicBezTo>
                  <a:cubicBezTo>
                    <a:pt x="1356" y="282"/>
                    <a:pt x="1356" y="282"/>
                    <a:pt x="1356" y="282"/>
                  </a:cubicBezTo>
                  <a:cubicBezTo>
                    <a:pt x="1356" y="280"/>
                    <a:pt x="1356" y="280"/>
                    <a:pt x="1356" y="280"/>
                  </a:cubicBezTo>
                  <a:cubicBezTo>
                    <a:pt x="1356" y="279"/>
                    <a:pt x="1356" y="279"/>
                    <a:pt x="1356" y="279"/>
                  </a:cubicBezTo>
                  <a:cubicBezTo>
                    <a:pt x="1356" y="276"/>
                    <a:pt x="1356" y="276"/>
                    <a:pt x="1356" y="276"/>
                  </a:cubicBezTo>
                  <a:cubicBezTo>
                    <a:pt x="1357" y="276"/>
                    <a:pt x="1357" y="276"/>
                    <a:pt x="1357" y="276"/>
                  </a:cubicBezTo>
                  <a:cubicBezTo>
                    <a:pt x="1357" y="275"/>
                    <a:pt x="1357" y="275"/>
                    <a:pt x="1357" y="275"/>
                  </a:cubicBezTo>
                  <a:cubicBezTo>
                    <a:pt x="1357" y="274"/>
                    <a:pt x="1357" y="274"/>
                    <a:pt x="1357" y="274"/>
                  </a:cubicBezTo>
                  <a:cubicBezTo>
                    <a:pt x="1357" y="273"/>
                    <a:pt x="1357" y="273"/>
                    <a:pt x="1357" y="273"/>
                  </a:cubicBezTo>
                  <a:cubicBezTo>
                    <a:pt x="1356" y="272"/>
                    <a:pt x="1356" y="272"/>
                    <a:pt x="1356" y="272"/>
                  </a:cubicBezTo>
                  <a:cubicBezTo>
                    <a:pt x="1356" y="271"/>
                    <a:pt x="1356" y="271"/>
                    <a:pt x="1356" y="271"/>
                  </a:cubicBezTo>
                  <a:cubicBezTo>
                    <a:pt x="1356" y="268"/>
                    <a:pt x="1356" y="268"/>
                    <a:pt x="1356" y="268"/>
                  </a:cubicBezTo>
                  <a:cubicBezTo>
                    <a:pt x="1354" y="267"/>
                    <a:pt x="1354" y="267"/>
                    <a:pt x="1354" y="267"/>
                  </a:cubicBezTo>
                  <a:cubicBezTo>
                    <a:pt x="1351" y="264"/>
                    <a:pt x="1351" y="264"/>
                    <a:pt x="1351" y="264"/>
                  </a:cubicBezTo>
                  <a:cubicBezTo>
                    <a:pt x="1352" y="264"/>
                    <a:pt x="1352" y="264"/>
                    <a:pt x="1352" y="264"/>
                  </a:cubicBezTo>
                  <a:cubicBezTo>
                    <a:pt x="1355" y="265"/>
                    <a:pt x="1355" y="265"/>
                    <a:pt x="1355" y="265"/>
                  </a:cubicBezTo>
                  <a:cubicBezTo>
                    <a:pt x="1356" y="265"/>
                    <a:pt x="1356" y="265"/>
                    <a:pt x="1356" y="265"/>
                  </a:cubicBezTo>
                  <a:cubicBezTo>
                    <a:pt x="1357" y="265"/>
                    <a:pt x="1357" y="265"/>
                    <a:pt x="1357" y="265"/>
                  </a:cubicBezTo>
                  <a:cubicBezTo>
                    <a:pt x="1359" y="265"/>
                    <a:pt x="1359" y="265"/>
                    <a:pt x="1359" y="265"/>
                  </a:cubicBezTo>
                  <a:cubicBezTo>
                    <a:pt x="1363" y="265"/>
                    <a:pt x="1363" y="265"/>
                    <a:pt x="1363" y="265"/>
                  </a:cubicBezTo>
                  <a:cubicBezTo>
                    <a:pt x="1364" y="266"/>
                    <a:pt x="1364" y="266"/>
                    <a:pt x="1364" y="266"/>
                  </a:cubicBezTo>
                  <a:cubicBezTo>
                    <a:pt x="1364" y="267"/>
                    <a:pt x="1364" y="267"/>
                    <a:pt x="1364" y="267"/>
                  </a:cubicBezTo>
                  <a:cubicBezTo>
                    <a:pt x="1366" y="269"/>
                    <a:pt x="1366" y="269"/>
                    <a:pt x="1366" y="269"/>
                  </a:cubicBezTo>
                  <a:cubicBezTo>
                    <a:pt x="1367" y="269"/>
                    <a:pt x="1367" y="269"/>
                    <a:pt x="1367" y="269"/>
                  </a:cubicBezTo>
                  <a:cubicBezTo>
                    <a:pt x="1367" y="270"/>
                    <a:pt x="1367" y="270"/>
                    <a:pt x="1367" y="270"/>
                  </a:cubicBezTo>
                  <a:cubicBezTo>
                    <a:pt x="1369" y="272"/>
                    <a:pt x="1369" y="272"/>
                    <a:pt x="1369" y="272"/>
                  </a:cubicBezTo>
                  <a:cubicBezTo>
                    <a:pt x="1369" y="273"/>
                    <a:pt x="1369" y="273"/>
                    <a:pt x="1369" y="273"/>
                  </a:cubicBezTo>
                  <a:cubicBezTo>
                    <a:pt x="1367" y="273"/>
                    <a:pt x="1367" y="273"/>
                    <a:pt x="1367" y="273"/>
                  </a:cubicBezTo>
                  <a:cubicBezTo>
                    <a:pt x="1366" y="274"/>
                    <a:pt x="1366" y="274"/>
                    <a:pt x="1366" y="274"/>
                  </a:cubicBezTo>
                  <a:cubicBezTo>
                    <a:pt x="1364" y="274"/>
                    <a:pt x="1364" y="274"/>
                    <a:pt x="1364" y="274"/>
                  </a:cubicBezTo>
                  <a:cubicBezTo>
                    <a:pt x="1363" y="275"/>
                    <a:pt x="1363" y="275"/>
                    <a:pt x="1363" y="275"/>
                  </a:cubicBezTo>
                  <a:cubicBezTo>
                    <a:pt x="1364" y="275"/>
                    <a:pt x="1364" y="275"/>
                    <a:pt x="1364" y="275"/>
                  </a:cubicBezTo>
                  <a:cubicBezTo>
                    <a:pt x="1363" y="276"/>
                    <a:pt x="1363" y="276"/>
                    <a:pt x="1363" y="276"/>
                  </a:cubicBezTo>
                  <a:cubicBezTo>
                    <a:pt x="1362" y="276"/>
                    <a:pt x="1362" y="276"/>
                    <a:pt x="1362" y="276"/>
                  </a:cubicBezTo>
                  <a:cubicBezTo>
                    <a:pt x="1362" y="277"/>
                    <a:pt x="1362" y="277"/>
                    <a:pt x="1362" y="277"/>
                  </a:cubicBezTo>
                  <a:cubicBezTo>
                    <a:pt x="1362" y="278"/>
                    <a:pt x="1362" y="278"/>
                    <a:pt x="1362" y="278"/>
                  </a:cubicBezTo>
                  <a:cubicBezTo>
                    <a:pt x="1363" y="279"/>
                    <a:pt x="1363" y="279"/>
                    <a:pt x="1363" y="279"/>
                  </a:cubicBezTo>
                  <a:cubicBezTo>
                    <a:pt x="1366" y="281"/>
                    <a:pt x="1366" y="281"/>
                    <a:pt x="1366" y="281"/>
                  </a:cubicBezTo>
                  <a:cubicBezTo>
                    <a:pt x="1368" y="284"/>
                    <a:pt x="1368" y="284"/>
                    <a:pt x="1368" y="284"/>
                  </a:cubicBezTo>
                  <a:cubicBezTo>
                    <a:pt x="1369" y="284"/>
                    <a:pt x="1369" y="284"/>
                    <a:pt x="1369" y="284"/>
                  </a:cubicBezTo>
                  <a:cubicBezTo>
                    <a:pt x="1371" y="283"/>
                    <a:pt x="1371" y="283"/>
                    <a:pt x="1371" y="283"/>
                  </a:cubicBezTo>
                  <a:cubicBezTo>
                    <a:pt x="1372" y="285"/>
                    <a:pt x="1372" y="285"/>
                    <a:pt x="1372" y="285"/>
                  </a:cubicBezTo>
                  <a:cubicBezTo>
                    <a:pt x="1372" y="284"/>
                    <a:pt x="1372" y="284"/>
                    <a:pt x="1372" y="284"/>
                  </a:cubicBezTo>
                  <a:cubicBezTo>
                    <a:pt x="1374" y="284"/>
                    <a:pt x="1374" y="284"/>
                    <a:pt x="1374" y="284"/>
                  </a:cubicBezTo>
                  <a:cubicBezTo>
                    <a:pt x="1374" y="283"/>
                    <a:pt x="1374" y="283"/>
                    <a:pt x="1374" y="283"/>
                  </a:cubicBezTo>
                  <a:cubicBezTo>
                    <a:pt x="1376" y="282"/>
                    <a:pt x="1376" y="282"/>
                    <a:pt x="1376" y="282"/>
                  </a:cubicBezTo>
                  <a:cubicBezTo>
                    <a:pt x="1377" y="281"/>
                    <a:pt x="1377" y="281"/>
                    <a:pt x="1377" y="281"/>
                  </a:cubicBezTo>
                  <a:cubicBezTo>
                    <a:pt x="1376" y="279"/>
                    <a:pt x="1376" y="279"/>
                    <a:pt x="1376" y="279"/>
                  </a:cubicBezTo>
                  <a:cubicBezTo>
                    <a:pt x="1377" y="277"/>
                    <a:pt x="1377" y="277"/>
                    <a:pt x="1377" y="277"/>
                  </a:cubicBezTo>
                  <a:cubicBezTo>
                    <a:pt x="1377" y="276"/>
                    <a:pt x="1377" y="276"/>
                    <a:pt x="1377" y="276"/>
                  </a:cubicBezTo>
                  <a:cubicBezTo>
                    <a:pt x="1376" y="275"/>
                    <a:pt x="1376" y="275"/>
                    <a:pt x="1376" y="275"/>
                  </a:cubicBezTo>
                  <a:cubicBezTo>
                    <a:pt x="1380" y="274"/>
                    <a:pt x="1380" y="274"/>
                    <a:pt x="1380" y="274"/>
                  </a:cubicBezTo>
                  <a:cubicBezTo>
                    <a:pt x="1382" y="274"/>
                    <a:pt x="1382" y="274"/>
                    <a:pt x="1382" y="274"/>
                  </a:cubicBezTo>
                  <a:cubicBezTo>
                    <a:pt x="1382" y="273"/>
                    <a:pt x="1382" y="273"/>
                    <a:pt x="1382" y="273"/>
                  </a:cubicBezTo>
                  <a:cubicBezTo>
                    <a:pt x="1380" y="272"/>
                    <a:pt x="1380" y="272"/>
                    <a:pt x="1380" y="272"/>
                  </a:cubicBezTo>
                  <a:cubicBezTo>
                    <a:pt x="1380" y="271"/>
                    <a:pt x="1380" y="271"/>
                    <a:pt x="1380" y="271"/>
                  </a:cubicBezTo>
                  <a:cubicBezTo>
                    <a:pt x="1381" y="271"/>
                    <a:pt x="1381" y="271"/>
                    <a:pt x="1381" y="271"/>
                  </a:cubicBezTo>
                  <a:cubicBezTo>
                    <a:pt x="1381" y="272"/>
                    <a:pt x="1381" y="272"/>
                    <a:pt x="1381" y="272"/>
                  </a:cubicBezTo>
                  <a:cubicBezTo>
                    <a:pt x="1383" y="271"/>
                    <a:pt x="1383" y="271"/>
                    <a:pt x="1383" y="271"/>
                  </a:cubicBezTo>
                  <a:cubicBezTo>
                    <a:pt x="1385" y="268"/>
                    <a:pt x="1385" y="268"/>
                    <a:pt x="1385" y="268"/>
                  </a:cubicBezTo>
                  <a:cubicBezTo>
                    <a:pt x="1386" y="268"/>
                    <a:pt x="1386" y="268"/>
                    <a:pt x="1386" y="268"/>
                  </a:cubicBezTo>
                  <a:cubicBezTo>
                    <a:pt x="1388" y="265"/>
                    <a:pt x="1388" y="265"/>
                    <a:pt x="1388" y="265"/>
                  </a:cubicBezTo>
                  <a:cubicBezTo>
                    <a:pt x="1388" y="264"/>
                    <a:pt x="1388" y="264"/>
                    <a:pt x="1388" y="264"/>
                  </a:cubicBezTo>
                  <a:cubicBezTo>
                    <a:pt x="1389" y="264"/>
                    <a:pt x="1389" y="264"/>
                    <a:pt x="1389" y="264"/>
                  </a:cubicBezTo>
                  <a:cubicBezTo>
                    <a:pt x="1390" y="264"/>
                    <a:pt x="1390" y="264"/>
                    <a:pt x="1390" y="264"/>
                  </a:cubicBezTo>
                  <a:cubicBezTo>
                    <a:pt x="1392" y="263"/>
                    <a:pt x="1392" y="263"/>
                    <a:pt x="1392" y="263"/>
                  </a:cubicBezTo>
                  <a:cubicBezTo>
                    <a:pt x="1395" y="262"/>
                    <a:pt x="1395" y="262"/>
                    <a:pt x="1395" y="262"/>
                  </a:cubicBezTo>
                  <a:cubicBezTo>
                    <a:pt x="1395" y="263"/>
                    <a:pt x="1395" y="263"/>
                    <a:pt x="1395" y="263"/>
                  </a:cubicBezTo>
                  <a:cubicBezTo>
                    <a:pt x="1396" y="264"/>
                    <a:pt x="1396" y="264"/>
                    <a:pt x="1396" y="264"/>
                  </a:cubicBezTo>
                  <a:cubicBezTo>
                    <a:pt x="1395" y="264"/>
                    <a:pt x="1395" y="264"/>
                    <a:pt x="1395" y="264"/>
                  </a:cubicBezTo>
                  <a:cubicBezTo>
                    <a:pt x="1396" y="265"/>
                    <a:pt x="1396" y="265"/>
                    <a:pt x="1396" y="265"/>
                  </a:cubicBezTo>
                  <a:cubicBezTo>
                    <a:pt x="1397" y="264"/>
                    <a:pt x="1397" y="264"/>
                    <a:pt x="1397" y="264"/>
                  </a:cubicBezTo>
                  <a:cubicBezTo>
                    <a:pt x="1397" y="263"/>
                    <a:pt x="1397" y="263"/>
                    <a:pt x="1397" y="263"/>
                  </a:cubicBezTo>
                  <a:cubicBezTo>
                    <a:pt x="1397" y="262"/>
                    <a:pt x="1397" y="262"/>
                    <a:pt x="1397" y="262"/>
                  </a:cubicBezTo>
                  <a:cubicBezTo>
                    <a:pt x="1396" y="261"/>
                    <a:pt x="1396" y="261"/>
                    <a:pt x="1396" y="261"/>
                  </a:cubicBezTo>
                  <a:cubicBezTo>
                    <a:pt x="1398" y="259"/>
                    <a:pt x="1398" y="259"/>
                    <a:pt x="1398" y="259"/>
                  </a:cubicBezTo>
                  <a:cubicBezTo>
                    <a:pt x="1398" y="258"/>
                    <a:pt x="1398" y="258"/>
                    <a:pt x="1398" y="258"/>
                  </a:cubicBezTo>
                  <a:cubicBezTo>
                    <a:pt x="1399" y="259"/>
                    <a:pt x="1399" y="259"/>
                    <a:pt x="1399" y="259"/>
                  </a:cubicBezTo>
                  <a:cubicBezTo>
                    <a:pt x="1398" y="260"/>
                    <a:pt x="1398" y="260"/>
                    <a:pt x="1398" y="260"/>
                  </a:cubicBezTo>
                  <a:cubicBezTo>
                    <a:pt x="1399" y="261"/>
                    <a:pt x="1399" y="261"/>
                    <a:pt x="1399" y="261"/>
                  </a:cubicBezTo>
                  <a:cubicBezTo>
                    <a:pt x="1400" y="261"/>
                    <a:pt x="1400" y="261"/>
                    <a:pt x="1400" y="261"/>
                  </a:cubicBezTo>
                  <a:cubicBezTo>
                    <a:pt x="1400" y="260"/>
                    <a:pt x="1400" y="260"/>
                    <a:pt x="1400" y="260"/>
                  </a:cubicBezTo>
                  <a:cubicBezTo>
                    <a:pt x="1399" y="258"/>
                    <a:pt x="1399" y="258"/>
                    <a:pt x="1399" y="258"/>
                  </a:cubicBezTo>
                  <a:cubicBezTo>
                    <a:pt x="1400" y="257"/>
                    <a:pt x="1400" y="257"/>
                    <a:pt x="1400" y="257"/>
                  </a:cubicBezTo>
                  <a:cubicBezTo>
                    <a:pt x="1403" y="256"/>
                    <a:pt x="1403" y="256"/>
                    <a:pt x="1403" y="256"/>
                  </a:cubicBezTo>
                  <a:cubicBezTo>
                    <a:pt x="1406" y="255"/>
                    <a:pt x="1406" y="255"/>
                    <a:pt x="1406" y="255"/>
                  </a:cubicBezTo>
                  <a:cubicBezTo>
                    <a:pt x="1406" y="256"/>
                    <a:pt x="1406" y="256"/>
                    <a:pt x="1406" y="256"/>
                  </a:cubicBezTo>
                  <a:cubicBezTo>
                    <a:pt x="1405" y="256"/>
                    <a:pt x="1405" y="256"/>
                    <a:pt x="1405" y="256"/>
                  </a:cubicBezTo>
                  <a:cubicBezTo>
                    <a:pt x="1404" y="256"/>
                    <a:pt x="1404" y="256"/>
                    <a:pt x="1404" y="256"/>
                  </a:cubicBezTo>
                  <a:cubicBezTo>
                    <a:pt x="1401" y="258"/>
                    <a:pt x="1401" y="258"/>
                    <a:pt x="1401" y="258"/>
                  </a:cubicBezTo>
                  <a:cubicBezTo>
                    <a:pt x="1402" y="258"/>
                    <a:pt x="1402" y="258"/>
                    <a:pt x="1402" y="258"/>
                  </a:cubicBezTo>
                  <a:cubicBezTo>
                    <a:pt x="1403" y="258"/>
                    <a:pt x="1403" y="258"/>
                    <a:pt x="1403" y="258"/>
                  </a:cubicBezTo>
                  <a:cubicBezTo>
                    <a:pt x="1405" y="259"/>
                    <a:pt x="1405" y="259"/>
                    <a:pt x="1405" y="259"/>
                  </a:cubicBezTo>
                  <a:cubicBezTo>
                    <a:pt x="1404" y="260"/>
                    <a:pt x="1404" y="260"/>
                    <a:pt x="1404" y="260"/>
                  </a:cubicBezTo>
                  <a:cubicBezTo>
                    <a:pt x="1404" y="262"/>
                    <a:pt x="1404" y="262"/>
                    <a:pt x="1404" y="262"/>
                  </a:cubicBezTo>
                  <a:cubicBezTo>
                    <a:pt x="1403" y="262"/>
                    <a:pt x="1403" y="262"/>
                    <a:pt x="1403" y="262"/>
                  </a:cubicBezTo>
                  <a:cubicBezTo>
                    <a:pt x="1401" y="264"/>
                    <a:pt x="1401" y="264"/>
                    <a:pt x="1401" y="264"/>
                  </a:cubicBezTo>
                  <a:cubicBezTo>
                    <a:pt x="1402" y="265"/>
                    <a:pt x="1402" y="265"/>
                    <a:pt x="1402" y="265"/>
                  </a:cubicBezTo>
                  <a:cubicBezTo>
                    <a:pt x="1403" y="265"/>
                    <a:pt x="1403" y="265"/>
                    <a:pt x="1403" y="265"/>
                  </a:cubicBezTo>
                  <a:cubicBezTo>
                    <a:pt x="1404" y="265"/>
                    <a:pt x="1404" y="265"/>
                    <a:pt x="1404" y="265"/>
                  </a:cubicBezTo>
                  <a:cubicBezTo>
                    <a:pt x="1405" y="264"/>
                    <a:pt x="1405" y="264"/>
                    <a:pt x="1405" y="264"/>
                  </a:cubicBezTo>
                  <a:cubicBezTo>
                    <a:pt x="1407" y="265"/>
                    <a:pt x="1407" y="265"/>
                    <a:pt x="1407" y="265"/>
                  </a:cubicBezTo>
                  <a:cubicBezTo>
                    <a:pt x="1408" y="263"/>
                    <a:pt x="1408" y="263"/>
                    <a:pt x="1408" y="263"/>
                  </a:cubicBezTo>
                  <a:cubicBezTo>
                    <a:pt x="1409" y="263"/>
                    <a:pt x="1409" y="263"/>
                    <a:pt x="1409" y="263"/>
                  </a:cubicBezTo>
                  <a:cubicBezTo>
                    <a:pt x="1410" y="264"/>
                    <a:pt x="1410" y="264"/>
                    <a:pt x="1410" y="264"/>
                  </a:cubicBezTo>
                  <a:cubicBezTo>
                    <a:pt x="1411" y="265"/>
                    <a:pt x="1411" y="265"/>
                    <a:pt x="1411" y="265"/>
                  </a:cubicBezTo>
                  <a:cubicBezTo>
                    <a:pt x="1411" y="264"/>
                    <a:pt x="1411" y="264"/>
                    <a:pt x="1411" y="264"/>
                  </a:cubicBezTo>
                  <a:cubicBezTo>
                    <a:pt x="1411" y="263"/>
                    <a:pt x="1411" y="263"/>
                    <a:pt x="1411" y="263"/>
                  </a:cubicBezTo>
                  <a:cubicBezTo>
                    <a:pt x="1410" y="262"/>
                    <a:pt x="1410" y="262"/>
                    <a:pt x="1410" y="262"/>
                  </a:cubicBezTo>
                  <a:cubicBezTo>
                    <a:pt x="1410" y="261"/>
                    <a:pt x="1410" y="261"/>
                    <a:pt x="1410" y="261"/>
                  </a:cubicBezTo>
                  <a:cubicBezTo>
                    <a:pt x="1411" y="260"/>
                    <a:pt x="1411" y="260"/>
                    <a:pt x="1411" y="260"/>
                  </a:cubicBezTo>
                  <a:cubicBezTo>
                    <a:pt x="1412" y="260"/>
                    <a:pt x="1412" y="260"/>
                    <a:pt x="1412" y="260"/>
                  </a:cubicBezTo>
                  <a:cubicBezTo>
                    <a:pt x="1413" y="259"/>
                    <a:pt x="1413" y="259"/>
                    <a:pt x="1413" y="259"/>
                  </a:cubicBezTo>
                  <a:cubicBezTo>
                    <a:pt x="1414" y="258"/>
                    <a:pt x="1414" y="258"/>
                    <a:pt x="1414" y="258"/>
                  </a:cubicBezTo>
                  <a:cubicBezTo>
                    <a:pt x="1415" y="259"/>
                    <a:pt x="1415" y="259"/>
                    <a:pt x="1415" y="259"/>
                  </a:cubicBezTo>
                  <a:cubicBezTo>
                    <a:pt x="1416" y="259"/>
                    <a:pt x="1416" y="259"/>
                    <a:pt x="1416" y="259"/>
                  </a:cubicBezTo>
                  <a:cubicBezTo>
                    <a:pt x="1417" y="259"/>
                    <a:pt x="1417" y="259"/>
                    <a:pt x="1417" y="259"/>
                  </a:cubicBezTo>
                  <a:cubicBezTo>
                    <a:pt x="1418" y="259"/>
                    <a:pt x="1418" y="259"/>
                    <a:pt x="1418" y="259"/>
                  </a:cubicBezTo>
                  <a:cubicBezTo>
                    <a:pt x="1420" y="259"/>
                    <a:pt x="1420" y="259"/>
                    <a:pt x="1420" y="259"/>
                  </a:cubicBezTo>
                  <a:cubicBezTo>
                    <a:pt x="1421" y="258"/>
                    <a:pt x="1421" y="258"/>
                    <a:pt x="1421" y="258"/>
                  </a:cubicBezTo>
                  <a:cubicBezTo>
                    <a:pt x="1421" y="257"/>
                    <a:pt x="1421" y="257"/>
                    <a:pt x="1421" y="257"/>
                  </a:cubicBezTo>
                  <a:cubicBezTo>
                    <a:pt x="1422" y="257"/>
                    <a:pt x="1422" y="257"/>
                    <a:pt x="1422" y="257"/>
                  </a:cubicBezTo>
                  <a:cubicBezTo>
                    <a:pt x="1423" y="257"/>
                    <a:pt x="1423" y="257"/>
                    <a:pt x="1423" y="257"/>
                  </a:cubicBezTo>
                  <a:cubicBezTo>
                    <a:pt x="1424" y="256"/>
                    <a:pt x="1424" y="256"/>
                    <a:pt x="1424" y="256"/>
                  </a:cubicBezTo>
                  <a:cubicBezTo>
                    <a:pt x="1425" y="255"/>
                    <a:pt x="1425" y="255"/>
                    <a:pt x="1425" y="255"/>
                  </a:cubicBezTo>
                  <a:cubicBezTo>
                    <a:pt x="1426" y="255"/>
                    <a:pt x="1426" y="255"/>
                    <a:pt x="1426" y="255"/>
                  </a:cubicBezTo>
                  <a:cubicBezTo>
                    <a:pt x="1427" y="253"/>
                    <a:pt x="1427" y="253"/>
                    <a:pt x="1427" y="253"/>
                  </a:cubicBezTo>
                  <a:cubicBezTo>
                    <a:pt x="1428" y="253"/>
                    <a:pt x="1428" y="253"/>
                    <a:pt x="1428" y="253"/>
                  </a:cubicBezTo>
                  <a:cubicBezTo>
                    <a:pt x="1429" y="252"/>
                    <a:pt x="1429" y="252"/>
                    <a:pt x="1429" y="252"/>
                  </a:cubicBezTo>
                  <a:cubicBezTo>
                    <a:pt x="1429" y="253"/>
                    <a:pt x="1429" y="253"/>
                    <a:pt x="1429" y="253"/>
                  </a:cubicBezTo>
                  <a:cubicBezTo>
                    <a:pt x="1428" y="254"/>
                    <a:pt x="1428" y="254"/>
                    <a:pt x="1428" y="254"/>
                  </a:cubicBezTo>
                  <a:cubicBezTo>
                    <a:pt x="1429" y="254"/>
                    <a:pt x="1429" y="254"/>
                    <a:pt x="1429" y="254"/>
                  </a:cubicBezTo>
                  <a:cubicBezTo>
                    <a:pt x="1430" y="256"/>
                    <a:pt x="1430" y="256"/>
                    <a:pt x="1430" y="256"/>
                  </a:cubicBezTo>
                  <a:cubicBezTo>
                    <a:pt x="1431" y="256"/>
                    <a:pt x="1431" y="256"/>
                    <a:pt x="1431" y="256"/>
                  </a:cubicBezTo>
                  <a:cubicBezTo>
                    <a:pt x="1430" y="257"/>
                    <a:pt x="1430" y="257"/>
                    <a:pt x="1430" y="257"/>
                  </a:cubicBezTo>
                  <a:cubicBezTo>
                    <a:pt x="1430" y="258"/>
                    <a:pt x="1430" y="258"/>
                    <a:pt x="1430" y="258"/>
                  </a:cubicBezTo>
                  <a:cubicBezTo>
                    <a:pt x="1430" y="259"/>
                    <a:pt x="1430" y="259"/>
                    <a:pt x="1430" y="259"/>
                  </a:cubicBezTo>
                  <a:cubicBezTo>
                    <a:pt x="1431" y="260"/>
                    <a:pt x="1431" y="260"/>
                    <a:pt x="1431" y="260"/>
                  </a:cubicBezTo>
                  <a:cubicBezTo>
                    <a:pt x="1434" y="260"/>
                    <a:pt x="1434" y="260"/>
                    <a:pt x="1434" y="260"/>
                  </a:cubicBezTo>
                  <a:cubicBezTo>
                    <a:pt x="1434" y="259"/>
                    <a:pt x="1434" y="259"/>
                    <a:pt x="1434" y="259"/>
                  </a:cubicBezTo>
                  <a:cubicBezTo>
                    <a:pt x="1433" y="257"/>
                    <a:pt x="1433" y="257"/>
                    <a:pt x="1433" y="257"/>
                  </a:cubicBezTo>
                  <a:cubicBezTo>
                    <a:pt x="1433" y="256"/>
                    <a:pt x="1433" y="256"/>
                    <a:pt x="1433" y="256"/>
                  </a:cubicBezTo>
                  <a:cubicBezTo>
                    <a:pt x="1434" y="256"/>
                    <a:pt x="1434" y="256"/>
                    <a:pt x="1434" y="256"/>
                  </a:cubicBezTo>
                  <a:cubicBezTo>
                    <a:pt x="1435" y="256"/>
                    <a:pt x="1435" y="256"/>
                    <a:pt x="1435" y="256"/>
                  </a:cubicBezTo>
                  <a:cubicBezTo>
                    <a:pt x="1437" y="256"/>
                    <a:pt x="1437" y="256"/>
                    <a:pt x="1437" y="256"/>
                  </a:cubicBezTo>
                  <a:cubicBezTo>
                    <a:pt x="1437" y="253"/>
                    <a:pt x="1437" y="253"/>
                    <a:pt x="1437" y="253"/>
                  </a:cubicBezTo>
                  <a:cubicBezTo>
                    <a:pt x="1438" y="253"/>
                    <a:pt x="1438" y="253"/>
                    <a:pt x="1438" y="253"/>
                  </a:cubicBezTo>
                  <a:cubicBezTo>
                    <a:pt x="1439" y="254"/>
                    <a:pt x="1439" y="254"/>
                    <a:pt x="1439" y="254"/>
                  </a:cubicBezTo>
                  <a:cubicBezTo>
                    <a:pt x="1440" y="254"/>
                    <a:pt x="1440" y="254"/>
                    <a:pt x="1440" y="254"/>
                  </a:cubicBezTo>
                  <a:cubicBezTo>
                    <a:pt x="1439" y="252"/>
                    <a:pt x="1439" y="252"/>
                    <a:pt x="1439" y="252"/>
                  </a:cubicBezTo>
                  <a:cubicBezTo>
                    <a:pt x="1437" y="252"/>
                    <a:pt x="1437" y="252"/>
                    <a:pt x="1437" y="252"/>
                  </a:cubicBezTo>
                  <a:cubicBezTo>
                    <a:pt x="1437" y="251"/>
                    <a:pt x="1437" y="251"/>
                    <a:pt x="1437" y="251"/>
                  </a:cubicBezTo>
                  <a:cubicBezTo>
                    <a:pt x="1436" y="249"/>
                    <a:pt x="1436" y="249"/>
                    <a:pt x="1436" y="249"/>
                  </a:cubicBezTo>
                  <a:cubicBezTo>
                    <a:pt x="1435" y="249"/>
                    <a:pt x="1435" y="249"/>
                    <a:pt x="1435" y="249"/>
                  </a:cubicBezTo>
                  <a:cubicBezTo>
                    <a:pt x="1435" y="250"/>
                    <a:pt x="1435" y="250"/>
                    <a:pt x="1435" y="250"/>
                  </a:cubicBezTo>
                  <a:cubicBezTo>
                    <a:pt x="1434" y="249"/>
                    <a:pt x="1434" y="249"/>
                    <a:pt x="1434" y="249"/>
                  </a:cubicBezTo>
                  <a:cubicBezTo>
                    <a:pt x="1434" y="246"/>
                    <a:pt x="1434" y="246"/>
                    <a:pt x="1434" y="246"/>
                  </a:cubicBezTo>
                  <a:cubicBezTo>
                    <a:pt x="1433" y="246"/>
                    <a:pt x="1433" y="246"/>
                    <a:pt x="1433" y="246"/>
                  </a:cubicBezTo>
                  <a:cubicBezTo>
                    <a:pt x="1432" y="244"/>
                    <a:pt x="1432" y="244"/>
                    <a:pt x="1432" y="244"/>
                  </a:cubicBezTo>
                  <a:cubicBezTo>
                    <a:pt x="1433" y="244"/>
                    <a:pt x="1433" y="244"/>
                    <a:pt x="1433" y="244"/>
                  </a:cubicBezTo>
                  <a:cubicBezTo>
                    <a:pt x="1433" y="242"/>
                    <a:pt x="1433" y="242"/>
                    <a:pt x="1433" y="242"/>
                  </a:cubicBezTo>
                  <a:cubicBezTo>
                    <a:pt x="1433" y="241"/>
                    <a:pt x="1433" y="241"/>
                    <a:pt x="1433" y="241"/>
                  </a:cubicBezTo>
                  <a:cubicBezTo>
                    <a:pt x="1433" y="240"/>
                    <a:pt x="1433" y="240"/>
                    <a:pt x="1433" y="240"/>
                  </a:cubicBezTo>
                  <a:cubicBezTo>
                    <a:pt x="1434" y="241"/>
                    <a:pt x="1434" y="241"/>
                    <a:pt x="1434" y="241"/>
                  </a:cubicBezTo>
                  <a:cubicBezTo>
                    <a:pt x="1435" y="240"/>
                    <a:pt x="1435" y="240"/>
                    <a:pt x="1435" y="240"/>
                  </a:cubicBezTo>
                  <a:cubicBezTo>
                    <a:pt x="1436" y="241"/>
                    <a:pt x="1436" y="241"/>
                    <a:pt x="1436" y="241"/>
                  </a:cubicBezTo>
                  <a:cubicBezTo>
                    <a:pt x="1437" y="241"/>
                    <a:pt x="1437" y="241"/>
                    <a:pt x="1437" y="241"/>
                  </a:cubicBezTo>
                  <a:cubicBezTo>
                    <a:pt x="1438" y="241"/>
                    <a:pt x="1438" y="241"/>
                    <a:pt x="1438" y="241"/>
                  </a:cubicBezTo>
                  <a:cubicBezTo>
                    <a:pt x="1443" y="241"/>
                    <a:pt x="1443" y="241"/>
                    <a:pt x="1443" y="241"/>
                  </a:cubicBezTo>
                  <a:cubicBezTo>
                    <a:pt x="1449" y="241"/>
                    <a:pt x="1449" y="241"/>
                    <a:pt x="1449" y="241"/>
                  </a:cubicBezTo>
                  <a:cubicBezTo>
                    <a:pt x="1451" y="242"/>
                    <a:pt x="1451" y="242"/>
                    <a:pt x="1451" y="242"/>
                  </a:cubicBezTo>
                  <a:cubicBezTo>
                    <a:pt x="1455" y="244"/>
                    <a:pt x="1455" y="244"/>
                    <a:pt x="1455" y="244"/>
                  </a:cubicBezTo>
                  <a:cubicBezTo>
                    <a:pt x="1455" y="245"/>
                    <a:pt x="1455" y="245"/>
                    <a:pt x="1455" y="245"/>
                  </a:cubicBezTo>
                  <a:cubicBezTo>
                    <a:pt x="1455" y="247"/>
                    <a:pt x="1455" y="247"/>
                    <a:pt x="1455" y="247"/>
                  </a:cubicBezTo>
                  <a:cubicBezTo>
                    <a:pt x="1457" y="245"/>
                    <a:pt x="1457" y="245"/>
                    <a:pt x="1457" y="245"/>
                  </a:cubicBezTo>
                  <a:cubicBezTo>
                    <a:pt x="1458" y="245"/>
                    <a:pt x="1458" y="245"/>
                    <a:pt x="1458" y="245"/>
                  </a:cubicBezTo>
                  <a:cubicBezTo>
                    <a:pt x="1459" y="246"/>
                    <a:pt x="1459" y="246"/>
                    <a:pt x="1459" y="246"/>
                  </a:cubicBezTo>
                  <a:cubicBezTo>
                    <a:pt x="1460" y="246"/>
                    <a:pt x="1460" y="246"/>
                    <a:pt x="1460" y="246"/>
                  </a:cubicBezTo>
                  <a:cubicBezTo>
                    <a:pt x="1461" y="247"/>
                    <a:pt x="1461" y="247"/>
                    <a:pt x="1461" y="247"/>
                  </a:cubicBezTo>
                  <a:cubicBezTo>
                    <a:pt x="1463" y="247"/>
                    <a:pt x="1463" y="247"/>
                    <a:pt x="1463" y="247"/>
                  </a:cubicBezTo>
                  <a:cubicBezTo>
                    <a:pt x="1466" y="249"/>
                    <a:pt x="1466" y="249"/>
                    <a:pt x="1466" y="249"/>
                  </a:cubicBezTo>
                  <a:cubicBezTo>
                    <a:pt x="1470" y="250"/>
                    <a:pt x="1470" y="250"/>
                    <a:pt x="1470" y="250"/>
                  </a:cubicBezTo>
                  <a:cubicBezTo>
                    <a:pt x="1471" y="251"/>
                    <a:pt x="1471" y="251"/>
                    <a:pt x="1471" y="251"/>
                  </a:cubicBezTo>
                  <a:cubicBezTo>
                    <a:pt x="1472" y="252"/>
                    <a:pt x="1472" y="252"/>
                    <a:pt x="1472" y="252"/>
                  </a:cubicBezTo>
                  <a:cubicBezTo>
                    <a:pt x="1474" y="253"/>
                    <a:pt x="1474" y="253"/>
                    <a:pt x="1474" y="253"/>
                  </a:cubicBezTo>
                  <a:cubicBezTo>
                    <a:pt x="1475" y="254"/>
                    <a:pt x="1475" y="254"/>
                    <a:pt x="1475" y="254"/>
                  </a:cubicBezTo>
                  <a:cubicBezTo>
                    <a:pt x="1477" y="257"/>
                    <a:pt x="1477" y="257"/>
                    <a:pt x="1477" y="257"/>
                  </a:cubicBezTo>
                  <a:cubicBezTo>
                    <a:pt x="1478" y="257"/>
                    <a:pt x="1478" y="257"/>
                    <a:pt x="1478" y="257"/>
                  </a:cubicBezTo>
                  <a:cubicBezTo>
                    <a:pt x="1478" y="256"/>
                    <a:pt x="1478" y="256"/>
                    <a:pt x="1478" y="256"/>
                  </a:cubicBezTo>
                  <a:cubicBezTo>
                    <a:pt x="1478" y="255"/>
                    <a:pt x="1478" y="255"/>
                    <a:pt x="1478" y="255"/>
                  </a:cubicBezTo>
                  <a:cubicBezTo>
                    <a:pt x="1479" y="255"/>
                    <a:pt x="1479" y="255"/>
                    <a:pt x="1479" y="255"/>
                  </a:cubicBezTo>
                  <a:cubicBezTo>
                    <a:pt x="1479" y="254"/>
                    <a:pt x="1479" y="254"/>
                    <a:pt x="1479" y="254"/>
                  </a:cubicBezTo>
                  <a:cubicBezTo>
                    <a:pt x="1478" y="253"/>
                    <a:pt x="1478" y="253"/>
                    <a:pt x="1478" y="253"/>
                  </a:cubicBezTo>
                  <a:cubicBezTo>
                    <a:pt x="1478" y="252"/>
                    <a:pt x="1478" y="252"/>
                    <a:pt x="1478" y="252"/>
                  </a:cubicBezTo>
                  <a:cubicBezTo>
                    <a:pt x="1478" y="248"/>
                    <a:pt x="1478" y="248"/>
                    <a:pt x="1478" y="248"/>
                  </a:cubicBezTo>
                  <a:cubicBezTo>
                    <a:pt x="1478" y="247"/>
                    <a:pt x="1478" y="247"/>
                    <a:pt x="1478" y="247"/>
                  </a:cubicBezTo>
                  <a:cubicBezTo>
                    <a:pt x="1477" y="247"/>
                    <a:pt x="1477" y="247"/>
                    <a:pt x="1477" y="247"/>
                  </a:cubicBezTo>
                  <a:cubicBezTo>
                    <a:pt x="1476" y="248"/>
                    <a:pt x="1476" y="248"/>
                    <a:pt x="1476" y="248"/>
                  </a:cubicBezTo>
                  <a:cubicBezTo>
                    <a:pt x="1475" y="247"/>
                    <a:pt x="1475" y="247"/>
                    <a:pt x="1475" y="247"/>
                  </a:cubicBezTo>
                  <a:cubicBezTo>
                    <a:pt x="1472" y="244"/>
                    <a:pt x="1472" y="244"/>
                    <a:pt x="1472" y="244"/>
                  </a:cubicBezTo>
                  <a:cubicBezTo>
                    <a:pt x="1471" y="243"/>
                    <a:pt x="1471" y="243"/>
                    <a:pt x="1471" y="243"/>
                  </a:cubicBezTo>
                  <a:cubicBezTo>
                    <a:pt x="1471" y="241"/>
                    <a:pt x="1471" y="241"/>
                    <a:pt x="1471" y="241"/>
                  </a:cubicBezTo>
                  <a:cubicBezTo>
                    <a:pt x="1470" y="240"/>
                    <a:pt x="1470" y="240"/>
                    <a:pt x="1470" y="240"/>
                  </a:cubicBezTo>
                  <a:cubicBezTo>
                    <a:pt x="1469" y="242"/>
                    <a:pt x="1469" y="242"/>
                    <a:pt x="1469" y="242"/>
                  </a:cubicBezTo>
                  <a:cubicBezTo>
                    <a:pt x="1467" y="241"/>
                    <a:pt x="1467" y="241"/>
                    <a:pt x="1467" y="241"/>
                  </a:cubicBezTo>
                  <a:cubicBezTo>
                    <a:pt x="1466" y="241"/>
                    <a:pt x="1466" y="241"/>
                    <a:pt x="1466" y="241"/>
                  </a:cubicBezTo>
                  <a:cubicBezTo>
                    <a:pt x="1465" y="240"/>
                    <a:pt x="1465" y="240"/>
                    <a:pt x="1465" y="240"/>
                  </a:cubicBezTo>
                  <a:cubicBezTo>
                    <a:pt x="1464" y="241"/>
                    <a:pt x="1464" y="241"/>
                    <a:pt x="1464" y="241"/>
                  </a:cubicBezTo>
                  <a:cubicBezTo>
                    <a:pt x="1464" y="239"/>
                    <a:pt x="1464" y="239"/>
                    <a:pt x="1464" y="239"/>
                  </a:cubicBezTo>
                  <a:cubicBezTo>
                    <a:pt x="1463" y="238"/>
                    <a:pt x="1463" y="238"/>
                    <a:pt x="1463" y="238"/>
                  </a:cubicBezTo>
                  <a:cubicBezTo>
                    <a:pt x="1462" y="235"/>
                    <a:pt x="1462" y="235"/>
                    <a:pt x="1462" y="235"/>
                  </a:cubicBezTo>
                  <a:cubicBezTo>
                    <a:pt x="1462" y="234"/>
                    <a:pt x="1462" y="234"/>
                    <a:pt x="1462" y="234"/>
                  </a:cubicBezTo>
                  <a:cubicBezTo>
                    <a:pt x="1463" y="235"/>
                    <a:pt x="1463" y="235"/>
                    <a:pt x="1463" y="235"/>
                  </a:cubicBezTo>
                  <a:cubicBezTo>
                    <a:pt x="1464" y="234"/>
                    <a:pt x="1464" y="234"/>
                    <a:pt x="1464" y="234"/>
                  </a:cubicBezTo>
                  <a:cubicBezTo>
                    <a:pt x="1464" y="233"/>
                    <a:pt x="1464" y="233"/>
                    <a:pt x="1464" y="233"/>
                  </a:cubicBezTo>
                  <a:cubicBezTo>
                    <a:pt x="1462" y="231"/>
                    <a:pt x="1462" y="231"/>
                    <a:pt x="1462" y="231"/>
                  </a:cubicBezTo>
                  <a:cubicBezTo>
                    <a:pt x="1462" y="230"/>
                    <a:pt x="1462" y="230"/>
                    <a:pt x="1462" y="230"/>
                  </a:cubicBezTo>
                  <a:cubicBezTo>
                    <a:pt x="1462" y="229"/>
                    <a:pt x="1462" y="229"/>
                    <a:pt x="1462" y="229"/>
                  </a:cubicBezTo>
                  <a:cubicBezTo>
                    <a:pt x="1463" y="229"/>
                    <a:pt x="1463" y="229"/>
                    <a:pt x="1463" y="229"/>
                  </a:cubicBezTo>
                  <a:cubicBezTo>
                    <a:pt x="1462" y="228"/>
                    <a:pt x="1462" y="228"/>
                    <a:pt x="1462" y="228"/>
                  </a:cubicBezTo>
                  <a:cubicBezTo>
                    <a:pt x="1461" y="228"/>
                    <a:pt x="1461" y="228"/>
                    <a:pt x="1461" y="228"/>
                  </a:cubicBezTo>
                  <a:cubicBezTo>
                    <a:pt x="1460" y="225"/>
                    <a:pt x="1460" y="225"/>
                    <a:pt x="1460" y="225"/>
                  </a:cubicBezTo>
                  <a:cubicBezTo>
                    <a:pt x="1459" y="225"/>
                    <a:pt x="1459" y="225"/>
                    <a:pt x="1459" y="225"/>
                  </a:cubicBezTo>
                  <a:cubicBezTo>
                    <a:pt x="1458" y="225"/>
                    <a:pt x="1458" y="225"/>
                    <a:pt x="1458" y="225"/>
                  </a:cubicBezTo>
                  <a:cubicBezTo>
                    <a:pt x="1457" y="224"/>
                    <a:pt x="1457" y="224"/>
                    <a:pt x="1457" y="224"/>
                  </a:cubicBezTo>
                  <a:cubicBezTo>
                    <a:pt x="1457" y="222"/>
                    <a:pt x="1457" y="222"/>
                    <a:pt x="1457" y="222"/>
                  </a:cubicBezTo>
                  <a:cubicBezTo>
                    <a:pt x="1458" y="221"/>
                    <a:pt x="1458" y="221"/>
                    <a:pt x="1458" y="221"/>
                  </a:cubicBezTo>
                  <a:cubicBezTo>
                    <a:pt x="1457" y="219"/>
                    <a:pt x="1457" y="219"/>
                    <a:pt x="1457" y="219"/>
                  </a:cubicBezTo>
                  <a:cubicBezTo>
                    <a:pt x="1457" y="218"/>
                    <a:pt x="1457" y="218"/>
                    <a:pt x="1457" y="218"/>
                  </a:cubicBezTo>
                  <a:cubicBezTo>
                    <a:pt x="1460" y="214"/>
                    <a:pt x="1460" y="214"/>
                    <a:pt x="1460" y="214"/>
                  </a:cubicBezTo>
                  <a:cubicBezTo>
                    <a:pt x="1461" y="213"/>
                    <a:pt x="1461" y="213"/>
                    <a:pt x="1461" y="213"/>
                  </a:cubicBezTo>
                  <a:cubicBezTo>
                    <a:pt x="1461" y="211"/>
                    <a:pt x="1461" y="211"/>
                    <a:pt x="1461" y="211"/>
                  </a:cubicBezTo>
                  <a:cubicBezTo>
                    <a:pt x="1461" y="210"/>
                    <a:pt x="1461" y="210"/>
                    <a:pt x="1461" y="210"/>
                  </a:cubicBezTo>
                  <a:cubicBezTo>
                    <a:pt x="1462" y="208"/>
                    <a:pt x="1462" y="208"/>
                    <a:pt x="1462" y="208"/>
                  </a:cubicBezTo>
                  <a:cubicBezTo>
                    <a:pt x="1461" y="207"/>
                    <a:pt x="1461" y="207"/>
                    <a:pt x="1461" y="207"/>
                  </a:cubicBezTo>
                  <a:cubicBezTo>
                    <a:pt x="1460" y="205"/>
                    <a:pt x="1460" y="205"/>
                    <a:pt x="1460" y="205"/>
                  </a:cubicBezTo>
                  <a:cubicBezTo>
                    <a:pt x="1461" y="204"/>
                    <a:pt x="1461" y="204"/>
                    <a:pt x="1461" y="204"/>
                  </a:cubicBezTo>
                  <a:cubicBezTo>
                    <a:pt x="1460" y="203"/>
                    <a:pt x="1460" y="203"/>
                    <a:pt x="1460" y="203"/>
                  </a:cubicBezTo>
                  <a:cubicBezTo>
                    <a:pt x="1461" y="201"/>
                    <a:pt x="1461" y="201"/>
                    <a:pt x="1461" y="201"/>
                  </a:cubicBezTo>
                  <a:cubicBezTo>
                    <a:pt x="1460" y="201"/>
                    <a:pt x="1460" y="201"/>
                    <a:pt x="1460" y="201"/>
                  </a:cubicBezTo>
                  <a:cubicBezTo>
                    <a:pt x="1460" y="198"/>
                    <a:pt x="1460" y="198"/>
                    <a:pt x="1460" y="198"/>
                  </a:cubicBezTo>
                  <a:cubicBezTo>
                    <a:pt x="1461" y="198"/>
                    <a:pt x="1461" y="198"/>
                    <a:pt x="1461" y="198"/>
                  </a:cubicBezTo>
                  <a:cubicBezTo>
                    <a:pt x="1460" y="196"/>
                    <a:pt x="1460" y="196"/>
                    <a:pt x="1460" y="196"/>
                  </a:cubicBezTo>
                  <a:cubicBezTo>
                    <a:pt x="1460" y="194"/>
                    <a:pt x="1460" y="194"/>
                    <a:pt x="1460" y="194"/>
                  </a:cubicBezTo>
                  <a:cubicBezTo>
                    <a:pt x="1460" y="192"/>
                    <a:pt x="1460" y="192"/>
                    <a:pt x="1460" y="192"/>
                  </a:cubicBezTo>
                  <a:cubicBezTo>
                    <a:pt x="1461" y="191"/>
                    <a:pt x="1461" y="191"/>
                    <a:pt x="1461" y="191"/>
                  </a:cubicBezTo>
                  <a:cubicBezTo>
                    <a:pt x="1462" y="192"/>
                    <a:pt x="1462" y="192"/>
                    <a:pt x="1462" y="192"/>
                  </a:cubicBezTo>
                  <a:cubicBezTo>
                    <a:pt x="1462" y="193"/>
                    <a:pt x="1462" y="193"/>
                    <a:pt x="1462" y="193"/>
                  </a:cubicBezTo>
                  <a:cubicBezTo>
                    <a:pt x="1463" y="192"/>
                    <a:pt x="1463" y="192"/>
                    <a:pt x="1463" y="192"/>
                  </a:cubicBezTo>
                  <a:cubicBezTo>
                    <a:pt x="1465" y="192"/>
                    <a:pt x="1465" y="192"/>
                    <a:pt x="1465" y="192"/>
                  </a:cubicBezTo>
                  <a:cubicBezTo>
                    <a:pt x="1467" y="192"/>
                    <a:pt x="1467" y="192"/>
                    <a:pt x="1467" y="192"/>
                  </a:cubicBezTo>
                  <a:cubicBezTo>
                    <a:pt x="1468" y="192"/>
                    <a:pt x="1468" y="192"/>
                    <a:pt x="1468" y="192"/>
                  </a:cubicBezTo>
                  <a:cubicBezTo>
                    <a:pt x="1469" y="192"/>
                    <a:pt x="1469" y="192"/>
                    <a:pt x="1469" y="192"/>
                  </a:cubicBezTo>
                  <a:cubicBezTo>
                    <a:pt x="1470" y="191"/>
                    <a:pt x="1470" y="191"/>
                    <a:pt x="1470" y="191"/>
                  </a:cubicBezTo>
                  <a:cubicBezTo>
                    <a:pt x="1471" y="192"/>
                    <a:pt x="1471" y="192"/>
                    <a:pt x="1471" y="192"/>
                  </a:cubicBezTo>
                  <a:cubicBezTo>
                    <a:pt x="1475" y="193"/>
                    <a:pt x="1475" y="193"/>
                    <a:pt x="1475" y="193"/>
                  </a:cubicBezTo>
                  <a:cubicBezTo>
                    <a:pt x="1477" y="193"/>
                    <a:pt x="1477" y="193"/>
                    <a:pt x="1477" y="193"/>
                  </a:cubicBezTo>
                  <a:cubicBezTo>
                    <a:pt x="1478" y="193"/>
                    <a:pt x="1478" y="193"/>
                    <a:pt x="1478" y="193"/>
                  </a:cubicBezTo>
                  <a:cubicBezTo>
                    <a:pt x="1478" y="195"/>
                    <a:pt x="1478" y="195"/>
                    <a:pt x="1478" y="195"/>
                  </a:cubicBezTo>
                  <a:cubicBezTo>
                    <a:pt x="1477" y="195"/>
                    <a:pt x="1477" y="195"/>
                    <a:pt x="1477" y="195"/>
                  </a:cubicBezTo>
                  <a:cubicBezTo>
                    <a:pt x="1478" y="196"/>
                    <a:pt x="1478" y="196"/>
                    <a:pt x="1478" y="196"/>
                  </a:cubicBezTo>
                  <a:cubicBezTo>
                    <a:pt x="1478" y="198"/>
                    <a:pt x="1478" y="198"/>
                    <a:pt x="1478" y="198"/>
                  </a:cubicBezTo>
                  <a:cubicBezTo>
                    <a:pt x="1479" y="199"/>
                    <a:pt x="1479" y="199"/>
                    <a:pt x="1479" y="199"/>
                  </a:cubicBezTo>
                  <a:cubicBezTo>
                    <a:pt x="1479" y="201"/>
                    <a:pt x="1479" y="201"/>
                    <a:pt x="1479" y="201"/>
                  </a:cubicBezTo>
                  <a:cubicBezTo>
                    <a:pt x="1480" y="203"/>
                    <a:pt x="1480" y="203"/>
                    <a:pt x="1480" y="203"/>
                  </a:cubicBezTo>
                  <a:cubicBezTo>
                    <a:pt x="1479" y="206"/>
                    <a:pt x="1479" y="206"/>
                    <a:pt x="1479" y="206"/>
                  </a:cubicBezTo>
                  <a:cubicBezTo>
                    <a:pt x="1480" y="207"/>
                    <a:pt x="1480" y="207"/>
                    <a:pt x="1480" y="207"/>
                  </a:cubicBezTo>
                  <a:cubicBezTo>
                    <a:pt x="1479" y="208"/>
                    <a:pt x="1479" y="208"/>
                    <a:pt x="1479" y="208"/>
                  </a:cubicBezTo>
                  <a:cubicBezTo>
                    <a:pt x="1480" y="209"/>
                    <a:pt x="1480" y="209"/>
                    <a:pt x="1480" y="209"/>
                  </a:cubicBezTo>
                  <a:cubicBezTo>
                    <a:pt x="1480" y="210"/>
                    <a:pt x="1480" y="210"/>
                    <a:pt x="1480" y="210"/>
                  </a:cubicBezTo>
                  <a:cubicBezTo>
                    <a:pt x="1479" y="211"/>
                    <a:pt x="1479" y="211"/>
                    <a:pt x="1479" y="211"/>
                  </a:cubicBezTo>
                  <a:cubicBezTo>
                    <a:pt x="1479" y="212"/>
                    <a:pt x="1479" y="212"/>
                    <a:pt x="1479" y="212"/>
                  </a:cubicBezTo>
                  <a:cubicBezTo>
                    <a:pt x="1481" y="213"/>
                    <a:pt x="1481" y="213"/>
                    <a:pt x="1481" y="213"/>
                  </a:cubicBezTo>
                  <a:cubicBezTo>
                    <a:pt x="1482" y="215"/>
                    <a:pt x="1482" y="215"/>
                    <a:pt x="1482" y="215"/>
                  </a:cubicBezTo>
                  <a:cubicBezTo>
                    <a:pt x="1483" y="215"/>
                    <a:pt x="1483" y="215"/>
                    <a:pt x="1483" y="215"/>
                  </a:cubicBezTo>
                  <a:cubicBezTo>
                    <a:pt x="1483" y="216"/>
                    <a:pt x="1483" y="216"/>
                    <a:pt x="1483" y="216"/>
                  </a:cubicBezTo>
                  <a:cubicBezTo>
                    <a:pt x="1484" y="215"/>
                    <a:pt x="1484" y="215"/>
                    <a:pt x="1484" y="215"/>
                  </a:cubicBezTo>
                  <a:cubicBezTo>
                    <a:pt x="1485" y="216"/>
                    <a:pt x="1485" y="216"/>
                    <a:pt x="1485" y="216"/>
                  </a:cubicBezTo>
                  <a:cubicBezTo>
                    <a:pt x="1485" y="218"/>
                    <a:pt x="1485" y="218"/>
                    <a:pt x="1485" y="218"/>
                  </a:cubicBezTo>
                  <a:cubicBezTo>
                    <a:pt x="1487" y="219"/>
                    <a:pt x="1487" y="219"/>
                    <a:pt x="1487" y="219"/>
                  </a:cubicBezTo>
                  <a:cubicBezTo>
                    <a:pt x="1488" y="221"/>
                    <a:pt x="1488" y="221"/>
                    <a:pt x="1488" y="221"/>
                  </a:cubicBezTo>
                  <a:cubicBezTo>
                    <a:pt x="1488" y="225"/>
                    <a:pt x="1488" y="225"/>
                    <a:pt x="1488" y="225"/>
                  </a:cubicBezTo>
                  <a:cubicBezTo>
                    <a:pt x="1489" y="226"/>
                    <a:pt x="1489" y="226"/>
                    <a:pt x="1489" y="226"/>
                  </a:cubicBezTo>
                  <a:cubicBezTo>
                    <a:pt x="1489" y="227"/>
                    <a:pt x="1489" y="227"/>
                    <a:pt x="1489" y="227"/>
                  </a:cubicBezTo>
                  <a:cubicBezTo>
                    <a:pt x="1490" y="229"/>
                    <a:pt x="1490" y="229"/>
                    <a:pt x="1490" y="229"/>
                  </a:cubicBezTo>
                  <a:cubicBezTo>
                    <a:pt x="1490" y="231"/>
                    <a:pt x="1490" y="231"/>
                    <a:pt x="1490" y="231"/>
                  </a:cubicBezTo>
                  <a:cubicBezTo>
                    <a:pt x="1492" y="234"/>
                    <a:pt x="1492" y="234"/>
                    <a:pt x="1492" y="234"/>
                  </a:cubicBezTo>
                  <a:cubicBezTo>
                    <a:pt x="1491" y="235"/>
                    <a:pt x="1491" y="235"/>
                    <a:pt x="1491" y="235"/>
                  </a:cubicBezTo>
                  <a:cubicBezTo>
                    <a:pt x="1492" y="237"/>
                    <a:pt x="1492" y="237"/>
                    <a:pt x="1492" y="237"/>
                  </a:cubicBezTo>
                  <a:cubicBezTo>
                    <a:pt x="1494" y="237"/>
                    <a:pt x="1494" y="237"/>
                    <a:pt x="1494" y="237"/>
                  </a:cubicBezTo>
                  <a:cubicBezTo>
                    <a:pt x="1493" y="239"/>
                    <a:pt x="1493" y="239"/>
                    <a:pt x="1493" y="239"/>
                  </a:cubicBezTo>
                  <a:cubicBezTo>
                    <a:pt x="1494" y="239"/>
                    <a:pt x="1494" y="239"/>
                    <a:pt x="1494" y="239"/>
                  </a:cubicBezTo>
                  <a:cubicBezTo>
                    <a:pt x="1494" y="242"/>
                    <a:pt x="1494" y="242"/>
                    <a:pt x="1494" y="242"/>
                  </a:cubicBezTo>
                  <a:cubicBezTo>
                    <a:pt x="1497" y="245"/>
                    <a:pt x="1497" y="245"/>
                    <a:pt x="1497" y="245"/>
                  </a:cubicBezTo>
                  <a:cubicBezTo>
                    <a:pt x="1499" y="246"/>
                    <a:pt x="1499" y="246"/>
                    <a:pt x="1499" y="246"/>
                  </a:cubicBezTo>
                  <a:cubicBezTo>
                    <a:pt x="1499" y="247"/>
                    <a:pt x="1499" y="247"/>
                    <a:pt x="1499" y="247"/>
                  </a:cubicBezTo>
                  <a:cubicBezTo>
                    <a:pt x="1500" y="247"/>
                    <a:pt x="1500" y="247"/>
                    <a:pt x="1500" y="247"/>
                  </a:cubicBezTo>
                  <a:cubicBezTo>
                    <a:pt x="1502" y="249"/>
                    <a:pt x="1502" y="249"/>
                    <a:pt x="1502" y="249"/>
                  </a:cubicBezTo>
                  <a:cubicBezTo>
                    <a:pt x="1502" y="250"/>
                    <a:pt x="1502" y="250"/>
                    <a:pt x="1502" y="250"/>
                  </a:cubicBezTo>
                  <a:cubicBezTo>
                    <a:pt x="1502" y="251"/>
                    <a:pt x="1502" y="251"/>
                    <a:pt x="1502" y="251"/>
                  </a:cubicBezTo>
                  <a:cubicBezTo>
                    <a:pt x="1501" y="253"/>
                    <a:pt x="1501" y="253"/>
                    <a:pt x="1501" y="253"/>
                  </a:cubicBezTo>
                  <a:cubicBezTo>
                    <a:pt x="1502" y="255"/>
                    <a:pt x="1502" y="255"/>
                    <a:pt x="1502" y="255"/>
                  </a:cubicBezTo>
                  <a:cubicBezTo>
                    <a:pt x="1504" y="256"/>
                    <a:pt x="1504" y="256"/>
                    <a:pt x="1504" y="256"/>
                  </a:cubicBezTo>
                  <a:cubicBezTo>
                    <a:pt x="1504" y="258"/>
                    <a:pt x="1504" y="258"/>
                    <a:pt x="1504" y="258"/>
                  </a:cubicBezTo>
                  <a:cubicBezTo>
                    <a:pt x="1503" y="259"/>
                    <a:pt x="1503" y="259"/>
                    <a:pt x="1503" y="259"/>
                  </a:cubicBezTo>
                  <a:cubicBezTo>
                    <a:pt x="1503" y="260"/>
                    <a:pt x="1503" y="260"/>
                    <a:pt x="1503" y="260"/>
                  </a:cubicBezTo>
                  <a:cubicBezTo>
                    <a:pt x="1502" y="261"/>
                    <a:pt x="1502" y="261"/>
                    <a:pt x="1502" y="261"/>
                  </a:cubicBezTo>
                  <a:cubicBezTo>
                    <a:pt x="1502" y="262"/>
                    <a:pt x="1502" y="262"/>
                    <a:pt x="1502" y="262"/>
                  </a:cubicBezTo>
                  <a:cubicBezTo>
                    <a:pt x="1502" y="264"/>
                    <a:pt x="1502" y="264"/>
                    <a:pt x="1502" y="264"/>
                  </a:cubicBezTo>
                  <a:cubicBezTo>
                    <a:pt x="1501" y="265"/>
                    <a:pt x="1501" y="265"/>
                    <a:pt x="1501" y="265"/>
                  </a:cubicBezTo>
                  <a:cubicBezTo>
                    <a:pt x="1501" y="266"/>
                    <a:pt x="1501" y="266"/>
                    <a:pt x="1501" y="266"/>
                  </a:cubicBezTo>
                  <a:cubicBezTo>
                    <a:pt x="1502" y="265"/>
                    <a:pt x="1502" y="265"/>
                    <a:pt x="1502" y="265"/>
                  </a:cubicBezTo>
                  <a:cubicBezTo>
                    <a:pt x="1502" y="266"/>
                    <a:pt x="1502" y="266"/>
                    <a:pt x="1502" y="266"/>
                  </a:cubicBezTo>
                  <a:cubicBezTo>
                    <a:pt x="1501" y="267"/>
                    <a:pt x="1501" y="267"/>
                    <a:pt x="1501" y="267"/>
                  </a:cubicBezTo>
                  <a:cubicBezTo>
                    <a:pt x="1501" y="270"/>
                    <a:pt x="1501" y="270"/>
                    <a:pt x="1501" y="270"/>
                  </a:cubicBezTo>
                  <a:cubicBezTo>
                    <a:pt x="1500" y="270"/>
                    <a:pt x="1500" y="270"/>
                    <a:pt x="1500" y="270"/>
                  </a:cubicBezTo>
                  <a:cubicBezTo>
                    <a:pt x="1499" y="270"/>
                    <a:pt x="1499" y="270"/>
                    <a:pt x="1499" y="270"/>
                  </a:cubicBezTo>
                  <a:cubicBezTo>
                    <a:pt x="1499" y="271"/>
                    <a:pt x="1499" y="271"/>
                    <a:pt x="1499" y="271"/>
                  </a:cubicBezTo>
                  <a:cubicBezTo>
                    <a:pt x="1500" y="272"/>
                    <a:pt x="1500" y="272"/>
                    <a:pt x="1500" y="272"/>
                  </a:cubicBezTo>
                  <a:cubicBezTo>
                    <a:pt x="1500" y="273"/>
                    <a:pt x="1500" y="273"/>
                    <a:pt x="1500" y="273"/>
                  </a:cubicBezTo>
                  <a:cubicBezTo>
                    <a:pt x="1499" y="274"/>
                    <a:pt x="1499" y="274"/>
                    <a:pt x="1499" y="274"/>
                  </a:cubicBezTo>
                  <a:cubicBezTo>
                    <a:pt x="1498" y="275"/>
                    <a:pt x="1498" y="275"/>
                    <a:pt x="1498" y="275"/>
                  </a:cubicBezTo>
                  <a:cubicBezTo>
                    <a:pt x="1495" y="275"/>
                    <a:pt x="1495" y="275"/>
                    <a:pt x="1495" y="275"/>
                  </a:cubicBezTo>
                  <a:cubicBezTo>
                    <a:pt x="1494" y="274"/>
                    <a:pt x="1494" y="274"/>
                    <a:pt x="1494" y="274"/>
                  </a:cubicBezTo>
                  <a:cubicBezTo>
                    <a:pt x="1496" y="273"/>
                    <a:pt x="1496" y="273"/>
                    <a:pt x="1496" y="273"/>
                  </a:cubicBezTo>
                  <a:cubicBezTo>
                    <a:pt x="1496" y="272"/>
                    <a:pt x="1496" y="272"/>
                    <a:pt x="1496" y="272"/>
                  </a:cubicBezTo>
                  <a:cubicBezTo>
                    <a:pt x="1495" y="272"/>
                    <a:pt x="1495" y="272"/>
                    <a:pt x="1495" y="272"/>
                  </a:cubicBezTo>
                  <a:cubicBezTo>
                    <a:pt x="1495" y="273"/>
                    <a:pt x="1495" y="273"/>
                    <a:pt x="1495" y="273"/>
                  </a:cubicBezTo>
                  <a:cubicBezTo>
                    <a:pt x="1494" y="273"/>
                    <a:pt x="1494" y="273"/>
                    <a:pt x="1494" y="273"/>
                  </a:cubicBezTo>
                  <a:cubicBezTo>
                    <a:pt x="1491" y="271"/>
                    <a:pt x="1491" y="271"/>
                    <a:pt x="1491" y="271"/>
                  </a:cubicBezTo>
                  <a:cubicBezTo>
                    <a:pt x="1490" y="272"/>
                    <a:pt x="1490" y="272"/>
                    <a:pt x="1490" y="272"/>
                  </a:cubicBezTo>
                  <a:cubicBezTo>
                    <a:pt x="1487" y="273"/>
                    <a:pt x="1487" y="273"/>
                    <a:pt x="1487" y="273"/>
                  </a:cubicBezTo>
                  <a:cubicBezTo>
                    <a:pt x="1485" y="273"/>
                    <a:pt x="1485" y="273"/>
                    <a:pt x="1485" y="273"/>
                  </a:cubicBezTo>
                  <a:cubicBezTo>
                    <a:pt x="1484" y="274"/>
                    <a:pt x="1484" y="274"/>
                    <a:pt x="1484" y="274"/>
                  </a:cubicBezTo>
                  <a:cubicBezTo>
                    <a:pt x="1485" y="274"/>
                    <a:pt x="1485" y="274"/>
                    <a:pt x="1485" y="274"/>
                  </a:cubicBezTo>
                  <a:cubicBezTo>
                    <a:pt x="1485" y="275"/>
                    <a:pt x="1485" y="275"/>
                    <a:pt x="1485" y="275"/>
                  </a:cubicBezTo>
                  <a:cubicBezTo>
                    <a:pt x="1486" y="274"/>
                    <a:pt x="1486" y="274"/>
                    <a:pt x="1486" y="274"/>
                  </a:cubicBezTo>
                  <a:cubicBezTo>
                    <a:pt x="1488" y="273"/>
                    <a:pt x="1488" y="273"/>
                    <a:pt x="1488" y="273"/>
                  </a:cubicBezTo>
                  <a:cubicBezTo>
                    <a:pt x="1488" y="275"/>
                    <a:pt x="1488" y="275"/>
                    <a:pt x="1488" y="275"/>
                  </a:cubicBezTo>
                  <a:cubicBezTo>
                    <a:pt x="1490" y="276"/>
                    <a:pt x="1490" y="276"/>
                    <a:pt x="1490" y="276"/>
                  </a:cubicBezTo>
                  <a:cubicBezTo>
                    <a:pt x="1495" y="277"/>
                    <a:pt x="1495" y="277"/>
                    <a:pt x="1495" y="277"/>
                  </a:cubicBezTo>
                  <a:cubicBezTo>
                    <a:pt x="1497" y="278"/>
                    <a:pt x="1497" y="278"/>
                    <a:pt x="1497" y="278"/>
                  </a:cubicBezTo>
                  <a:cubicBezTo>
                    <a:pt x="1499" y="277"/>
                    <a:pt x="1499" y="277"/>
                    <a:pt x="1499" y="277"/>
                  </a:cubicBezTo>
                  <a:cubicBezTo>
                    <a:pt x="1501" y="277"/>
                    <a:pt x="1501" y="277"/>
                    <a:pt x="1501" y="277"/>
                  </a:cubicBezTo>
                  <a:cubicBezTo>
                    <a:pt x="1502" y="278"/>
                    <a:pt x="1502" y="278"/>
                    <a:pt x="1502" y="278"/>
                  </a:cubicBezTo>
                  <a:cubicBezTo>
                    <a:pt x="1504" y="278"/>
                    <a:pt x="1504" y="278"/>
                    <a:pt x="1504" y="278"/>
                  </a:cubicBezTo>
                  <a:cubicBezTo>
                    <a:pt x="1506" y="277"/>
                    <a:pt x="1506" y="277"/>
                    <a:pt x="1506" y="277"/>
                  </a:cubicBezTo>
                  <a:cubicBezTo>
                    <a:pt x="1506" y="276"/>
                    <a:pt x="1506" y="276"/>
                    <a:pt x="1506" y="276"/>
                  </a:cubicBezTo>
                  <a:cubicBezTo>
                    <a:pt x="1505" y="275"/>
                    <a:pt x="1505" y="275"/>
                    <a:pt x="1505" y="275"/>
                  </a:cubicBezTo>
                  <a:cubicBezTo>
                    <a:pt x="1505" y="273"/>
                    <a:pt x="1505" y="273"/>
                    <a:pt x="1505" y="273"/>
                  </a:cubicBezTo>
                  <a:cubicBezTo>
                    <a:pt x="1506" y="272"/>
                    <a:pt x="1506" y="272"/>
                    <a:pt x="1506" y="272"/>
                  </a:cubicBezTo>
                  <a:cubicBezTo>
                    <a:pt x="1507" y="272"/>
                    <a:pt x="1507" y="272"/>
                    <a:pt x="1507" y="272"/>
                  </a:cubicBezTo>
                  <a:cubicBezTo>
                    <a:pt x="1507" y="271"/>
                    <a:pt x="1507" y="271"/>
                    <a:pt x="1507" y="271"/>
                  </a:cubicBezTo>
                  <a:cubicBezTo>
                    <a:pt x="1509" y="269"/>
                    <a:pt x="1509" y="269"/>
                    <a:pt x="1509" y="269"/>
                  </a:cubicBezTo>
                  <a:cubicBezTo>
                    <a:pt x="1509" y="268"/>
                    <a:pt x="1509" y="268"/>
                    <a:pt x="1509" y="268"/>
                  </a:cubicBezTo>
                  <a:cubicBezTo>
                    <a:pt x="1510" y="265"/>
                    <a:pt x="1510" y="265"/>
                    <a:pt x="1510" y="265"/>
                  </a:cubicBezTo>
                  <a:cubicBezTo>
                    <a:pt x="1509" y="263"/>
                    <a:pt x="1509" y="263"/>
                    <a:pt x="1509" y="263"/>
                  </a:cubicBezTo>
                  <a:cubicBezTo>
                    <a:pt x="1509" y="261"/>
                    <a:pt x="1509" y="261"/>
                    <a:pt x="1509" y="261"/>
                  </a:cubicBezTo>
                  <a:cubicBezTo>
                    <a:pt x="1511" y="258"/>
                    <a:pt x="1511" y="258"/>
                    <a:pt x="1511" y="258"/>
                  </a:cubicBezTo>
                  <a:cubicBezTo>
                    <a:pt x="1512" y="257"/>
                    <a:pt x="1512" y="257"/>
                    <a:pt x="1512" y="257"/>
                  </a:cubicBezTo>
                  <a:cubicBezTo>
                    <a:pt x="1510" y="252"/>
                    <a:pt x="1510" y="252"/>
                    <a:pt x="1510" y="252"/>
                  </a:cubicBezTo>
                  <a:cubicBezTo>
                    <a:pt x="1507" y="250"/>
                    <a:pt x="1507" y="250"/>
                    <a:pt x="1507" y="250"/>
                  </a:cubicBezTo>
                  <a:cubicBezTo>
                    <a:pt x="1506" y="249"/>
                    <a:pt x="1506" y="249"/>
                    <a:pt x="1506" y="249"/>
                  </a:cubicBezTo>
                  <a:cubicBezTo>
                    <a:pt x="1506" y="246"/>
                    <a:pt x="1506" y="246"/>
                    <a:pt x="1506" y="246"/>
                  </a:cubicBezTo>
                  <a:cubicBezTo>
                    <a:pt x="1508" y="244"/>
                    <a:pt x="1508" y="244"/>
                    <a:pt x="1508" y="244"/>
                  </a:cubicBezTo>
                  <a:cubicBezTo>
                    <a:pt x="1509" y="243"/>
                    <a:pt x="1509" y="243"/>
                    <a:pt x="1509" y="243"/>
                  </a:cubicBezTo>
                  <a:cubicBezTo>
                    <a:pt x="1511" y="243"/>
                    <a:pt x="1511" y="243"/>
                    <a:pt x="1511" y="243"/>
                  </a:cubicBezTo>
                  <a:cubicBezTo>
                    <a:pt x="1513" y="240"/>
                    <a:pt x="1513" y="240"/>
                    <a:pt x="1513" y="240"/>
                  </a:cubicBezTo>
                  <a:cubicBezTo>
                    <a:pt x="1515" y="240"/>
                    <a:pt x="1515" y="240"/>
                    <a:pt x="1515" y="240"/>
                  </a:cubicBezTo>
                  <a:cubicBezTo>
                    <a:pt x="1517" y="242"/>
                    <a:pt x="1517" y="242"/>
                    <a:pt x="1517" y="242"/>
                  </a:cubicBezTo>
                  <a:cubicBezTo>
                    <a:pt x="1517" y="244"/>
                    <a:pt x="1517" y="244"/>
                    <a:pt x="1517" y="244"/>
                  </a:cubicBezTo>
                  <a:cubicBezTo>
                    <a:pt x="1519" y="245"/>
                    <a:pt x="1519" y="245"/>
                    <a:pt x="1519" y="245"/>
                  </a:cubicBezTo>
                  <a:cubicBezTo>
                    <a:pt x="1520" y="246"/>
                    <a:pt x="1520" y="246"/>
                    <a:pt x="1520" y="246"/>
                  </a:cubicBezTo>
                  <a:cubicBezTo>
                    <a:pt x="1522" y="247"/>
                    <a:pt x="1522" y="247"/>
                    <a:pt x="1522" y="247"/>
                  </a:cubicBezTo>
                  <a:cubicBezTo>
                    <a:pt x="1521" y="249"/>
                    <a:pt x="1521" y="249"/>
                    <a:pt x="1521" y="249"/>
                  </a:cubicBezTo>
                  <a:cubicBezTo>
                    <a:pt x="1523" y="250"/>
                    <a:pt x="1523" y="250"/>
                    <a:pt x="1523" y="250"/>
                  </a:cubicBezTo>
                  <a:cubicBezTo>
                    <a:pt x="1523" y="251"/>
                    <a:pt x="1523" y="251"/>
                    <a:pt x="1523" y="251"/>
                  </a:cubicBezTo>
                  <a:cubicBezTo>
                    <a:pt x="1524" y="253"/>
                    <a:pt x="1524" y="253"/>
                    <a:pt x="1524" y="253"/>
                  </a:cubicBezTo>
                  <a:cubicBezTo>
                    <a:pt x="1524" y="254"/>
                    <a:pt x="1524" y="254"/>
                    <a:pt x="1524" y="254"/>
                  </a:cubicBezTo>
                  <a:cubicBezTo>
                    <a:pt x="1524" y="255"/>
                    <a:pt x="1524" y="255"/>
                    <a:pt x="1524" y="255"/>
                  </a:cubicBezTo>
                  <a:cubicBezTo>
                    <a:pt x="1525" y="256"/>
                    <a:pt x="1525" y="256"/>
                    <a:pt x="1525" y="256"/>
                  </a:cubicBezTo>
                  <a:cubicBezTo>
                    <a:pt x="1526" y="256"/>
                    <a:pt x="1526" y="256"/>
                    <a:pt x="1526" y="256"/>
                  </a:cubicBezTo>
                  <a:cubicBezTo>
                    <a:pt x="1528" y="257"/>
                    <a:pt x="1528" y="257"/>
                    <a:pt x="1528" y="257"/>
                  </a:cubicBezTo>
                  <a:cubicBezTo>
                    <a:pt x="1530" y="257"/>
                    <a:pt x="1530" y="257"/>
                    <a:pt x="1530" y="257"/>
                  </a:cubicBezTo>
                  <a:cubicBezTo>
                    <a:pt x="1531" y="257"/>
                    <a:pt x="1531" y="257"/>
                    <a:pt x="1531" y="257"/>
                  </a:cubicBezTo>
                  <a:cubicBezTo>
                    <a:pt x="1532" y="257"/>
                    <a:pt x="1532" y="257"/>
                    <a:pt x="1532" y="257"/>
                  </a:cubicBezTo>
                  <a:cubicBezTo>
                    <a:pt x="1533" y="256"/>
                    <a:pt x="1533" y="256"/>
                    <a:pt x="1533" y="256"/>
                  </a:cubicBezTo>
                  <a:cubicBezTo>
                    <a:pt x="1534" y="255"/>
                    <a:pt x="1534" y="255"/>
                    <a:pt x="1534" y="255"/>
                  </a:cubicBezTo>
                  <a:cubicBezTo>
                    <a:pt x="1533" y="255"/>
                    <a:pt x="1533" y="255"/>
                    <a:pt x="1533" y="255"/>
                  </a:cubicBezTo>
                  <a:cubicBezTo>
                    <a:pt x="1532" y="255"/>
                    <a:pt x="1532" y="255"/>
                    <a:pt x="1532" y="255"/>
                  </a:cubicBezTo>
                  <a:cubicBezTo>
                    <a:pt x="1531" y="254"/>
                    <a:pt x="1531" y="254"/>
                    <a:pt x="1531" y="254"/>
                  </a:cubicBezTo>
                  <a:cubicBezTo>
                    <a:pt x="1530" y="256"/>
                    <a:pt x="1530" y="256"/>
                    <a:pt x="1530" y="256"/>
                  </a:cubicBezTo>
                  <a:cubicBezTo>
                    <a:pt x="1528" y="256"/>
                    <a:pt x="1528" y="256"/>
                    <a:pt x="1528" y="256"/>
                  </a:cubicBezTo>
                  <a:cubicBezTo>
                    <a:pt x="1528" y="255"/>
                    <a:pt x="1528" y="255"/>
                    <a:pt x="1528" y="255"/>
                  </a:cubicBezTo>
                  <a:cubicBezTo>
                    <a:pt x="1526" y="255"/>
                    <a:pt x="1526" y="255"/>
                    <a:pt x="1526" y="255"/>
                  </a:cubicBezTo>
                  <a:cubicBezTo>
                    <a:pt x="1525" y="254"/>
                    <a:pt x="1525" y="254"/>
                    <a:pt x="1525" y="254"/>
                  </a:cubicBezTo>
                  <a:cubicBezTo>
                    <a:pt x="1526" y="253"/>
                    <a:pt x="1526" y="253"/>
                    <a:pt x="1526" y="253"/>
                  </a:cubicBezTo>
                  <a:cubicBezTo>
                    <a:pt x="1525" y="252"/>
                    <a:pt x="1525" y="252"/>
                    <a:pt x="1525" y="252"/>
                  </a:cubicBezTo>
                  <a:cubicBezTo>
                    <a:pt x="1524" y="251"/>
                    <a:pt x="1524" y="251"/>
                    <a:pt x="1524" y="251"/>
                  </a:cubicBezTo>
                  <a:cubicBezTo>
                    <a:pt x="1524" y="248"/>
                    <a:pt x="1524" y="248"/>
                    <a:pt x="1524" y="248"/>
                  </a:cubicBezTo>
                  <a:cubicBezTo>
                    <a:pt x="1526" y="248"/>
                    <a:pt x="1526" y="248"/>
                    <a:pt x="1526" y="248"/>
                  </a:cubicBezTo>
                  <a:cubicBezTo>
                    <a:pt x="1527" y="247"/>
                    <a:pt x="1527" y="247"/>
                    <a:pt x="1527" y="247"/>
                  </a:cubicBezTo>
                  <a:cubicBezTo>
                    <a:pt x="1526" y="247"/>
                    <a:pt x="1526" y="247"/>
                    <a:pt x="1526" y="247"/>
                  </a:cubicBezTo>
                  <a:cubicBezTo>
                    <a:pt x="1525" y="246"/>
                    <a:pt x="1525" y="246"/>
                    <a:pt x="1525" y="246"/>
                  </a:cubicBezTo>
                  <a:cubicBezTo>
                    <a:pt x="1525" y="245"/>
                    <a:pt x="1525" y="245"/>
                    <a:pt x="1525" y="245"/>
                  </a:cubicBezTo>
                  <a:cubicBezTo>
                    <a:pt x="1525" y="244"/>
                    <a:pt x="1525" y="244"/>
                    <a:pt x="1525" y="244"/>
                  </a:cubicBezTo>
                  <a:cubicBezTo>
                    <a:pt x="1523" y="243"/>
                    <a:pt x="1523" y="243"/>
                    <a:pt x="1523" y="243"/>
                  </a:cubicBezTo>
                  <a:cubicBezTo>
                    <a:pt x="1523" y="242"/>
                    <a:pt x="1523" y="242"/>
                    <a:pt x="1523" y="242"/>
                  </a:cubicBezTo>
                  <a:cubicBezTo>
                    <a:pt x="1521" y="240"/>
                    <a:pt x="1521" y="240"/>
                    <a:pt x="1521" y="240"/>
                  </a:cubicBezTo>
                  <a:cubicBezTo>
                    <a:pt x="1519" y="240"/>
                    <a:pt x="1519" y="240"/>
                    <a:pt x="1519" y="240"/>
                  </a:cubicBezTo>
                  <a:cubicBezTo>
                    <a:pt x="1516" y="239"/>
                    <a:pt x="1516" y="239"/>
                    <a:pt x="1516" y="239"/>
                  </a:cubicBezTo>
                  <a:cubicBezTo>
                    <a:pt x="1515" y="238"/>
                    <a:pt x="1515" y="238"/>
                    <a:pt x="1515" y="238"/>
                  </a:cubicBezTo>
                  <a:cubicBezTo>
                    <a:pt x="1514" y="238"/>
                    <a:pt x="1514" y="238"/>
                    <a:pt x="1514" y="238"/>
                  </a:cubicBezTo>
                  <a:cubicBezTo>
                    <a:pt x="1512" y="237"/>
                    <a:pt x="1512" y="237"/>
                    <a:pt x="1512" y="237"/>
                  </a:cubicBezTo>
                  <a:cubicBezTo>
                    <a:pt x="1510" y="237"/>
                    <a:pt x="1510" y="237"/>
                    <a:pt x="1510" y="237"/>
                  </a:cubicBezTo>
                  <a:cubicBezTo>
                    <a:pt x="1509" y="237"/>
                    <a:pt x="1509" y="237"/>
                    <a:pt x="1509" y="237"/>
                  </a:cubicBezTo>
                  <a:cubicBezTo>
                    <a:pt x="1507" y="238"/>
                    <a:pt x="1507" y="238"/>
                    <a:pt x="1507" y="238"/>
                  </a:cubicBezTo>
                  <a:cubicBezTo>
                    <a:pt x="1507" y="240"/>
                    <a:pt x="1507" y="240"/>
                    <a:pt x="1507" y="240"/>
                  </a:cubicBezTo>
                  <a:cubicBezTo>
                    <a:pt x="1506" y="241"/>
                    <a:pt x="1506" y="241"/>
                    <a:pt x="1506" y="241"/>
                  </a:cubicBezTo>
                  <a:cubicBezTo>
                    <a:pt x="1504" y="240"/>
                    <a:pt x="1504" y="240"/>
                    <a:pt x="1504" y="240"/>
                  </a:cubicBezTo>
                  <a:cubicBezTo>
                    <a:pt x="1502" y="241"/>
                    <a:pt x="1502" y="241"/>
                    <a:pt x="1502" y="241"/>
                  </a:cubicBezTo>
                  <a:cubicBezTo>
                    <a:pt x="1500" y="241"/>
                    <a:pt x="1500" y="241"/>
                    <a:pt x="1500" y="241"/>
                  </a:cubicBezTo>
                  <a:cubicBezTo>
                    <a:pt x="1500" y="240"/>
                    <a:pt x="1500" y="240"/>
                    <a:pt x="1500" y="240"/>
                  </a:cubicBezTo>
                  <a:cubicBezTo>
                    <a:pt x="1500" y="238"/>
                    <a:pt x="1500" y="238"/>
                    <a:pt x="1500" y="238"/>
                  </a:cubicBezTo>
                  <a:cubicBezTo>
                    <a:pt x="1500" y="237"/>
                    <a:pt x="1500" y="237"/>
                    <a:pt x="1500" y="237"/>
                  </a:cubicBezTo>
                  <a:cubicBezTo>
                    <a:pt x="1497" y="234"/>
                    <a:pt x="1497" y="234"/>
                    <a:pt x="1497" y="234"/>
                  </a:cubicBezTo>
                  <a:cubicBezTo>
                    <a:pt x="1496" y="233"/>
                    <a:pt x="1496" y="233"/>
                    <a:pt x="1496" y="233"/>
                  </a:cubicBezTo>
                  <a:cubicBezTo>
                    <a:pt x="1497" y="230"/>
                    <a:pt x="1497" y="230"/>
                    <a:pt x="1497" y="230"/>
                  </a:cubicBezTo>
                  <a:cubicBezTo>
                    <a:pt x="1495" y="228"/>
                    <a:pt x="1495" y="228"/>
                    <a:pt x="1495" y="228"/>
                  </a:cubicBezTo>
                  <a:cubicBezTo>
                    <a:pt x="1496" y="226"/>
                    <a:pt x="1496" y="226"/>
                    <a:pt x="1496" y="226"/>
                  </a:cubicBezTo>
                  <a:cubicBezTo>
                    <a:pt x="1496" y="222"/>
                    <a:pt x="1496" y="222"/>
                    <a:pt x="1496" y="222"/>
                  </a:cubicBezTo>
                  <a:cubicBezTo>
                    <a:pt x="1495" y="220"/>
                    <a:pt x="1495" y="220"/>
                    <a:pt x="1495" y="220"/>
                  </a:cubicBezTo>
                  <a:cubicBezTo>
                    <a:pt x="1493" y="218"/>
                    <a:pt x="1493" y="218"/>
                    <a:pt x="1493" y="218"/>
                  </a:cubicBezTo>
                  <a:cubicBezTo>
                    <a:pt x="1492" y="218"/>
                    <a:pt x="1492" y="218"/>
                    <a:pt x="1492" y="218"/>
                  </a:cubicBezTo>
                  <a:cubicBezTo>
                    <a:pt x="1491" y="216"/>
                    <a:pt x="1491" y="216"/>
                    <a:pt x="1491" y="216"/>
                  </a:cubicBezTo>
                  <a:cubicBezTo>
                    <a:pt x="1488" y="214"/>
                    <a:pt x="1488" y="214"/>
                    <a:pt x="1488" y="214"/>
                  </a:cubicBezTo>
                  <a:cubicBezTo>
                    <a:pt x="1486" y="213"/>
                    <a:pt x="1486" y="213"/>
                    <a:pt x="1486" y="213"/>
                  </a:cubicBezTo>
                  <a:cubicBezTo>
                    <a:pt x="1486" y="211"/>
                    <a:pt x="1486" y="211"/>
                    <a:pt x="1486" y="211"/>
                  </a:cubicBezTo>
                  <a:cubicBezTo>
                    <a:pt x="1487" y="209"/>
                    <a:pt x="1487" y="209"/>
                    <a:pt x="1487" y="209"/>
                  </a:cubicBezTo>
                  <a:cubicBezTo>
                    <a:pt x="1486" y="207"/>
                    <a:pt x="1486" y="207"/>
                    <a:pt x="1486" y="207"/>
                  </a:cubicBezTo>
                  <a:cubicBezTo>
                    <a:pt x="1485" y="206"/>
                    <a:pt x="1485" y="206"/>
                    <a:pt x="1485" y="206"/>
                  </a:cubicBezTo>
                  <a:cubicBezTo>
                    <a:pt x="1485" y="205"/>
                    <a:pt x="1485" y="205"/>
                    <a:pt x="1485" y="205"/>
                  </a:cubicBezTo>
                  <a:cubicBezTo>
                    <a:pt x="1487" y="204"/>
                    <a:pt x="1487" y="204"/>
                    <a:pt x="1487" y="204"/>
                  </a:cubicBezTo>
                  <a:cubicBezTo>
                    <a:pt x="1489" y="201"/>
                    <a:pt x="1489" y="201"/>
                    <a:pt x="1489" y="201"/>
                  </a:cubicBezTo>
                  <a:cubicBezTo>
                    <a:pt x="1490" y="199"/>
                    <a:pt x="1490" y="199"/>
                    <a:pt x="1490" y="199"/>
                  </a:cubicBezTo>
                  <a:cubicBezTo>
                    <a:pt x="1489" y="195"/>
                    <a:pt x="1489" y="195"/>
                    <a:pt x="1489" y="195"/>
                  </a:cubicBezTo>
                  <a:cubicBezTo>
                    <a:pt x="1486" y="190"/>
                    <a:pt x="1486" y="190"/>
                    <a:pt x="1486" y="190"/>
                  </a:cubicBezTo>
                  <a:cubicBezTo>
                    <a:pt x="1487" y="190"/>
                    <a:pt x="1487" y="190"/>
                    <a:pt x="1487" y="190"/>
                  </a:cubicBezTo>
                  <a:cubicBezTo>
                    <a:pt x="1489" y="191"/>
                    <a:pt x="1489" y="191"/>
                    <a:pt x="1489" y="191"/>
                  </a:cubicBezTo>
                  <a:cubicBezTo>
                    <a:pt x="1489" y="193"/>
                    <a:pt x="1489" y="193"/>
                    <a:pt x="1489" y="193"/>
                  </a:cubicBezTo>
                  <a:cubicBezTo>
                    <a:pt x="1490" y="193"/>
                    <a:pt x="1490" y="193"/>
                    <a:pt x="1490" y="193"/>
                  </a:cubicBezTo>
                  <a:cubicBezTo>
                    <a:pt x="1491" y="195"/>
                    <a:pt x="1491" y="195"/>
                    <a:pt x="1491" y="195"/>
                  </a:cubicBezTo>
                  <a:cubicBezTo>
                    <a:pt x="1492" y="197"/>
                    <a:pt x="1492" y="197"/>
                    <a:pt x="1492" y="197"/>
                  </a:cubicBezTo>
                  <a:cubicBezTo>
                    <a:pt x="1492" y="200"/>
                    <a:pt x="1492" y="200"/>
                    <a:pt x="1492" y="200"/>
                  </a:cubicBezTo>
                  <a:cubicBezTo>
                    <a:pt x="1493" y="201"/>
                    <a:pt x="1493" y="201"/>
                    <a:pt x="1493" y="201"/>
                  </a:cubicBezTo>
                  <a:cubicBezTo>
                    <a:pt x="1492" y="203"/>
                    <a:pt x="1492" y="203"/>
                    <a:pt x="1492" y="203"/>
                  </a:cubicBezTo>
                  <a:cubicBezTo>
                    <a:pt x="1493" y="204"/>
                    <a:pt x="1493" y="204"/>
                    <a:pt x="1493" y="204"/>
                  </a:cubicBezTo>
                  <a:cubicBezTo>
                    <a:pt x="1495" y="206"/>
                    <a:pt x="1495" y="206"/>
                    <a:pt x="1495" y="206"/>
                  </a:cubicBezTo>
                  <a:cubicBezTo>
                    <a:pt x="1495" y="207"/>
                    <a:pt x="1495" y="207"/>
                    <a:pt x="1495" y="207"/>
                  </a:cubicBezTo>
                  <a:cubicBezTo>
                    <a:pt x="1496" y="208"/>
                    <a:pt x="1496" y="208"/>
                    <a:pt x="1496" y="208"/>
                  </a:cubicBezTo>
                  <a:cubicBezTo>
                    <a:pt x="1496" y="209"/>
                    <a:pt x="1496" y="209"/>
                    <a:pt x="1496" y="209"/>
                  </a:cubicBezTo>
                  <a:cubicBezTo>
                    <a:pt x="1495" y="209"/>
                    <a:pt x="1495" y="209"/>
                    <a:pt x="1495" y="209"/>
                  </a:cubicBezTo>
                  <a:cubicBezTo>
                    <a:pt x="1495" y="210"/>
                    <a:pt x="1495" y="210"/>
                    <a:pt x="1495" y="210"/>
                  </a:cubicBezTo>
                  <a:cubicBezTo>
                    <a:pt x="1497" y="210"/>
                    <a:pt x="1497" y="210"/>
                    <a:pt x="1497" y="210"/>
                  </a:cubicBezTo>
                  <a:cubicBezTo>
                    <a:pt x="1499" y="211"/>
                    <a:pt x="1499" y="211"/>
                    <a:pt x="1499" y="211"/>
                  </a:cubicBezTo>
                  <a:cubicBezTo>
                    <a:pt x="1501" y="211"/>
                    <a:pt x="1501" y="211"/>
                    <a:pt x="1501" y="211"/>
                  </a:cubicBezTo>
                  <a:cubicBezTo>
                    <a:pt x="1502" y="211"/>
                    <a:pt x="1502" y="211"/>
                    <a:pt x="1502" y="211"/>
                  </a:cubicBezTo>
                  <a:cubicBezTo>
                    <a:pt x="1503" y="212"/>
                    <a:pt x="1503" y="212"/>
                    <a:pt x="1503" y="212"/>
                  </a:cubicBezTo>
                  <a:cubicBezTo>
                    <a:pt x="1504" y="213"/>
                    <a:pt x="1504" y="213"/>
                    <a:pt x="1504" y="213"/>
                  </a:cubicBezTo>
                  <a:cubicBezTo>
                    <a:pt x="1505" y="211"/>
                    <a:pt x="1505" y="211"/>
                    <a:pt x="1505" y="211"/>
                  </a:cubicBezTo>
                  <a:cubicBezTo>
                    <a:pt x="1506" y="211"/>
                    <a:pt x="1506" y="211"/>
                    <a:pt x="1506" y="211"/>
                  </a:cubicBezTo>
                  <a:cubicBezTo>
                    <a:pt x="1507" y="210"/>
                    <a:pt x="1507" y="210"/>
                    <a:pt x="1507" y="210"/>
                  </a:cubicBezTo>
                  <a:cubicBezTo>
                    <a:pt x="1509" y="211"/>
                    <a:pt x="1509" y="211"/>
                    <a:pt x="1509" y="211"/>
                  </a:cubicBezTo>
                  <a:cubicBezTo>
                    <a:pt x="1510" y="213"/>
                    <a:pt x="1510" y="213"/>
                    <a:pt x="1510" y="213"/>
                  </a:cubicBezTo>
                  <a:cubicBezTo>
                    <a:pt x="1511" y="213"/>
                    <a:pt x="1511" y="213"/>
                    <a:pt x="1511" y="213"/>
                  </a:cubicBezTo>
                  <a:cubicBezTo>
                    <a:pt x="1513" y="214"/>
                    <a:pt x="1513" y="214"/>
                    <a:pt x="1513" y="214"/>
                  </a:cubicBezTo>
                  <a:cubicBezTo>
                    <a:pt x="1516" y="213"/>
                    <a:pt x="1516" y="213"/>
                    <a:pt x="1516" y="213"/>
                  </a:cubicBezTo>
                  <a:cubicBezTo>
                    <a:pt x="1517" y="212"/>
                    <a:pt x="1517" y="212"/>
                    <a:pt x="1517" y="212"/>
                  </a:cubicBezTo>
                  <a:cubicBezTo>
                    <a:pt x="1515" y="213"/>
                    <a:pt x="1515" y="213"/>
                    <a:pt x="1515" y="213"/>
                  </a:cubicBezTo>
                  <a:cubicBezTo>
                    <a:pt x="1513" y="213"/>
                    <a:pt x="1513" y="213"/>
                    <a:pt x="1513" y="213"/>
                  </a:cubicBezTo>
                  <a:cubicBezTo>
                    <a:pt x="1513" y="211"/>
                    <a:pt x="1513" y="211"/>
                    <a:pt x="1513" y="211"/>
                  </a:cubicBezTo>
                  <a:cubicBezTo>
                    <a:pt x="1512" y="211"/>
                    <a:pt x="1512" y="211"/>
                    <a:pt x="1512" y="211"/>
                  </a:cubicBezTo>
                  <a:cubicBezTo>
                    <a:pt x="1511" y="209"/>
                    <a:pt x="1511" y="209"/>
                    <a:pt x="1511" y="209"/>
                  </a:cubicBezTo>
                  <a:cubicBezTo>
                    <a:pt x="1509" y="209"/>
                    <a:pt x="1509" y="209"/>
                    <a:pt x="1509" y="209"/>
                  </a:cubicBezTo>
                  <a:cubicBezTo>
                    <a:pt x="1509" y="208"/>
                    <a:pt x="1509" y="208"/>
                    <a:pt x="1509" y="208"/>
                  </a:cubicBezTo>
                  <a:cubicBezTo>
                    <a:pt x="1508" y="208"/>
                    <a:pt x="1508" y="208"/>
                    <a:pt x="1508" y="208"/>
                  </a:cubicBezTo>
                  <a:cubicBezTo>
                    <a:pt x="1507" y="209"/>
                    <a:pt x="1507" y="209"/>
                    <a:pt x="1507" y="209"/>
                  </a:cubicBezTo>
                  <a:cubicBezTo>
                    <a:pt x="1504" y="209"/>
                    <a:pt x="1504" y="209"/>
                    <a:pt x="1504" y="209"/>
                  </a:cubicBezTo>
                  <a:cubicBezTo>
                    <a:pt x="1503" y="208"/>
                    <a:pt x="1503" y="208"/>
                    <a:pt x="1503" y="208"/>
                  </a:cubicBezTo>
                  <a:cubicBezTo>
                    <a:pt x="1501" y="208"/>
                    <a:pt x="1501" y="208"/>
                    <a:pt x="1501" y="208"/>
                  </a:cubicBezTo>
                  <a:cubicBezTo>
                    <a:pt x="1499" y="206"/>
                    <a:pt x="1499" y="206"/>
                    <a:pt x="1499" y="206"/>
                  </a:cubicBezTo>
                  <a:cubicBezTo>
                    <a:pt x="1498" y="204"/>
                    <a:pt x="1498" y="204"/>
                    <a:pt x="1498" y="204"/>
                  </a:cubicBezTo>
                  <a:cubicBezTo>
                    <a:pt x="1496" y="201"/>
                    <a:pt x="1496" y="201"/>
                    <a:pt x="1496" y="201"/>
                  </a:cubicBezTo>
                  <a:cubicBezTo>
                    <a:pt x="1497" y="201"/>
                    <a:pt x="1497" y="201"/>
                    <a:pt x="1497" y="201"/>
                  </a:cubicBezTo>
                  <a:cubicBezTo>
                    <a:pt x="1497" y="200"/>
                    <a:pt x="1497" y="200"/>
                    <a:pt x="1497" y="200"/>
                  </a:cubicBezTo>
                  <a:cubicBezTo>
                    <a:pt x="1499" y="199"/>
                    <a:pt x="1499" y="199"/>
                    <a:pt x="1499" y="199"/>
                  </a:cubicBezTo>
                  <a:cubicBezTo>
                    <a:pt x="1500" y="199"/>
                    <a:pt x="1500" y="199"/>
                    <a:pt x="1500" y="199"/>
                  </a:cubicBezTo>
                  <a:cubicBezTo>
                    <a:pt x="1502" y="201"/>
                    <a:pt x="1502" y="201"/>
                    <a:pt x="1502" y="201"/>
                  </a:cubicBezTo>
                  <a:cubicBezTo>
                    <a:pt x="1504" y="202"/>
                    <a:pt x="1504" y="202"/>
                    <a:pt x="1504" y="202"/>
                  </a:cubicBezTo>
                  <a:cubicBezTo>
                    <a:pt x="1506" y="202"/>
                    <a:pt x="1506" y="202"/>
                    <a:pt x="1506" y="202"/>
                  </a:cubicBezTo>
                  <a:cubicBezTo>
                    <a:pt x="1508" y="199"/>
                    <a:pt x="1508" y="199"/>
                    <a:pt x="1508" y="199"/>
                  </a:cubicBezTo>
                  <a:cubicBezTo>
                    <a:pt x="1506" y="197"/>
                    <a:pt x="1506" y="197"/>
                    <a:pt x="1506" y="197"/>
                  </a:cubicBezTo>
                  <a:cubicBezTo>
                    <a:pt x="1504" y="196"/>
                    <a:pt x="1504" y="196"/>
                    <a:pt x="1504" y="196"/>
                  </a:cubicBezTo>
                  <a:cubicBezTo>
                    <a:pt x="1502" y="198"/>
                    <a:pt x="1502" y="198"/>
                    <a:pt x="1502" y="198"/>
                  </a:cubicBezTo>
                  <a:cubicBezTo>
                    <a:pt x="1501" y="197"/>
                    <a:pt x="1501" y="197"/>
                    <a:pt x="1501" y="197"/>
                  </a:cubicBezTo>
                  <a:cubicBezTo>
                    <a:pt x="1502" y="196"/>
                    <a:pt x="1502" y="196"/>
                    <a:pt x="1502" y="196"/>
                  </a:cubicBezTo>
                  <a:cubicBezTo>
                    <a:pt x="1503" y="196"/>
                    <a:pt x="1503" y="196"/>
                    <a:pt x="1503" y="196"/>
                  </a:cubicBezTo>
                  <a:cubicBezTo>
                    <a:pt x="1503" y="195"/>
                    <a:pt x="1503" y="195"/>
                    <a:pt x="1503" y="195"/>
                  </a:cubicBezTo>
                  <a:cubicBezTo>
                    <a:pt x="1505" y="192"/>
                    <a:pt x="1505" y="192"/>
                    <a:pt x="1505" y="192"/>
                  </a:cubicBezTo>
                  <a:cubicBezTo>
                    <a:pt x="1506" y="191"/>
                    <a:pt x="1506" y="191"/>
                    <a:pt x="1506" y="191"/>
                  </a:cubicBezTo>
                  <a:cubicBezTo>
                    <a:pt x="1507" y="192"/>
                    <a:pt x="1507" y="192"/>
                    <a:pt x="1507" y="192"/>
                  </a:cubicBezTo>
                  <a:cubicBezTo>
                    <a:pt x="1512" y="192"/>
                    <a:pt x="1512" y="192"/>
                    <a:pt x="1512" y="192"/>
                  </a:cubicBezTo>
                  <a:cubicBezTo>
                    <a:pt x="1513" y="193"/>
                    <a:pt x="1513" y="193"/>
                    <a:pt x="1513" y="193"/>
                  </a:cubicBezTo>
                  <a:cubicBezTo>
                    <a:pt x="1515" y="194"/>
                    <a:pt x="1515" y="194"/>
                    <a:pt x="1515" y="194"/>
                  </a:cubicBezTo>
                  <a:cubicBezTo>
                    <a:pt x="1518" y="195"/>
                    <a:pt x="1518" y="195"/>
                    <a:pt x="1518" y="195"/>
                  </a:cubicBezTo>
                  <a:cubicBezTo>
                    <a:pt x="1519" y="196"/>
                    <a:pt x="1519" y="196"/>
                    <a:pt x="1519" y="196"/>
                  </a:cubicBezTo>
                  <a:cubicBezTo>
                    <a:pt x="1520" y="197"/>
                    <a:pt x="1520" y="197"/>
                    <a:pt x="1520" y="197"/>
                  </a:cubicBezTo>
                  <a:cubicBezTo>
                    <a:pt x="1523" y="200"/>
                    <a:pt x="1523" y="200"/>
                    <a:pt x="1523" y="200"/>
                  </a:cubicBezTo>
                  <a:cubicBezTo>
                    <a:pt x="1524" y="200"/>
                    <a:pt x="1524" y="200"/>
                    <a:pt x="1524" y="200"/>
                  </a:cubicBezTo>
                  <a:cubicBezTo>
                    <a:pt x="1528" y="199"/>
                    <a:pt x="1528" y="199"/>
                    <a:pt x="1528" y="199"/>
                  </a:cubicBezTo>
                  <a:cubicBezTo>
                    <a:pt x="1530" y="198"/>
                    <a:pt x="1530" y="198"/>
                    <a:pt x="1530" y="198"/>
                  </a:cubicBezTo>
                  <a:cubicBezTo>
                    <a:pt x="1531" y="199"/>
                    <a:pt x="1531" y="199"/>
                    <a:pt x="1531" y="199"/>
                  </a:cubicBezTo>
                  <a:cubicBezTo>
                    <a:pt x="1532" y="198"/>
                    <a:pt x="1532" y="198"/>
                    <a:pt x="1532" y="198"/>
                  </a:cubicBezTo>
                  <a:cubicBezTo>
                    <a:pt x="1533" y="199"/>
                    <a:pt x="1533" y="199"/>
                    <a:pt x="1533" y="199"/>
                  </a:cubicBezTo>
                  <a:cubicBezTo>
                    <a:pt x="1533" y="201"/>
                    <a:pt x="1533" y="201"/>
                    <a:pt x="1533" y="201"/>
                  </a:cubicBezTo>
                  <a:cubicBezTo>
                    <a:pt x="1533" y="202"/>
                    <a:pt x="1533" y="202"/>
                    <a:pt x="1533" y="202"/>
                  </a:cubicBezTo>
                  <a:cubicBezTo>
                    <a:pt x="1533" y="203"/>
                    <a:pt x="1533" y="203"/>
                    <a:pt x="1533" y="203"/>
                  </a:cubicBezTo>
                  <a:cubicBezTo>
                    <a:pt x="1531" y="204"/>
                    <a:pt x="1531" y="204"/>
                    <a:pt x="1531" y="204"/>
                  </a:cubicBezTo>
                  <a:cubicBezTo>
                    <a:pt x="1531" y="206"/>
                    <a:pt x="1531" y="206"/>
                    <a:pt x="1531" y="206"/>
                  </a:cubicBezTo>
                  <a:cubicBezTo>
                    <a:pt x="1532" y="207"/>
                    <a:pt x="1532" y="207"/>
                    <a:pt x="1532" y="207"/>
                  </a:cubicBezTo>
                  <a:cubicBezTo>
                    <a:pt x="1532" y="209"/>
                    <a:pt x="1532" y="209"/>
                    <a:pt x="1532" y="209"/>
                  </a:cubicBezTo>
                  <a:cubicBezTo>
                    <a:pt x="1534" y="211"/>
                    <a:pt x="1534" y="211"/>
                    <a:pt x="1534" y="211"/>
                  </a:cubicBezTo>
                  <a:cubicBezTo>
                    <a:pt x="1534" y="212"/>
                    <a:pt x="1534" y="212"/>
                    <a:pt x="1534" y="212"/>
                  </a:cubicBezTo>
                  <a:cubicBezTo>
                    <a:pt x="1533" y="213"/>
                    <a:pt x="1533" y="213"/>
                    <a:pt x="1533" y="213"/>
                  </a:cubicBezTo>
                  <a:cubicBezTo>
                    <a:pt x="1534" y="217"/>
                    <a:pt x="1534" y="217"/>
                    <a:pt x="1534" y="217"/>
                  </a:cubicBezTo>
                  <a:cubicBezTo>
                    <a:pt x="1535" y="217"/>
                    <a:pt x="1535" y="217"/>
                    <a:pt x="1535" y="217"/>
                  </a:cubicBezTo>
                  <a:cubicBezTo>
                    <a:pt x="1535" y="216"/>
                    <a:pt x="1535" y="216"/>
                    <a:pt x="1535" y="216"/>
                  </a:cubicBezTo>
                  <a:cubicBezTo>
                    <a:pt x="1535" y="215"/>
                    <a:pt x="1535" y="215"/>
                    <a:pt x="1535" y="215"/>
                  </a:cubicBezTo>
                  <a:cubicBezTo>
                    <a:pt x="1536" y="214"/>
                    <a:pt x="1536" y="214"/>
                    <a:pt x="1536" y="214"/>
                  </a:cubicBezTo>
                  <a:cubicBezTo>
                    <a:pt x="1535" y="213"/>
                    <a:pt x="1535" y="213"/>
                    <a:pt x="1535" y="213"/>
                  </a:cubicBezTo>
                  <a:cubicBezTo>
                    <a:pt x="1536" y="212"/>
                    <a:pt x="1536" y="212"/>
                    <a:pt x="1536" y="212"/>
                  </a:cubicBezTo>
                  <a:cubicBezTo>
                    <a:pt x="1537" y="210"/>
                    <a:pt x="1537" y="210"/>
                    <a:pt x="1537" y="210"/>
                  </a:cubicBezTo>
                  <a:cubicBezTo>
                    <a:pt x="1538" y="211"/>
                    <a:pt x="1538" y="211"/>
                    <a:pt x="1538" y="211"/>
                  </a:cubicBezTo>
                  <a:cubicBezTo>
                    <a:pt x="1539" y="213"/>
                    <a:pt x="1539" y="213"/>
                    <a:pt x="1539" y="213"/>
                  </a:cubicBezTo>
                  <a:cubicBezTo>
                    <a:pt x="1539" y="216"/>
                    <a:pt x="1539" y="216"/>
                    <a:pt x="1539" y="216"/>
                  </a:cubicBezTo>
                  <a:cubicBezTo>
                    <a:pt x="1539" y="217"/>
                    <a:pt x="1539" y="217"/>
                    <a:pt x="1539" y="217"/>
                  </a:cubicBezTo>
                  <a:cubicBezTo>
                    <a:pt x="1539" y="218"/>
                    <a:pt x="1539" y="218"/>
                    <a:pt x="1539" y="218"/>
                  </a:cubicBezTo>
                  <a:cubicBezTo>
                    <a:pt x="1539" y="219"/>
                    <a:pt x="1539" y="219"/>
                    <a:pt x="1539" y="219"/>
                  </a:cubicBezTo>
                  <a:cubicBezTo>
                    <a:pt x="1538" y="220"/>
                    <a:pt x="1538" y="220"/>
                    <a:pt x="1538" y="220"/>
                  </a:cubicBezTo>
                  <a:cubicBezTo>
                    <a:pt x="1540" y="221"/>
                    <a:pt x="1540" y="221"/>
                    <a:pt x="1540" y="221"/>
                  </a:cubicBezTo>
                  <a:cubicBezTo>
                    <a:pt x="1542" y="221"/>
                    <a:pt x="1542" y="221"/>
                    <a:pt x="1542" y="221"/>
                  </a:cubicBezTo>
                  <a:cubicBezTo>
                    <a:pt x="1544" y="221"/>
                    <a:pt x="1544" y="221"/>
                    <a:pt x="1544" y="221"/>
                  </a:cubicBezTo>
                  <a:cubicBezTo>
                    <a:pt x="1545" y="223"/>
                    <a:pt x="1545" y="223"/>
                    <a:pt x="1545" y="223"/>
                  </a:cubicBezTo>
                  <a:cubicBezTo>
                    <a:pt x="1545" y="224"/>
                    <a:pt x="1545" y="224"/>
                    <a:pt x="1545" y="224"/>
                  </a:cubicBezTo>
                  <a:cubicBezTo>
                    <a:pt x="1547" y="225"/>
                    <a:pt x="1547" y="225"/>
                    <a:pt x="1547" y="225"/>
                  </a:cubicBezTo>
                  <a:cubicBezTo>
                    <a:pt x="1549" y="225"/>
                    <a:pt x="1549" y="225"/>
                    <a:pt x="1549" y="225"/>
                  </a:cubicBezTo>
                  <a:cubicBezTo>
                    <a:pt x="1550" y="226"/>
                    <a:pt x="1551" y="227"/>
                    <a:pt x="1551" y="227"/>
                  </a:cubicBezTo>
                  <a:cubicBezTo>
                    <a:pt x="1552" y="225"/>
                    <a:pt x="1552" y="225"/>
                    <a:pt x="1552" y="225"/>
                  </a:cubicBezTo>
                  <a:cubicBezTo>
                    <a:pt x="1553" y="223"/>
                    <a:pt x="1553" y="223"/>
                    <a:pt x="1553" y="223"/>
                  </a:cubicBezTo>
                  <a:cubicBezTo>
                    <a:pt x="1551" y="225"/>
                    <a:pt x="1551" y="225"/>
                    <a:pt x="1551" y="225"/>
                  </a:cubicBezTo>
                  <a:cubicBezTo>
                    <a:pt x="1550" y="224"/>
                    <a:pt x="1550" y="224"/>
                    <a:pt x="1550" y="224"/>
                  </a:cubicBezTo>
                  <a:cubicBezTo>
                    <a:pt x="1549" y="225"/>
                    <a:pt x="1549" y="225"/>
                    <a:pt x="1549" y="225"/>
                  </a:cubicBezTo>
                  <a:cubicBezTo>
                    <a:pt x="1547" y="224"/>
                    <a:pt x="1547" y="224"/>
                    <a:pt x="1547" y="224"/>
                  </a:cubicBezTo>
                  <a:cubicBezTo>
                    <a:pt x="1545" y="221"/>
                    <a:pt x="1545" y="221"/>
                    <a:pt x="1545" y="221"/>
                  </a:cubicBezTo>
                  <a:cubicBezTo>
                    <a:pt x="1544" y="220"/>
                    <a:pt x="1544" y="220"/>
                    <a:pt x="1544" y="220"/>
                  </a:cubicBezTo>
                  <a:cubicBezTo>
                    <a:pt x="1542" y="220"/>
                    <a:pt x="1542" y="220"/>
                    <a:pt x="1542" y="220"/>
                  </a:cubicBezTo>
                  <a:cubicBezTo>
                    <a:pt x="1541" y="219"/>
                    <a:pt x="1541" y="219"/>
                    <a:pt x="1541" y="219"/>
                  </a:cubicBezTo>
                  <a:cubicBezTo>
                    <a:pt x="1542" y="218"/>
                    <a:pt x="1542" y="218"/>
                    <a:pt x="1542" y="218"/>
                  </a:cubicBezTo>
                  <a:cubicBezTo>
                    <a:pt x="1544" y="216"/>
                    <a:pt x="1544" y="216"/>
                    <a:pt x="1544" y="216"/>
                  </a:cubicBezTo>
                  <a:cubicBezTo>
                    <a:pt x="1543" y="214"/>
                    <a:pt x="1543" y="214"/>
                    <a:pt x="1543" y="214"/>
                  </a:cubicBezTo>
                  <a:cubicBezTo>
                    <a:pt x="1541" y="213"/>
                    <a:pt x="1541" y="213"/>
                    <a:pt x="1541" y="213"/>
                  </a:cubicBezTo>
                  <a:cubicBezTo>
                    <a:pt x="1541" y="214"/>
                    <a:pt x="1541" y="215"/>
                    <a:pt x="1541" y="216"/>
                  </a:cubicBezTo>
                  <a:cubicBezTo>
                    <a:pt x="1541" y="216"/>
                    <a:pt x="1541" y="216"/>
                    <a:pt x="1540" y="217"/>
                  </a:cubicBezTo>
                  <a:cubicBezTo>
                    <a:pt x="1540" y="217"/>
                    <a:pt x="1540" y="217"/>
                    <a:pt x="1540" y="215"/>
                  </a:cubicBezTo>
                  <a:cubicBezTo>
                    <a:pt x="1540" y="215"/>
                    <a:pt x="1540" y="215"/>
                    <a:pt x="1539" y="213"/>
                  </a:cubicBezTo>
                  <a:cubicBezTo>
                    <a:pt x="1539" y="213"/>
                    <a:pt x="1539" y="213"/>
                    <a:pt x="1539" y="211"/>
                  </a:cubicBezTo>
                  <a:cubicBezTo>
                    <a:pt x="1539" y="211"/>
                    <a:pt x="1539" y="211"/>
                    <a:pt x="1540" y="211"/>
                  </a:cubicBezTo>
                  <a:cubicBezTo>
                    <a:pt x="1540" y="211"/>
                    <a:pt x="1540" y="211"/>
                    <a:pt x="1541" y="212"/>
                  </a:cubicBezTo>
                  <a:cubicBezTo>
                    <a:pt x="1541" y="210"/>
                    <a:pt x="1541" y="210"/>
                    <a:pt x="1541" y="210"/>
                  </a:cubicBezTo>
                  <a:cubicBezTo>
                    <a:pt x="1539" y="207"/>
                    <a:pt x="1539" y="207"/>
                    <a:pt x="1539" y="207"/>
                  </a:cubicBezTo>
                  <a:cubicBezTo>
                    <a:pt x="1537" y="206"/>
                    <a:pt x="1537" y="206"/>
                    <a:pt x="1537" y="206"/>
                  </a:cubicBezTo>
                  <a:cubicBezTo>
                    <a:pt x="1536" y="205"/>
                    <a:pt x="1536" y="205"/>
                    <a:pt x="1536" y="205"/>
                  </a:cubicBezTo>
                  <a:cubicBezTo>
                    <a:pt x="1536" y="203"/>
                    <a:pt x="1536" y="203"/>
                    <a:pt x="1536" y="203"/>
                  </a:cubicBezTo>
                  <a:cubicBezTo>
                    <a:pt x="1536" y="202"/>
                    <a:pt x="1536" y="202"/>
                    <a:pt x="1536" y="202"/>
                  </a:cubicBezTo>
                  <a:cubicBezTo>
                    <a:pt x="1536" y="199"/>
                    <a:pt x="1536" y="199"/>
                    <a:pt x="1536" y="199"/>
                  </a:cubicBezTo>
                  <a:cubicBezTo>
                    <a:pt x="1534" y="197"/>
                    <a:pt x="1534" y="197"/>
                    <a:pt x="1534" y="197"/>
                  </a:cubicBezTo>
                  <a:cubicBezTo>
                    <a:pt x="1533" y="197"/>
                    <a:pt x="1533" y="197"/>
                    <a:pt x="1533" y="197"/>
                  </a:cubicBezTo>
                  <a:cubicBezTo>
                    <a:pt x="1531" y="196"/>
                    <a:pt x="1531" y="196"/>
                    <a:pt x="1531" y="196"/>
                  </a:cubicBezTo>
                  <a:cubicBezTo>
                    <a:pt x="1528" y="196"/>
                    <a:pt x="1528" y="196"/>
                    <a:pt x="1528" y="196"/>
                  </a:cubicBezTo>
                  <a:cubicBezTo>
                    <a:pt x="1527" y="194"/>
                    <a:pt x="1527" y="194"/>
                    <a:pt x="1527" y="194"/>
                  </a:cubicBezTo>
                  <a:cubicBezTo>
                    <a:pt x="1525" y="193"/>
                    <a:pt x="1525" y="193"/>
                    <a:pt x="1525" y="193"/>
                  </a:cubicBezTo>
                  <a:cubicBezTo>
                    <a:pt x="1525" y="191"/>
                    <a:pt x="1525" y="191"/>
                    <a:pt x="1525" y="191"/>
                  </a:cubicBezTo>
                  <a:cubicBezTo>
                    <a:pt x="1525" y="190"/>
                    <a:pt x="1525" y="190"/>
                    <a:pt x="1525" y="190"/>
                  </a:cubicBezTo>
                  <a:cubicBezTo>
                    <a:pt x="1525" y="189"/>
                    <a:pt x="1525" y="189"/>
                    <a:pt x="1525" y="189"/>
                  </a:cubicBezTo>
                  <a:cubicBezTo>
                    <a:pt x="1523" y="190"/>
                    <a:pt x="1523" y="190"/>
                    <a:pt x="1523" y="190"/>
                  </a:cubicBezTo>
                  <a:cubicBezTo>
                    <a:pt x="1519" y="190"/>
                    <a:pt x="1519" y="190"/>
                    <a:pt x="1519" y="190"/>
                  </a:cubicBezTo>
                  <a:cubicBezTo>
                    <a:pt x="1517" y="190"/>
                    <a:pt x="1517" y="190"/>
                    <a:pt x="1517" y="190"/>
                  </a:cubicBezTo>
                  <a:cubicBezTo>
                    <a:pt x="1515" y="189"/>
                    <a:pt x="1515" y="189"/>
                    <a:pt x="1515" y="189"/>
                  </a:cubicBezTo>
                  <a:cubicBezTo>
                    <a:pt x="1515" y="187"/>
                    <a:pt x="1515" y="187"/>
                    <a:pt x="1515" y="187"/>
                  </a:cubicBezTo>
                  <a:cubicBezTo>
                    <a:pt x="1514" y="186"/>
                    <a:pt x="1514" y="186"/>
                    <a:pt x="1514" y="186"/>
                  </a:cubicBezTo>
                  <a:cubicBezTo>
                    <a:pt x="1514" y="184"/>
                    <a:pt x="1514" y="184"/>
                    <a:pt x="1514" y="184"/>
                  </a:cubicBezTo>
                  <a:cubicBezTo>
                    <a:pt x="1513" y="181"/>
                    <a:pt x="1513" y="181"/>
                    <a:pt x="1513" y="181"/>
                  </a:cubicBezTo>
                  <a:cubicBezTo>
                    <a:pt x="1510" y="180"/>
                    <a:pt x="1510" y="180"/>
                    <a:pt x="1510" y="180"/>
                  </a:cubicBezTo>
                  <a:cubicBezTo>
                    <a:pt x="1511" y="179"/>
                    <a:pt x="1511" y="179"/>
                    <a:pt x="1511" y="179"/>
                  </a:cubicBezTo>
                  <a:cubicBezTo>
                    <a:pt x="1511" y="178"/>
                    <a:pt x="1511" y="178"/>
                    <a:pt x="1511" y="178"/>
                  </a:cubicBezTo>
                  <a:cubicBezTo>
                    <a:pt x="1510" y="178"/>
                    <a:pt x="1510" y="178"/>
                    <a:pt x="1510" y="178"/>
                  </a:cubicBezTo>
                  <a:cubicBezTo>
                    <a:pt x="1509" y="177"/>
                    <a:pt x="1509" y="177"/>
                    <a:pt x="1509" y="177"/>
                  </a:cubicBezTo>
                  <a:cubicBezTo>
                    <a:pt x="1509" y="176"/>
                    <a:pt x="1509" y="176"/>
                    <a:pt x="1509" y="176"/>
                  </a:cubicBezTo>
                  <a:cubicBezTo>
                    <a:pt x="1509" y="174"/>
                    <a:pt x="1509" y="174"/>
                    <a:pt x="1509" y="174"/>
                  </a:cubicBezTo>
                  <a:cubicBezTo>
                    <a:pt x="1508" y="173"/>
                    <a:pt x="1508" y="173"/>
                    <a:pt x="1508" y="173"/>
                  </a:cubicBezTo>
                  <a:cubicBezTo>
                    <a:pt x="1509" y="173"/>
                    <a:pt x="1509" y="173"/>
                    <a:pt x="1509" y="173"/>
                  </a:cubicBezTo>
                  <a:cubicBezTo>
                    <a:pt x="1511" y="173"/>
                    <a:pt x="1511" y="173"/>
                    <a:pt x="1511" y="173"/>
                  </a:cubicBezTo>
                  <a:cubicBezTo>
                    <a:pt x="1512" y="171"/>
                    <a:pt x="1512" y="171"/>
                    <a:pt x="1512" y="171"/>
                  </a:cubicBezTo>
                  <a:cubicBezTo>
                    <a:pt x="1514" y="171"/>
                    <a:pt x="1514" y="171"/>
                    <a:pt x="1514" y="171"/>
                  </a:cubicBezTo>
                  <a:cubicBezTo>
                    <a:pt x="1517" y="170"/>
                    <a:pt x="1517" y="170"/>
                    <a:pt x="1517" y="170"/>
                  </a:cubicBezTo>
                  <a:cubicBezTo>
                    <a:pt x="1522" y="168"/>
                    <a:pt x="1522" y="168"/>
                    <a:pt x="1522" y="168"/>
                  </a:cubicBezTo>
                  <a:cubicBezTo>
                    <a:pt x="1524" y="167"/>
                    <a:pt x="1524" y="167"/>
                    <a:pt x="1524" y="167"/>
                  </a:cubicBezTo>
                  <a:cubicBezTo>
                    <a:pt x="1525" y="167"/>
                    <a:pt x="1525" y="167"/>
                    <a:pt x="1525" y="167"/>
                  </a:cubicBezTo>
                  <a:cubicBezTo>
                    <a:pt x="1526" y="167"/>
                    <a:pt x="1526" y="167"/>
                    <a:pt x="1526" y="167"/>
                  </a:cubicBezTo>
                  <a:cubicBezTo>
                    <a:pt x="1528" y="166"/>
                    <a:pt x="1528" y="166"/>
                    <a:pt x="1528" y="166"/>
                  </a:cubicBezTo>
                  <a:cubicBezTo>
                    <a:pt x="1529" y="165"/>
                    <a:pt x="1529" y="165"/>
                    <a:pt x="1529" y="165"/>
                  </a:cubicBezTo>
                  <a:cubicBezTo>
                    <a:pt x="1531" y="164"/>
                    <a:pt x="1531" y="164"/>
                    <a:pt x="1531" y="164"/>
                  </a:cubicBezTo>
                  <a:cubicBezTo>
                    <a:pt x="1535" y="162"/>
                    <a:pt x="1535" y="162"/>
                    <a:pt x="1535" y="162"/>
                  </a:cubicBezTo>
                  <a:cubicBezTo>
                    <a:pt x="1536" y="163"/>
                    <a:pt x="1536" y="163"/>
                    <a:pt x="1536" y="163"/>
                  </a:cubicBezTo>
                  <a:cubicBezTo>
                    <a:pt x="1535" y="164"/>
                    <a:pt x="1535" y="164"/>
                    <a:pt x="1535" y="164"/>
                  </a:cubicBezTo>
                  <a:cubicBezTo>
                    <a:pt x="1535" y="165"/>
                    <a:pt x="1535" y="165"/>
                    <a:pt x="1535" y="165"/>
                  </a:cubicBezTo>
                  <a:cubicBezTo>
                    <a:pt x="1534" y="166"/>
                    <a:pt x="1534" y="166"/>
                    <a:pt x="1534" y="166"/>
                  </a:cubicBezTo>
                  <a:cubicBezTo>
                    <a:pt x="1533" y="168"/>
                    <a:pt x="1533" y="168"/>
                    <a:pt x="1533" y="168"/>
                  </a:cubicBezTo>
                  <a:cubicBezTo>
                    <a:pt x="1533" y="170"/>
                    <a:pt x="1533" y="170"/>
                    <a:pt x="1533" y="170"/>
                  </a:cubicBezTo>
                  <a:cubicBezTo>
                    <a:pt x="1536" y="172"/>
                    <a:pt x="1536" y="172"/>
                    <a:pt x="1536" y="172"/>
                  </a:cubicBezTo>
                  <a:cubicBezTo>
                    <a:pt x="1538" y="172"/>
                    <a:pt x="1538" y="172"/>
                    <a:pt x="1538" y="172"/>
                  </a:cubicBezTo>
                  <a:cubicBezTo>
                    <a:pt x="1537" y="171"/>
                    <a:pt x="1537" y="171"/>
                    <a:pt x="1537" y="171"/>
                  </a:cubicBezTo>
                  <a:cubicBezTo>
                    <a:pt x="1534" y="169"/>
                    <a:pt x="1534" y="169"/>
                    <a:pt x="1534" y="169"/>
                  </a:cubicBezTo>
                  <a:cubicBezTo>
                    <a:pt x="1534" y="168"/>
                    <a:pt x="1534" y="168"/>
                    <a:pt x="1534" y="168"/>
                  </a:cubicBezTo>
                  <a:cubicBezTo>
                    <a:pt x="1535" y="167"/>
                    <a:pt x="1535" y="167"/>
                    <a:pt x="1535" y="167"/>
                  </a:cubicBezTo>
                  <a:cubicBezTo>
                    <a:pt x="1538" y="165"/>
                    <a:pt x="1538" y="165"/>
                    <a:pt x="1538" y="165"/>
                  </a:cubicBezTo>
                  <a:cubicBezTo>
                    <a:pt x="1539" y="163"/>
                    <a:pt x="1539" y="163"/>
                    <a:pt x="1539" y="163"/>
                  </a:cubicBezTo>
                  <a:cubicBezTo>
                    <a:pt x="1538" y="161"/>
                    <a:pt x="1538" y="161"/>
                    <a:pt x="1538" y="161"/>
                  </a:cubicBezTo>
                  <a:cubicBezTo>
                    <a:pt x="1536" y="161"/>
                    <a:pt x="1536" y="161"/>
                    <a:pt x="1536" y="161"/>
                  </a:cubicBezTo>
                  <a:cubicBezTo>
                    <a:pt x="1535" y="160"/>
                    <a:pt x="1535" y="160"/>
                    <a:pt x="1535" y="160"/>
                  </a:cubicBezTo>
                  <a:cubicBezTo>
                    <a:pt x="1535" y="159"/>
                    <a:pt x="1535" y="159"/>
                    <a:pt x="1535" y="159"/>
                  </a:cubicBezTo>
                  <a:cubicBezTo>
                    <a:pt x="1533" y="159"/>
                    <a:pt x="1533" y="159"/>
                    <a:pt x="1533" y="159"/>
                  </a:cubicBezTo>
                  <a:cubicBezTo>
                    <a:pt x="1532" y="159"/>
                    <a:pt x="1532" y="159"/>
                    <a:pt x="1532" y="159"/>
                  </a:cubicBezTo>
                  <a:cubicBezTo>
                    <a:pt x="1531" y="157"/>
                    <a:pt x="1531" y="157"/>
                    <a:pt x="1531" y="157"/>
                  </a:cubicBezTo>
                  <a:cubicBezTo>
                    <a:pt x="1529" y="157"/>
                    <a:pt x="1529" y="157"/>
                    <a:pt x="1529" y="157"/>
                  </a:cubicBezTo>
                  <a:cubicBezTo>
                    <a:pt x="1528" y="158"/>
                    <a:pt x="1528" y="158"/>
                    <a:pt x="1528" y="158"/>
                  </a:cubicBezTo>
                  <a:cubicBezTo>
                    <a:pt x="1526" y="156"/>
                    <a:pt x="1526" y="156"/>
                    <a:pt x="1526" y="156"/>
                  </a:cubicBezTo>
                  <a:cubicBezTo>
                    <a:pt x="1527" y="155"/>
                    <a:pt x="1527" y="155"/>
                    <a:pt x="1527" y="155"/>
                  </a:cubicBezTo>
                  <a:cubicBezTo>
                    <a:pt x="1527" y="154"/>
                    <a:pt x="1527" y="154"/>
                    <a:pt x="1527" y="154"/>
                  </a:cubicBezTo>
                  <a:cubicBezTo>
                    <a:pt x="1528" y="154"/>
                    <a:pt x="1528" y="154"/>
                    <a:pt x="1528" y="154"/>
                  </a:cubicBezTo>
                  <a:cubicBezTo>
                    <a:pt x="1529" y="155"/>
                    <a:pt x="1529" y="155"/>
                    <a:pt x="1529" y="155"/>
                  </a:cubicBezTo>
                  <a:cubicBezTo>
                    <a:pt x="1531" y="155"/>
                    <a:pt x="1531" y="155"/>
                    <a:pt x="1531" y="155"/>
                  </a:cubicBezTo>
                  <a:cubicBezTo>
                    <a:pt x="1532" y="154"/>
                    <a:pt x="1532" y="154"/>
                    <a:pt x="1532" y="154"/>
                  </a:cubicBezTo>
                  <a:cubicBezTo>
                    <a:pt x="1531" y="154"/>
                    <a:pt x="1531" y="154"/>
                    <a:pt x="1531" y="154"/>
                  </a:cubicBezTo>
                  <a:cubicBezTo>
                    <a:pt x="1530" y="154"/>
                    <a:pt x="1530" y="154"/>
                    <a:pt x="1530" y="154"/>
                  </a:cubicBezTo>
                  <a:cubicBezTo>
                    <a:pt x="1528" y="153"/>
                    <a:pt x="1528" y="153"/>
                    <a:pt x="1528" y="153"/>
                  </a:cubicBezTo>
                  <a:cubicBezTo>
                    <a:pt x="1528" y="152"/>
                    <a:pt x="1528" y="152"/>
                    <a:pt x="1528" y="152"/>
                  </a:cubicBezTo>
                  <a:cubicBezTo>
                    <a:pt x="1527" y="152"/>
                    <a:pt x="1527" y="152"/>
                    <a:pt x="1527" y="152"/>
                  </a:cubicBezTo>
                  <a:cubicBezTo>
                    <a:pt x="1525" y="151"/>
                    <a:pt x="1525" y="151"/>
                    <a:pt x="1525" y="151"/>
                  </a:cubicBezTo>
                  <a:cubicBezTo>
                    <a:pt x="1523" y="152"/>
                    <a:pt x="1523" y="152"/>
                    <a:pt x="1523" y="152"/>
                  </a:cubicBezTo>
                  <a:cubicBezTo>
                    <a:pt x="1523" y="151"/>
                    <a:pt x="1523" y="151"/>
                    <a:pt x="1523" y="151"/>
                  </a:cubicBezTo>
                  <a:cubicBezTo>
                    <a:pt x="1523" y="150"/>
                    <a:pt x="1523" y="150"/>
                    <a:pt x="1523" y="150"/>
                  </a:cubicBezTo>
                  <a:cubicBezTo>
                    <a:pt x="1523" y="149"/>
                    <a:pt x="1523" y="149"/>
                    <a:pt x="1523" y="149"/>
                  </a:cubicBezTo>
                  <a:cubicBezTo>
                    <a:pt x="1522" y="148"/>
                    <a:pt x="1522" y="148"/>
                    <a:pt x="1522" y="148"/>
                  </a:cubicBezTo>
                  <a:cubicBezTo>
                    <a:pt x="1523" y="147"/>
                    <a:pt x="1523" y="147"/>
                    <a:pt x="1523" y="147"/>
                  </a:cubicBezTo>
                  <a:cubicBezTo>
                    <a:pt x="1524" y="148"/>
                    <a:pt x="1524" y="148"/>
                    <a:pt x="1524" y="148"/>
                  </a:cubicBezTo>
                  <a:cubicBezTo>
                    <a:pt x="1525" y="149"/>
                    <a:pt x="1525" y="149"/>
                    <a:pt x="1525" y="149"/>
                  </a:cubicBezTo>
                  <a:cubicBezTo>
                    <a:pt x="1526" y="149"/>
                    <a:pt x="1526" y="149"/>
                    <a:pt x="1526" y="149"/>
                  </a:cubicBezTo>
                  <a:cubicBezTo>
                    <a:pt x="1528" y="151"/>
                    <a:pt x="1528" y="151"/>
                    <a:pt x="1528" y="151"/>
                  </a:cubicBezTo>
                  <a:cubicBezTo>
                    <a:pt x="1528" y="150"/>
                    <a:pt x="1528" y="150"/>
                    <a:pt x="1528" y="150"/>
                  </a:cubicBezTo>
                  <a:cubicBezTo>
                    <a:pt x="1527" y="149"/>
                    <a:pt x="1527" y="149"/>
                    <a:pt x="1527" y="149"/>
                  </a:cubicBezTo>
                  <a:cubicBezTo>
                    <a:pt x="1529" y="148"/>
                    <a:pt x="1529" y="148"/>
                    <a:pt x="1529" y="148"/>
                  </a:cubicBezTo>
                  <a:cubicBezTo>
                    <a:pt x="1529" y="146"/>
                    <a:pt x="1529" y="146"/>
                    <a:pt x="1529" y="146"/>
                  </a:cubicBezTo>
                  <a:cubicBezTo>
                    <a:pt x="1528" y="145"/>
                    <a:pt x="1528" y="145"/>
                    <a:pt x="1528" y="145"/>
                  </a:cubicBezTo>
                  <a:cubicBezTo>
                    <a:pt x="1528" y="144"/>
                    <a:pt x="1528" y="144"/>
                    <a:pt x="1528" y="144"/>
                  </a:cubicBezTo>
                  <a:cubicBezTo>
                    <a:pt x="1529" y="145"/>
                    <a:pt x="1529" y="145"/>
                    <a:pt x="1529" y="145"/>
                  </a:cubicBezTo>
                  <a:cubicBezTo>
                    <a:pt x="1530" y="144"/>
                    <a:pt x="1530" y="144"/>
                    <a:pt x="1530" y="144"/>
                  </a:cubicBezTo>
                  <a:cubicBezTo>
                    <a:pt x="1527" y="143"/>
                    <a:pt x="1527" y="143"/>
                    <a:pt x="1527" y="143"/>
                  </a:cubicBezTo>
                  <a:cubicBezTo>
                    <a:pt x="1527" y="144"/>
                    <a:pt x="1527" y="144"/>
                    <a:pt x="1527" y="144"/>
                  </a:cubicBezTo>
                  <a:cubicBezTo>
                    <a:pt x="1526" y="144"/>
                    <a:pt x="1526" y="144"/>
                    <a:pt x="1526" y="144"/>
                  </a:cubicBezTo>
                  <a:cubicBezTo>
                    <a:pt x="1526" y="143"/>
                    <a:pt x="1526" y="143"/>
                    <a:pt x="1526" y="143"/>
                  </a:cubicBezTo>
                  <a:cubicBezTo>
                    <a:pt x="1527" y="142"/>
                    <a:pt x="1527" y="142"/>
                    <a:pt x="1527" y="142"/>
                  </a:cubicBezTo>
                  <a:cubicBezTo>
                    <a:pt x="1529" y="141"/>
                    <a:pt x="1529" y="141"/>
                    <a:pt x="1529" y="141"/>
                  </a:cubicBezTo>
                  <a:cubicBezTo>
                    <a:pt x="1531" y="141"/>
                    <a:pt x="1531" y="141"/>
                    <a:pt x="1531" y="141"/>
                  </a:cubicBezTo>
                  <a:cubicBezTo>
                    <a:pt x="1530" y="140"/>
                    <a:pt x="1530" y="140"/>
                    <a:pt x="1530" y="140"/>
                  </a:cubicBezTo>
                  <a:cubicBezTo>
                    <a:pt x="1532" y="138"/>
                    <a:pt x="1532" y="138"/>
                    <a:pt x="1532" y="138"/>
                  </a:cubicBezTo>
                  <a:cubicBezTo>
                    <a:pt x="1532" y="137"/>
                    <a:pt x="1532" y="137"/>
                    <a:pt x="1532" y="137"/>
                  </a:cubicBezTo>
                  <a:cubicBezTo>
                    <a:pt x="1532" y="136"/>
                    <a:pt x="1532" y="136"/>
                    <a:pt x="1532" y="136"/>
                  </a:cubicBezTo>
                  <a:cubicBezTo>
                    <a:pt x="1533" y="134"/>
                    <a:pt x="1533" y="134"/>
                    <a:pt x="1533" y="134"/>
                  </a:cubicBezTo>
                  <a:cubicBezTo>
                    <a:pt x="1534" y="135"/>
                    <a:pt x="1534" y="135"/>
                    <a:pt x="1534" y="135"/>
                  </a:cubicBezTo>
                  <a:cubicBezTo>
                    <a:pt x="1535" y="135"/>
                    <a:pt x="1535" y="135"/>
                    <a:pt x="1535" y="135"/>
                  </a:cubicBezTo>
                  <a:cubicBezTo>
                    <a:pt x="1535" y="134"/>
                    <a:pt x="1535" y="134"/>
                    <a:pt x="1535" y="134"/>
                  </a:cubicBezTo>
                  <a:cubicBezTo>
                    <a:pt x="1536" y="134"/>
                    <a:pt x="1536" y="134"/>
                    <a:pt x="1536" y="134"/>
                  </a:cubicBezTo>
                  <a:cubicBezTo>
                    <a:pt x="1535" y="133"/>
                    <a:pt x="1535" y="133"/>
                    <a:pt x="1535" y="133"/>
                  </a:cubicBezTo>
                  <a:cubicBezTo>
                    <a:pt x="1535" y="132"/>
                    <a:pt x="1535" y="132"/>
                    <a:pt x="1535" y="132"/>
                  </a:cubicBezTo>
                  <a:cubicBezTo>
                    <a:pt x="1537" y="131"/>
                    <a:pt x="1537" y="131"/>
                    <a:pt x="1537" y="131"/>
                  </a:cubicBezTo>
                  <a:cubicBezTo>
                    <a:pt x="1538" y="131"/>
                    <a:pt x="1538" y="131"/>
                    <a:pt x="1538" y="131"/>
                  </a:cubicBezTo>
                  <a:cubicBezTo>
                    <a:pt x="1538" y="130"/>
                    <a:pt x="1538" y="130"/>
                    <a:pt x="1538" y="130"/>
                  </a:cubicBezTo>
                  <a:cubicBezTo>
                    <a:pt x="1539" y="130"/>
                    <a:pt x="1539" y="130"/>
                    <a:pt x="1539" y="130"/>
                  </a:cubicBezTo>
                  <a:cubicBezTo>
                    <a:pt x="1540" y="130"/>
                    <a:pt x="1540" y="130"/>
                    <a:pt x="1540" y="130"/>
                  </a:cubicBezTo>
                  <a:cubicBezTo>
                    <a:pt x="1542" y="130"/>
                    <a:pt x="1542" y="130"/>
                    <a:pt x="1542" y="130"/>
                  </a:cubicBezTo>
                  <a:cubicBezTo>
                    <a:pt x="1541" y="129"/>
                    <a:pt x="1541" y="129"/>
                    <a:pt x="1541" y="129"/>
                  </a:cubicBezTo>
                  <a:cubicBezTo>
                    <a:pt x="1542" y="128"/>
                    <a:pt x="1542" y="128"/>
                    <a:pt x="1542" y="128"/>
                  </a:cubicBezTo>
                  <a:cubicBezTo>
                    <a:pt x="1544" y="128"/>
                    <a:pt x="1544" y="128"/>
                    <a:pt x="1544" y="128"/>
                  </a:cubicBezTo>
                  <a:cubicBezTo>
                    <a:pt x="1546" y="127"/>
                    <a:pt x="1546" y="127"/>
                    <a:pt x="1546" y="127"/>
                  </a:cubicBezTo>
                  <a:cubicBezTo>
                    <a:pt x="1547" y="125"/>
                    <a:pt x="1547" y="125"/>
                    <a:pt x="1547" y="125"/>
                  </a:cubicBezTo>
                  <a:cubicBezTo>
                    <a:pt x="1550" y="124"/>
                    <a:pt x="1550" y="124"/>
                    <a:pt x="1550" y="124"/>
                  </a:cubicBezTo>
                  <a:cubicBezTo>
                    <a:pt x="1550" y="123"/>
                    <a:pt x="1550" y="123"/>
                    <a:pt x="1550" y="123"/>
                  </a:cubicBezTo>
                  <a:cubicBezTo>
                    <a:pt x="1547" y="124"/>
                    <a:pt x="1547" y="124"/>
                    <a:pt x="1547" y="124"/>
                  </a:cubicBezTo>
                  <a:cubicBezTo>
                    <a:pt x="1547" y="123"/>
                    <a:pt x="1547" y="123"/>
                    <a:pt x="1547" y="123"/>
                  </a:cubicBezTo>
                  <a:cubicBezTo>
                    <a:pt x="1545" y="125"/>
                    <a:pt x="1545" y="125"/>
                    <a:pt x="1545" y="125"/>
                  </a:cubicBezTo>
                  <a:cubicBezTo>
                    <a:pt x="1545" y="124"/>
                    <a:pt x="1545" y="124"/>
                    <a:pt x="1545" y="124"/>
                  </a:cubicBezTo>
                  <a:cubicBezTo>
                    <a:pt x="1545" y="121"/>
                    <a:pt x="1545" y="121"/>
                    <a:pt x="1545" y="121"/>
                  </a:cubicBezTo>
                  <a:cubicBezTo>
                    <a:pt x="1546" y="119"/>
                    <a:pt x="1546" y="119"/>
                    <a:pt x="1546" y="119"/>
                  </a:cubicBezTo>
                  <a:cubicBezTo>
                    <a:pt x="1546" y="120"/>
                    <a:pt x="1546" y="120"/>
                    <a:pt x="1546" y="120"/>
                  </a:cubicBezTo>
                  <a:cubicBezTo>
                    <a:pt x="1547" y="120"/>
                    <a:pt x="1547" y="120"/>
                    <a:pt x="1547" y="120"/>
                  </a:cubicBezTo>
                  <a:cubicBezTo>
                    <a:pt x="1548" y="120"/>
                    <a:pt x="1548" y="120"/>
                    <a:pt x="1548" y="120"/>
                  </a:cubicBezTo>
                  <a:cubicBezTo>
                    <a:pt x="1546" y="118"/>
                    <a:pt x="1546" y="118"/>
                    <a:pt x="1546" y="118"/>
                  </a:cubicBezTo>
                  <a:cubicBezTo>
                    <a:pt x="1548" y="118"/>
                    <a:pt x="1548" y="118"/>
                    <a:pt x="1548" y="118"/>
                  </a:cubicBezTo>
                  <a:cubicBezTo>
                    <a:pt x="1549" y="119"/>
                    <a:pt x="1549" y="119"/>
                    <a:pt x="1549" y="119"/>
                  </a:cubicBezTo>
                  <a:cubicBezTo>
                    <a:pt x="1550" y="119"/>
                    <a:pt x="1550" y="119"/>
                    <a:pt x="1550" y="119"/>
                  </a:cubicBezTo>
                  <a:cubicBezTo>
                    <a:pt x="1552" y="118"/>
                    <a:pt x="1552" y="118"/>
                    <a:pt x="1552" y="118"/>
                  </a:cubicBezTo>
                  <a:cubicBezTo>
                    <a:pt x="1553" y="118"/>
                    <a:pt x="1553" y="118"/>
                    <a:pt x="1553" y="118"/>
                  </a:cubicBezTo>
                  <a:cubicBezTo>
                    <a:pt x="1557" y="117"/>
                    <a:pt x="1557" y="117"/>
                    <a:pt x="1557" y="117"/>
                  </a:cubicBezTo>
                  <a:cubicBezTo>
                    <a:pt x="1558" y="117"/>
                    <a:pt x="1558" y="117"/>
                    <a:pt x="1558" y="117"/>
                  </a:cubicBezTo>
                  <a:cubicBezTo>
                    <a:pt x="1559" y="118"/>
                    <a:pt x="1559" y="118"/>
                    <a:pt x="1559" y="118"/>
                  </a:cubicBezTo>
                  <a:cubicBezTo>
                    <a:pt x="1557" y="121"/>
                    <a:pt x="1557" y="121"/>
                    <a:pt x="1557" y="121"/>
                  </a:cubicBezTo>
                  <a:cubicBezTo>
                    <a:pt x="1557" y="122"/>
                    <a:pt x="1557" y="122"/>
                    <a:pt x="1557" y="122"/>
                  </a:cubicBezTo>
                  <a:cubicBezTo>
                    <a:pt x="1559" y="123"/>
                    <a:pt x="1559" y="123"/>
                    <a:pt x="1559" y="123"/>
                  </a:cubicBezTo>
                  <a:cubicBezTo>
                    <a:pt x="1559" y="121"/>
                    <a:pt x="1559" y="121"/>
                    <a:pt x="1559" y="121"/>
                  </a:cubicBezTo>
                  <a:cubicBezTo>
                    <a:pt x="1560" y="119"/>
                    <a:pt x="1560" y="119"/>
                    <a:pt x="1560" y="119"/>
                  </a:cubicBezTo>
                  <a:cubicBezTo>
                    <a:pt x="1560" y="118"/>
                    <a:pt x="1560" y="118"/>
                    <a:pt x="1560" y="118"/>
                  </a:cubicBezTo>
                  <a:cubicBezTo>
                    <a:pt x="1560" y="117"/>
                    <a:pt x="1560" y="117"/>
                    <a:pt x="1560" y="117"/>
                  </a:cubicBezTo>
                  <a:cubicBezTo>
                    <a:pt x="1561" y="119"/>
                    <a:pt x="1561" y="119"/>
                    <a:pt x="1561" y="119"/>
                  </a:cubicBezTo>
                  <a:cubicBezTo>
                    <a:pt x="1561" y="120"/>
                    <a:pt x="1561" y="120"/>
                    <a:pt x="1561" y="120"/>
                  </a:cubicBezTo>
                  <a:cubicBezTo>
                    <a:pt x="1562" y="120"/>
                    <a:pt x="1562" y="120"/>
                    <a:pt x="1562" y="120"/>
                  </a:cubicBezTo>
                  <a:cubicBezTo>
                    <a:pt x="1563" y="119"/>
                    <a:pt x="1563" y="119"/>
                    <a:pt x="1563" y="119"/>
                  </a:cubicBezTo>
                  <a:cubicBezTo>
                    <a:pt x="1562" y="118"/>
                    <a:pt x="1562" y="118"/>
                    <a:pt x="1562" y="118"/>
                  </a:cubicBezTo>
                  <a:cubicBezTo>
                    <a:pt x="1563" y="117"/>
                    <a:pt x="1563" y="117"/>
                    <a:pt x="1563" y="117"/>
                  </a:cubicBezTo>
                  <a:cubicBezTo>
                    <a:pt x="1564" y="117"/>
                    <a:pt x="1564" y="117"/>
                    <a:pt x="1564" y="117"/>
                  </a:cubicBezTo>
                  <a:cubicBezTo>
                    <a:pt x="1564" y="119"/>
                    <a:pt x="1564" y="119"/>
                    <a:pt x="1564" y="119"/>
                  </a:cubicBezTo>
                  <a:cubicBezTo>
                    <a:pt x="1566" y="117"/>
                    <a:pt x="1566" y="117"/>
                    <a:pt x="1566" y="117"/>
                  </a:cubicBezTo>
                  <a:cubicBezTo>
                    <a:pt x="1566" y="116"/>
                    <a:pt x="1566" y="116"/>
                    <a:pt x="1566" y="116"/>
                  </a:cubicBezTo>
                  <a:cubicBezTo>
                    <a:pt x="1565" y="115"/>
                    <a:pt x="1565" y="115"/>
                    <a:pt x="1565" y="115"/>
                  </a:cubicBezTo>
                  <a:cubicBezTo>
                    <a:pt x="1567" y="115"/>
                    <a:pt x="1567" y="115"/>
                    <a:pt x="1567" y="115"/>
                  </a:cubicBezTo>
                  <a:cubicBezTo>
                    <a:pt x="1566" y="114"/>
                    <a:pt x="1566" y="114"/>
                    <a:pt x="1566" y="114"/>
                  </a:cubicBezTo>
                  <a:cubicBezTo>
                    <a:pt x="1568" y="113"/>
                    <a:pt x="1568" y="113"/>
                    <a:pt x="1568" y="113"/>
                  </a:cubicBezTo>
                  <a:cubicBezTo>
                    <a:pt x="1569" y="113"/>
                    <a:pt x="1569" y="113"/>
                    <a:pt x="1569" y="113"/>
                  </a:cubicBezTo>
                  <a:cubicBezTo>
                    <a:pt x="1570" y="112"/>
                    <a:pt x="1570" y="112"/>
                    <a:pt x="1570" y="112"/>
                  </a:cubicBezTo>
                  <a:cubicBezTo>
                    <a:pt x="1571" y="112"/>
                    <a:pt x="1571" y="112"/>
                    <a:pt x="1571" y="112"/>
                  </a:cubicBezTo>
                  <a:cubicBezTo>
                    <a:pt x="1571" y="113"/>
                    <a:pt x="1571" y="113"/>
                    <a:pt x="1571" y="113"/>
                  </a:cubicBezTo>
                  <a:cubicBezTo>
                    <a:pt x="1572" y="113"/>
                    <a:pt x="1572" y="113"/>
                    <a:pt x="1572" y="113"/>
                  </a:cubicBezTo>
                  <a:cubicBezTo>
                    <a:pt x="1574" y="114"/>
                    <a:pt x="1574" y="114"/>
                    <a:pt x="1574" y="114"/>
                  </a:cubicBezTo>
                  <a:cubicBezTo>
                    <a:pt x="1574" y="115"/>
                    <a:pt x="1574" y="115"/>
                    <a:pt x="1574" y="115"/>
                  </a:cubicBezTo>
                  <a:cubicBezTo>
                    <a:pt x="1574" y="116"/>
                    <a:pt x="1574" y="116"/>
                    <a:pt x="1574" y="116"/>
                  </a:cubicBezTo>
                  <a:cubicBezTo>
                    <a:pt x="1573" y="119"/>
                    <a:pt x="1573" y="119"/>
                    <a:pt x="1573" y="119"/>
                  </a:cubicBezTo>
                  <a:cubicBezTo>
                    <a:pt x="1575" y="118"/>
                    <a:pt x="1575" y="118"/>
                    <a:pt x="1575" y="118"/>
                  </a:cubicBezTo>
                  <a:cubicBezTo>
                    <a:pt x="1576" y="116"/>
                    <a:pt x="1576" y="116"/>
                    <a:pt x="1576" y="116"/>
                  </a:cubicBezTo>
                  <a:cubicBezTo>
                    <a:pt x="1575" y="113"/>
                    <a:pt x="1575" y="113"/>
                    <a:pt x="1575" y="113"/>
                  </a:cubicBezTo>
                  <a:cubicBezTo>
                    <a:pt x="1573" y="112"/>
                    <a:pt x="1573" y="112"/>
                    <a:pt x="1573" y="112"/>
                  </a:cubicBezTo>
                  <a:cubicBezTo>
                    <a:pt x="1572" y="110"/>
                    <a:pt x="1572" y="110"/>
                    <a:pt x="1572" y="110"/>
                  </a:cubicBezTo>
                  <a:cubicBezTo>
                    <a:pt x="1571" y="111"/>
                    <a:pt x="1571" y="111"/>
                    <a:pt x="1571" y="111"/>
                  </a:cubicBezTo>
                  <a:cubicBezTo>
                    <a:pt x="1570" y="111"/>
                    <a:pt x="1570" y="111"/>
                    <a:pt x="1570" y="111"/>
                  </a:cubicBezTo>
                  <a:cubicBezTo>
                    <a:pt x="1568" y="111"/>
                    <a:pt x="1568" y="111"/>
                    <a:pt x="1568" y="111"/>
                  </a:cubicBezTo>
                  <a:cubicBezTo>
                    <a:pt x="1568" y="110"/>
                    <a:pt x="1568" y="110"/>
                    <a:pt x="1568" y="110"/>
                  </a:cubicBezTo>
                  <a:cubicBezTo>
                    <a:pt x="1567" y="109"/>
                    <a:pt x="1567" y="109"/>
                    <a:pt x="1567" y="109"/>
                  </a:cubicBezTo>
                  <a:cubicBezTo>
                    <a:pt x="1567" y="108"/>
                    <a:pt x="1567" y="108"/>
                    <a:pt x="1567" y="108"/>
                  </a:cubicBezTo>
                  <a:cubicBezTo>
                    <a:pt x="1570" y="108"/>
                    <a:pt x="1570" y="108"/>
                    <a:pt x="1570" y="108"/>
                  </a:cubicBezTo>
                  <a:cubicBezTo>
                    <a:pt x="1571" y="107"/>
                    <a:pt x="1571" y="107"/>
                    <a:pt x="1571" y="107"/>
                  </a:cubicBezTo>
                  <a:cubicBezTo>
                    <a:pt x="1572" y="107"/>
                    <a:pt x="1572" y="107"/>
                    <a:pt x="1572" y="107"/>
                  </a:cubicBezTo>
                  <a:cubicBezTo>
                    <a:pt x="1573" y="107"/>
                    <a:pt x="1573" y="107"/>
                    <a:pt x="1573" y="107"/>
                  </a:cubicBezTo>
                  <a:cubicBezTo>
                    <a:pt x="1575" y="107"/>
                    <a:pt x="1575" y="107"/>
                    <a:pt x="1575" y="107"/>
                  </a:cubicBezTo>
                  <a:cubicBezTo>
                    <a:pt x="1578" y="106"/>
                    <a:pt x="1578" y="106"/>
                    <a:pt x="1578" y="106"/>
                  </a:cubicBezTo>
                  <a:cubicBezTo>
                    <a:pt x="1580" y="107"/>
                    <a:pt x="1580" y="107"/>
                    <a:pt x="1580" y="107"/>
                  </a:cubicBezTo>
                  <a:cubicBezTo>
                    <a:pt x="1581" y="107"/>
                    <a:pt x="1581" y="107"/>
                    <a:pt x="1581" y="107"/>
                  </a:cubicBezTo>
                  <a:cubicBezTo>
                    <a:pt x="1582" y="107"/>
                    <a:pt x="1582" y="107"/>
                    <a:pt x="1582" y="107"/>
                  </a:cubicBezTo>
                  <a:cubicBezTo>
                    <a:pt x="1583" y="106"/>
                    <a:pt x="1583" y="106"/>
                    <a:pt x="1583" y="106"/>
                  </a:cubicBezTo>
                  <a:cubicBezTo>
                    <a:pt x="1582" y="105"/>
                    <a:pt x="1582" y="105"/>
                    <a:pt x="1582" y="105"/>
                  </a:cubicBezTo>
                  <a:cubicBezTo>
                    <a:pt x="1580" y="105"/>
                    <a:pt x="1580" y="105"/>
                    <a:pt x="1580" y="105"/>
                  </a:cubicBezTo>
                  <a:cubicBezTo>
                    <a:pt x="1578" y="105"/>
                    <a:pt x="1578" y="105"/>
                    <a:pt x="1578" y="105"/>
                  </a:cubicBezTo>
                  <a:cubicBezTo>
                    <a:pt x="1577" y="105"/>
                    <a:pt x="1577" y="105"/>
                    <a:pt x="1577" y="105"/>
                  </a:cubicBezTo>
                  <a:cubicBezTo>
                    <a:pt x="1575" y="105"/>
                    <a:pt x="1575" y="105"/>
                    <a:pt x="1575" y="105"/>
                  </a:cubicBezTo>
                  <a:cubicBezTo>
                    <a:pt x="1575" y="104"/>
                    <a:pt x="1575" y="104"/>
                    <a:pt x="1575" y="104"/>
                  </a:cubicBezTo>
                  <a:cubicBezTo>
                    <a:pt x="1574" y="103"/>
                    <a:pt x="1574" y="103"/>
                    <a:pt x="1574" y="103"/>
                  </a:cubicBezTo>
                  <a:cubicBezTo>
                    <a:pt x="1576" y="101"/>
                    <a:pt x="1576" y="101"/>
                    <a:pt x="1576" y="101"/>
                  </a:cubicBezTo>
                  <a:cubicBezTo>
                    <a:pt x="1574" y="101"/>
                    <a:pt x="1574" y="101"/>
                    <a:pt x="1574" y="101"/>
                  </a:cubicBezTo>
                  <a:cubicBezTo>
                    <a:pt x="1573" y="99"/>
                    <a:pt x="1573" y="99"/>
                    <a:pt x="1573" y="99"/>
                  </a:cubicBezTo>
                  <a:cubicBezTo>
                    <a:pt x="1571" y="99"/>
                    <a:pt x="1571" y="99"/>
                    <a:pt x="1571" y="99"/>
                  </a:cubicBezTo>
                  <a:cubicBezTo>
                    <a:pt x="1570" y="98"/>
                    <a:pt x="1570" y="98"/>
                    <a:pt x="1570" y="98"/>
                  </a:cubicBezTo>
                  <a:cubicBezTo>
                    <a:pt x="1570" y="96"/>
                    <a:pt x="1570" y="96"/>
                    <a:pt x="1570" y="96"/>
                  </a:cubicBezTo>
                  <a:cubicBezTo>
                    <a:pt x="1571" y="96"/>
                    <a:pt x="1571" y="96"/>
                    <a:pt x="1571" y="96"/>
                  </a:cubicBezTo>
                  <a:cubicBezTo>
                    <a:pt x="1571" y="95"/>
                    <a:pt x="1571" y="95"/>
                    <a:pt x="1571" y="95"/>
                  </a:cubicBezTo>
                  <a:cubicBezTo>
                    <a:pt x="1570" y="93"/>
                    <a:pt x="1570" y="93"/>
                    <a:pt x="1570" y="93"/>
                  </a:cubicBezTo>
                  <a:cubicBezTo>
                    <a:pt x="1570" y="87"/>
                    <a:pt x="1570" y="87"/>
                    <a:pt x="1570" y="87"/>
                  </a:cubicBezTo>
                  <a:cubicBezTo>
                    <a:pt x="1571" y="86"/>
                    <a:pt x="1571" y="86"/>
                    <a:pt x="1571" y="86"/>
                  </a:cubicBezTo>
                  <a:cubicBezTo>
                    <a:pt x="1571" y="84"/>
                    <a:pt x="1571" y="84"/>
                    <a:pt x="1571" y="84"/>
                  </a:cubicBezTo>
                  <a:cubicBezTo>
                    <a:pt x="1571" y="82"/>
                    <a:pt x="1571" y="82"/>
                    <a:pt x="1571" y="82"/>
                  </a:cubicBezTo>
                  <a:cubicBezTo>
                    <a:pt x="1572" y="81"/>
                    <a:pt x="1572" y="81"/>
                    <a:pt x="1572" y="81"/>
                  </a:cubicBezTo>
                  <a:cubicBezTo>
                    <a:pt x="1571" y="80"/>
                    <a:pt x="1571" y="80"/>
                    <a:pt x="1571" y="80"/>
                  </a:cubicBezTo>
                  <a:cubicBezTo>
                    <a:pt x="1573" y="80"/>
                    <a:pt x="1573" y="80"/>
                    <a:pt x="1573" y="80"/>
                  </a:cubicBezTo>
                  <a:cubicBezTo>
                    <a:pt x="1573" y="78"/>
                    <a:pt x="1573" y="78"/>
                    <a:pt x="1573" y="78"/>
                  </a:cubicBezTo>
                  <a:cubicBezTo>
                    <a:pt x="1575" y="77"/>
                    <a:pt x="1575" y="77"/>
                    <a:pt x="1575" y="77"/>
                  </a:cubicBezTo>
                  <a:cubicBezTo>
                    <a:pt x="1577" y="79"/>
                    <a:pt x="1577" y="79"/>
                    <a:pt x="1577" y="79"/>
                  </a:cubicBezTo>
                  <a:cubicBezTo>
                    <a:pt x="1578" y="78"/>
                    <a:pt x="1578" y="78"/>
                    <a:pt x="1578" y="78"/>
                  </a:cubicBezTo>
                  <a:cubicBezTo>
                    <a:pt x="1579" y="78"/>
                    <a:pt x="1579" y="78"/>
                    <a:pt x="1579" y="78"/>
                  </a:cubicBezTo>
                  <a:cubicBezTo>
                    <a:pt x="1580" y="79"/>
                    <a:pt x="1580" y="79"/>
                    <a:pt x="1580" y="79"/>
                  </a:cubicBezTo>
                  <a:cubicBezTo>
                    <a:pt x="1582" y="80"/>
                    <a:pt x="1582" y="80"/>
                    <a:pt x="1582" y="80"/>
                  </a:cubicBezTo>
                  <a:cubicBezTo>
                    <a:pt x="1583" y="78"/>
                    <a:pt x="1583" y="78"/>
                    <a:pt x="1583" y="78"/>
                  </a:cubicBezTo>
                  <a:cubicBezTo>
                    <a:pt x="1584" y="78"/>
                    <a:pt x="1584" y="78"/>
                    <a:pt x="1584" y="78"/>
                  </a:cubicBezTo>
                  <a:cubicBezTo>
                    <a:pt x="1584" y="80"/>
                    <a:pt x="1584" y="80"/>
                    <a:pt x="1584" y="80"/>
                  </a:cubicBezTo>
                  <a:cubicBezTo>
                    <a:pt x="1584" y="81"/>
                    <a:pt x="1584" y="81"/>
                    <a:pt x="1584" y="81"/>
                  </a:cubicBezTo>
                  <a:cubicBezTo>
                    <a:pt x="1586" y="81"/>
                    <a:pt x="1586" y="81"/>
                    <a:pt x="1586" y="81"/>
                  </a:cubicBezTo>
                  <a:cubicBezTo>
                    <a:pt x="1586" y="82"/>
                    <a:pt x="1586" y="82"/>
                    <a:pt x="1586" y="82"/>
                  </a:cubicBezTo>
                  <a:cubicBezTo>
                    <a:pt x="1585" y="83"/>
                    <a:pt x="1585" y="83"/>
                    <a:pt x="1585" y="83"/>
                  </a:cubicBezTo>
                  <a:cubicBezTo>
                    <a:pt x="1585" y="84"/>
                    <a:pt x="1585" y="84"/>
                    <a:pt x="1585" y="84"/>
                  </a:cubicBezTo>
                  <a:cubicBezTo>
                    <a:pt x="1585" y="85"/>
                    <a:pt x="1585" y="85"/>
                    <a:pt x="1585" y="85"/>
                  </a:cubicBezTo>
                  <a:cubicBezTo>
                    <a:pt x="1584" y="88"/>
                    <a:pt x="1584" y="88"/>
                    <a:pt x="1584" y="88"/>
                  </a:cubicBezTo>
                  <a:cubicBezTo>
                    <a:pt x="1582" y="88"/>
                    <a:pt x="1582" y="88"/>
                    <a:pt x="1582" y="88"/>
                  </a:cubicBezTo>
                  <a:cubicBezTo>
                    <a:pt x="1581" y="89"/>
                    <a:pt x="1581" y="89"/>
                    <a:pt x="1581" y="89"/>
                  </a:cubicBezTo>
                  <a:cubicBezTo>
                    <a:pt x="1582" y="90"/>
                    <a:pt x="1582" y="90"/>
                    <a:pt x="1582" y="90"/>
                  </a:cubicBezTo>
                  <a:cubicBezTo>
                    <a:pt x="1585" y="89"/>
                    <a:pt x="1585" y="89"/>
                    <a:pt x="1585" y="89"/>
                  </a:cubicBezTo>
                  <a:cubicBezTo>
                    <a:pt x="1587" y="86"/>
                    <a:pt x="1587" y="86"/>
                    <a:pt x="1587" y="86"/>
                  </a:cubicBezTo>
                  <a:cubicBezTo>
                    <a:pt x="1588" y="86"/>
                    <a:pt x="1588" y="86"/>
                    <a:pt x="1588" y="86"/>
                  </a:cubicBezTo>
                  <a:cubicBezTo>
                    <a:pt x="1588" y="87"/>
                    <a:pt x="1588" y="87"/>
                    <a:pt x="1588" y="87"/>
                  </a:cubicBezTo>
                  <a:cubicBezTo>
                    <a:pt x="1587" y="88"/>
                    <a:pt x="1587" y="88"/>
                    <a:pt x="1587" y="88"/>
                  </a:cubicBezTo>
                  <a:cubicBezTo>
                    <a:pt x="1587" y="89"/>
                    <a:pt x="1587" y="89"/>
                    <a:pt x="1587" y="89"/>
                  </a:cubicBezTo>
                  <a:cubicBezTo>
                    <a:pt x="1589" y="89"/>
                    <a:pt x="1589" y="89"/>
                    <a:pt x="1589" y="89"/>
                  </a:cubicBezTo>
                  <a:cubicBezTo>
                    <a:pt x="1590" y="87"/>
                    <a:pt x="1590" y="87"/>
                    <a:pt x="1590" y="87"/>
                  </a:cubicBezTo>
                  <a:cubicBezTo>
                    <a:pt x="1591" y="87"/>
                    <a:pt x="1591" y="87"/>
                    <a:pt x="1591" y="87"/>
                  </a:cubicBezTo>
                  <a:cubicBezTo>
                    <a:pt x="1593" y="87"/>
                    <a:pt x="1593" y="87"/>
                    <a:pt x="1593" y="87"/>
                  </a:cubicBezTo>
                  <a:cubicBezTo>
                    <a:pt x="1593" y="86"/>
                    <a:pt x="1593" y="86"/>
                    <a:pt x="1593" y="86"/>
                  </a:cubicBezTo>
                  <a:cubicBezTo>
                    <a:pt x="1594" y="85"/>
                    <a:pt x="1594" y="85"/>
                    <a:pt x="1594" y="85"/>
                  </a:cubicBezTo>
                  <a:cubicBezTo>
                    <a:pt x="1595" y="86"/>
                    <a:pt x="1595" y="86"/>
                    <a:pt x="1595" y="86"/>
                  </a:cubicBezTo>
                  <a:cubicBezTo>
                    <a:pt x="1596" y="85"/>
                    <a:pt x="1596" y="85"/>
                    <a:pt x="1596" y="85"/>
                  </a:cubicBezTo>
                  <a:cubicBezTo>
                    <a:pt x="1598" y="87"/>
                    <a:pt x="1598" y="87"/>
                    <a:pt x="1598" y="87"/>
                  </a:cubicBezTo>
                  <a:cubicBezTo>
                    <a:pt x="1598" y="88"/>
                    <a:pt x="1598" y="88"/>
                    <a:pt x="1598" y="88"/>
                  </a:cubicBezTo>
                  <a:cubicBezTo>
                    <a:pt x="1598" y="90"/>
                    <a:pt x="1598" y="90"/>
                    <a:pt x="1598" y="90"/>
                  </a:cubicBezTo>
                  <a:cubicBezTo>
                    <a:pt x="1598" y="91"/>
                    <a:pt x="1598" y="91"/>
                    <a:pt x="1598" y="91"/>
                  </a:cubicBezTo>
                  <a:cubicBezTo>
                    <a:pt x="1598" y="92"/>
                    <a:pt x="1598" y="92"/>
                    <a:pt x="1598" y="92"/>
                  </a:cubicBezTo>
                  <a:cubicBezTo>
                    <a:pt x="1597" y="94"/>
                    <a:pt x="1597" y="94"/>
                    <a:pt x="1597" y="94"/>
                  </a:cubicBezTo>
                  <a:cubicBezTo>
                    <a:pt x="1598" y="97"/>
                    <a:pt x="1598" y="97"/>
                    <a:pt x="1598" y="97"/>
                  </a:cubicBezTo>
                  <a:cubicBezTo>
                    <a:pt x="1598" y="98"/>
                    <a:pt x="1598" y="98"/>
                    <a:pt x="1598" y="98"/>
                  </a:cubicBezTo>
                  <a:cubicBezTo>
                    <a:pt x="1597" y="98"/>
                    <a:pt x="1597" y="98"/>
                    <a:pt x="1597" y="98"/>
                  </a:cubicBezTo>
                  <a:cubicBezTo>
                    <a:pt x="1596" y="99"/>
                    <a:pt x="1596" y="99"/>
                    <a:pt x="1596" y="99"/>
                  </a:cubicBezTo>
                  <a:cubicBezTo>
                    <a:pt x="1597" y="99"/>
                    <a:pt x="1597" y="99"/>
                    <a:pt x="1597" y="99"/>
                  </a:cubicBezTo>
                  <a:cubicBezTo>
                    <a:pt x="1600" y="99"/>
                    <a:pt x="1600" y="99"/>
                    <a:pt x="1600" y="99"/>
                  </a:cubicBezTo>
                  <a:cubicBezTo>
                    <a:pt x="1601" y="97"/>
                    <a:pt x="1601" y="97"/>
                    <a:pt x="1601" y="97"/>
                  </a:cubicBezTo>
                  <a:cubicBezTo>
                    <a:pt x="1603" y="97"/>
                    <a:pt x="1603" y="97"/>
                    <a:pt x="1603" y="97"/>
                  </a:cubicBezTo>
                  <a:cubicBezTo>
                    <a:pt x="1604" y="95"/>
                    <a:pt x="1604" y="95"/>
                    <a:pt x="1604" y="95"/>
                  </a:cubicBezTo>
                  <a:cubicBezTo>
                    <a:pt x="1604" y="93"/>
                    <a:pt x="1604" y="93"/>
                    <a:pt x="1604" y="93"/>
                  </a:cubicBezTo>
                  <a:cubicBezTo>
                    <a:pt x="1603" y="92"/>
                    <a:pt x="1603" y="92"/>
                    <a:pt x="1603" y="92"/>
                  </a:cubicBezTo>
                  <a:cubicBezTo>
                    <a:pt x="1602" y="92"/>
                    <a:pt x="1602" y="92"/>
                    <a:pt x="1602" y="92"/>
                  </a:cubicBezTo>
                  <a:cubicBezTo>
                    <a:pt x="1601" y="91"/>
                    <a:pt x="1601" y="91"/>
                    <a:pt x="1601" y="91"/>
                  </a:cubicBezTo>
                  <a:cubicBezTo>
                    <a:pt x="1601" y="90"/>
                    <a:pt x="1601" y="90"/>
                    <a:pt x="1601" y="90"/>
                  </a:cubicBezTo>
                  <a:cubicBezTo>
                    <a:pt x="1602" y="90"/>
                    <a:pt x="1602" y="90"/>
                    <a:pt x="1602" y="90"/>
                  </a:cubicBezTo>
                  <a:cubicBezTo>
                    <a:pt x="1603" y="90"/>
                    <a:pt x="1603" y="90"/>
                    <a:pt x="1603" y="90"/>
                  </a:cubicBezTo>
                  <a:cubicBezTo>
                    <a:pt x="1604" y="90"/>
                    <a:pt x="1604" y="90"/>
                    <a:pt x="1604" y="90"/>
                  </a:cubicBezTo>
                  <a:cubicBezTo>
                    <a:pt x="1606" y="89"/>
                    <a:pt x="1606" y="89"/>
                    <a:pt x="1606" y="89"/>
                  </a:cubicBezTo>
                  <a:cubicBezTo>
                    <a:pt x="1608" y="87"/>
                    <a:pt x="1608" y="87"/>
                    <a:pt x="1608" y="87"/>
                  </a:cubicBezTo>
                  <a:cubicBezTo>
                    <a:pt x="1609" y="88"/>
                    <a:pt x="1609" y="88"/>
                    <a:pt x="1609" y="88"/>
                  </a:cubicBezTo>
                  <a:cubicBezTo>
                    <a:pt x="1610" y="88"/>
                    <a:pt x="1610" y="88"/>
                    <a:pt x="1610" y="88"/>
                  </a:cubicBezTo>
                  <a:cubicBezTo>
                    <a:pt x="1611" y="86"/>
                    <a:pt x="1611" y="86"/>
                    <a:pt x="1611" y="86"/>
                  </a:cubicBezTo>
                  <a:cubicBezTo>
                    <a:pt x="1612" y="85"/>
                    <a:pt x="1612" y="85"/>
                    <a:pt x="1612" y="85"/>
                  </a:cubicBezTo>
                  <a:cubicBezTo>
                    <a:pt x="1612" y="86"/>
                    <a:pt x="1612" y="86"/>
                    <a:pt x="1612" y="86"/>
                  </a:cubicBezTo>
                  <a:cubicBezTo>
                    <a:pt x="1613" y="85"/>
                    <a:pt x="1613" y="85"/>
                    <a:pt x="1613" y="85"/>
                  </a:cubicBezTo>
                  <a:cubicBezTo>
                    <a:pt x="1615" y="84"/>
                    <a:pt x="1615" y="84"/>
                    <a:pt x="1615" y="84"/>
                  </a:cubicBezTo>
                  <a:cubicBezTo>
                    <a:pt x="1615" y="85"/>
                    <a:pt x="1615" y="85"/>
                    <a:pt x="1615" y="85"/>
                  </a:cubicBezTo>
                  <a:cubicBezTo>
                    <a:pt x="1617" y="85"/>
                    <a:pt x="1617" y="85"/>
                    <a:pt x="1617" y="85"/>
                  </a:cubicBezTo>
                  <a:cubicBezTo>
                    <a:pt x="1616" y="86"/>
                    <a:pt x="1616" y="86"/>
                    <a:pt x="1616" y="86"/>
                  </a:cubicBezTo>
                  <a:cubicBezTo>
                    <a:pt x="1617" y="87"/>
                    <a:pt x="1617" y="87"/>
                    <a:pt x="1617" y="87"/>
                  </a:cubicBezTo>
                  <a:cubicBezTo>
                    <a:pt x="1619" y="87"/>
                    <a:pt x="1619" y="87"/>
                    <a:pt x="1619" y="87"/>
                  </a:cubicBezTo>
                  <a:cubicBezTo>
                    <a:pt x="1620" y="87"/>
                    <a:pt x="1620" y="87"/>
                    <a:pt x="1620" y="87"/>
                  </a:cubicBezTo>
                  <a:cubicBezTo>
                    <a:pt x="1621" y="88"/>
                    <a:pt x="1621" y="88"/>
                    <a:pt x="1621" y="88"/>
                  </a:cubicBezTo>
                  <a:cubicBezTo>
                    <a:pt x="1626" y="90"/>
                    <a:pt x="1626" y="90"/>
                    <a:pt x="1626" y="90"/>
                  </a:cubicBezTo>
                  <a:cubicBezTo>
                    <a:pt x="1627" y="91"/>
                    <a:pt x="1627" y="91"/>
                    <a:pt x="1627" y="91"/>
                  </a:cubicBezTo>
                  <a:cubicBezTo>
                    <a:pt x="1627" y="92"/>
                    <a:pt x="1627" y="92"/>
                    <a:pt x="1627" y="92"/>
                  </a:cubicBezTo>
                  <a:cubicBezTo>
                    <a:pt x="1627" y="93"/>
                    <a:pt x="1627" y="93"/>
                    <a:pt x="1627" y="93"/>
                  </a:cubicBezTo>
                  <a:cubicBezTo>
                    <a:pt x="1630" y="95"/>
                    <a:pt x="1630" y="95"/>
                    <a:pt x="1630" y="95"/>
                  </a:cubicBezTo>
                  <a:cubicBezTo>
                    <a:pt x="1630" y="94"/>
                    <a:pt x="1630" y="94"/>
                    <a:pt x="1630" y="94"/>
                  </a:cubicBezTo>
                  <a:cubicBezTo>
                    <a:pt x="1631" y="94"/>
                    <a:pt x="1631" y="94"/>
                    <a:pt x="1631" y="94"/>
                  </a:cubicBezTo>
                  <a:cubicBezTo>
                    <a:pt x="1631" y="93"/>
                    <a:pt x="1631" y="93"/>
                    <a:pt x="1631" y="93"/>
                  </a:cubicBezTo>
                  <a:cubicBezTo>
                    <a:pt x="1630" y="93"/>
                    <a:pt x="1630" y="93"/>
                    <a:pt x="1630" y="93"/>
                  </a:cubicBezTo>
                  <a:cubicBezTo>
                    <a:pt x="1629" y="92"/>
                    <a:pt x="1629" y="92"/>
                    <a:pt x="1629" y="92"/>
                  </a:cubicBezTo>
                  <a:cubicBezTo>
                    <a:pt x="1629" y="91"/>
                    <a:pt x="1629" y="91"/>
                    <a:pt x="1629" y="91"/>
                  </a:cubicBezTo>
                  <a:cubicBezTo>
                    <a:pt x="1630" y="91"/>
                    <a:pt x="1630" y="91"/>
                    <a:pt x="1630" y="91"/>
                  </a:cubicBezTo>
                  <a:cubicBezTo>
                    <a:pt x="1631" y="91"/>
                    <a:pt x="1631" y="91"/>
                    <a:pt x="1631" y="91"/>
                  </a:cubicBezTo>
                  <a:cubicBezTo>
                    <a:pt x="1632" y="92"/>
                    <a:pt x="1632" y="92"/>
                    <a:pt x="1632" y="92"/>
                  </a:cubicBezTo>
                  <a:cubicBezTo>
                    <a:pt x="1633" y="92"/>
                    <a:pt x="1633" y="92"/>
                    <a:pt x="1633" y="92"/>
                  </a:cubicBezTo>
                  <a:cubicBezTo>
                    <a:pt x="1633" y="93"/>
                    <a:pt x="1633" y="93"/>
                    <a:pt x="1633" y="93"/>
                  </a:cubicBezTo>
                  <a:cubicBezTo>
                    <a:pt x="1634" y="95"/>
                    <a:pt x="1634" y="95"/>
                    <a:pt x="1634" y="95"/>
                  </a:cubicBezTo>
                  <a:cubicBezTo>
                    <a:pt x="1635" y="97"/>
                    <a:pt x="1635" y="97"/>
                    <a:pt x="1635" y="97"/>
                  </a:cubicBezTo>
                  <a:cubicBezTo>
                    <a:pt x="1636" y="96"/>
                    <a:pt x="1636" y="96"/>
                    <a:pt x="1636" y="96"/>
                  </a:cubicBezTo>
                  <a:cubicBezTo>
                    <a:pt x="1637" y="96"/>
                    <a:pt x="1637" y="96"/>
                    <a:pt x="1637" y="96"/>
                  </a:cubicBezTo>
                  <a:cubicBezTo>
                    <a:pt x="1637" y="97"/>
                    <a:pt x="1637" y="97"/>
                    <a:pt x="1637" y="97"/>
                  </a:cubicBezTo>
                  <a:cubicBezTo>
                    <a:pt x="1638" y="98"/>
                    <a:pt x="1638" y="98"/>
                    <a:pt x="1638" y="98"/>
                  </a:cubicBezTo>
                  <a:cubicBezTo>
                    <a:pt x="1638" y="99"/>
                    <a:pt x="1638" y="99"/>
                    <a:pt x="1638" y="99"/>
                  </a:cubicBezTo>
                  <a:cubicBezTo>
                    <a:pt x="1639" y="101"/>
                    <a:pt x="1639" y="101"/>
                    <a:pt x="1639" y="101"/>
                  </a:cubicBezTo>
                  <a:cubicBezTo>
                    <a:pt x="1638" y="100"/>
                    <a:pt x="1638" y="100"/>
                    <a:pt x="1638" y="100"/>
                  </a:cubicBezTo>
                  <a:cubicBezTo>
                    <a:pt x="1637" y="101"/>
                    <a:pt x="1637" y="101"/>
                    <a:pt x="1637" y="101"/>
                  </a:cubicBezTo>
                  <a:cubicBezTo>
                    <a:pt x="1636" y="100"/>
                    <a:pt x="1636" y="100"/>
                    <a:pt x="1636" y="100"/>
                  </a:cubicBezTo>
                  <a:cubicBezTo>
                    <a:pt x="1634" y="99"/>
                    <a:pt x="1634" y="99"/>
                    <a:pt x="1634" y="99"/>
                  </a:cubicBezTo>
                  <a:cubicBezTo>
                    <a:pt x="1632" y="99"/>
                    <a:pt x="1632" y="99"/>
                    <a:pt x="1632" y="99"/>
                  </a:cubicBezTo>
                  <a:cubicBezTo>
                    <a:pt x="1633" y="101"/>
                    <a:pt x="1633" y="101"/>
                    <a:pt x="1633" y="101"/>
                  </a:cubicBezTo>
                  <a:cubicBezTo>
                    <a:pt x="1634" y="101"/>
                    <a:pt x="1634" y="101"/>
                    <a:pt x="1634" y="101"/>
                  </a:cubicBezTo>
                  <a:cubicBezTo>
                    <a:pt x="1635" y="101"/>
                    <a:pt x="1635" y="101"/>
                    <a:pt x="1635" y="101"/>
                  </a:cubicBezTo>
                  <a:cubicBezTo>
                    <a:pt x="1635" y="102"/>
                    <a:pt x="1635" y="102"/>
                    <a:pt x="1635" y="102"/>
                  </a:cubicBezTo>
                  <a:cubicBezTo>
                    <a:pt x="1636" y="103"/>
                    <a:pt x="1636" y="103"/>
                    <a:pt x="1636" y="103"/>
                  </a:cubicBezTo>
                  <a:cubicBezTo>
                    <a:pt x="1636" y="104"/>
                    <a:pt x="1636" y="104"/>
                    <a:pt x="1636" y="104"/>
                  </a:cubicBezTo>
                  <a:cubicBezTo>
                    <a:pt x="1637" y="103"/>
                    <a:pt x="1637" y="103"/>
                    <a:pt x="1637" y="103"/>
                  </a:cubicBezTo>
                  <a:cubicBezTo>
                    <a:pt x="1637" y="102"/>
                    <a:pt x="1637" y="102"/>
                    <a:pt x="1637" y="102"/>
                  </a:cubicBezTo>
                  <a:cubicBezTo>
                    <a:pt x="1638" y="102"/>
                    <a:pt x="1638" y="102"/>
                    <a:pt x="1638" y="102"/>
                  </a:cubicBezTo>
                  <a:cubicBezTo>
                    <a:pt x="1638" y="103"/>
                    <a:pt x="1638" y="103"/>
                    <a:pt x="1638" y="103"/>
                  </a:cubicBezTo>
                  <a:cubicBezTo>
                    <a:pt x="1639" y="103"/>
                    <a:pt x="1639" y="103"/>
                    <a:pt x="1639" y="103"/>
                  </a:cubicBezTo>
                  <a:cubicBezTo>
                    <a:pt x="1640" y="103"/>
                    <a:pt x="1640" y="103"/>
                    <a:pt x="1640" y="103"/>
                  </a:cubicBezTo>
                  <a:cubicBezTo>
                    <a:pt x="1641" y="103"/>
                    <a:pt x="1641" y="103"/>
                    <a:pt x="1641" y="103"/>
                  </a:cubicBezTo>
                  <a:cubicBezTo>
                    <a:pt x="1641" y="104"/>
                    <a:pt x="1641" y="104"/>
                    <a:pt x="1641" y="104"/>
                  </a:cubicBezTo>
                  <a:cubicBezTo>
                    <a:pt x="1641" y="105"/>
                    <a:pt x="1641" y="105"/>
                    <a:pt x="1641" y="105"/>
                  </a:cubicBezTo>
                  <a:cubicBezTo>
                    <a:pt x="1642" y="107"/>
                    <a:pt x="1642" y="107"/>
                    <a:pt x="1642" y="107"/>
                  </a:cubicBezTo>
                  <a:cubicBezTo>
                    <a:pt x="1642" y="109"/>
                    <a:pt x="1642" y="109"/>
                    <a:pt x="1642" y="109"/>
                  </a:cubicBezTo>
                  <a:cubicBezTo>
                    <a:pt x="1642" y="111"/>
                    <a:pt x="1642" y="111"/>
                    <a:pt x="1642" y="111"/>
                  </a:cubicBezTo>
                  <a:cubicBezTo>
                    <a:pt x="1641" y="113"/>
                    <a:pt x="1641" y="113"/>
                    <a:pt x="1641" y="113"/>
                  </a:cubicBezTo>
                  <a:cubicBezTo>
                    <a:pt x="1640" y="114"/>
                    <a:pt x="1640" y="114"/>
                    <a:pt x="1640" y="114"/>
                  </a:cubicBezTo>
                  <a:cubicBezTo>
                    <a:pt x="1640" y="115"/>
                    <a:pt x="1640" y="115"/>
                    <a:pt x="1640" y="115"/>
                  </a:cubicBezTo>
                  <a:cubicBezTo>
                    <a:pt x="1640" y="117"/>
                    <a:pt x="1640" y="117"/>
                    <a:pt x="1640" y="117"/>
                  </a:cubicBezTo>
                  <a:cubicBezTo>
                    <a:pt x="1640" y="118"/>
                    <a:pt x="1640" y="118"/>
                    <a:pt x="1640" y="118"/>
                  </a:cubicBezTo>
                  <a:cubicBezTo>
                    <a:pt x="1640" y="120"/>
                    <a:pt x="1640" y="120"/>
                    <a:pt x="1640" y="120"/>
                  </a:cubicBezTo>
                  <a:cubicBezTo>
                    <a:pt x="1639" y="120"/>
                    <a:pt x="1639" y="120"/>
                    <a:pt x="1639" y="120"/>
                  </a:cubicBezTo>
                  <a:cubicBezTo>
                    <a:pt x="1638" y="122"/>
                    <a:pt x="1638" y="122"/>
                    <a:pt x="1638" y="122"/>
                  </a:cubicBezTo>
                  <a:cubicBezTo>
                    <a:pt x="1639" y="122"/>
                    <a:pt x="1639" y="122"/>
                    <a:pt x="1639" y="122"/>
                  </a:cubicBezTo>
                  <a:cubicBezTo>
                    <a:pt x="1638" y="124"/>
                    <a:pt x="1638" y="124"/>
                    <a:pt x="1638" y="124"/>
                  </a:cubicBezTo>
                  <a:cubicBezTo>
                    <a:pt x="1637" y="125"/>
                    <a:pt x="1637" y="125"/>
                    <a:pt x="1637" y="125"/>
                  </a:cubicBezTo>
                  <a:cubicBezTo>
                    <a:pt x="1637" y="126"/>
                    <a:pt x="1637" y="126"/>
                    <a:pt x="1637" y="126"/>
                  </a:cubicBezTo>
                  <a:cubicBezTo>
                    <a:pt x="1637" y="127"/>
                    <a:pt x="1637" y="127"/>
                    <a:pt x="1637" y="127"/>
                  </a:cubicBezTo>
                  <a:cubicBezTo>
                    <a:pt x="1636" y="127"/>
                    <a:pt x="1636" y="127"/>
                    <a:pt x="1636" y="127"/>
                  </a:cubicBezTo>
                  <a:cubicBezTo>
                    <a:pt x="1634" y="129"/>
                    <a:pt x="1634" y="129"/>
                    <a:pt x="1634" y="129"/>
                  </a:cubicBezTo>
                  <a:cubicBezTo>
                    <a:pt x="1635" y="129"/>
                    <a:pt x="1635" y="129"/>
                    <a:pt x="1635" y="129"/>
                  </a:cubicBezTo>
                  <a:cubicBezTo>
                    <a:pt x="1636" y="128"/>
                    <a:pt x="1636" y="128"/>
                    <a:pt x="1636" y="128"/>
                  </a:cubicBezTo>
                  <a:cubicBezTo>
                    <a:pt x="1637" y="130"/>
                    <a:pt x="1637" y="130"/>
                    <a:pt x="1637" y="130"/>
                  </a:cubicBezTo>
                  <a:cubicBezTo>
                    <a:pt x="1636" y="132"/>
                    <a:pt x="1636" y="132"/>
                    <a:pt x="1636" y="132"/>
                  </a:cubicBezTo>
                  <a:cubicBezTo>
                    <a:pt x="1635" y="134"/>
                    <a:pt x="1635" y="134"/>
                    <a:pt x="1635" y="134"/>
                  </a:cubicBezTo>
                  <a:cubicBezTo>
                    <a:pt x="1634" y="137"/>
                    <a:pt x="1634" y="137"/>
                    <a:pt x="1634" y="137"/>
                  </a:cubicBezTo>
                  <a:cubicBezTo>
                    <a:pt x="1635" y="138"/>
                    <a:pt x="1635" y="138"/>
                    <a:pt x="1635" y="138"/>
                  </a:cubicBezTo>
                  <a:cubicBezTo>
                    <a:pt x="1635" y="139"/>
                    <a:pt x="1635" y="139"/>
                    <a:pt x="1635" y="139"/>
                  </a:cubicBezTo>
                  <a:cubicBezTo>
                    <a:pt x="1634" y="142"/>
                    <a:pt x="1634" y="142"/>
                    <a:pt x="1634" y="142"/>
                  </a:cubicBezTo>
                  <a:cubicBezTo>
                    <a:pt x="1632" y="142"/>
                    <a:pt x="1632" y="142"/>
                    <a:pt x="1632" y="142"/>
                  </a:cubicBezTo>
                  <a:cubicBezTo>
                    <a:pt x="1631" y="142"/>
                    <a:pt x="1631" y="142"/>
                    <a:pt x="1631" y="142"/>
                  </a:cubicBezTo>
                  <a:cubicBezTo>
                    <a:pt x="1631" y="143"/>
                    <a:pt x="1631" y="143"/>
                    <a:pt x="1631" y="143"/>
                  </a:cubicBezTo>
                  <a:cubicBezTo>
                    <a:pt x="1631" y="144"/>
                    <a:pt x="1631" y="144"/>
                    <a:pt x="1631" y="144"/>
                  </a:cubicBezTo>
                  <a:cubicBezTo>
                    <a:pt x="1632" y="146"/>
                    <a:pt x="1632" y="146"/>
                    <a:pt x="1632" y="146"/>
                  </a:cubicBezTo>
                  <a:cubicBezTo>
                    <a:pt x="1631" y="147"/>
                    <a:pt x="1631" y="147"/>
                    <a:pt x="1631" y="147"/>
                  </a:cubicBezTo>
                  <a:cubicBezTo>
                    <a:pt x="1630" y="148"/>
                    <a:pt x="1630" y="148"/>
                    <a:pt x="1630" y="148"/>
                  </a:cubicBezTo>
                  <a:cubicBezTo>
                    <a:pt x="1629" y="150"/>
                    <a:pt x="1629" y="150"/>
                    <a:pt x="1629" y="150"/>
                  </a:cubicBezTo>
                  <a:cubicBezTo>
                    <a:pt x="1630" y="152"/>
                    <a:pt x="1630" y="152"/>
                    <a:pt x="1630" y="152"/>
                  </a:cubicBezTo>
                  <a:cubicBezTo>
                    <a:pt x="1630" y="153"/>
                    <a:pt x="1630" y="153"/>
                    <a:pt x="1630" y="153"/>
                  </a:cubicBezTo>
                  <a:cubicBezTo>
                    <a:pt x="1630" y="154"/>
                    <a:pt x="1630" y="154"/>
                    <a:pt x="1630" y="154"/>
                  </a:cubicBezTo>
                  <a:cubicBezTo>
                    <a:pt x="1630" y="155"/>
                    <a:pt x="1630" y="155"/>
                    <a:pt x="1630" y="155"/>
                  </a:cubicBezTo>
                  <a:cubicBezTo>
                    <a:pt x="1631" y="155"/>
                    <a:pt x="1631" y="155"/>
                    <a:pt x="1631" y="155"/>
                  </a:cubicBezTo>
                  <a:cubicBezTo>
                    <a:pt x="1630" y="159"/>
                    <a:pt x="1630" y="159"/>
                    <a:pt x="1630" y="159"/>
                  </a:cubicBezTo>
                  <a:cubicBezTo>
                    <a:pt x="1629" y="159"/>
                    <a:pt x="1629" y="159"/>
                    <a:pt x="1629" y="159"/>
                  </a:cubicBezTo>
                  <a:cubicBezTo>
                    <a:pt x="1628" y="161"/>
                    <a:pt x="1628" y="161"/>
                    <a:pt x="1628" y="161"/>
                  </a:cubicBezTo>
                  <a:cubicBezTo>
                    <a:pt x="1629" y="160"/>
                    <a:pt x="1629" y="160"/>
                    <a:pt x="1629" y="160"/>
                  </a:cubicBezTo>
                  <a:cubicBezTo>
                    <a:pt x="1630" y="160"/>
                    <a:pt x="1630" y="160"/>
                    <a:pt x="1630" y="160"/>
                  </a:cubicBezTo>
                  <a:cubicBezTo>
                    <a:pt x="1631" y="159"/>
                    <a:pt x="1631" y="159"/>
                    <a:pt x="1631" y="159"/>
                  </a:cubicBezTo>
                  <a:cubicBezTo>
                    <a:pt x="1632" y="157"/>
                    <a:pt x="1632" y="157"/>
                    <a:pt x="1632" y="157"/>
                  </a:cubicBezTo>
                  <a:cubicBezTo>
                    <a:pt x="1631" y="157"/>
                    <a:pt x="1631" y="157"/>
                    <a:pt x="1631" y="157"/>
                  </a:cubicBezTo>
                  <a:cubicBezTo>
                    <a:pt x="1632" y="156"/>
                    <a:pt x="1632" y="156"/>
                    <a:pt x="1632" y="156"/>
                  </a:cubicBezTo>
                  <a:cubicBezTo>
                    <a:pt x="1634" y="156"/>
                    <a:pt x="1634" y="156"/>
                    <a:pt x="1634" y="156"/>
                  </a:cubicBezTo>
                  <a:cubicBezTo>
                    <a:pt x="1634" y="155"/>
                    <a:pt x="1634" y="155"/>
                    <a:pt x="1634" y="155"/>
                  </a:cubicBezTo>
                  <a:cubicBezTo>
                    <a:pt x="1631" y="153"/>
                    <a:pt x="1631" y="153"/>
                    <a:pt x="1631" y="153"/>
                  </a:cubicBezTo>
                  <a:cubicBezTo>
                    <a:pt x="1631" y="152"/>
                    <a:pt x="1631" y="152"/>
                    <a:pt x="1631" y="152"/>
                  </a:cubicBezTo>
                  <a:cubicBezTo>
                    <a:pt x="1632" y="150"/>
                    <a:pt x="1632" y="150"/>
                    <a:pt x="1632" y="150"/>
                  </a:cubicBezTo>
                  <a:cubicBezTo>
                    <a:pt x="1634" y="150"/>
                    <a:pt x="1634" y="150"/>
                    <a:pt x="1634" y="150"/>
                  </a:cubicBezTo>
                  <a:cubicBezTo>
                    <a:pt x="1636" y="150"/>
                    <a:pt x="1636" y="150"/>
                    <a:pt x="1636" y="150"/>
                  </a:cubicBezTo>
                  <a:cubicBezTo>
                    <a:pt x="1638" y="148"/>
                    <a:pt x="1638" y="148"/>
                    <a:pt x="1638" y="148"/>
                  </a:cubicBezTo>
                  <a:cubicBezTo>
                    <a:pt x="1639" y="148"/>
                    <a:pt x="1639" y="148"/>
                    <a:pt x="1639" y="148"/>
                  </a:cubicBezTo>
                  <a:cubicBezTo>
                    <a:pt x="1639" y="147"/>
                    <a:pt x="1639" y="147"/>
                    <a:pt x="1639" y="147"/>
                  </a:cubicBezTo>
                  <a:cubicBezTo>
                    <a:pt x="1639" y="146"/>
                    <a:pt x="1639" y="146"/>
                    <a:pt x="1639" y="146"/>
                  </a:cubicBezTo>
                  <a:cubicBezTo>
                    <a:pt x="1641" y="145"/>
                    <a:pt x="1641" y="145"/>
                    <a:pt x="1641" y="145"/>
                  </a:cubicBezTo>
                  <a:cubicBezTo>
                    <a:pt x="1641" y="143"/>
                    <a:pt x="1641" y="143"/>
                    <a:pt x="1641" y="143"/>
                  </a:cubicBezTo>
                  <a:cubicBezTo>
                    <a:pt x="1641" y="142"/>
                    <a:pt x="1641" y="142"/>
                    <a:pt x="1641" y="142"/>
                  </a:cubicBezTo>
                  <a:cubicBezTo>
                    <a:pt x="1642" y="142"/>
                    <a:pt x="1642" y="142"/>
                    <a:pt x="1642" y="142"/>
                  </a:cubicBezTo>
                  <a:cubicBezTo>
                    <a:pt x="1644" y="142"/>
                    <a:pt x="1644" y="142"/>
                    <a:pt x="1644" y="142"/>
                  </a:cubicBezTo>
                  <a:cubicBezTo>
                    <a:pt x="1644" y="140"/>
                    <a:pt x="1644" y="140"/>
                    <a:pt x="1644" y="140"/>
                  </a:cubicBezTo>
                  <a:cubicBezTo>
                    <a:pt x="1646" y="138"/>
                    <a:pt x="1646" y="138"/>
                    <a:pt x="1646" y="138"/>
                  </a:cubicBezTo>
                  <a:cubicBezTo>
                    <a:pt x="1646" y="136"/>
                    <a:pt x="1646" y="136"/>
                    <a:pt x="1646" y="136"/>
                  </a:cubicBezTo>
                  <a:cubicBezTo>
                    <a:pt x="1646" y="135"/>
                    <a:pt x="1646" y="135"/>
                    <a:pt x="1646" y="135"/>
                  </a:cubicBezTo>
                  <a:cubicBezTo>
                    <a:pt x="1643" y="137"/>
                    <a:pt x="1643" y="137"/>
                    <a:pt x="1643" y="137"/>
                  </a:cubicBezTo>
                  <a:cubicBezTo>
                    <a:pt x="1643" y="138"/>
                    <a:pt x="1643" y="138"/>
                    <a:pt x="1643" y="138"/>
                  </a:cubicBezTo>
                  <a:cubicBezTo>
                    <a:pt x="1641" y="139"/>
                    <a:pt x="1641" y="139"/>
                    <a:pt x="1641" y="139"/>
                  </a:cubicBezTo>
                  <a:cubicBezTo>
                    <a:pt x="1640" y="138"/>
                    <a:pt x="1640" y="138"/>
                    <a:pt x="1640" y="138"/>
                  </a:cubicBezTo>
                  <a:cubicBezTo>
                    <a:pt x="1639" y="137"/>
                    <a:pt x="1639" y="137"/>
                    <a:pt x="1639" y="137"/>
                  </a:cubicBezTo>
                  <a:cubicBezTo>
                    <a:pt x="1640" y="135"/>
                    <a:pt x="1640" y="135"/>
                    <a:pt x="1640" y="135"/>
                  </a:cubicBezTo>
                  <a:cubicBezTo>
                    <a:pt x="1640" y="133"/>
                    <a:pt x="1640" y="133"/>
                    <a:pt x="1640" y="133"/>
                  </a:cubicBezTo>
                  <a:cubicBezTo>
                    <a:pt x="1641" y="132"/>
                    <a:pt x="1641" y="132"/>
                    <a:pt x="1641" y="132"/>
                  </a:cubicBezTo>
                  <a:cubicBezTo>
                    <a:pt x="1643" y="132"/>
                    <a:pt x="1643" y="132"/>
                    <a:pt x="1643" y="132"/>
                  </a:cubicBezTo>
                  <a:cubicBezTo>
                    <a:pt x="1645" y="134"/>
                    <a:pt x="1645" y="134"/>
                    <a:pt x="1645" y="134"/>
                  </a:cubicBezTo>
                  <a:cubicBezTo>
                    <a:pt x="1646" y="133"/>
                    <a:pt x="1646" y="133"/>
                    <a:pt x="1646" y="133"/>
                  </a:cubicBezTo>
                  <a:cubicBezTo>
                    <a:pt x="1646" y="131"/>
                    <a:pt x="1646" y="131"/>
                    <a:pt x="1646" y="131"/>
                  </a:cubicBezTo>
                  <a:cubicBezTo>
                    <a:pt x="1647" y="130"/>
                    <a:pt x="1647" y="130"/>
                    <a:pt x="1647" y="130"/>
                  </a:cubicBezTo>
                  <a:cubicBezTo>
                    <a:pt x="1648" y="131"/>
                    <a:pt x="1648" y="131"/>
                    <a:pt x="1648" y="131"/>
                  </a:cubicBezTo>
                  <a:cubicBezTo>
                    <a:pt x="1647" y="132"/>
                    <a:pt x="1647" y="132"/>
                    <a:pt x="1647" y="132"/>
                  </a:cubicBezTo>
                  <a:cubicBezTo>
                    <a:pt x="1647" y="133"/>
                    <a:pt x="1647" y="133"/>
                    <a:pt x="1647" y="133"/>
                  </a:cubicBezTo>
                  <a:cubicBezTo>
                    <a:pt x="1650" y="136"/>
                    <a:pt x="1650" y="136"/>
                    <a:pt x="1650" y="136"/>
                  </a:cubicBezTo>
                  <a:cubicBezTo>
                    <a:pt x="1652" y="136"/>
                    <a:pt x="1652" y="136"/>
                    <a:pt x="1652" y="136"/>
                  </a:cubicBezTo>
                  <a:cubicBezTo>
                    <a:pt x="1653" y="136"/>
                    <a:pt x="1653" y="136"/>
                    <a:pt x="1653" y="136"/>
                  </a:cubicBezTo>
                  <a:cubicBezTo>
                    <a:pt x="1655" y="135"/>
                    <a:pt x="1655" y="135"/>
                    <a:pt x="1655" y="135"/>
                  </a:cubicBezTo>
                  <a:cubicBezTo>
                    <a:pt x="1656" y="134"/>
                    <a:pt x="1656" y="134"/>
                    <a:pt x="1656" y="134"/>
                  </a:cubicBezTo>
                  <a:cubicBezTo>
                    <a:pt x="1656" y="133"/>
                    <a:pt x="1656" y="133"/>
                    <a:pt x="1656" y="133"/>
                  </a:cubicBezTo>
                  <a:cubicBezTo>
                    <a:pt x="1654" y="131"/>
                    <a:pt x="1654" y="131"/>
                    <a:pt x="1654" y="131"/>
                  </a:cubicBezTo>
                  <a:cubicBezTo>
                    <a:pt x="1654" y="130"/>
                    <a:pt x="1654" y="130"/>
                    <a:pt x="1654" y="130"/>
                  </a:cubicBezTo>
                  <a:cubicBezTo>
                    <a:pt x="1655" y="130"/>
                    <a:pt x="1655" y="130"/>
                    <a:pt x="1655" y="130"/>
                  </a:cubicBezTo>
                  <a:cubicBezTo>
                    <a:pt x="1657" y="132"/>
                    <a:pt x="1657" y="132"/>
                    <a:pt x="1657" y="132"/>
                  </a:cubicBezTo>
                  <a:cubicBezTo>
                    <a:pt x="1658" y="133"/>
                    <a:pt x="1658" y="133"/>
                    <a:pt x="1658" y="133"/>
                  </a:cubicBezTo>
                  <a:cubicBezTo>
                    <a:pt x="1659" y="134"/>
                    <a:pt x="1659" y="134"/>
                    <a:pt x="1659" y="134"/>
                  </a:cubicBezTo>
                  <a:cubicBezTo>
                    <a:pt x="1659" y="135"/>
                    <a:pt x="1659" y="135"/>
                    <a:pt x="1659" y="135"/>
                  </a:cubicBezTo>
                  <a:cubicBezTo>
                    <a:pt x="1659" y="136"/>
                    <a:pt x="1659" y="136"/>
                    <a:pt x="1659" y="136"/>
                  </a:cubicBezTo>
                  <a:cubicBezTo>
                    <a:pt x="1661" y="137"/>
                    <a:pt x="1661" y="137"/>
                    <a:pt x="1661" y="137"/>
                  </a:cubicBezTo>
                  <a:cubicBezTo>
                    <a:pt x="1661" y="139"/>
                    <a:pt x="1661" y="139"/>
                    <a:pt x="1661" y="139"/>
                  </a:cubicBezTo>
                  <a:cubicBezTo>
                    <a:pt x="1662" y="140"/>
                    <a:pt x="1662" y="140"/>
                    <a:pt x="1662" y="140"/>
                  </a:cubicBezTo>
                  <a:cubicBezTo>
                    <a:pt x="1662" y="139"/>
                    <a:pt x="1662" y="139"/>
                    <a:pt x="1662" y="139"/>
                  </a:cubicBezTo>
                  <a:cubicBezTo>
                    <a:pt x="1663" y="138"/>
                    <a:pt x="1663" y="138"/>
                    <a:pt x="1663" y="138"/>
                  </a:cubicBezTo>
                  <a:cubicBezTo>
                    <a:pt x="1664" y="138"/>
                    <a:pt x="1664" y="138"/>
                    <a:pt x="1664" y="138"/>
                  </a:cubicBezTo>
                  <a:cubicBezTo>
                    <a:pt x="1664" y="137"/>
                    <a:pt x="1664" y="137"/>
                    <a:pt x="1664" y="137"/>
                  </a:cubicBezTo>
                  <a:cubicBezTo>
                    <a:pt x="1664" y="136"/>
                    <a:pt x="1664" y="136"/>
                    <a:pt x="1664" y="136"/>
                  </a:cubicBezTo>
                  <a:cubicBezTo>
                    <a:pt x="1663" y="137"/>
                    <a:pt x="1663" y="137"/>
                    <a:pt x="1663" y="137"/>
                  </a:cubicBezTo>
                  <a:cubicBezTo>
                    <a:pt x="1662" y="137"/>
                    <a:pt x="1662" y="137"/>
                    <a:pt x="1662" y="137"/>
                  </a:cubicBezTo>
                  <a:cubicBezTo>
                    <a:pt x="1661" y="135"/>
                    <a:pt x="1661" y="135"/>
                    <a:pt x="1661" y="135"/>
                  </a:cubicBezTo>
                  <a:cubicBezTo>
                    <a:pt x="1663" y="133"/>
                    <a:pt x="1663" y="133"/>
                    <a:pt x="1663" y="133"/>
                  </a:cubicBezTo>
                  <a:cubicBezTo>
                    <a:pt x="1664" y="133"/>
                    <a:pt x="1664" y="133"/>
                    <a:pt x="1664" y="133"/>
                  </a:cubicBezTo>
                  <a:cubicBezTo>
                    <a:pt x="1664" y="132"/>
                    <a:pt x="1664" y="132"/>
                    <a:pt x="1664" y="132"/>
                  </a:cubicBezTo>
                  <a:cubicBezTo>
                    <a:pt x="1665" y="132"/>
                    <a:pt x="1665" y="132"/>
                    <a:pt x="1665" y="132"/>
                  </a:cubicBezTo>
                  <a:cubicBezTo>
                    <a:pt x="1666" y="131"/>
                    <a:pt x="1666" y="131"/>
                    <a:pt x="1666" y="131"/>
                  </a:cubicBezTo>
                  <a:cubicBezTo>
                    <a:pt x="1668" y="130"/>
                    <a:pt x="1668" y="130"/>
                    <a:pt x="1668" y="130"/>
                  </a:cubicBezTo>
                  <a:cubicBezTo>
                    <a:pt x="1673" y="129"/>
                    <a:pt x="1673" y="129"/>
                    <a:pt x="1673" y="129"/>
                  </a:cubicBezTo>
                  <a:cubicBezTo>
                    <a:pt x="1678" y="129"/>
                    <a:pt x="1678" y="129"/>
                    <a:pt x="1678" y="129"/>
                  </a:cubicBezTo>
                  <a:cubicBezTo>
                    <a:pt x="1681" y="127"/>
                    <a:pt x="1681" y="127"/>
                    <a:pt x="1681" y="127"/>
                  </a:cubicBezTo>
                  <a:cubicBezTo>
                    <a:pt x="1683" y="127"/>
                    <a:pt x="1683" y="127"/>
                    <a:pt x="1683" y="127"/>
                  </a:cubicBezTo>
                  <a:cubicBezTo>
                    <a:pt x="1685" y="128"/>
                    <a:pt x="1685" y="128"/>
                    <a:pt x="1685" y="128"/>
                  </a:cubicBezTo>
                  <a:cubicBezTo>
                    <a:pt x="1685" y="129"/>
                    <a:pt x="1685" y="129"/>
                    <a:pt x="1685" y="129"/>
                  </a:cubicBezTo>
                  <a:cubicBezTo>
                    <a:pt x="1684" y="129"/>
                    <a:pt x="1684" y="129"/>
                    <a:pt x="1684" y="129"/>
                  </a:cubicBezTo>
                  <a:cubicBezTo>
                    <a:pt x="1684" y="131"/>
                    <a:pt x="1684" y="131"/>
                    <a:pt x="1684" y="131"/>
                  </a:cubicBezTo>
                  <a:cubicBezTo>
                    <a:pt x="1684" y="133"/>
                    <a:pt x="1684" y="133"/>
                    <a:pt x="1684" y="133"/>
                  </a:cubicBezTo>
                  <a:cubicBezTo>
                    <a:pt x="1686" y="135"/>
                    <a:pt x="1686" y="135"/>
                    <a:pt x="1686" y="135"/>
                  </a:cubicBezTo>
                  <a:cubicBezTo>
                    <a:pt x="1692" y="135"/>
                    <a:pt x="1692" y="135"/>
                    <a:pt x="1692" y="135"/>
                  </a:cubicBezTo>
                  <a:cubicBezTo>
                    <a:pt x="1693" y="135"/>
                    <a:pt x="1693" y="135"/>
                    <a:pt x="1693" y="135"/>
                  </a:cubicBezTo>
                  <a:cubicBezTo>
                    <a:pt x="1695" y="135"/>
                    <a:pt x="1695" y="135"/>
                    <a:pt x="1695" y="135"/>
                  </a:cubicBezTo>
                  <a:cubicBezTo>
                    <a:pt x="1697" y="135"/>
                    <a:pt x="1697" y="135"/>
                    <a:pt x="1697" y="135"/>
                  </a:cubicBezTo>
                  <a:cubicBezTo>
                    <a:pt x="1701" y="135"/>
                    <a:pt x="1701" y="135"/>
                    <a:pt x="1701" y="135"/>
                  </a:cubicBezTo>
                  <a:cubicBezTo>
                    <a:pt x="1703" y="133"/>
                    <a:pt x="1703" y="133"/>
                    <a:pt x="1703" y="133"/>
                  </a:cubicBezTo>
                  <a:cubicBezTo>
                    <a:pt x="1704" y="134"/>
                    <a:pt x="1704" y="134"/>
                    <a:pt x="1704" y="134"/>
                  </a:cubicBezTo>
                  <a:cubicBezTo>
                    <a:pt x="1706" y="133"/>
                    <a:pt x="1706" y="133"/>
                    <a:pt x="1706" y="133"/>
                  </a:cubicBezTo>
                  <a:cubicBezTo>
                    <a:pt x="1706" y="132"/>
                    <a:pt x="1706" y="132"/>
                    <a:pt x="1706" y="132"/>
                  </a:cubicBezTo>
                  <a:cubicBezTo>
                    <a:pt x="1706" y="131"/>
                    <a:pt x="1706" y="131"/>
                    <a:pt x="1706" y="131"/>
                  </a:cubicBezTo>
                  <a:cubicBezTo>
                    <a:pt x="1707" y="131"/>
                    <a:pt x="1707" y="131"/>
                    <a:pt x="1707" y="131"/>
                  </a:cubicBezTo>
                  <a:cubicBezTo>
                    <a:pt x="1708" y="131"/>
                    <a:pt x="1708" y="131"/>
                    <a:pt x="1708" y="131"/>
                  </a:cubicBezTo>
                  <a:cubicBezTo>
                    <a:pt x="1710" y="131"/>
                    <a:pt x="1710" y="131"/>
                    <a:pt x="1710" y="131"/>
                  </a:cubicBezTo>
                  <a:cubicBezTo>
                    <a:pt x="1710" y="132"/>
                    <a:pt x="1710" y="132"/>
                    <a:pt x="1710" y="132"/>
                  </a:cubicBezTo>
                  <a:cubicBezTo>
                    <a:pt x="1711" y="132"/>
                    <a:pt x="1711" y="132"/>
                    <a:pt x="1711" y="132"/>
                  </a:cubicBezTo>
                  <a:cubicBezTo>
                    <a:pt x="1712" y="131"/>
                    <a:pt x="1712" y="131"/>
                    <a:pt x="1712" y="131"/>
                  </a:cubicBezTo>
                  <a:cubicBezTo>
                    <a:pt x="1711" y="130"/>
                    <a:pt x="1711" y="130"/>
                    <a:pt x="1711" y="130"/>
                  </a:cubicBezTo>
                  <a:cubicBezTo>
                    <a:pt x="1710" y="129"/>
                    <a:pt x="1710" y="129"/>
                    <a:pt x="1710" y="129"/>
                  </a:cubicBezTo>
                  <a:cubicBezTo>
                    <a:pt x="1710" y="128"/>
                    <a:pt x="1710" y="128"/>
                    <a:pt x="1710" y="128"/>
                  </a:cubicBezTo>
                  <a:cubicBezTo>
                    <a:pt x="1710" y="127"/>
                    <a:pt x="1710" y="127"/>
                    <a:pt x="1710" y="127"/>
                  </a:cubicBezTo>
                  <a:cubicBezTo>
                    <a:pt x="1708" y="126"/>
                    <a:pt x="1708" y="126"/>
                    <a:pt x="1708" y="126"/>
                  </a:cubicBezTo>
                  <a:cubicBezTo>
                    <a:pt x="1708" y="125"/>
                    <a:pt x="1708" y="125"/>
                    <a:pt x="1708" y="125"/>
                  </a:cubicBezTo>
                  <a:cubicBezTo>
                    <a:pt x="1707" y="125"/>
                    <a:pt x="1707" y="125"/>
                    <a:pt x="1707" y="125"/>
                  </a:cubicBezTo>
                  <a:cubicBezTo>
                    <a:pt x="1707" y="123"/>
                    <a:pt x="1707" y="123"/>
                    <a:pt x="1707" y="123"/>
                  </a:cubicBezTo>
                  <a:cubicBezTo>
                    <a:pt x="1706" y="122"/>
                    <a:pt x="1706" y="122"/>
                    <a:pt x="1706" y="122"/>
                  </a:cubicBezTo>
                  <a:cubicBezTo>
                    <a:pt x="1706" y="121"/>
                    <a:pt x="1706" y="121"/>
                    <a:pt x="1706" y="121"/>
                  </a:cubicBezTo>
                  <a:cubicBezTo>
                    <a:pt x="1707" y="120"/>
                    <a:pt x="1707" y="120"/>
                    <a:pt x="1707" y="120"/>
                  </a:cubicBezTo>
                  <a:cubicBezTo>
                    <a:pt x="1708" y="121"/>
                    <a:pt x="1708" y="121"/>
                    <a:pt x="1708" y="121"/>
                  </a:cubicBezTo>
                  <a:cubicBezTo>
                    <a:pt x="1709" y="120"/>
                    <a:pt x="1709" y="120"/>
                    <a:pt x="1709" y="120"/>
                  </a:cubicBezTo>
                  <a:cubicBezTo>
                    <a:pt x="1709" y="119"/>
                    <a:pt x="1709" y="119"/>
                    <a:pt x="1709" y="119"/>
                  </a:cubicBezTo>
                  <a:cubicBezTo>
                    <a:pt x="1708" y="118"/>
                    <a:pt x="1708" y="118"/>
                    <a:pt x="1708" y="118"/>
                  </a:cubicBezTo>
                  <a:cubicBezTo>
                    <a:pt x="1709" y="118"/>
                    <a:pt x="1709" y="118"/>
                    <a:pt x="1709" y="118"/>
                  </a:cubicBezTo>
                  <a:cubicBezTo>
                    <a:pt x="1711" y="119"/>
                    <a:pt x="1711" y="119"/>
                    <a:pt x="1711" y="119"/>
                  </a:cubicBezTo>
                  <a:cubicBezTo>
                    <a:pt x="1712" y="118"/>
                    <a:pt x="1712" y="118"/>
                    <a:pt x="1712" y="118"/>
                  </a:cubicBezTo>
                  <a:cubicBezTo>
                    <a:pt x="1714" y="118"/>
                    <a:pt x="1714" y="118"/>
                    <a:pt x="1714" y="118"/>
                  </a:cubicBezTo>
                  <a:cubicBezTo>
                    <a:pt x="1715" y="118"/>
                    <a:pt x="1715" y="118"/>
                    <a:pt x="1715" y="118"/>
                  </a:cubicBezTo>
                  <a:cubicBezTo>
                    <a:pt x="1715" y="117"/>
                    <a:pt x="1715" y="117"/>
                    <a:pt x="1715" y="117"/>
                  </a:cubicBezTo>
                  <a:cubicBezTo>
                    <a:pt x="1716" y="118"/>
                    <a:pt x="1716" y="118"/>
                    <a:pt x="1716" y="118"/>
                  </a:cubicBezTo>
                  <a:cubicBezTo>
                    <a:pt x="1717" y="119"/>
                    <a:pt x="1717" y="119"/>
                    <a:pt x="1717" y="119"/>
                  </a:cubicBezTo>
                  <a:cubicBezTo>
                    <a:pt x="1718" y="120"/>
                    <a:pt x="1718" y="120"/>
                    <a:pt x="1718" y="120"/>
                  </a:cubicBezTo>
                  <a:cubicBezTo>
                    <a:pt x="1719" y="119"/>
                    <a:pt x="1719" y="119"/>
                    <a:pt x="1719" y="119"/>
                  </a:cubicBezTo>
                  <a:cubicBezTo>
                    <a:pt x="1719" y="118"/>
                    <a:pt x="1719" y="118"/>
                    <a:pt x="1719" y="118"/>
                  </a:cubicBezTo>
                  <a:cubicBezTo>
                    <a:pt x="1720" y="118"/>
                    <a:pt x="1720" y="118"/>
                    <a:pt x="1720" y="118"/>
                  </a:cubicBezTo>
                  <a:cubicBezTo>
                    <a:pt x="1721" y="119"/>
                    <a:pt x="1721" y="119"/>
                    <a:pt x="1721" y="119"/>
                  </a:cubicBezTo>
                  <a:cubicBezTo>
                    <a:pt x="1720" y="120"/>
                    <a:pt x="1720" y="120"/>
                    <a:pt x="1720" y="120"/>
                  </a:cubicBezTo>
                  <a:cubicBezTo>
                    <a:pt x="1719" y="121"/>
                    <a:pt x="1719" y="121"/>
                    <a:pt x="1719" y="121"/>
                  </a:cubicBezTo>
                  <a:cubicBezTo>
                    <a:pt x="1720" y="121"/>
                    <a:pt x="1720" y="121"/>
                    <a:pt x="1720" y="121"/>
                  </a:cubicBezTo>
                  <a:cubicBezTo>
                    <a:pt x="1721" y="121"/>
                    <a:pt x="1721" y="121"/>
                    <a:pt x="1721" y="121"/>
                  </a:cubicBezTo>
                  <a:cubicBezTo>
                    <a:pt x="1722" y="121"/>
                    <a:pt x="1722" y="121"/>
                    <a:pt x="1722" y="121"/>
                  </a:cubicBezTo>
                  <a:cubicBezTo>
                    <a:pt x="1722" y="120"/>
                    <a:pt x="1722" y="120"/>
                    <a:pt x="1722" y="120"/>
                  </a:cubicBezTo>
                  <a:cubicBezTo>
                    <a:pt x="1723" y="120"/>
                    <a:pt x="1723" y="120"/>
                    <a:pt x="1723" y="120"/>
                  </a:cubicBezTo>
                  <a:cubicBezTo>
                    <a:pt x="1723" y="119"/>
                    <a:pt x="1723" y="119"/>
                    <a:pt x="1723" y="119"/>
                  </a:cubicBezTo>
                  <a:cubicBezTo>
                    <a:pt x="1722" y="118"/>
                    <a:pt x="1722" y="118"/>
                    <a:pt x="1722" y="118"/>
                  </a:cubicBezTo>
                  <a:cubicBezTo>
                    <a:pt x="1723" y="118"/>
                    <a:pt x="1723" y="118"/>
                    <a:pt x="1723" y="118"/>
                  </a:cubicBezTo>
                  <a:cubicBezTo>
                    <a:pt x="1725" y="117"/>
                    <a:pt x="1725" y="117"/>
                    <a:pt x="1725" y="117"/>
                  </a:cubicBezTo>
                  <a:cubicBezTo>
                    <a:pt x="1726" y="118"/>
                    <a:pt x="1726" y="118"/>
                    <a:pt x="1726" y="118"/>
                  </a:cubicBezTo>
                  <a:cubicBezTo>
                    <a:pt x="1727" y="118"/>
                    <a:pt x="1727" y="118"/>
                    <a:pt x="1727" y="118"/>
                  </a:cubicBezTo>
                  <a:cubicBezTo>
                    <a:pt x="1728" y="118"/>
                    <a:pt x="1728" y="118"/>
                    <a:pt x="1728" y="118"/>
                  </a:cubicBezTo>
                  <a:cubicBezTo>
                    <a:pt x="1729" y="120"/>
                    <a:pt x="1729" y="120"/>
                    <a:pt x="1729" y="120"/>
                  </a:cubicBezTo>
                  <a:cubicBezTo>
                    <a:pt x="1729" y="119"/>
                    <a:pt x="1729" y="119"/>
                    <a:pt x="1729" y="119"/>
                  </a:cubicBezTo>
                  <a:cubicBezTo>
                    <a:pt x="1730" y="119"/>
                    <a:pt x="1730" y="119"/>
                    <a:pt x="1730" y="119"/>
                  </a:cubicBezTo>
                  <a:cubicBezTo>
                    <a:pt x="1731" y="118"/>
                    <a:pt x="1731" y="118"/>
                    <a:pt x="1731" y="118"/>
                  </a:cubicBezTo>
                  <a:cubicBezTo>
                    <a:pt x="1731" y="120"/>
                    <a:pt x="1731" y="120"/>
                    <a:pt x="1731" y="120"/>
                  </a:cubicBezTo>
                  <a:cubicBezTo>
                    <a:pt x="1732" y="120"/>
                    <a:pt x="1732" y="120"/>
                    <a:pt x="1732" y="120"/>
                  </a:cubicBezTo>
                  <a:cubicBezTo>
                    <a:pt x="1733" y="119"/>
                    <a:pt x="1733" y="119"/>
                    <a:pt x="1733" y="119"/>
                  </a:cubicBezTo>
                  <a:cubicBezTo>
                    <a:pt x="1734" y="120"/>
                    <a:pt x="1734" y="120"/>
                    <a:pt x="1734" y="120"/>
                  </a:cubicBezTo>
                  <a:cubicBezTo>
                    <a:pt x="1735" y="122"/>
                    <a:pt x="1735" y="122"/>
                    <a:pt x="1735" y="122"/>
                  </a:cubicBezTo>
                  <a:cubicBezTo>
                    <a:pt x="1735" y="121"/>
                    <a:pt x="1735" y="121"/>
                    <a:pt x="1735" y="121"/>
                  </a:cubicBezTo>
                  <a:cubicBezTo>
                    <a:pt x="1736" y="120"/>
                    <a:pt x="1736" y="120"/>
                    <a:pt x="1736" y="120"/>
                  </a:cubicBezTo>
                  <a:cubicBezTo>
                    <a:pt x="1737" y="121"/>
                    <a:pt x="1737" y="121"/>
                    <a:pt x="1737" y="121"/>
                  </a:cubicBezTo>
                  <a:cubicBezTo>
                    <a:pt x="1736" y="123"/>
                    <a:pt x="1736" y="123"/>
                    <a:pt x="1736" y="123"/>
                  </a:cubicBezTo>
                  <a:cubicBezTo>
                    <a:pt x="1737" y="123"/>
                    <a:pt x="1737" y="123"/>
                    <a:pt x="1737" y="123"/>
                  </a:cubicBezTo>
                  <a:cubicBezTo>
                    <a:pt x="1737" y="124"/>
                    <a:pt x="1737" y="124"/>
                    <a:pt x="1737" y="124"/>
                  </a:cubicBezTo>
                  <a:cubicBezTo>
                    <a:pt x="1739" y="124"/>
                    <a:pt x="1739" y="124"/>
                    <a:pt x="1739" y="124"/>
                  </a:cubicBezTo>
                  <a:cubicBezTo>
                    <a:pt x="1739" y="125"/>
                    <a:pt x="1739" y="125"/>
                    <a:pt x="1739" y="125"/>
                  </a:cubicBezTo>
                  <a:cubicBezTo>
                    <a:pt x="1740" y="125"/>
                    <a:pt x="1740" y="125"/>
                    <a:pt x="1740" y="125"/>
                  </a:cubicBezTo>
                  <a:cubicBezTo>
                    <a:pt x="1740" y="126"/>
                    <a:pt x="1740" y="126"/>
                    <a:pt x="1740" y="126"/>
                  </a:cubicBezTo>
                  <a:cubicBezTo>
                    <a:pt x="1739" y="127"/>
                    <a:pt x="1739" y="127"/>
                    <a:pt x="1739" y="127"/>
                  </a:cubicBezTo>
                  <a:cubicBezTo>
                    <a:pt x="1740" y="128"/>
                    <a:pt x="1740" y="128"/>
                    <a:pt x="1740" y="128"/>
                  </a:cubicBezTo>
                  <a:cubicBezTo>
                    <a:pt x="1741" y="127"/>
                    <a:pt x="1741" y="127"/>
                    <a:pt x="1741" y="127"/>
                  </a:cubicBezTo>
                  <a:cubicBezTo>
                    <a:pt x="1742" y="127"/>
                    <a:pt x="1742" y="127"/>
                    <a:pt x="1742" y="127"/>
                  </a:cubicBezTo>
                  <a:cubicBezTo>
                    <a:pt x="1743" y="128"/>
                    <a:pt x="1743" y="128"/>
                    <a:pt x="1743" y="128"/>
                  </a:cubicBezTo>
                  <a:cubicBezTo>
                    <a:pt x="1740" y="130"/>
                    <a:pt x="1740" y="130"/>
                    <a:pt x="1740" y="130"/>
                  </a:cubicBezTo>
                  <a:cubicBezTo>
                    <a:pt x="1740" y="131"/>
                    <a:pt x="1740" y="131"/>
                    <a:pt x="1740" y="131"/>
                  </a:cubicBezTo>
                  <a:cubicBezTo>
                    <a:pt x="1742" y="132"/>
                    <a:pt x="1742" y="132"/>
                    <a:pt x="1742" y="132"/>
                  </a:cubicBezTo>
                  <a:cubicBezTo>
                    <a:pt x="1743" y="131"/>
                    <a:pt x="1743" y="131"/>
                    <a:pt x="1743" y="131"/>
                  </a:cubicBezTo>
                  <a:cubicBezTo>
                    <a:pt x="1744" y="130"/>
                    <a:pt x="1744" y="130"/>
                    <a:pt x="1744" y="130"/>
                  </a:cubicBezTo>
                  <a:cubicBezTo>
                    <a:pt x="1745" y="131"/>
                    <a:pt x="1745" y="131"/>
                    <a:pt x="1745" y="131"/>
                  </a:cubicBezTo>
                  <a:cubicBezTo>
                    <a:pt x="1745" y="132"/>
                    <a:pt x="1745" y="132"/>
                    <a:pt x="1745" y="132"/>
                  </a:cubicBezTo>
                  <a:cubicBezTo>
                    <a:pt x="1746" y="131"/>
                    <a:pt x="1746" y="131"/>
                    <a:pt x="1746" y="131"/>
                  </a:cubicBezTo>
                  <a:cubicBezTo>
                    <a:pt x="1747" y="133"/>
                    <a:pt x="1747" y="133"/>
                    <a:pt x="1747" y="133"/>
                  </a:cubicBezTo>
                  <a:cubicBezTo>
                    <a:pt x="1747" y="135"/>
                    <a:pt x="1747" y="135"/>
                    <a:pt x="1747" y="135"/>
                  </a:cubicBezTo>
                  <a:cubicBezTo>
                    <a:pt x="1748" y="135"/>
                    <a:pt x="1748" y="135"/>
                    <a:pt x="1748" y="135"/>
                  </a:cubicBezTo>
                  <a:cubicBezTo>
                    <a:pt x="1748" y="136"/>
                    <a:pt x="1748" y="136"/>
                    <a:pt x="1748" y="136"/>
                  </a:cubicBezTo>
                  <a:cubicBezTo>
                    <a:pt x="1749" y="135"/>
                    <a:pt x="1749" y="135"/>
                    <a:pt x="1749" y="135"/>
                  </a:cubicBezTo>
                  <a:cubicBezTo>
                    <a:pt x="1749" y="136"/>
                    <a:pt x="1749" y="136"/>
                    <a:pt x="1749" y="136"/>
                  </a:cubicBezTo>
                  <a:cubicBezTo>
                    <a:pt x="1748" y="138"/>
                    <a:pt x="1748" y="138"/>
                    <a:pt x="1748" y="138"/>
                  </a:cubicBezTo>
                  <a:cubicBezTo>
                    <a:pt x="1747" y="139"/>
                    <a:pt x="1747" y="139"/>
                    <a:pt x="1747" y="139"/>
                  </a:cubicBezTo>
                  <a:cubicBezTo>
                    <a:pt x="1746" y="138"/>
                    <a:pt x="1746" y="138"/>
                    <a:pt x="1746" y="138"/>
                  </a:cubicBezTo>
                  <a:cubicBezTo>
                    <a:pt x="1743" y="137"/>
                    <a:pt x="1743" y="137"/>
                    <a:pt x="1743" y="137"/>
                  </a:cubicBezTo>
                  <a:cubicBezTo>
                    <a:pt x="1740" y="137"/>
                    <a:pt x="1740" y="137"/>
                    <a:pt x="1740" y="137"/>
                  </a:cubicBezTo>
                  <a:cubicBezTo>
                    <a:pt x="1742" y="138"/>
                    <a:pt x="1742" y="138"/>
                    <a:pt x="1742" y="138"/>
                  </a:cubicBezTo>
                  <a:cubicBezTo>
                    <a:pt x="1742" y="139"/>
                    <a:pt x="1742" y="139"/>
                    <a:pt x="1742" y="139"/>
                  </a:cubicBezTo>
                  <a:cubicBezTo>
                    <a:pt x="1744" y="139"/>
                    <a:pt x="1744" y="139"/>
                    <a:pt x="1744" y="139"/>
                  </a:cubicBezTo>
                  <a:cubicBezTo>
                    <a:pt x="1745" y="140"/>
                    <a:pt x="1745" y="140"/>
                    <a:pt x="1745" y="140"/>
                  </a:cubicBezTo>
                  <a:cubicBezTo>
                    <a:pt x="1747" y="142"/>
                    <a:pt x="1747" y="142"/>
                    <a:pt x="1747" y="142"/>
                  </a:cubicBezTo>
                  <a:cubicBezTo>
                    <a:pt x="1750" y="143"/>
                    <a:pt x="1750" y="143"/>
                    <a:pt x="1750" y="143"/>
                  </a:cubicBezTo>
                  <a:cubicBezTo>
                    <a:pt x="1751" y="144"/>
                    <a:pt x="1751" y="144"/>
                    <a:pt x="1751" y="144"/>
                  </a:cubicBezTo>
                  <a:cubicBezTo>
                    <a:pt x="1752" y="144"/>
                    <a:pt x="1752" y="144"/>
                    <a:pt x="1752" y="144"/>
                  </a:cubicBezTo>
                  <a:cubicBezTo>
                    <a:pt x="1753" y="144"/>
                    <a:pt x="1753" y="144"/>
                    <a:pt x="1753" y="144"/>
                  </a:cubicBezTo>
                  <a:cubicBezTo>
                    <a:pt x="1758" y="148"/>
                    <a:pt x="1758" y="148"/>
                    <a:pt x="1758" y="148"/>
                  </a:cubicBezTo>
                  <a:cubicBezTo>
                    <a:pt x="1759" y="148"/>
                    <a:pt x="1759" y="148"/>
                    <a:pt x="1759" y="148"/>
                  </a:cubicBezTo>
                  <a:cubicBezTo>
                    <a:pt x="1760" y="150"/>
                    <a:pt x="1760" y="150"/>
                    <a:pt x="1760" y="150"/>
                  </a:cubicBezTo>
                  <a:cubicBezTo>
                    <a:pt x="1763" y="150"/>
                    <a:pt x="1763" y="150"/>
                    <a:pt x="1763" y="150"/>
                  </a:cubicBezTo>
                  <a:cubicBezTo>
                    <a:pt x="1765" y="152"/>
                    <a:pt x="1765" y="152"/>
                    <a:pt x="1765" y="152"/>
                  </a:cubicBezTo>
                  <a:cubicBezTo>
                    <a:pt x="1766" y="152"/>
                    <a:pt x="1766" y="152"/>
                    <a:pt x="1766" y="152"/>
                  </a:cubicBezTo>
                  <a:cubicBezTo>
                    <a:pt x="1767" y="152"/>
                    <a:pt x="1767" y="152"/>
                    <a:pt x="1767" y="152"/>
                  </a:cubicBezTo>
                  <a:cubicBezTo>
                    <a:pt x="1766" y="151"/>
                    <a:pt x="1766" y="151"/>
                    <a:pt x="1766" y="151"/>
                  </a:cubicBezTo>
                  <a:cubicBezTo>
                    <a:pt x="1767" y="150"/>
                    <a:pt x="1767" y="150"/>
                    <a:pt x="1767" y="150"/>
                  </a:cubicBezTo>
                  <a:cubicBezTo>
                    <a:pt x="1768" y="151"/>
                    <a:pt x="1768" y="151"/>
                    <a:pt x="1768" y="151"/>
                  </a:cubicBezTo>
                  <a:cubicBezTo>
                    <a:pt x="1768" y="152"/>
                    <a:pt x="1768" y="152"/>
                    <a:pt x="1768" y="152"/>
                  </a:cubicBezTo>
                  <a:cubicBezTo>
                    <a:pt x="1769" y="154"/>
                    <a:pt x="1769" y="154"/>
                    <a:pt x="1769" y="154"/>
                  </a:cubicBezTo>
                  <a:cubicBezTo>
                    <a:pt x="1770" y="154"/>
                    <a:pt x="1770" y="154"/>
                    <a:pt x="1770" y="154"/>
                  </a:cubicBezTo>
                  <a:cubicBezTo>
                    <a:pt x="1770" y="152"/>
                    <a:pt x="1770" y="152"/>
                    <a:pt x="1770" y="152"/>
                  </a:cubicBezTo>
                  <a:cubicBezTo>
                    <a:pt x="1769" y="145"/>
                    <a:pt x="1769" y="145"/>
                    <a:pt x="1769" y="145"/>
                  </a:cubicBezTo>
                  <a:cubicBezTo>
                    <a:pt x="1768" y="142"/>
                    <a:pt x="1768" y="142"/>
                    <a:pt x="1768" y="142"/>
                  </a:cubicBezTo>
                  <a:cubicBezTo>
                    <a:pt x="1766" y="139"/>
                    <a:pt x="1766" y="139"/>
                    <a:pt x="1766" y="139"/>
                  </a:cubicBezTo>
                  <a:cubicBezTo>
                    <a:pt x="1766" y="135"/>
                    <a:pt x="1766" y="135"/>
                    <a:pt x="1766" y="135"/>
                  </a:cubicBezTo>
                  <a:cubicBezTo>
                    <a:pt x="1765" y="133"/>
                    <a:pt x="1765" y="133"/>
                    <a:pt x="1765" y="133"/>
                  </a:cubicBezTo>
                  <a:cubicBezTo>
                    <a:pt x="1764" y="132"/>
                    <a:pt x="1764" y="132"/>
                    <a:pt x="1764" y="132"/>
                  </a:cubicBezTo>
                  <a:cubicBezTo>
                    <a:pt x="1766" y="133"/>
                    <a:pt x="1766" y="133"/>
                    <a:pt x="1766" y="133"/>
                  </a:cubicBezTo>
                  <a:cubicBezTo>
                    <a:pt x="1766" y="134"/>
                    <a:pt x="1766" y="134"/>
                    <a:pt x="1766" y="134"/>
                  </a:cubicBezTo>
                  <a:cubicBezTo>
                    <a:pt x="1768" y="136"/>
                    <a:pt x="1768" y="136"/>
                    <a:pt x="1768" y="136"/>
                  </a:cubicBezTo>
                  <a:cubicBezTo>
                    <a:pt x="1769" y="136"/>
                    <a:pt x="1769" y="136"/>
                    <a:pt x="1769" y="136"/>
                  </a:cubicBezTo>
                  <a:cubicBezTo>
                    <a:pt x="1771" y="138"/>
                    <a:pt x="1771" y="138"/>
                    <a:pt x="1771" y="138"/>
                  </a:cubicBezTo>
                  <a:cubicBezTo>
                    <a:pt x="1773" y="138"/>
                    <a:pt x="1773" y="138"/>
                    <a:pt x="1773" y="138"/>
                  </a:cubicBezTo>
                  <a:cubicBezTo>
                    <a:pt x="1778" y="138"/>
                    <a:pt x="1778" y="138"/>
                    <a:pt x="1778" y="138"/>
                  </a:cubicBezTo>
                  <a:cubicBezTo>
                    <a:pt x="1779" y="138"/>
                    <a:pt x="1779" y="138"/>
                    <a:pt x="1779" y="138"/>
                  </a:cubicBezTo>
                  <a:cubicBezTo>
                    <a:pt x="1780" y="137"/>
                    <a:pt x="1780" y="137"/>
                    <a:pt x="1780" y="137"/>
                  </a:cubicBezTo>
                  <a:cubicBezTo>
                    <a:pt x="1781" y="136"/>
                    <a:pt x="1781" y="136"/>
                    <a:pt x="1781" y="136"/>
                  </a:cubicBezTo>
                  <a:cubicBezTo>
                    <a:pt x="1780" y="135"/>
                    <a:pt x="1780" y="135"/>
                    <a:pt x="1780" y="135"/>
                  </a:cubicBezTo>
                  <a:cubicBezTo>
                    <a:pt x="1780" y="134"/>
                    <a:pt x="1780" y="134"/>
                    <a:pt x="1780" y="134"/>
                  </a:cubicBezTo>
                  <a:cubicBezTo>
                    <a:pt x="1780" y="133"/>
                    <a:pt x="1780" y="133"/>
                    <a:pt x="1780" y="133"/>
                  </a:cubicBezTo>
                  <a:cubicBezTo>
                    <a:pt x="1785" y="131"/>
                    <a:pt x="1785" y="131"/>
                    <a:pt x="1785" y="131"/>
                  </a:cubicBezTo>
                  <a:cubicBezTo>
                    <a:pt x="1785" y="132"/>
                    <a:pt x="1785" y="132"/>
                    <a:pt x="1785" y="132"/>
                  </a:cubicBezTo>
                  <a:cubicBezTo>
                    <a:pt x="1786" y="132"/>
                    <a:pt x="1786" y="132"/>
                    <a:pt x="1786" y="132"/>
                  </a:cubicBezTo>
                  <a:cubicBezTo>
                    <a:pt x="1788" y="132"/>
                    <a:pt x="1788" y="132"/>
                    <a:pt x="1788" y="132"/>
                  </a:cubicBezTo>
                  <a:cubicBezTo>
                    <a:pt x="1790" y="132"/>
                    <a:pt x="1790" y="132"/>
                    <a:pt x="1790" y="132"/>
                  </a:cubicBezTo>
                  <a:cubicBezTo>
                    <a:pt x="1791" y="134"/>
                    <a:pt x="1791" y="134"/>
                    <a:pt x="1791" y="134"/>
                  </a:cubicBezTo>
                  <a:cubicBezTo>
                    <a:pt x="1793" y="134"/>
                    <a:pt x="1793" y="134"/>
                    <a:pt x="1793" y="134"/>
                  </a:cubicBezTo>
                  <a:cubicBezTo>
                    <a:pt x="1793" y="136"/>
                    <a:pt x="1793" y="136"/>
                    <a:pt x="1793" y="136"/>
                  </a:cubicBezTo>
                  <a:cubicBezTo>
                    <a:pt x="1796" y="136"/>
                    <a:pt x="1796" y="136"/>
                    <a:pt x="1796" y="136"/>
                  </a:cubicBezTo>
                  <a:cubicBezTo>
                    <a:pt x="1796" y="137"/>
                    <a:pt x="1796" y="137"/>
                    <a:pt x="1796" y="137"/>
                  </a:cubicBezTo>
                  <a:cubicBezTo>
                    <a:pt x="1799" y="137"/>
                    <a:pt x="1799" y="137"/>
                    <a:pt x="1799" y="137"/>
                  </a:cubicBezTo>
                  <a:cubicBezTo>
                    <a:pt x="1797" y="136"/>
                    <a:pt x="1797" y="136"/>
                    <a:pt x="1797" y="136"/>
                  </a:cubicBezTo>
                  <a:cubicBezTo>
                    <a:pt x="1797" y="135"/>
                    <a:pt x="1797" y="135"/>
                    <a:pt x="1797" y="135"/>
                  </a:cubicBezTo>
                  <a:cubicBezTo>
                    <a:pt x="1799" y="136"/>
                    <a:pt x="1799" y="136"/>
                    <a:pt x="1799" y="136"/>
                  </a:cubicBezTo>
                  <a:cubicBezTo>
                    <a:pt x="1800" y="135"/>
                    <a:pt x="1800" y="135"/>
                    <a:pt x="1800" y="135"/>
                  </a:cubicBezTo>
                  <a:cubicBezTo>
                    <a:pt x="1799" y="134"/>
                    <a:pt x="1799" y="134"/>
                    <a:pt x="1799" y="134"/>
                  </a:cubicBezTo>
                  <a:cubicBezTo>
                    <a:pt x="1800" y="133"/>
                    <a:pt x="1800" y="133"/>
                    <a:pt x="1800" y="133"/>
                  </a:cubicBezTo>
                  <a:cubicBezTo>
                    <a:pt x="1799" y="132"/>
                    <a:pt x="1799" y="132"/>
                    <a:pt x="1799" y="132"/>
                  </a:cubicBezTo>
                  <a:cubicBezTo>
                    <a:pt x="1797" y="133"/>
                    <a:pt x="1797" y="133"/>
                    <a:pt x="1797" y="133"/>
                  </a:cubicBezTo>
                  <a:cubicBezTo>
                    <a:pt x="1795" y="133"/>
                    <a:pt x="1795" y="133"/>
                    <a:pt x="1795" y="133"/>
                  </a:cubicBezTo>
                  <a:cubicBezTo>
                    <a:pt x="1795" y="132"/>
                    <a:pt x="1795" y="132"/>
                    <a:pt x="1795" y="132"/>
                  </a:cubicBezTo>
                  <a:cubicBezTo>
                    <a:pt x="1795" y="131"/>
                    <a:pt x="1795" y="131"/>
                    <a:pt x="1795" y="131"/>
                  </a:cubicBezTo>
                  <a:cubicBezTo>
                    <a:pt x="1795" y="129"/>
                    <a:pt x="1795" y="129"/>
                    <a:pt x="1795" y="129"/>
                  </a:cubicBezTo>
                  <a:cubicBezTo>
                    <a:pt x="1796" y="129"/>
                    <a:pt x="1796" y="129"/>
                    <a:pt x="1796" y="129"/>
                  </a:cubicBezTo>
                  <a:cubicBezTo>
                    <a:pt x="1797" y="129"/>
                    <a:pt x="1797" y="129"/>
                    <a:pt x="1797" y="129"/>
                  </a:cubicBezTo>
                  <a:cubicBezTo>
                    <a:pt x="1797" y="128"/>
                    <a:pt x="1797" y="128"/>
                    <a:pt x="1797" y="128"/>
                  </a:cubicBezTo>
                  <a:cubicBezTo>
                    <a:pt x="1798" y="127"/>
                    <a:pt x="1798" y="127"/>
                    <a:pt x="1798" y="127"/>
                  </a:cubicBezTo>
                  <a:cubicBezTo>
                    <a:pt x="1800" y="129"/>
                    <a:pt x="1800" y="129"/>
                    <a:pt x="1800" y="129"/>
                  </a:cubicBezTo>
                  <a:cubicBezTo>
                    <a:pt x="1800" y="130"/>
                    <a:pt x="1800" y="130"/>
                    <a:pt x="1800" y="130"/>
                  </a:cubicBezTo>
                  <a:cubicBezTo>
                    <a:pt x="1801" y="130"/>
                    <a:pt x="1801" y="130"/>
                    <a:pt x="1801" y="130"/>
                  </a:cubicBezTo>
                  <a:cubicBezTo>
                    <a:pt x="1802" y="130"/>
                    <a:pt x="1802" y="130"/>
                    <a:pt x="1802" y="130"/>
                  </a:cubicBezTo>
                  <a:cubicBezTo>
                    <a:pt x="1802" y="128"/>
                    <a:pt x="1802" y="128"/>
                    <a:pt x="1802" y="128"/>
                  </a:cubicBezTo>
                  <a:cubicBezTo>
                    <a:pt x="1803" y="128"/>
                    <a:pt x="1803" y="128"/>
                    <a:pt x="1803" y="128"/>
                  </a:cubicBezTo>
                  <a:cubicBezTo>
                    <a:pt x="1804" y="129"/>
                    <a:pt x="1804" y="129"/>
                    <a:pt x="1804" y="129"/>
                  </a:cubicBezTo>
                  <a:cubicBezTo>
                    <a:pt x="1805" y="127"/>
                    <a:pt x="1805" y="127"/>
                    <a:pt x="1805" y="127"/>
                  </a:cubicBezTo>
                  <a:cubicBezTo>
                    <a:pt x="1803" y="125"/>
                    <a:pt x="1803" y="125"/>
                    <a:pt x="1803" y="125"/>
                  </a:cubicBezTo>
                  <a:cubicBezTo>
                    <a:pt x="1801" y="125"/>
                    <a:pt x="1801" y="125"/>
                    <a:pt x="1801" y="125"/>
                  </a:cubicBezTo>
                  <a:cubicBezTo>
                    <a:pt x="1800" y="123"/>
                    <a:pt x="1800" y="123"/>
                    <a:pt x="1800" y="123"/>
                  </a:cubicBezTo>
                  <a:cubicBezTo>
                    <a:pt x="1800" y="122"/>
                    <a:pt x="1800" y="122"/>
                    <a:pt x="1800" y="122"/>
                  </a:cubicBezTo>
                  <a:cubicBezTo>
                    <a:pt x="1799" y="121"/>
                    <a:pt x="1799" y="121"/>
                    <a:pt x="1799" y="121"/>
                  </a:cubicBezTo>
                  <a:cubicBezTo>
                    <a:pt x="1798" y="122"/>
                    <a:pt x="1798" y="122"/>
                    <a:pt x="1798" y="122"/>
                  </a:cubicBezTo>
                  <a:cubicBezTo>
                    <a:pt x="1797" y="121"/>
                    <a:pt x="1797" y="121"/>
                    <a:pt x="1797" y="121"/>
                  </a:cubicBezTo>
                  <a:cubicBezTo>
                    <a:pt x="1798" y="120"/>
                    <a:pt x="1798" y="120"/>
                    <a:pt x="1798" y="120"/>
                  </a:cubicBezTo>
                  <a:cubicBezTo>
                    <a:pt x="1798" y="119"/>
                    <a:pt x="1798" y="119"/>
                    <a:pt x="1798" y="119"/>
                  </a:cubicBezTo>
                  <a:cubicBezTo>
                    <a:pt x="1797" y="117"/>
                    <a:pt x="1797" y="117"/>
                    <a:pt x="1797" y="117"/>
                  </a:cubicBezTo>
                  <a:cubicBezTo>
                    <a:pt x="1799" y="117"/>
                    <a:pt x="1799" y="117"/>
                    <a:pt x="1799" y="117"/>
                  </a:cubicBezTo>
                  <a:cubicBezTo>
                    <a:pt x="1799" y="115"/>
                    <a:pt x="1799" y="115"/>
                    <a:pt x="1799" y="115"/>
                  </a:cubicBezTo>
                  <a:cubicBezTo>
                    <a:pt x="1797" y="116"/>
                    <a:pt x="1797" y="116"/>
                    <a:pt x="1797" y="116"/>
                  </a:cubicBezTo>
                  <a:cubicBezTo>
                    <a:pt x="1796" y="117"/>
                    <a:pt x="1796" y="117"/>
                    <a:pt x="1796" y="117"/>
                  </a:cubicBezTo>
                  <a:cubicBezTo>
                    <a:pt x="1796" y="119"/>
                    <a:pt x="1796" y="119"/>
                    <a:pt x="1796" y="119"/>
                  </a:cubicBezTo>
                  <a:cubicBezTo>
                    <a:pt x="1793" y="118"/>
                    <a:pt x="1793" y="118"/>
                    <a:pt x="1793" y="118"/>
                  </a:cubicBezTo>
                  <a:cubicBezTo>
                    <a:pt x="1792" y="116"/>
                    <a:pt x="1792" y="116"/>
                    <a:pt x="1792" y="116"/>
                  </a:cubicBezTo>
                  <a:cubicBezTo>
                    <a:pt x="1793" y="114"/>
                    <a:pt x="1793" y="114"/>
                    <a:pt x="1793" y="114"/>
                  </a:cubicBezTo>
                  <a:cubicBezTo>
                    <a:pt x="1793" y="113"/>
                    <a:pt x="1793" y="113"/>
                    <a:pt x="1793" y="113"/>
                  </a:cubicBezTo>
                  <a:cubicBezTo>
                    <a:pt x="1795" y="112"/>
                    <a:pt x="1795" y="112"/>
                    <a:pt x="1795" y="112"/>
                  </a:cubicBezTo>
                  <a:cubicBezTo>
                    <a:pt x="1796" y="112"/>
                    <a:pt x="1796" y="112"/>
                    <a:pt x="1796" y="112"/>
                  </a:cubicBezTo>
                  <a:cubicBezTo>
                    <a:pt x="1799" y="110"/>
                    <a:pt x="1799" y="110"/>
                    <a:pt x="1799" y="110"/>
                  </a:cubicBezTo>
                  <a:cubicBezTo>
                    <a:pt x="1799" y="109"/>
                    <a:pt x="1799" y="109"/>
                    <a:pt x="1799" y="109"/>
                  </a:cubicBezTo>
                  <a:cubicBezTo>
                    <a:pt x="1797" y="107"/>
                    <a:pt x="1797" y="107"/>
                    <a:pt x="1797" y="107"/>
                  </a:cubicBezTo>
                  <a:cubicBezTo>
                    <a:pt x="1796" y="108"/>
                    <a:pt x="1796" y="108"/>
                    <a:pt x="1796" y="108"/>
                  </a:cubicBezTo>
                  <a:cubicBezTo>
                    <a:pt x="1795" y="107"/>
                    <a:pt x="1795" y="107"/>
                    <a:pt x="1795" y="107"/>
                  </a:cubicBezTo>
                  <a:cubicBezTo>
                    <a:pt x="1793" y="107"/>
                    <a:pt x="1793" y="107"/>
                    <a:pt x="1793" y="107"/>
                  </a:cubicBezTo>
                  <a:cubicBezTo>
                    <a:pt x="1792" y="106"/>
                    <a:pt x="1792" y="106"/>
                    <a:pt x="1792" y="106"/>
                  </a:cubicBezTo>
                  <a:cubicBezTo>
                    <a:pt x="1793" y="105"/>
                    <a:pt x="1793" y="105"/>
                    <a:pt x="1793" y="105"/>
                  </a:cubicBezTo>
                  <a:cubicBezTo>
                    <a:pt x="1796" y="104"/>
                    <a:pt x="1796" y="104"/>
                    <a:pt x="1796" y="104"/>
                  </a:cubicBezTo>
                  <a:cubicBezTo>
                    <a:pt x="1799" y="106"/>
                    <a:pt x="1799" y="106"/>
                    <a:pt x="1799" y="106"/>
                  </a:cubicBezTo>
                  <a:cubicBezTo>
                    <a:pt x="1801" y="105"/>
                    <a:pt x="1801" y="105"/>
                    <a:pt x="1801" y="105"/>
                  </a:cubicBezTo>
                  <a:cubicBezTo>
                    <a:pt x="1805" y="105"/>
                    <a:pt x="1805" y="105"/>
                    <a:pt x="1805" y="105"/>
                  </a:cubicBezTo>
                  <a:cubicBezTo>
                    <a:pt x="1813" y="105"/>
                    <a:pt x="1813" y="105"/>
                    <a:pt x="1813" y="105"/>
                  </a:cubicBezTo>
                  <a:cubicBezTo>
                    <a:pt x="1814" y="104"/>
                    <a:pt x="1814" y="104"/>
                    <a:pt x="1814" y="104"/>
                  </a:cubicBezTo>
                  <a:cubicBezTo>
                    <a:pt x="1819" y="104"/>
                    <a:pt x="1819" y="104"/>
                    <a:pt x="1819" y="104"/>
                  </a:cubicBezTo>
                  <a:cubicBezTo>
                    <a:pt x="1822" y="104"/>
                    <a:pt x="1822" y="104"/>
                    <a:pt x="1822" y="104"/>
                  </a:cubicBezTo>
                  <a:cubicBezTo>
                    <a:pt x="1824" y="104"/>
                    <a:pt x="1824" y="104"/>
                    <a:pt x="1824" y="104"/>
                  </a:cubicBezTo>
                  <a:cubicBezTo>
                    <a:pt x="1825" y="104"/>
                    <a:pt x="1825" y="104"/>
                    <a:pt x="1825" y="104"/>
                  </a:cubicBezTo>
                  <a:cubicBezTo>
                    <a:pt x="1821" y="106"/>
                    <a:pt x="1821" y="106"/>
                    <a:pt x="1821" y="106"/>
                  </a:cubicBezTo>
                  <a:cubicBezTo>
                    <a:pt x="1819" y="105"/>
                    <a:pt x="1819" y="105"/>
                    <a:pt x="1819" y="105"/>
                  </a:cubicBezTo>
                  <a:cubicBezTo>
                    <a:pt x="1819" y="106"/>
                    <a:pt x="1819" y="106"/>
                    <a:pt x="1819" y="106"/>
                  </a:cubicBezTo>
                  <a:cubicBezTo>
                    <a:pt x="1817" y="105"/>
                    <a:pt x="1817" y="105"/>
                    <a:pt x="1817" y="105"/>
                  </a:cubicBezTo>
                  <a:cubicBezTo>
                    <a:pt x="1817" y="108"/>
                    <a:pt x="1817" y="108"/>
                    <a:pt x="1817" y="108"/>
                  </a:cubicBezTo>
                  <a:cubicBezTo>
                    <a:pt x="1818" y="109"/>
                    <a:pt x="1818" y="109"/>
                    <a:pt x="1818" y="109"/>
                  </a:cubicBezTo>
                  <a:cubicBezTo>
                    <a:pt x="1817" y="110"/>
                    <a:pt x="1817" y="110"/>
                    <a:pt x="1817" y="110"/>
                  </a:cubicBezTo>
                  <a:cubicBezTo>
                    <a:pt x="1817" y="111"/>
                    <a:pt x="1817" y="111"/>
                    <a:pt x="1817" y="111"/>
                  </a:cubicBezTo>
                  <a:cubicBezTo>
                    <a:pt x="1818" y="111"/>
                    <a:pt x="1818" y="111"/>
                    <a:pt x="1818" y="111"/>
                  </a:cubicBezTo>
                  <a:cubicBezTo>
                    <a:pt x="1820" y="110"/>
                    <a:pt x="1820" y="110"/>
                    <a:pt x="1820" y="110"/>
                  </a:cubicBezTo>
                  <a:cubicBezTo>
                    <a:pt x="1820" y="109"/>
                    <a:pt x="1820" y="109"/>
                    <a:pt x="1820" y="109"/>
                  </a:cubicBezTo>
                  <a:cubicBezTo>
                    <a:pt x="1823" y="106"/>
                    <a:pt x="1823" y="106"/>
                    <a:pt x="1823" y="106"/>
                  </a:cubicBezTo>
                  <a:cubicBezTo>
                    <a:pt x="1827" y="105"/>
                    <a:pt x="1827" y="105"/>
                    <a:pt x="1827" y="105"/>
                  </a:cubicBezTo>
                  <a:cubicBezTo>
                    <a:pt x="1828" y="107"/>
                    <a:pt x="1828" y="107"/>
                    <a:pt x="1828" y="107"/>
                  </a:cubicBezTo>
                  <a:cubicBezTo>
                    <a:pt x="1828" y="110"/>
                    <a:pt x="1828" y="110"/>
                    <a:pt x="1828" y="110"/>
                  </a:cubicBezTo>
                  <a:cubicBezTo>
                    <a:pt x="1828" y="111"/>
                    <a:pt x="1828" y="111"/>
                    <a:pt x="1828" y="111"/>
                  </a:cubicBezTo>
                  <a:cubicBezTo>
                    <a:pt x="1827" y="109"/>
                    <a:pt x="1827" y="109"/>
                    <a:pt x="1827" y="109"/>
                  </a:cubicBezTo>
                  <a:cubicBezTo>
                    <a:pt x="1826" y="108"/>
                    <a:pt x="1826" y="108"/>
                    <a:pt x="1826" y="108"/>
                  </a:cubicBezTo>
                  <a:cubicBezTo>
                    <a:pt x="1826" y="106"/>
                    <a:pt x="1826" y="106"/>
                    <a:pt x="1826" y="106"/>
                  </a:cubicBezTo>
                  <a:cubicBezTo>
                    <a:pt x="1824" y="108"/>
                    <a:pt x="1824" y="108"/>
                    <a:pt x="1824" y="108"/>
                  </a:cubicBezTo>
                  <a:cubicBezTo>
                    <a:pt x="1823" y="107"/>
                    <a:pt x="1823" y="107"/>
                    <a:pt x="1823" y="107"/>
                  </a:cubicBezTo>
                  <a:cubicBezTo>
                    <a:pt x="1824" y="110"/>
                    <a:pt x="1824" y="110"/>
                    <a:pt x="1824" y="110"/>
                  </a:cubicBezTo>
                  <a:cubicBezTo>
                    <a:pt x="1826" y="110"/>
                    <a:pt x="1826" y="110"/>
                    <a:pt x="1826" y="110"/>
                  </a:cubicBezTo>
                  <a:cubicBezTo>
                    <a:pt x="1826" y="113"/>
                    <a:pt x="1826" y="113"/>
                    <a:pt x="1826" y="113"/>
                  </a:cubicBezTo>
                  <a:cubicBezTo>
                    <a:pt x="1825" y="115"/>
                    <a:pt x="1825" y="115"/>
                    <a:pt x="1825" y="115"/>
                  </a:cubicBezTo>
                  <a:cubicBezTo>
                    <a:pt x="1824" y="114"/>
                    <a:pt x="1824" y="114"/>
                    <a:pt x="1824" y="114"/>
                  </a:cubicBezTo>
                  <a:cubicBezTo>
                    <a:pt x="1823" y="115"/>
                    <a:pt x="1823" y="115"/>
                    <a:pt x="1823" y="115"/>
                  </a:cubicBezTo>
                  <a:cubicBezTo>
                    <a:pt x="1825" y="116"/>
                    <a:pt x="1825" y="116"/>
                    <a:pt x="1825" y="116"/>
                  </a:cubicBezTo>
                  <a:cubicBezTo>
                    <a:pt x="1825" y="117"/>
                    <a:pt x="1825" y="117"/>
                    <a:pt x="1825" y="117"/>
                  </a:cubicBezTo>
                  <a:cubicBezTo>
                    <a:pt x="1826" y="117"/>
                    <a:pt x="1826" y="117"/>
                    <a:pt x="1826" y="117"/>
                  </a:cubicBezTo>
                  <a:cubicBezTo>
                    <a:pt x="1828" y="116"/>
                    <a:pt x="1828" y="116"/>
                    <a:pt x="1828" y="116"/>
                  </a:cubicBezTo>
                  <a:cubicBezTo>
                    <a:pt x="1828" y="114"/>
                    <a:pt x="1828" y="114"/>
                    <a:pt x="1828" y="114"/>
                  </a:cubicBezTo>
                  <a:cubicBezTo>
                    <a:pt x="1829" y="113"/>
                    <a:pt x="1829" y="113"/>
                    <a:pt x="1829" y="113"/>
                  </a:cubicBezTo>
                  <a:cubicBezTo>
                    <a:pt x="1829" y="111"/>
                    <a:pt x="1829" y="111"/>
                    <a:pt x="1829" y="111"/>
                  </a:cubicBezTo>
                  <a:cubicBezTo>
                    <a:pt x="1829" y="110"/>
                    <a:pt x="1829" y="110"/>
                    <a:pt x="1829" y="110"/>
                  </a:cubicBezTo>
                  <a:cubicBezTo>
                    <a:pt x="1828" y="103"/>
                    <a:pt x="1828" y="103"/>
                    <a:pt x="1828" y="103"/>
                  </a:cubicBezTo>
                  <a:cubicBezTo>
                    <a:pt x="1831" y="102"/>
                    <a:pt x="1831" y="102"/>
                    <a:pt x="1831" y="102"/>
                  </a:cubicBezTo>
                  <a:cubicBezTo>
                    <a:pt x="1834" y="101"/>
                    <a:pt x="1834" y="101"/>
                    <a:pt x="1834" y="101"/>
                  </a:cubicBezTo>
                  <a:cubicBezTo>
                    <a:pt x="1838" y="100"/>
                    <a:pt x="1838" y="100"/>
                    <a:pt x="1838" y="100"/>
                  </a:cubicBezTo>
                  <a:cubicBezTo>
                    <a:pt x="1841" y="100"/>
                    <a:pt x="1841" y="100"/>
                    <a:pt x="1841" y="100"/>
                  </a:cubicBezTo>
                  <a:cubicBezTo>
                    <a:pt x="1845" y="102"/>
                    <a:pt x="1845" y="102"/>
                    <a:pt x="1845" y="102"/>
                  </a:cubicBezTo>
                  <a:cubicBezTo>
                    <a:pt x="1847" y="105"/>
                    <a:pt x="1847" y="105"/>
                    <a:pt x="1847" y="105"/>
                  </a:cubicBezTo>
                  <a:cubicBezTo>
                    <a:pt x="1847" y="106"/>
                    <a:pt x="1847" y="106"/>
                    <a:pt x="1847" y="106"/>
                  </a:cubicBezTo>
                  <a:cubicBezTo>
                    <a:pt x="1846" y="107"/>
                    <a:pt x="1846" y="107"/>
                    <a:pt x="1846" y="107"/>
                  </a:cubicBezTo>
                  <a:cubicBezTo>
                    <a:pt x="1844" y="105"/>
                    <a:pt x="1844" y="105"/>
                    <a:pt x="1844" y="105"/>
                  </a:cubicBezTo>
                  <a:cubicBezTo>
                    <a:pt x="1843" y="105"/>
                    <a:pt x="1843" y="105"/>
                    <a:pt x="1843" y="105"/>
                  </a:cubicBezTo>
                  <a:cubicBezTo>
                    <a:pt x="1844" y="107"/>
                    <a:pt x="1844" y="107"/>
                    <a:pt x="1844" y="107"/>
                  </a:cubicBezTo>
                  <a:cubicBezTo>
                    <a:pt x="1844" y="108"/>
                    <a:pt x="1844" y="108"/>
                    <a:pt x="1844" y="108"/>
                  </a:cubicBezTo>
                  <a:cubicBezTo>
                    <a:pt x="1844" y="109"/>
                    <a:pt x="1844" y="109"/>
                    <a:pt x="1844" y="109"/>
                  </a:cubicBezTo>
                  <a:cubicBezTo>
                    <a:pt x="1843" y="110"/>
                    <a:pt x="1843" y="110"/>
                    <a:pt x="1843" y="110"/>
                  </a:cubicBezTo>
                  <a:cubicBezTo>
                    <a:pt x="1844" y="110"/>
                    <a:pt x="1844" y="110"/>
                    <a:pt x="1844" y="110"/>
                  </a:cubicBezTo>
                  <a:cubicBezTo>
                    <a:pt x="1845" y="110"/>
                    <a:pt x="1845" y="110"/>
                    <a:pt x="1845" y="110"/>
                  </a:cubicBezTo>
                  <a:cubicBezTo>
                    <a:pt x="1847" y="109"/>
                    <a:pt x="1847" y="109"/>
                    <a:pt x="1847" y="109"/>
                  </a:cubicBezTo>
                  <a:cubicBezTo>
                    <a:pt x="1849" y="108"/>
                    <a:pt x="1849" y="108"/>
                    <a:pt x="1849" y="108"/>
                  </a:cubicBezTo>
                  <a:cubicBezTo>
                    <a:pt x="1849" y="110"/>
                    <a:pt x="1849" y="110"/>
                    <a:pt x="1849" y="110"/>
                  </a:cubicBezTo>
                  <a:cubicBezTo>
                    <a:pt x="1850" y="111"/>
                    <a:pt x="1850" y="111"/>
                    <a:pt x="1850" y="111"/>
                  </a:cubicBezTo>
                  <a:cubicBezTo>
                    <a:pt x="1850" y="113"/>
                    <a:pt x="1850" y="113"/>
                    <a:pt x="1850" y="113"/>
                  </a:cubicBezTo>
                  <a:cubicBezTo>
                    <a:pt x="1851" y="114"/>
                    <a:pt x="1851" y="114"/>
                    <a:pt x="1851" y="114"/>
                  </a:cubicBezTo>
                  <a:cubicBezTo>
                    <a:pt x="1852" y="112"/>
                    <a:pt x="1852" y="112"/>
                    <a:pt x="1852" y="112"/>
                  </a:cubicBezTo>
                  <a:cubicBezTo>
                    <a:pt x="1851" y="111"/>
                    <a:pt x="1851" y="111"/>
                    <a:pt x="1851" y="111"/>
                  </a:cubicBezTo>
                  <a:cubicBezTo>
                    <a:pt x="1853" y="110"/>
                    <a:pt x="1853" y="110"/>
                    <a:pt x="1853" y="110"/>
                  </a:cubicBezTo>
                  <a:cubicBezTo>
                    <a:pt x="1855" y="111"/>
                    <a:pt x="1855" y="111"/>
                    <a:pt x="1855" y="111"/>
                  </a:cubicBezTo>
                  <a:cubicBezTo>
                    <a:pt x="1855" y="112"/>
                    <a:pt x="1855" y="112"/>
                    <a:pt x="1855" y="112"/>
                  </a:cubicBezTo>
                  <a:cubicBezTo>
                    <a:pt x="1855" y="113"/>
                    <a:pt x="1855" y="113"/>
                    <a:pt x="1855" y="113"/>
                  </a:cubicBezTo>
                  <a:cubicBezTo>
                    <a:pt x="1854" y="115"/>
                    <a:pt x="1854" y="115"/>
                    <a:pt x="1854" y="115"/>
                  </a:cubicBezTo>
                  <a:cubicBezTo>
                    <a:pt x="1854" y="116"/>
                    <a:pt x="1854" y="116"/>
                    <a:pt x="1854" y="116"/>
                  </a:cubicBezTo>
                  <a:cubicBezTo>
                    <a:pt x="1855" y="115"/>
                    <a:pt x="1855" y="115"/>
                    <a:pt x="1855" y="115"/>
                  </a:cubicBezTo>
                  <a:cubicBezTo>
                    <a:pt x="1856" y="114"/>
                    <a:pt x="1856" y="114"/>
                    <a:pt x="1856" y="114"/>
                  </a:cubicBezTo>
                  <a:cubicBezTo>
                    <a:pt x="1857" y="113"/>
                    <a:pt x="1857" y="113"/>
                    <a:pt x="1857" y="113"/>
                  </a:cubicBezTo>
                  <a:cubicBezTo>
                    <a:pt x="1858" y="110"/>
                    <a:pt x="1858" y="110"/>
                    <a:pt x="1858" y="110"/>
                  </a:cubicBezTo>
                  <a:cubicBezTo>
                    <a:pt x="1859" y="110"/>
                    <a:pt x="1859" y="110"/>
                    <a:pt x="1859" y="110"/>
                  </a:cubicBezTo>
                  <a:cubicBezTo>
                    <a:pt x="1860" y="110"/>
                    <a:pt x="1860" y="110"/>
                    <a:pt x="1860" y="110"/>
                  </a:cubicBezTo>
                  <a:cubicBezTo>
                    <a:pt x="1863" y="112"/>
                    <a:pt x="1863" y="112"/>
                    <a:pt x="1863" y="112"/>
                  </a:cubicBezTo>
                  <a:cubicBezTo>
                    <a:pt x="1866" y="113"/>
                    <a:pt x="1866" y="113"/>
                    <a:pt x="1866" y="113"/>
                  </a:cubicBezTo>
                  <a:cubicBezTo>
                    <a:pt x="1868" y="115"/>
                    <a:pt x="1868" y="115"/>
                    <a:pt x="1868" y="115"/>
                  </a:cubicBezTo>
                  <a:cubicBezTo>
                    <a:pt x="1867" y="116"/>
                    <a:pt x="1867" y="116"/>
                    <a:pt x="1867" y="116"/>
                  </a:cubicBezTo>
                  <a:cubicBezTo>
                    <a:pt x="1865" y="117"/>
                    <a:pt x="1865" y="117"/>
                    <a:pt x="1865" y="117"/>
                  </a:cubicBezTo>
                  <a:cubicBezTo>
                    <a:pt x="1864" y="119"/>
                    <a:pt x="1864" y="119"/>
                    <a:pt x="1864" y="119"/>
                  </a:cubicBezTo>
                  <a:cubicBezTo>
                    <a:pt x="1866" y="118"/>
                    <a:pt x="1866" y="118"/>
                    <a:pt x="1866" y="118"/>
                  </a:cubicBezTo>
                  <a:cubicBezTo>
                    <a:pt x="1868" y="117"/>
                    <a:pt x="1868" y="117"/>
                    <a:pt x="1868" y="117"/>
                  </a:cubicBezTo>
                  <a:cubicBezTo>
                    <a:pt x="1870" y="118"/>
                    <a:pt x="1870" y="118"/>
                    <a:pt x="1870" y="118"/>
                  </a:cubicBezTo>
                  <a:cubicBezTo>
                    <a:pt x="1872" y="117"/>
                    <a:pt x="1872" y="117"/>
                    <a:pt x="1872" y="117"/>
                  </a:cubicBezTo>
                  <a:cubicBezTo>
                    <a:pt x="1874" y="116"/>
                    <a:pt x="1874" y="116"/>
                    <a:pt x="1874" y="116"/>
                  </a:cubicBezTo>
                  <a:cubicBezTo>
                    <a:pt x="1875" y="115"/>
                    <a:pt x="1875" y="115"/>
                    <a:pt x="1875" y="115"/>
                  </a:cubicBezTo>
                  <a:cubicBezTo>
                    <a:pt x="1878" y="113"/>
                    <a:pt x="1878" y="113"/>
                    <a:pt x="1878" y="113"/>
                  </a:cubicBezTo>
                  <a:cubicBezTo>
                    <a:pt x="1879" y="113"/>
                    <a:pt x="1879" y="113"/>
                    <a:pt x="1879" y="113"/>
                  </a:cubicBezTo>
                  <a:cubicBezTo>
                    <a:pt x="1881" y="111"/>
                    <a:pt x="1881" y="111"/>
                    <a:pt x="1881" y="111"/>
                  </a:cubicBezTo>
                  <a:cubicBezTo>
                    <a:pt x="1883" y="110"/>
                    <a:pt x="1883" y="110"/>
                    <a:pt x="1883" y="110"/>
                  </a:cubicBezTo>
                  <a:cubicBezTo>
                    <a:pt x="1888" y="108"/>
                    <a:pt x="1888" y="108"/>
                    <a:pt x="1888" y="108"/>
                  </a:cubicBezTo>
                  <a:cubicBezTo>
                    <a:pt x="1890" y="107"/>
                    <a:pt x="1890" y="107"/>
                    <a:pt x="1890" y="107"/>
                  </a:cubicBezTo>
                  <a:cubicBezTo>
                    <a:pt x="1891" y="107"/>
                    <a:pt x="1891" y="107"/>
                    <a:pt x="1891" y="107"/>
                  </a:cubicBezTo>
                  <a:cubicBezTo>
                    <a:pt x="1894" y="105"/>
                    <a:pt x="1894" y="105"/>
                    <a:pt x="1894" y="105"/>
                  </a:cubicBezTo>
                  <a:cubicBezTo>
                    <a:pt x="1896" y="105"/>
                    <a:pt x="1896" y="105"/>
                    <a:pt x="1896" y="105"/>
                  </a:cubicBezTo>
                  <a:cubicBezTo>
                    <a:pt x="1899" y="105"/>
                    <a:pt x="1899" y="105"/>
                    <a:pt x="1899" y="105"/>
                  </a:cubicBezTo>
                  <a:cubicBezTo>
                    <a:pt x="1905" y="107"/>
                    <a:pt x="1905" y="107"/>
                    <a:pt x="1905" y="107"/>
                  </a:cubicBezTo>
                  <a:cubicBezTo>
                    <a:pt x="1907" y="110"/>
                    <a:pt x="1907" y="110"/>
                    <a:pt x="1907" y="110"/>
                  </a:cubicBezTo>
                  <a:cubicBezTo>
                    <a:pt x="1910" y="111"/>
                    <a:pt x="1910" y="111"/>
                    <a:pt x="1910" y="111"/>
                  </a:cubicBezTo>
                  <a:cubicBezTo>
                    <a:pt x="1912" y="114"/>
                    <a:pt x="1912" y="114"/>
                    <a:pt x="1912" y="114"/>
                  </a:cubicBezTo>
                  <a:cubicBezTo>
                    <a:pt x="1914" y="116"/>
                    <a:pt x="1914" y="116"/>
                    <a:pt x="1914" y="116"/>
                  </a:cubicBezTo>
                  <a:cubicBezTo>
                    <a:pt x="1914" y="117"/>
                    <a:pt x="1914" y="117"/>
                    <a:pt x="1914" y="117"/>
                  </a:cubicBezTo>
                  <a:cubicBezTo>
                    <a:pt x="1914" y="118"/>
                    <a:pt x="1914" y="118"/>
                    <a:pt x="1914" y="118"/>
                  </a:cubicBezTo>
                  <a:cubicBezTo>
                    <a:pt x="1914" y="120"/>
                    <a:pt x="1914" y="120"/>
                    <a:pt x="1914" y="120"/>
                  </a:cubicBezTo>
                  <a:cubicBezTo>
                    <a:pt x="1915" y="122"/>
                    <a:pt x="1915" y="122"/>
                    <a:pt x="1915" y="122"/>
                  </a:cubicBezTo>
                  <a:cubicBezTo>
                    <a:pt x="1916" y="123"/>
                    <a:pt x="1916" y="123"/>
                    <a:pt x="1916" y="123"/>
                  </a:cubicBezTo>
                  <a:cubicBezTo>
                    <a:pt x="1915" y="125"/>
                    <a:pt x="1915" y="125"/>
                    <a:pt x="1915" y="125"/>
                  </a:cubicBezTo>
                  <a:cubicBezTo>
                    <a:pt x="1916" y="124"/>
                    <a:pt x="1916" y="124"/>
                    <a:pt x="1916" y="124"/>
                  </a:cubicBezTo>
                  <a:cubicBezTo>
                    <a:pt x="1918" y="123"/>
                    <a:pt x="1918" y="123"/>
                    <a:pt x="1918" y="123"/>
                  </a:cubicBezTo>
                  <a:cubicBezTo>
                    <a:pt x="1919" y="123"/>
                    <a:pt x="1919" y="123"/>
                    <a:pt x="1919" y="123"/>
                  </a:cubicBezTo>
                  <a:cubicBezTo>
                    <a:pt x="1920" y="123"/>
                    <a:pt x="1920" y="123"/>
                    <a:pt x="1920" y="123"/>
                  </a:cubicBezTo>
                  <a:cubicBezTo>
                    <a:pt x="1920" y="122"/>
                    <a:pt x="1920" y="122"/>
                    <a:pt x="1920" y="122"/>
                  </a:cubicBezTo>
                  <a:cubicBezTo>
                    <a:pt x="1922" y="122"/>
                    <a:pt x="1922" y="122"/>
                    <a:pt x="1922" y="122"/>
                  </a:cubicBezTo>
                  <a:cubicBezTo>
                    <a:pt x="1923" y="123"/>
                    <a:pt x="1923" y="123"/>
                    <a:pt x="1923" y="123"/>
                  </a:cubicBezTo>
                  <a:cubicBezTo>
                    <a:pt x="1924" y="125"/>
                    <a:pt x="1924" y="125"/>
                    <a:pt x="1924" y="125"/>
                  </a:cubicBezTo>
                  <a:cubicBezTo>
                    <a:pt x="1924" y="123"/>
                    <a:pt x="1924" y="123"/>
                    <a:pt x="1924" y="123"/>
                  </a:cubicBezTo>
                  <a:cubicBezTo>
                    <a:pt x="1924" y="121"/>
                    <a:pt x="1924" y="121"/>
                    <a:pt x="1924" y="121"/>
                  </a:cubicBezTo>
                  <a:cubicBezTo>
                    <a:pt x="1925" y="121"/>
                    <a:pt x="1925" y="121"/>
                    <a:pt x="1925" y="121"/>
                  </a:cubicBezTo>
                  <a:cubicBezTo>
                    <a:pt x="1926" y="123"/>
                    <a:pt x="1926" y="123"/>
                    <a:pt x="1926" y="123"/>
                  </a:cubicBezTo>
                  <a:cubicBezTo>
                    <a:pt x="1928" y="125"/>
                    <a:pt x="1928" y="125"/>
                    <a:pt x="1928" y="125"/>
                  </a:cubicBezTo>
                  <a:cubicBezTo>
                    <a:pt x="1928" y="127"/>
                    <a:pt x="1928" y="127"/>
                    <a:pt x="1928" y="127"/>
                  </a:cubicBezTo>
                  <a:cubicBezTo>
                    <a:pt x="1929" y="127"/>
                    <a:pt x="1929" y="127"/>
                    <a:pt x="1929" y="127"/>
                  </a:cubicBezTo>
                  <a:cubicBezTo>
                    <a:pt x="1931" y="130"/>
                    <a:pt x="1931" y="130"/>
                    <a:pt x="1931" y="130"/>
                  </a:cubicBezTo>
                  <a:cubicBezTo>
                    <a:pt x="1931" y="129"/>
                    <a:pt x="1931" y="129"/>
                    <a:pt x="1931" y="129"/>
                  </a:cubicBezTo>
                  <a:cubicBezTo>
                    <a:pt x="1930" y="127"/>
                    <a:pt x="1930" y="127"/>
                    <a:pt x="1930" y="127"/>
                  </a:cubicBezTo>
                  <a:cubicBezTo>
                    <a:pt x="1929" y="126"/>
                    <a:pt x="1929" y="126"/>
                    <a:pt x="1929" y="126"/>
                  </a:cubicBezTo>
                  <a:cubicBezTo>
                    <a:pt x="1929" y="125"/>
                    <a:pt x="1929" y="125"/>
                    <a:pt x="1929" y="125"/>
                  </a:cubicBezTo>
                  <a:cubicBezTo>
                    <a:pt x="1930" y="126"/>
                    <a:pt x="1930" y="126"/>
                    <a:pt x="1930" y="126"/>
                  </a:cubicBezTo>
                  <a:cubicBezTo>
                    <a:pt x="1931" y="126"/>
                    <a:pt x="1931" y="126"/>
                    <a:pt x="1931" y="126"/>
                  </a:cubicBezTo>
                  <a:cubicBezTo>
                    <a:pt x="1933" y="127"/>
                    <a:pt x="1933" y="127"/>
                    <a:pt x="1933" y="127"/>
                  </a:cubicBezTo>
                  <a:cubicBezTo>
                    <a:pt x="1934" y="129"/>
                    <a:pt x="1934" y="129"/>
                    <a:pt x="1934" y="129"/>
                  </a:cubicBezTo>
                  <a:cubicBezTo>
                    <a:pt x="1934" y="127"/>
                    <a:pt x="1934" y="127"/>
                    <a:pt x="1934" y="127"/>
                  </a:cubicBezTo>
                  <a:cubicBezTo>
                    <a:pt x="1932" y="124"/>
                    <a:pt x="1932" y="124"/>
                    <a:pt x="1932" y="124"/>
                  </a:cubicBezTo>
                  <a:cubicBezTo>
                    <a:pt x="1932" y="121"/>
                    <a:pt x="1932" y="121"/>
                    <a:pt x="1932" y="121"/>
                  </a:cubicBezTo>
                  <a:cubicBezTo>
                    <a:pt x="1932" y="119"/>
                    <a:pt x="1932" y="119"/>
                    <a:pt x="1932" y="119"/>
                  </a:cubicBezTo>
                  <a:cubicBezTo>
                    <a:pt x="1933" y="117"/>
                    <a:pt x="1933" y="117"/>
                    <a:pt x="1933" y="117"/>
                  </a:cubicBezTo>
                  <a:cubicBezTo>
                    <a:pt x="1936" y="117"/>
                    <a:pt x="1936" y="117"/>
                    <a:pt x="1936" y="117"/>
                  </a:cubicBezTo>
                  <a:cubicBezTo>
                    <a:pt x="1937" y="116"/>
                    <a:pt x="1937" y="116"/>
                    <a:pt x="1937" y="116"/>
                  </a:cubicBezTo>
                  <a:cubicBezTo>
                    <a:pt x="1939" y="115"/>
                    <a:pt x="1939" y="115"/>
                    <a:pt x="1939" y="115"/>
                  </a:cubicBezTo>
                  <a:cubicBezTo>
                    <a:pt x="1939" y="114"/>
                    <a:pt x="1939" y="114"/>
                    <a:pt x="1939" y="114"/>
                  </a:cubicBezTo>
                  <a:cubicBezTo>
                    <a:pt x="1940" y="114"/>
                    <a:pt x="1940" y="114"/>
                    <a:pt x="1940" y="114"/>
                  </a:cubicBezTo>
                  <a:cubicBezTo>
                    <a:pt x="1941" y="115"/>
                    <a:pt x="1941" y="115"/>
                    <a:pt x="1941" y="115"/>
                  </a:cubicBezTo>
                  <a:cubicBezTo>
                    <a:pt x="1943" y="115"/>
                    <a:pt x="1943" y="115"/>
                    <a:pt x="1943" y="115"/>
                  </a:cubicBezTo>
                  <a:cubicBezTo>
                    <a:pt x="1944" y="115"/>
                    <a:pt x="1944" y="115"/>
                    <a:pt x="1944" y="115"/>
                  </a:cubicBezTo>
                  <a:cubicBezTo>
                    <a:pt x="1946" y="113"/>
                    <a:pt x="1946" y="113"/>
                    <a:pt x="1946" y="113"/>
                  </a:cubicBezTo>
                  <a:cubicBezTo>
                    <a:pt x="1947" y="114"/>
                    <a:pt x="1947" y="114"/>
                    <a:pt x="1947" y="114"/>
                  </a:cubicBezTo>
                  <a:cubicBezTo>
                    <a:pt x="1949" y="113"/>
                    <a:pt x="1949" y="113"/>
                    <a:pt x="1949" y="113"/>
                  </a:cubicBezTo>
                  <a:cubicBezTo>
                    <a:pt x="1952" y="113"/>
                    <a:pt x="1952" y="113"/>
                    <a:pt x="1952" y="113"/>
                  </a:cubicBezTo>
                  <a:cubicBezTo>
                    <a:pt x="1953" y="112"/>
                    <a:pt x="1953" y="112"/>
                    <a:pt x="1953" y="112"/>
                  </a:cubicBezTo>
                  <a:cubicBezTo>
                    <a:pt x="1954" y="112"/>
                    <a:pt x="1954" y="112"/>
                    <a:pt x="1954" y="112"/>
                  </a:cubicBezTo>
                  <a:cubicBezTo>
                    <a:pt x="1954" y="113"/>
                    <a:pt x="1954" y="113"/>
                    <a:pt x="1954" y="113"/>
                  </a:cubicBezTo>
                  <a:cubicBezTo>
                    <a:pt x="1955" y="114"/>
                    <a:pt x="1955" y="114"/>
                    <a:pt x="1955" y="114"/>
                  </a:cubicBezTo>
                  <a:cubicBezTo>
                    <a:pt x="1955" y="113"/>
                    <a:pt x="1955" y="113"/>
                    <a:pt x="1955" y="113"/>
                  </a:cubicBezTo>
                  <a:cubicBezTo>
                    <a:pt x="1957" y="111"/>
                    <a:pt x="1957" y="111"/>
                    <a:pt x="1957" y="111"/>
                  </a:cubicBezTo>
                  <a:cubicBezTo>
                    <a:pt x="1956" y="110"/>
                    <a:pt x="1956" y="110"/>
                    <a:pt x="1956" y="110"/>
                  </a:cubicBezTo>
                  <a:cubicBezTo>
                    <a:pt x="1956" y="108"/>
                    <a:pt x="1956" y="108"/>
                    <a:pt x="1956" y="108"/>
                  </a:cubicBezTo>
                  <a:cubicBezTo>
                    <a:pt x="1957" y="107"/>
                    <a:pt x="1957" y="107"/>
                    <a:pt x="1957" y="107"/>
                  </a:cubicBezTo>
                  <a:cubicBezTo>
                    <a:pt x="1957" y="106"/>
                    <a:pt x="1957" y="106"/>
                    <a:pt x="1957" y="106"/>
                  </a:cubicBezTo>
                  <a:cubicBezTo>
                    <a:pt x="1957" y="106"/>
                    <a:pt x="1957" y="106"/>
                    <a:pt x="1956" y="106"/>
                  </a:cubicBezTo>
                  <a:cubicBezTo>
                    <a:pt x="1956" y="106"/>
                    <a:pt x="1956" y="106"/>
                    <a:pt x="1956" y="105"/>
                  </a:cubicBezTo>
                  <a:cubicBezTo>
                    <a:pt x="1956" y="105"/>
                    <a:pt x="1956" y="105"/>
                    <a:pt x="1956" y="103"/>
                  </a:cubicBezTo>
                  <a:cubicBezTo>
                    <a:pt x="1956" y="103"/>
                    <a:pt x="1956" y="103"/>
                    <a:pt x="1956" y="102"/>
                  </a:cubicBezTo>
                  <a:cubicBezTo>
                    <a:pt x="1956" y="102"/>
                    <a:pt x="1956" y="102"/>
                    <a:pt x="1957" y="102"/>
                  </a:cubicBezTo>
                  <a:cubicBezTo>
                    <a:pt x="1957" y="102"/>
                    <a:pt x="1957" y="102"/>
                    <a:pt x="1957" y="101"/>
                  </a:cubicBezTo>
                  <a:cubicBezTo>
                    <a:pt x="1957" y="101"/>
                    <a:pt x="1957" y="101"/>
                    <a:pt x="1958" y="101"/>
                  </a:cubicBezTo>
                  <a:cubicBezTo>
                    <a:pt x="1958" y="101"/>
                    <a:pt x="1958" y="101"/>
                    <a:pt x="1959" y="101"/>
                  </a:cubicBezTo>
                  <a:cubicBezTo>
                    <a:pt x="1959" y="101"/>
                    <a:pt x="1959" y="101"/>
                    <a:pt x="1960" y="102"/>
                  </a:cubicBezTo>
                  <a:cubicBezTo>
                    <a:pt x="1960" y="102"/>
                    <a:pt x="1960" y="102"/>
                    <a:pt x="1961" y="102"/>
                  </a:cubicBezTo>
                  <a:cubicBezTo>
                    <a:pt x="1961" y="102"/>
                    <a:pt x="1961" y="102"/>
                    <a:pt x="1961" y="101"/>
                  </a:cubicBezTo>
                  <a:cubicBezTo>
                    <a:pt x="1961" y="101"/>
                    <a:pt x="1961" y="101"/>
                    <a:pt x="1963" y="102"/>
                  </a:cubicBezTo>
                  <a:cubicBezTo>
                    <a:pt x="1963" y="102"/>
                    <a:pt x="1963" y="102"/>
                    <a:pt x="1963" y="103"/>
                  </a:cubicBezTo>
                  <a:cubicBezTo>
                    <a:pt x="1963" y="103"/>
                    <a:pt x="1963" y="103"/>
                    <a:pt x="1963" y="104"/>
                  </a:cubicBezTo>
                  <a:cubicBezTo>
                    <a:pt x="1963" y="104"/>
                    <a:pt x="1963" y="104"/>
                    <a:pt x="1964" y="105"/>
                  </a:cubicBezTo>
                  <a:cubicBezTo>
                    <a:pt x="1964" y="105"/>
                    <a:pt x="1964" y="105"/>
                    <a:pt x="1964" y="106"/>
                  </a:cubicBezTo>
                  <a:cubicBezTo>
                    <a:pt x="1964" y="106"/>
                    <a:pt x="1964" y="106"/>
                    <a:pt x="1963" y="107"/>
                  </a:cubicBezTo>
                  <a:cubicBezTo>
                    <a:pt x="1963" y="107"/>
                    <a:pt x="1963" y="107"/>
                    <a:pt x="1962" y="108"/>
                  </a:cubicBezTo>
                  <a:cubicBezTo>
                    <a:pt x="1962" y="108"/>
                    <a:pt x="1962" y="108"/>
                    <a:pt x="1960" y="107"/>
                  </a:cubicBezTo>
                  <a:cubicBezTo>
                    <a:pt x="1960" y="107"/>
                    <a:pt x="1960" y="107"/>
                    <a:pt x="1959" y="106"/>
                  </a:cubicBezTo>
                  <a:cubicBezTo>
                    <a:pt x="1960" y="108"/>
                    <a:pt x="1960" y="108"/>
                    <a:pt x="1960" y="108"/>
                  </a:cubicBezTo>
                  <a:cubicBezTo>
                    <a:pt x="1960" y="109"/>
                    <a:pt x="1960" y="109"/>
                    <a:pt x="1960" y="109"/>
                  </a:cubicBezTo>
                  <a:cubicBezTo>
                    <a:pt x="1962" y="109"/>
                    <a:pt x="1962" y="109"/>
                    <a:pt x="1962" y="109"/>
                  </a:cubicBezTo>
                  <a:cubicBezTo>
                    <a:pt x="1963" y="110"/>
                    <a:pt x="1963" y="110"/>
                    <a:pt x="1963" y="110"/>
                  </a:cubicBezTo>
                  <a:cubicBezTo>
                    <a:pt x="1963" y="111"/>
                    <a:pt x="1963" y="111"/>
                    <a:pt x="1963" y="111"/>
                  </a:cubicBezTo>
                  <a:cubicBezTo>
                    <a:pt x="1965" y="113"/>
                    <a:pt x="1965" y="113"/>
                    <a:pt x="1965" y="113"/>
                  </a:cubicBezTo>
                  <a:cubicBezTo>
                    <a:pt x="1966" y="114"/>
                    <a:pt x="1966" y="114"/>
                    <a:pt x="1966" y="114"/>
                  </a:cubicBezTo>
                  <a:cubicBezTo>
                    <a:pt x="1967" y="114"/>
                    <a:pt x="1967" y="114"/>
                    <a:pt x="1967" y="114"/>
                  </a:cubicBezTo>
                  <a:cubicBezTo>
                    <a:pt x="1970" y="114"/>
                    <a:pt x="1970" y="114"/>
                    <a:pt x="1970" y="114"/>
                  </a:cubicBezTo>
                  <a:cubicBezTo>
                    <a:pt x="1971" y="114"/>
                    <a:pt x="1971" y="114"/>
                    <a:pt x="1971" y="114"/>
                  </a:cubicBezTo>
                  <a:cubicBezTo>
                    <a:pt x="1972" y="114"/>
                    <a:pt x="1972" y="114"/>
                    <a:pt x="1972" y="114"/>
                  </a:cubicBezTo>
                  <a:cubicBezTo>
                    <a:pt x="1974" y="117"/>
                    <a:pt x="1974" y="117"/>
                    <a:pt x="1974" y="117"/>
                  </a:cubicBezTo>
                  <a:cubicBezTo>
                    <a:pt x="1974" y="118"/>
                    <a:pt x="1974" y="118"/>
                    <a:pt x="1974" y="118"/>
                  </a:cubicBezTo>
                  <a:cubicBezTo>
                    <a:pt x="1975" y="119"/>
                    <a:pt x="1975" y="119"/>
                    <a:pt x="1975" y="119"/>
                  </a:cubicBezTo>
                  <a:cubicBezTo>
                    <a:pt x="1977" y="119"/>
                    <a:pt x="1977" y="119"/>
                    <a:pt x="1977" y="119"/>
                  </a:cubicBezTo>
                  <a:cubicBezTo>
                    <a:pt x="1978" y="119"/>
                    <a:pt x="1978" y="119"/>
                    <a:pt x="1978" y="119"/>
                  </a:cubicBezTo>
                  <a:cubicBezTo>
                    <a:pt x="1979" y="118"/>
                    <a:pt x="1979" y="118"/>
                    <a:pt x="1979" y="118"/>
                  </a:cubicBezTo>
                  <a:cubicBezTo>
                    <a:pt x="1979" y="117"/>
                    <a:pt x="1979" y="117"/>
                    <a:pt x="1979" y="117"/>
                  </a:cubicBezTo>
                  <a:cubicBezTo>
                    <a:pt x="1981" y="116"/>
                    <a:pt x="1981" y="116"/>
                    <a:pt x="1981" y="116"/>
                  </a:cubicBezTo>
                  <a:cubicBezTo>
                    <a:pt x="1981" y="117"/>
                    <a:pt x="1981" y="117"/>
                    <a:pt x="1981" y="117"/>
                  </a:cubicBezTo>
                  <a:cubicBezTo>
                    <a:pt x="1982" y="116"/>
                    <a:pt x="1982" y="116"/>
                    <a:pt x="1982" y="116"/>
                  </a:cubicBezTo>
                  <a:cubicBezTo>
                    <a:pt x="1981" y="115"/>
                    <a:pt x="1981" y="115"/>
                    <a:pt x="1981" y="115"/>
                  </a:cubicBezTo>
                  <a:cubicBezTo>
                    <a:pt x="1982" y="115"/>
                    <a:pt x="1982" y="115"/>
                    <a:pt x="1982" y="115"/>
                  </a:cubicBezTo>
                  <a:cubicBezTo>
                    <a:pt x="1981" y="114"/>
                    <a:pt x="1981" y="114"/>
                    <a:pt x="1981" y="114"/>
                  </a:cubicBezTo>
                  <a:cubicBezTo>
                    <a:pt x="1981" y="113"/>
                    <a:pt x="1981" y="113"/>
                    <a:pt x="1981" y="113"/>
                  </a:cubicBezTo>
                  <a:cubicBezTo>
                    <a:pt x="1980" y="111"/>
                    <a:pt x="1980" y="111"/>
                    <a:pt x="1980" y="111"/>
                  </a:cubicBezTo>
                  <a:cubicBezTo>
                    <a:pt x="1978" y="111"/>
                    <a:pt x="1978" y="111"/>
                    <a:pt x="1978" y="111"/>
                  </a:cubicBezTo>
                  <a:cubicBezTo>
                    <a:pt x="1978" y="109"/>
                    <a:pt x="1978" y="109"/>
                    <a:pt x="1978" y="109"/>
                  </a:cubicBezTo>
                  <a:cubicBezTo>
                    <a:pt x="1976" y="106"/>
                    <a:pt x="1976" y="106"/>
                    <a:pt x="1976" y="106"/>
                  </a:cubicBezTo>
                  <a:cubicBezTo>
                    <a:pt x="1975" y="106"/>
                    <a:pt x="1975" y="106"/>
                    <a:pt x="1975" y="106"/>
                  </a:cubicBezTo>
                  <a:cubicBezTo>
                    <a:pt x="1974" y="105"/>
                    <a:pt x="1974" y="105"/>
                    <a:pt x="1974" y="105"/>
                  </a:cubicBezTo>
                  <a:cubicBezTo>
                    <a:pt x="1972" y="104"/>
                    <a:pt x="1972" y="104"/>
                    <a:pt x="1972" y="104"/>
                  </a:cubicBezTo>
                  <a:cubicBezTo>
                    <a:pt x="1971" y="105"/>
                    <a:pt x="1971" y="105"/>
                    <a:pt x="1971" y="105"/>
                  </a:cubicBezTo>
                  <a:cubicBezTo>
                    <a:pt x="1970" y="105"/>
                    <a:pt x="1970" y="105"/>
                    <a:pt x="1970" y="105"/>
                  </a:cubicBezTo>
                  <a:cubicBezTo>
                    <a:pt x="1970" y="104"/>
                    <a:pt x="1970" y="104"/>
                    <a:pt x="1970" y="104"/>
                  </a:cubicBezTo>
                  <a:cubicBezTo>
                    <a:pt x="1971" y="103"/>
                    <a:pt x="1971" y="103"/>
                    <a:pt x="1971" y="103"/>
                  </a:cubicBezTo>
                  <a:cubicBezTo>
                    <a:pt x="1970" y="101"/>
                    <a:pt x="1970" y="101"/>
                    <a:pt x="1970" y="101"/>
                  </a:cubicBezTo>
                  <a:cubicBezTo>
                    <a:pt x="1969" y="100"/>
                    <a:pt x="1969" y="100"/>
                    <a:pt x="1969" y="100"/>
                  </a:cubicBezTo>
                  <a:cubicBezTo>
                    <a:pt x="1969" y="99"/>
                    <a:pt x="1969" y="99"/>
                    <a:pt x="1969" y="99"/>
                  </a:cubicBezTo>
                  <a:cubicBezTo>
                    <a:pt x="1968" y="97"/>
                    <a:pt x="1968" y="97"/>
                    <a:pt x="1968" y="97"/>
                  </a:cubicBezTo>
                  <a:cubicBezTo>
                    <a:pt x="1966" y="96"/>
                    <a:pt x="1966" y="96"/>
                    <a:pt x="1966" y="96"/>
                  </a:cubicBezTo>
                  <a:cubicBezTo>
                    <a:pt x="1966" y="95"/>
                    <a:pt x="1966" y="95"/>
                    <a:pt x="1966" y="95"/>
                  </a:cubicBezTo>
                  <a:cubicBezTo>
                    <a:pt x="1969" y="95"/>
                    <a:pt x="1969" y="95"/>
                    <a:pt x="1969" y="95"/>
                  </a:cubicBezTo>
                  <a:cubicBezTo>
                    <a:pt x="1970" y="95"/>
                    <a:pt x="1970" y="95"/>
                    <a:pt x="1970" y="95"/>
                  </a:cubicBezTo>
                  <a:cubicBezTo>
                    <a:pt x="1973" y="95"/>
                    <a:pt x="1973" y="95"/>
                    <a:pt x="1973" y="95"/>
                  </a:cubicBezTo>
                  <a:cubicBezTo>
                    <a:pt x="1976" y="95"/>
                    <a:pt x="1976" y="95"/>
                    <a:pt x="1976" y="95"/>
                  </a:cubicBezTo>
                  <a:cubicBezTo>
                    <a:pt x="1976" y="94"/>
                    <a:pt x="1976" y="94"/>
                    <a:pt x="1976" y="94"/>
                  </a:cubicBezTo>
                  <a:cubicBezTo>
                    <a:pt x="1978" y="94"/>
                    <a:pt x="1978" y="94"/>
                    <a:pt x="1978" y="94"/>
                  </a:cubicBezTo>
                  <a:cubicBezTo>
                    <a:pt x="1979" y="95"/>
                    <a:pt x="1979" y="95"/>
                    <a:pt x="1979" y="95"/>
                  </a:cubicBezTo>
                  <a:cubicBezTo>
                    <a:pt x="1980" y="94"/>
                    <a:pt x="1980" y="94"/>
                    <a:pt x="1980" y="94"/>
                  </a:cubicBezTo>
                  <a:cubicBezTo>
                    <a:pt x="1981" y="94"/>
                    <a:pt x="1981" y="94"/>
                    <a:pt x="1981" y="94"/>
                  </a:cubicBezTo>
                  <a:cubicBezTo>
                    <a:pt x="1981" y="93"/>
                    <a:pt x="1981" y="93"/>
                    <a:pt x="1981" y="93"/>
                  </a:cubicBezTo>
                  <a:cubicBezTo>
                    <a:pt x="1983" y="93"/>
                    <a:pt x="1983" y="93"/>
                    <a:pt x="1983" y="93"/>
                  </a:cubicBezTo>
                  <a:cubicBezTo>
                    <a:pt x="1984" y="94"/>
                    <a:pt x="1984" y="94"/>
                    <a:pt x="1984" y="94"/>
                  </a:cubicBezTo>
                  <a:cubicBezTo>
                    <a:pt x="1985" y="92"/>
                    <a:pt x="1985" y="92"/>
                    <a:pt x="1985" y="92"/>
                  </a:cubicBezTo>
                  <a:cubicBezTo>
                    <a:pt x="1986" y="93"/>
                    <a:pt x="1986" y="93"/>
                    <a:pt x="1986" y="93"/>
                  </a:cubicBezTo>
                  <a:cubicBezTo>
                    <a:pt x="1986" y="92"/>
                    <a:pt x="1986" y="92"/>
                    <a:pt x="1986" y="92"/>
                  </a:cubicBezTo>
                  <a:cubicBezTo>
                    <a:pt x="1991" y="90"/>
                    <a:pt x="1991" y="90"/>
                    <a:pt x="1991" y="90"/>
                  </a:cubicBezTo>
                  <a:cubicBezTo>
                    <a:pt x="1992" y="92"/>
                    <a:pt x="1992" y="92"/>
                    <a:pt x="1992" y="92"/>
                  </a:cubicBezTo>
                  <a:cubicBezTo>
                    <a:pt x="1992" y="91"/>
                    <a:pt x="1992" y="91"/>
                    <a:pt x="1992" y="91"/>
                  </a:cubicBezTo>
                  <a:cubicBezTo>
                    <a:pt x="1993" y="89"/>
                    <a:pt x="1993" y="89"/>
                    <a:pt x="1993" y="89"/>
                  </a:cubicBezTo>
                  <a:cubicBezTo>
                    <a:pt x="1993" y="90"/>
                    <a:pt x="1993" y="90"/>
                    <a:pt x="1993" y="90"/>
                  </a:cubicBezTo>
                  <a:cubicBezTo>
                    <a:pt x="1995" y="90"/>
                    <a:pt x="1995" y="90"/>
                    <a:pt x="1995" y="90"/>
                  </a:cubicBezTo>
                  <a:cubicBezTo>
                    <a:pt x="1996" y="89"/>
                    <a:pt x="1996" y="89"/>
                    <a:pt x="1996" y="89"/>
                  </a:cubicBezTo>
                  <a:cubicBezTo>
                    <a:pt x="1997" y="90"/>
                    <a:pt x="1997" y="90"/>
                    <a:pt x="1997" y="90"/>
                  </a:cubicBezTo>
                  <a:cubicBezTo>
                    <a:pt x="1999" y="90"/>
                    <a:pt x="1999" y="90"/>
                    <a:pt x="1999" y="90"/>
                  </a:cubicBezTo>
                  <a:cubicBezTo>
                    <a:pt x="2000" y="90"/>
                    <a:pt x="2000" y="90"/>
                    <a:pt x="2000" y="90"/>
                  </a:cubicBezTo>
                  <a:cubicBezTo>
                    <a:pt x="2001" y="91"/>
                    <a:pt x="2001" y="91"/>
                    <a:pt x="2001" y="91"/>
                  </a:cubicBezTo>
                  <a:cubicBezTo>
                    <a:pt x="2002" y="91"/>
                    <a:pt x="2002" y="91"/>
                    <a:pt x="2002" y="91"/>
                  </a:cubicBezTo>
                  <a:cubicBezTo>
                    <a:pt x="2003" y="90"/>
                    <a:pt x="2003" y="90"/>
                    <a:pt x="2003" y="90"/>
                  </a:cubicBezTo>
                  <a:cubicBezTo>
                    <a:pt x="2005" y="90"/>
                    <a:pt x="2005" y="90"/>
                    <a:pt x="2005" y="90"/>
                  </a:cubicBezTo>
                  <a:cubicBezTo>
                    <a:pt x="2009" y="91"/>
                    <a:pt x="2009" y="91"/>
                    <a:pt x="2009" y="91"/>
                  </a:cubicBezTo>
                  <a:cubicBezTo>
                    <a:pt x="2010" y="92"/>
                    <a:pt x="2010" y="92"/>
                    <a:pt x="2010" y="92"/>
                  </a:cubicBezTo>
                  <a:cubicBezTo>
                    <a:pt x="2011" y="92"/>
                    <a:pt x="2011" y="92"/>
                    <a:pt x="2011" y="92"/>
                  </a:cubicBezTo>
                  <a:cubicBezTo>
                    <a:pt x="2010" y="91"/>
                    <a:pt x="2010" y="91"/>
                    <a:pt x="2010" y="91"/>
                  </a:cubicBezTo>
                  <a:cubicBezTo>
                    <a:pt x="2012" y="91"/>
                    <a:pt x="2012" y="91"/>
                    <a:pt x="2012" y="91"/>
                  </a:cubicBezTo>
                  <a:cubicBezTo>
                    <a:pt x="2013" y="92"/>
                    <a:pt x="2013" y="92"/>
                    <a:pt x="2013" y="92"/>
                  </a:cubicBezTo>
                  <a:cubicBezTo>
                    <a:pt x="2012" y="92"/>
                    <a:pt x="2012" y="92"/>
                    <a:pt x="2012" y="92"/>
                  </a:cubicBezTo>
                  <a:cubicBezTo>
                    <a:pt x="2013" y="93"/>
                    <a:pt x="2013" y="93"/>
                    <a:pt x="2013" y="93"/>
                  </a:cubicBezTo>
                  <a:cubicBezTo>
                    <a:pt x="2015" y="92"/>
                    <a:pt x="2015" y="92"/>
                    <a:pt x="2015" y="92"/>
                  </a:cubicBezTo>
                  <a:cubicBezTo>
                    <a:pt x="2019" y="93"/>
                    <a:pt x="2019" y="93"/>
                    <a:pt x="2019" y="93"/>
                  </a:cubicBezTo>
                  <a:cubicBezTo>
                    <a:pt x="2022" y="95"/>
                    <a:pt x="2022" y="95"/>
                    <a:pt x="2022" y="95"/>
                  </a:cubicBezTo>
                  <a:cubicBezTo>
                    <a:pt x="2022" y="96"/>
                    <a:pt x="2022" y="96"/>
                    <a:pt x="2022" y="96"/>
                  </a:cubicBezTo>
                  <a:cubicBezTo>
                    <a:pt x="2022" y="96"/>
                    <a:pt x="2022" y="96"/>
                    <a:pt x="2022" y="96"/>
                  </a:cubicBezTo>
                  <a:cubicBezTo>
                    <a:pt x="2021" y="95"/>
                    <a:pt x="2021" y="95"/>
                    <a:pt x="2021" y="95"/>
                  </a:cubicBezTo>
                  <a:cubicBezTo>
                    <a:pt x="2019" y="94"/>
                    <a:pt x="2019" y="94"/>
                    <a:pt x="2019" y="94"/>
                  </a:cubicBezTo>
                  <a:cubicBezTo>
                    <a:pt x="2019" y="95"/>
                    <a:pt x="2019" y="95"/>
                    <a:pt x="2019" y="95"/>
                  </a:cubicBezTo>
                  <a:cubicBezTo>
                    <a:pt x="2020" y="95"/>
                    <a:pt x="2021" y="96"/>
                    <a:pt x="2022" y="96"/>
                  </a:cubicBezTo>
                  <a:cubicBezTo>
                    <a:pt x="2022" y="96"/>
                    <a:pt x="2022" y="96"/>
                    <a:pt x="2022" y="96"/>
                  </a:cubicBezTo>
                  <a:cubicBezTo>
                    <a:pt x="2022" y="96"/>
                    <a:pt x="2022" y="96"/>
                    <a:pt x="2022" y="96"/>
                  </a:cubicBezTo>
                  <a:cubicBezTo>
                    <a:pt x="2023" y="96"/>
                    <a:pt x="2023" y="96"/>
                    <a:pt x="2023" y="96"/>
                  </a:cubicBezTo>
                  <a:cubicBezTo>
                    <a:pt x="2024" y="96"/>
                    <a:pt x="2024" y="96"/>
                    <a:pt x="2024" y="96"/>
                  </a:cubicBezTo>
                  <a:cubicBezTo>
                    <a:pt x="2025" y="95"/>
                    <a:pt x="2025" y="95"/>
                    <a:pt x="2025" y="95"/>
                  </a:cubicBezTo>
                  <a:cubicBezTo>
                    <a:pt x="2027" y="95"/>
                    <a:pt x="2027" y="95"/>
                    <a:pt x="2027" y="95"/>
                  </a:cubicBezTo>
                  <a:cubicBezTo>
                    <a:pt x="2028" y="95"/>
                    <a:pt x="2028" y="95"/>
                    <a:pt x="2028" y="95"/>
                  </a:cubicBezTo>
                  <a:cubicBezTo>
                    <a:pt x="2028" y="94"/>
                    <a:pt x="2028" y="94"/>
                    <a:pt x="2028" y="94"/>
                  </a:cubicBezTo>
                  <a:cubicBezTo>
                    <a:pt x="2029" y="94"/>
                    <a:pt x="2029" y="94"/>
                    <a:pt x="2029" y="94"/>
                  </a:cubicBezTo>
                  <a:cubicBezTo>
                    <a:pt x="2030" y="95"/>
                    <a:pt x="2030" y="95"/>
                    <a:pt x="2030" y="95"/>
                  </a:cubicBezTo>
                  <a:cubicBezTo>
                    <a:pt x="2031" y="95"/>
                    <a:pt x="2031" y="95"/>
                    <a:pt x="2031" y="95"/>
                  </a:cubicBezTo>
                  <a:cubicBezTo>
                    <a:pt x="2032" y="95"/>
                    <a:pt x="2032" y="95"/>
                    <a:pt x="2032" y="95"/>
                  </a:cubicBezTo>
                  <a:cubicBezTo>
                    <a:pt x="2032" y="94"/>
                    <a:pt x="2032" y="94"/>
                    <a:pt x="2032" y="94"/>
                  </a:cubicBezTo>
                  <a:cubicBezTo>
                    <a:pt x="2034" y="95"/>
                    <a:pt x="2034" y="95"/>
                    <a:pt x="2034" y="95"/>
                  </a:cubicBezTo>
                  <a:cubicBezTo>
                    <a:pt x="2034" y="96"/>
                    <a:pt x="2034" y="96"/>
                    <a:pt x="2034" y="96"/>
                  </a:cubicBezTo>
                  <a:cubicBezTo>
                    <a:pt x="2036" y="96"/>
                    <a:pt x="2036" y="96"/>
                    <a:pt x="2036" y="96"/>
                  </a:cubicBezTo>
                  <a:cubicBezTo>
                    <a:pt x="2037" y="96"/>
                    <a:pt x="2037" y="96"/>
                    <a:pt x="2037" y="96"/>
                  </a:cubicBezTo>
                  <a:cubicBezTo>
                    <a:pt x="2043" y="97"/>
                    <a:pt x="2043" y="97"/>
                    <a:pt x="2043" y="97"/>
                  </a:cubicBezTo>
                  <a:cubicBezTo>
                    <a:pt x="2042" y="96"/>
                    <a:pt x="2042" y="96"/>
                    <a:pt x="2042" y="96"/>
                  </a:cubicBezTo>
                  <a:cubicBezTo>
                    <a:pt x="2044" y="96"/>
                    <a:pt x="2044" y="96"/>
                    <a:pt x="2044" y="96"/>
                  </a:cubicBezTo>
                  <a:cubicBezTo>
                    <a:pt x="2045" y="97"/>
                    <a:pt x="2045" y="97"/>
                    <a:pt x="2045" y="97"/>
                  </a:cubicBezTo>
                  <a:cubicBezTo>
                    <a:pt x="2046" y="97"/>
                    <a:pt x="2046" y="97"/>
                    <a:pt x="2046" y="97"/>
                  </a:cubicBezTo>
                  <a:cubicBezTo>
                    <a:pt x="2045" y="96"/>
                    <a:pt x="2045" y="96"/>
                    <a:pt x="2045" y="96"/>
                  </a:cubicBezTo>
                  <a:cubicBezTo>
                    <a:pt x="2046" y="96"/>
                    <a:pt x="2046" y="96"/>
                    <a:pt x="2046" y="96"/>
                  </a:cubicBezTo>
                  <a:cubicBezTo>
                    <a:pt x="2048" y="96"/>
                    <a:pt x="2048" y="96"/>
                    <a:pt x="2048" y="96"/>
                  </a:cubicBezTo>
                  <a:cubicBezTo>
                    <a:pt x="2047" y="97"/>
                    <a:pt x="2047" y="97"/>
                    <a:pt x="2047" y="97"/>
                  </a:cubicBezTo>
                  <a:cubicBezTo>
                    <a:pt x="2048" y="98"/>
                    <a:pt x="2048" y="98"/>
                    <a:pt x="2048" y="98"/>
                  </a:cubicBezTo>
                  <a:cubicBezTo>
                    <a:pt x="2050" y="98"/>
                    <a:pt x="2050" y="98"/>
                    <a:pt x="2050" y="98"/>
                  </a:cubicBezTo>
                  <a:cubicBezTo>
                    <a:pt x="2050" y="97"/>
                    <a:pt x="2050" y="97"/>
                    <a:pt x="2050" y="97"/>
                  </a:cubicBezTo>
                  <a:cubicBezTo>
                    <a:pt x="2052" y="97"/>
                    <a:pt x="2052" y="97"/>
                    <a:pt x="2052" y="97"/>
                  </a:cubicBezTo>
                  <a:cubicBezTo>
                    <a:pt x="2052" y="98"/>
                    <a:pt x="2052" y="98"/>
                    <a:pt x="2052" y="98"/>
                  </a:cubicBezTo>
                  <a:cubicBezTo>
                    <a:pt x="2053" y="99"/>
                    <a:pt x="2053" y="99"/>
                    <a:pt x="2053" y="99"/>
                  </a:cubicBezTo>
                  <a:cubicBezTo>
                    <a:pt x="2055" y="100"/>
                    <a:pt x="2055" y="100"/>
                    <a:pt x="2055" y="100"/>
                  </a:cubicBezTo>
                  <a:cubicBezTo>
                    <a:pt x="2057" y="99"/>
                    <a:pt x="2057" y="99"/>
                    <a:pt x="2057" y="99"/>
                  </a:cubicBezTo>
                  <a:cubicBezTo>
                    <a:pt x="2055" y="99"/>
                    <a:pt x="2055" y="99"/>
                    <a:pt x="2055" y="99"/>
                  </a:cubicBezTo>
                  <a:cubicBezTo>
                    <a:pt x="2053" y="98"/>
                    <a:pt x="2053" y="98"/>
                    <a:pt x="2053" y="98"/>
                  </a:cubicBezTo>
                  <a:cubicBezTo>
                    <a:pt x="2053" y="97"/>
                    <a:pt x="2053" y="97"/>
                    <a:pt x="2053" y="97"/>
                  </a:cubicBezTo>
                  <a:cubicBezTo>
                    <a:pt x="2054" y="97"/>
                    <a:pt x="2054" y="97"/>
                    <a:pt x="2054" y="97"/>
                  </a:cubicBezTo>
                  <a:cubicBezTo>
                    <a:pt x="2056" y="97"/>
                    <a:pt x="2056" y="97"/>
                    <a:pt x="2056" y="97"/>
                  </a:cubicBezTo>
                  <a:cubicBezTo>
                    <a:pt x="2058" y="98"/>
                    <a:pt x="2058" y="98"/>
                    <a:pt x="2058" y="98"/>
                  </a:cubicBezTo>
                  <a:cubicBezTo>
                    <a:pt x="2059" y="100"/>
                    <a:pt x="2059" y="100"/>
                    <a:pt x="2059" y="100"/>
                  </a:cubicBezTo>
                  <a:cubicBezTo>
                    <a:pt x="2060" y="100"/>
                    <a:pt x="2060" y="100"/>
                    <a:pt x="2060" y="100"/>
                  </a:cubicBezTo>
                  <a:cubicBezTo>
                    <a:pt x="2060" y="99"/>
                    <a:pt x="2060" y="99"/>
                    <a:pt x="2060" y="99"/>
                  </a:cubicBezTo>
                  <a:cubicBezTo>
                    <a:pt x="2061" y="99"/>
                    <a:pt x="2061" y="99"/>
                    <a:pt x="2061" y="99"/>
                  </a:cubicBezTo>
                  <a:cubicBezTo>
                    <a:pt x="2061" y="100"/>
                    <a:pt x="2061" y="100"/>
                    <a:pt x="2061" y="100"/>
                  </a:cubicBezTo>
                  <a:cubicBezTo>
                    <a:pt x="2062" y="102"/>
                    <a:pt x="2062" y="102"/>
                    <a:pt x="2062" y="102"/>
                  </a:cubicBezTo>
                  <a:cubicBezTo>
                    <a:pt x="2064" y="105"/>
                    <a:pt x="2064" y="105"/>
                    <a:pt x="2064" y="105"/>
                  </a:cubicBezTo>
                  <a:cubicBezTo>
                    <a:pt x="2067" y="106"/>
                    <a:pt x="2067" y="106"/>
                    <a:pt x="2067" y="106"/>
                  </a:cubicBezTo>
                  <a:cubicBezTo>
                    <a:pt x="2067" y="107"/>
                    <a:pt x="2067" y="107"/>
                    <a:pt x="2067" y="107"/>
                  </a:cubicBezTo>
                  <a:cubicBezTo>
                    <a:pt x="2068" y="108"/>
                    <a:pt x="2068" y="108"/>
                    <a:pt x="2068" y="108"/>
                  </a:cubicBezTo>
                  <a:cubicBezTo>
                    <a:pt x="2069" y="110"/>
                    <a:pt x="2069" y="110"/>
                    <a:pt x="2069" y="110"/>
                  </a:cubicBezTo>
                  <a:cubicBezTo>
                    <a:pt x="2068" y="110"/>
                    <a:pt x="2068" y="110"/>
                    <a:pt x="2068" y="110"/>
                  </a:cubicBezTo>
                  <a:cubicBezTo>
                    <a:pt x="2069" y="112"/>
                    <a:pt x="2069" y="112"/>
                    <a:pt x="2069" y="112"/>
                  </a:cubicBezTo>
                  <a:cubicBezTo>
                    <a:pt x="2070" y="112"/>
                    <a:pt x="2070" y="112"/>
                    <a:pt x="2070" y="112"/>
                  </a:cubicBezTo>
                  <a:cubicBezTo>
                    <a:pt x="2071" y="111"/>
                    <a:pt x="2071" y="111"/>
                    <a:pt x="2071" y="111"/>
                  </a:cubicBezTo>
                  <a:cubicBezTo>
                    <a:pt x="2073" y="111"/>
                    <a:pt x="2073" y="111"/>
                    <a:pt x="2073" y="111"/>
                  </a:cubicBezTo>
                  <a:cubicBezTo>
                    <a:pt x="2074" y="113"/>
                    <a:pt x="2074" y="113"/>
                    <a:pt x="2074" y="113"/>
                  </a:cubicBezTo>
                  <a:cubicBezTo>
                    <a:pt x="2075" y="113"/>
                    <a:pt x="2075" y="113"/>
                    <a:pt x="2075" y="113"/>
                  </a:cubicBezTo>
                  <a:cubicBezTo>
                    <a:pt x="2074" y="112"/>
                    <a:pt x="2074" y="112"/>
                    <a:pt x="2074" y="112"/>
                  </a:cubicBezTo>
                  <a:cubicBezTo>
                    <a:pt x="2074" y="111"/>
                    <a:pt x="2074" y="111"/>
                    <a:pt x="2074" y="111"/>
                  </a:cubicBezTo>
                  <a:cubicBezTo>
                    <a:pt x="2075" y="110"/>
                    <a:pt x="2075" y="110"/>
                    <a:pt x="2075" y="110"/>
                  </a:cubicBezTo>
                  <a:cubicBezTo>
                    <a:pt x="2076" y="112"/>
                    <a:pt x="2076" y="112"/>
                    <a:pt x="2076" y="112"/>
                  </a:cubicBezTo>
                  <a:cubicBezTo>
                    <a:pt x="2077" y="113"/>
                    <a:pt x="2077" y="113"/>
                    <a:pt x="2077" y="113"/>
                  </a:cubicBezTo>
                  <a:cubicBezTo>
                    <a:pt x="2076" y="111"/>
                    <a:pt x="2076" y="111"/>
                    <a:pt x="2076" y="111"/>
                  </a:cubicBezTo>
                  <a:cubicBezTo>
                    <a:pt x="2076" y="109"/>
                    <a:pt x="2076" y="109"/>
                    <a:pt x="2076" y="109"/>
                  </a:cubicBezTo>
                  <a:cubicBezTo>
                    <a:pt x="2075" y="108"/>
                    <a:pt x="2075" y="108"/>
                    <a:pt x="2075" y="108"/>
                  </a:cubicBezTo>
                  <a:cubicBezTo>
                    <a:pt x="2074" y="109"/>
                    <a:pt x="2074" y="109"/>
                    <a:pt x="2074" y="109"/>
                  </a:cubicBezTo>
                  <a:cubicBezTo>
                    <a:pt x="2072" y="110"/>
                    <a:pt x="2072" y="110"/>
                    <a:pt x="2072" y="110"/>
                  </a:cubicBezTo>
                  <a:cubicBezTo>
                    <a:pt x="2072" y="109"/>
                    <a:pt x="2072" y="109"/>
                    <a:pt x="2072" y="109"/>
                  </a:cubicBezTo>
                  <a:cubicBezTo>
                    <a:pt x="2073" y="108"/>
                    <a:pt x="2073" y="108"/>
                    <a:pt x="2073" y="108"/>
                  </a:cubicBezTo>
                  <a:cubicBezTo>
                    <a:pt x="2072" y="106"/>
                    <a:pt x="2072" y="106"/>
                    <a:pt x="2072" y="106"/>
                  </a:cubicBezTo>
                  <a:cubicBezTo>
                    <a:pt x="2070" y="105"/>
                    <a:pt x="2070" y="105"/>
                    <a:pt x="2070" y="105"/>
                  </a:cubicBezTo>
                  <a:cubicBezTo>
                    <a:pt x="2069" y="103"/>
                    <a:pt x="2069" y="103"/>
                    <a:pt x="2069" y="103"/>
                  </a:cubicBezTo>
                  <a:cubicBezTo>
                    <a:pt x="2068" y="102"/>
                    <a:pt x="2068" y="102"/>
                    <a:pt x="2068" y="102"/>
                  </a:cubicBezTo>
                  <a:cubicBezTo>
                    <a:pt x="2066" y="103"/>
                    <a:pt x="2066" y="103"/>
                    <a:pt x="2066" y="103"/>
                  </a:cubicBezTo>
                  <a:cubicBezTo>
                    <a:pt x="2067" y="102"/>
                    <a:pt x="2067" y="102"/>
                    <a:pt x="2067" y="102"/>
                  </a:cubicBezTo>
                  <a:cubicBezTo>
                    <a:pt x="2068" y="100"/>
                    <a:pt x="2068" y="100"/>
                    <a:pt x="2068" y="100"/>
                  </a:cubicBezTo>
                  <a:cubicBezTo>
                    <a:pt x="2070" y="98"/>
                    <a:pt x="2070" y="98"/>
                    <a:pt x="2070" y="98"/>
                  </a:cubicBezTo>
                  <a:cubicBezTo>
                    <a:pt x="2071" y="100"/>
                    <a:pt x="2071" y="100"/>
                    <a:pt x="2071" y="100"/>
                  </a:cubicBezTo>
                  <a:cubicBezTo>
                    <a:pt x="2072" y="101"/>
                    <a:pt x="2072" y="101"/>
                    <a:pt x="2072" y="101"/>
                  </a:cubicBezTo>
                  <a:cubicBezTo>
                    <a:pt x="2073" y="100"/>
                    <a:pt x="2073" y="100"/>
                    <a:pt x="2073" y="100"/>
                  </a:cubicBezTo>
                  <a:cubicBezTo>
                    <a:pt x="2072" y="99"/>
                    <a:pt x="2072" y="99"/>
                    <a:pt x="2072" y="99"/>
                  </a:cubicBezTo>
                  <a:cubicBezTo>
                    <a:pt x="2071" y="98"/>
                    <a:pt x="2071" y="98"/>
                    <a:pt x="2071" y="98"/>
                  </a:cubicBezTo>
                  <a:cubicBezTo>
                    <a:pt x="2072" y="98"/>
                    <a:pt x="2072" y="98"/>
                    <a:pt x="2072" y="98"/>
                  </a:cubicBezTo>
                  <a:cubicBezTo>
                    <a:pt x="2073" y="97"/>
                    <a:pt x="2073" y="97"/>
                    <a:pt x="2073" y="97"/>
                  </a:cubicBezTo>
                  <a:cubicBezTo>
                    <a:pt x="2074" y="96"/>
                    <a:pt x="2074" y="96"/>
                    <a:pt x="2074" y="96"/>
                  </a:cubicBezTo>
                  <a:cubicBezTo>
                    <a:pt x="2073" y="96"/>
                    <a:pt x="2073" y="96"/>
                    <a:pt x="2073" y="96"/>
                  </a:cubicBezTo>
                  <a:cubicBezTo>
                    <a:pt x="2073" y="95"/>
                    <a:pt x="2073" y="95"/>
                    <a:pt x="2073" y="95"/>
                  </a:cubicBezTo>
                  <a:cubicBezTo>
                    <a:pt x="2075" y="95"/>
                    <a:pt x="2075" y="95"/>
                    <a:pt x="2075" y="95"/>
                  </a:cubicBezTo>
                  <a:cubicBezTo>
                    <a:pt x="2076" y="93"/>
                    <a:pt x="2076" y="93"/>
                    <a:pt x="2076" y="93"/>
                  </a:cubicBezTo>
                  <a:cubicBezTo>
                    <a:pt x="2077" y="93"/>
                    <a:pt x="2077" y="93"/>
                    <a:pt x="2077" y="93"/>
                  </a:cubicBezTo>
                  <a:cubicBezTo>
                    <a:pt x="2077" y="94"/>
                    <a:pt x="2077" y="94"/>
                    <a:pt x="2077" y="94"/>
                  </a:cubicBezTo>
                  <a:cubicBezTo>
                    <a:pt x="2078" y="94"/>
                    <a:pt x="2078" y="94"/>
                    <a:pt x="2078" y="94"/>
                  </a:cubicBezTo>
                  <a:cubicBezTo>
                    <a:pt x="2079" y="94"/>
                    <a:pt x="2079" y="94"/>
                    <a:pt x="2079" y="94"/>
                  </a:cubicBezTo>
                  <a:cubicBezTo>
                    <a:pt x="2079" y="95"/>
                    <a:pt x="2079" y="95"/>
                    <a:pt x="2079" y="95"/>
                  </a:cubicBezTo>
                  <a:cubicBezTo>
                    <a:pt x="2080" y="96"/>
                    <a:pt x="2080" y="96"/>
                    <a:pt x="2080" y="96"/>
                  </a:cubicBezTo>
                  <a:cubicBezTo>
                    <a:pt x="2082" y="96"/>
                    <a:pt x="2082" y="96"/>
                    <a:pt x="2082" y="96"/>
                  </a:cubicBezTo>
                  <a:cubicBezTo>
                    <a:pt x="2083" y="96"/>
                    <a:pt x="2083" y="96"/>
                    <a:pt x="2083" y="96"/>
                  </a:cubicBezTo>
                  <a:cubicBezTo>
                    <a:pt x="2087" y="96"/>
                    <a:pt x="2087" y="96"/>
                    <a:pt x="2087" y="96"/>
                  </a:cubicBezTo>
                  <a:cubicBezTo>
                    <a:pt x="2087" y="98"/>
                    <a:pt x="2087" y="98"/>
                    <a:pt x="2087" y="98"/>
                  </a:cubicBezTo>
                  <a:cubicBezTo>
                    <a:pt x="2088" y="98"/>
                    <a:pt x="2088" y="98"/>
                    <a:pt x="2088" y="98"/>
                  </a:cubicBezTo>
                  <a:cubicBezTo>
                    <a:pt x="2088" y="97"/>
                    <a:pt x="2088" y="97"/>
                    <a:pt x="2088" y="97"/>
                  </a:cubicBezTo>
                  <a:cubicBezTo>
                    <a:pt x="2089" y="97"/>
                    <a:pt x="2089" y="97"/>
                    <a:pt x="2089" y="97"/>
                  </a:cubicBezTo>
                  <a:cubicBezTo>
                    <a:pt x="2089" y="99"/>
                    <a:pt x="2089" y="99"/>
                    <a:pt x="2089" y="99"/>
                  </a:cubicBezTo>
                  <a:cubicBezTo>
                    <a:pt x="2090" y="98"/>
                    <a:pt x="2090" y="98"/>
                    <a:pt x="2090" y="98"/>
                  </a:cubicBezTo>
                  <a:cubicBezTo>
                    <a:pt x="2091" y="97"/>
                    <a:pt x="2091" y="97"/>
                    <a:pt x="2091" y="97"/>
                  </a:cubicBezTo>
                  <a:cubicBezTo>
                    <a:pt x="2092" y="97"/>
                    <a:pt x="2092" y="97"/>
                    <a:pt x="2092" y="97"/>
                  </a:cubicBezTo>
                  <a:cubicBezTo>
                    <a:pt x="2092" y="98"/>
                    <a:pt x="2092" y="98"/>
                    <a:pt x="2092" y="98"/>
                  </a:cubicBezTo>
                  <a:cubicBezTo>
                    <a:pt x="2092" y="99"/>
                    <a:pt x="2092" y="99"/>
                    <a:pt x="2092" y="99"/>
                  </a:cubicBezTo>
                  <a:cubicBezTo>
                    <a:pt x="2091" y="100"/>
                    <a:pt x="2091" y="100"/>
                    <a:pt x="2091" y="100"/>
                  </a:cubicBezTo>
                  <a:cubicBezTo>
                    <a:pt x="2092" y="103"/>
                    <a:pt x="2092" y="103"/>
                    <a:pt x="2092" y="103"/>
                  </a:cubicBezTo>
                  <a:cubicBezTo>
                    <a:pt x="2092" y="105"/>
                    <a:pt x="2092" y="105"/>
                    <a:pt x="2092" y="105"/>
                  </a:cubicBezTo>
                  <a:cubicBezTo>
                    <a:pt x="2092" y="106"/>
                    <a:pt x="2092" y="106"/>
                    <a:pt x="2092" y="106"/>
                  </a:cubicBezTo>
                  <a:cubicBezTo>
                    <a:pt x="2093" y="105"/>
                    <a:pt x="2093" y="105"/>
                    <a:pt x="2093" y="105"/>
                  </a:cubicBezTo>
                  <a:cubicBezTo>
                    <a:pt x="2094" y="107"/>
                    <a:pt x="2094" y="107"/>
                    <a:pt x="2094" y="107"/>
                  </a:cubicBezTo>
                  <a:cubicBezTo>
                    <a:pt x="2096" y="107"/>
                    <a:pt x="2096" y="107"/>
                    <a:pt x="2096" y="107"/>
                  </a:cubicBezTo>
                  <a:cubicBezTo>
                    <a:pt x="2096" y="108"/>
                    <a:pt x="2096" y="108"/>
                    <a:pt x="2096" y="108"/>
                  </a:cubicBezTo>
                  <a:cubicBezTo>
                    <a:pt x="2095" y="109"/>
                    <a:pt x="2095" y="109"/>
                    <a:pt x="2095" y="109"/>
                  </a:cubicBezTo>
                  <a:cubicBezTo>
                    <a:pt x="2093" y="109"/>
                    <a:pt x="2093" y="109"/>
                    <a:pt x="2093" y="109"/>
                  </a:cubicBezTo>
                  <a:cubicBezTo>
                    <a:pt x="2091" y="110"/>
                    <a:pt x="2091" y="110"/>
                    <a:pt x="2091" y="110"/>
                  </a:cubicBezTo>
                  <a:cubicBezTo>
                    <a:pt x="2094" y="110"/>
                    <a:pt x="2094" y="110"/>
                    <a:pt x="2094" y="110"/>
                  </a:cubicBezTo>
                  <a:cubicBezTo>
                    <a:pt x="2095" y="111"/>
                    <a:pt x="2095" y="111"/>
                    <a:pt x="2095" y="111"/>
                  </a:cubicBezTo>
                  <a:cubicBezTo>
                    <a:pt x="2095" y="112"/>
                    <a:pt x="2095" y="112"/>
                    <a:pt x="2095" y="112"/>
                  </a:cubicBezTo>
                  <a:cubicBezTo>
                    <a:pt x="2093" y="113"/>
                    <a:pt x="2093" y="113"/>
                    <a:pt x="2093" y="113"/>
                  </a:cubicBezTo>
                  <a:cubicBezTo>
                    <a:pt x="2092" y="115"/>
                    <a:pt x="2092" y="115"/>
                    <a:pt x="2092" y="115"/>
                  </a:cubicBezTo>
                  <a:cubicBezTo>
                    <a:pt x="2091" y="114"/>
                    <a:pt x="2091" y="114"/>
                    <a:pt x="2091" y="114"/>
                  </a:cubicBezTo>
                  <a:cubicBezTo>
                    <a:pt x="2090" y="115"/>
                    <a:pt x="2090" y="115"/>
                    <a:pt x="2090" y="115"/>
                  </a:cubicBezTo>
                  <a:cubicBezTo>
                    <a:pt x="2088" y="115"/>
                    <a:pt x="2088" y="115"/>
                    <a:pt x="2088" y="115"/>
                  </a:cubicBezTo>
                  <a:cubicBezTo>
                    <a:pt x="2087" y="117"/>
                    <a:pt x="2087" y="117"/>
                    <a:pt x="2087" y="117"/>
                  </a:cubicBezTo>
                  <a:cubicBezTo>
                    <a:pt x="2089" y="116"/>
                    <a:pt x="2089" y="116"/>
                    <a:pt x="2089" y="116"/>
                  </a:cubicBezTo>
                  <a:cubicBezTo>
                    <a:pt x="2090" y="117"/>
                    <a:pt x="2090" y="117"/>
                    <a:pt x="2090" y="117"/>
                  </a:cubicBezTo>
                  <a:cubicBezTo>
                    <a:pt x="2090" y="118"/>
                    <a:pt x="2090" y="118"/>
                    <a:pt x="2090" y="118"/>
                  </a:cubicBezTo>
                  <a:cubicBezTo>
                    <a:pt x="2091" y="117"/>
                    <a:pt x="2091" y="117"/>
                    <a:pt x="2091" y="117"/>
                  </a:cubicBezTo>
                  <a:cubicBezTo>
                    <a:pt x="2092" y="117"/>
                    <a:pt x="2092" y="117"/>
                    <a:pt x="2092" y="117"/>
                  </a:cubicBezTo>
                  <a:cubicBezTo>
                    <a:pt x="2092" y="118"/>
                    <a:pt x="2092" y="118"/>
                    <a:pt x="2092" y="118"/>
                  </a:cubicBezTo>
                  <a:cubicBezTo>
                    <a:pt x="2093" y="119"/>
                    <a:pt x="2093" y="119"/>
                    <a:pt x="2093" y="119"/>
                  </a:cubicBezTo>
                  <a:cubicBezTo>
                    <a:pt x="2092" y="120"/>
                    <a:pt x="2092" y="120"/>
                    <a:pt x="2092" y="120"/>
                  </a:cubicBezTo>
                  <a:cubicBezTo>
                    <a:pt x="2092" y="122"/>
                    <a:pt x="2092" y="122"/>
                    <a:pt x="2092" y="122"/>
                  </a:cubicBezTo>
                  <a:cubicBezTo>
                    <a:pt x="2093" y="120"/>
                    <a:pt x="2093" y="120"/>
                    <a:pt x="2093" y="120"/>
                  </a:cubicBezTo>
                  <a:cubicBezTo>
                    <a:pt x="2095" y="120"/>
                    <a:pt x="2095" y="120"/>
                    <a:pt x="2095" y="120"/>
                  </a:cubicBezTo>
                  <a:cubicBezTo>
                    <a:pt x="2097" y="122"/>
                    <a:pt x="2097" y="122"/>
                    <a:pt x="2097" y="122"/>
                  </a:cubicBezTo>
                  <a:cubicBezTo>
                    <a:pt x="2096" y="123"/>
                    <a:pt x="2096" y="123"/>
                    <a:pt x="2096" y="123"/>
                  </a:cubicBezTo>
                  <a:cubicBezTo>
                    <a:pt x="2097" y="124"/>
                    <a:pt x="2097" y="124"/>
                    <a:pt x="2097" y="124"/>
                  </a:cubicBezTo>
                  <a:cubicBezTo>
                    <a:pt x="2096" y="125"/>
                    <a:pt x="2096" y="125"/>
                    <a:pt x="2096" y="125"/>
                  </a:cubicBezTo>
                  <a:cubicBezTo>
                    <a:pt x="2097" y="126"/>
                    <a:pt x="2097" y="126"/>
                    <a:pt x="2097" y="126"/>
                  </a:cubicBezTo>
                  <a:cubicBezTo>
                    <a:pt x="2097" y="128"/>
                    <a:pt x="2097" y="128"/>
                    <a:pt x="2097" y="128"/>
                  </a:cubicBezTo>
                  <a:cubicBezTo>
                    <a:pt x="2096" y="128"/>
                    <a:pt x="2096" y="128"/>
                    <a:pt x="2096" y="128"/>
                  </a:cubicBezTo>
                  <a:cubicBezTo>
                    <a:pt x="2095" y="129"/>
                    <a:pt x="2095" y="129"/>
                    <a:pt x="2095" y="129"/>
                  </a:cubicBezTo>
                  <a:cubicBezTo>
                    <a:pt x="2096" y="130"/>
                    <a:pt x="2096" y="130"/>
                    <a:pt x="2096" y="130"/>
                  </a:cubicBezTo>
                  <a:cubicBezTo>
                    <a:pt x="2096" y="129"/>
                    <a:pt x="2096" y="129"/>
                    <a:pt x="2096" y="129"/>
                  </a:cubicBezTo>
                  <a:cubicBezTo>
                    <a:pt x="2097" y="129"/>
                    <a:pt x="2097" y="129"/>
                    <a:pt x="2097" y="129"/>
                  </a:cubicBezTo>
                  <a:cubicBezTo>
                    <a:pt x="2098" y="129"/>
                    <a:pt x="2098" y="129"/>
                    <a:pt x="2098" y="129"/>
                  </a:cubicBezTo>
                  <a:cubicBezTo>
                    <a:pt x="2098" y="131"/>
                    <a:pt x="2098" y="131"/>
                    <a:pt x="2098" y="131"/>
                  </a:cubicBezTo>
                  <a:cubicBezTo>
                    <a:pt x="2099" y="131"/>
                    <a:pt x="2099" y="131"/>
                    <a:pt x="2099" y="131"/>
                  </a:cubicBezTo>
                  <a:cubicBezTo>
                    <a:pt x="2100" y="132"/>
                    <a:pt x="2100" y="132"/>
                    <a:pt x="2100" y="132"/>
                  </a:cubicBezTo>
                  <a:cubicBezTo>
                    <a:pt x="2100" y="131"/>
                    <a:pt x="2100" y="131"/>
                    <a:pt x="2100" y="131"/>
                  </a:cubicBezTo>
                  <a:cubicBezTo>
                    <a:pt x="2100" y="130"/>
                    <a:pt x="2100" y="130"/>
                    <a:pt x="2100" y="130"/>
                  </a:cubicBezTo>
                  <a:cubicBezTo>
                    <a:pt x="2101" y="130"/>
                    <a:pt x="2101" y="130"/>
                    <a:pt x="2101" y="130"/>
                  </a:cubicBezTo>
                  <a:cubicBezTo>
                    <a:pt x="2103" y="131"/>
                    <a:pt x="2103" y="131"/>
                    <a:pt x="2103" y="131"/>
                  </a:cubicBezTo>
                  <a:cubicBezTo>
                    <a:pt x="2103" y="132"/>
                    <a:pt x="2103" y="132"/>
                    <a:pt x="2103" y="132"/>
                  </a:cubicBezTo>
                  <a:cubicBezTo>
                    <a:pt x="2102" y="133"/>
                    <a:pt x="2102" y="133"/>
                    <a:pt x="2102" y="133"/>
                  </a:cubicBezTo>
                  <a:cubicBezTo>
                    <a:pt x="2101" y="132"/>
                    <a:pt x="2101" y="132"/>
                    <a:pt x="2101" y="132"/>
                  </a:cubicBezTo>
                  <a:cubicBezTo>
                    <a:pt x="2100" y="133"/>
                    <a:pt x="2100" y="133"/>
                    <a:pt x="2100" y="133"/>
                  </a:cubicBezTo>
                  <a:cubicBezTo>
                    <a:pt x="2101" y="134"/>
                    <a:pt x="2101" y="134"/>
                    <a:pt x="2101" y="134"/>
                  </a:cubicBezTo>
                  <a:cubicBezTo>
                    <a:pt x="2102" y="134"/>
                    <a:pt x="2102" y="134"/>
                    <a:pt x="2102" y="134"/>
                  </a:cubicBezTo>
                  <a:cubicBezTo>
                    <a:pt x="2103" y="135"/>
                    <a:pt x="2103" y="135"/>
                    <a:pt x="2103" y="135"/>
                  </a:cubicBezTo>
                  <a:cubicBezTo>
                    <a:pt x="2103" y="136"/>
                    <a:pt x="2103" y="136"/>
                    <a:pt x="2103" y="136"/>
                  </a:cubicBezTo>
                  <a:cubicBezTo>
                    <a:pt x="2101" y="137"/>
                    <a:pt x="2101" y="137"/>
                    <a:pt x="2101" y="137"/>
                  </a:cubicBezTo>
                  <a:cubicBezTo>
                    <a:pt x="2100" y="135"/>
                    <a:pt x="2100" y="135"/>
                    <a:pt x="2100" y="135"/>
                  </a:cubicBezTo>
                  <a:cubicBezTo>
                    <a:pt x="2099" y="135"/>
                    <a:pt x="2099" y="135"/>
                    <a:pt x="2099" y="135"/>
                  </a:cubicBezTo>
                  <a:cubicBezTo>
                    <a:pt x="2100" y="137"/>
                    <a:pt x="2100" y="137"/>
                    <a:pt x="2100" y="137"/>
                  </a:cubicBezTo>
                  <a:cubicBezTo>
                    <a:pt x="2099" y="138"/>
                    <a:pt x="2099" y="138"/>
                    <a:pt x="2099" y="138"/>
                  </a:cubicBezTo>
                  <a:cubicBezTo>
                    <a:pt x="2098" y="137"/>
                    <a:pt x="2098" y="137"/>
                    <a:pt x="2098" y="137"/>
                  </a:cubicBezTo>
                  <a:cubicBezTo>
                    <a:pt x="2097" y="137"/>
                    <a:pt x="2097" y="137"/>
                    <a:pt x="2097" y="137"/>
                  </a:cubicBezTo>
                  <a:cubicBezTo>
                    <a:pt x="2096" y="137"/>
                    <a:pt x="2096" y="137"/>
                    <a:pt x="2096" y="137"/>
                  </a:cubicBezTo>
                  <a:cubicBezTo>
                    <a:pt x="2094" y="137"/>
                    <a:pt x="2094" y="137"/>
                    <a:pt x="2094" y="137"/>
                  </a:cubicBezTo>
                  <a:cubicBezTo>
                    <a:pt x="2092" y="137"/>
                    <a:pt x="2092" y="137"/>
                    <a:pt x="2092" y="137"/>
                  </a:cubicBezTo>
                  <a:cubicBezTo>
                    <a:pt x="2091" y="137"/>
                    <a:pt x="2091" y="137"/>
                    <a:pt x="2091" y="137"/>
                  </a:cubicBezTo>
                  <a:cubicBezTo>
                    <a:pt x="2092" y="136"/>
                    <a:pt x="2092" y="136"/>
                    <a:pt x="2092" y="136"/>
                  </a:cubicBezTo>
                  <a:cubicBezTo>
                    <a:pt x="2091" y="136"/>
                    <a:pt x="2091" y="136"/>
                    <a:pt x="2091" y="136"/>
                  </a:cubicBezTo>
                  <a:cubicBezTo>
                    <a:pt x="2090" y="135"/>
                    <a:pt x="2090" y="135"/>
                    <a:pt x="2090" y="135"/>
                  </a:cubicBezTo>
                  <a:cubicBezTo>
                    <a:pt x="2090" y="137"/>
                    <a:pt x="2090" y="137"/>
                    <a:pt x="2090" y="137"/>
                  </a:cubicBezTo>
                  <a:cubicBezTo>
                    <a:pt x="2089" y="137"/>
                    <a:pt x="2089" y="137"/>
                    <a:pt x="2089" y="137"/>
                  </a:cubicBezTo>
                  <a:cubicBezTo>
                    <a:pt x="2090" y="138"/>
                    <a:pt x="2090" y="138"/>
                    <a:pt x="2090" y="138"/>
                  </a:cubicBezTo>
                  <a:cubicBezTo>
                    <a:pt x="2089" y="140"/>
                    <a:pt x="2089" y="140"/>
                    <a:pt x="2089" y="140"/>
                  </a:cubicBezTo>
                  <a:cubicBezTo>
                    <a:pt x="2089" y="139"/>
                    <a:pt x="2089" y="139"/>
                    <a:pt x="2089" y="139"/>
                  </a:cubicBezTo>
                  <a:cubicBezTo>
                    <a:pt x="2088" y="139"/>
                    <a:pt x="2088" y="139"/>
                    <a:pt x="2088" y="139"/>
                  </a:cubicBezTo>
                  <a:cubicBezTo>
                    <a:pt x="2086" y="139"/>
                    <a:pt x="2086" y="139"/>
                    <a:pt x="2086" y="139"/>
                  </a:cubicBezTo>
                  <a:cubicBezTo>
                    <a:pt x="2085" y="139"/>
                    <a:pt x="2085" y="139"/>
                    <a:pt x="2085" y="139"/>
                  </a:cubicBezTo>
                  <a:cubicBezTo>
                    <a:pt x="2085" y="138"/>
                    <a:pt x="2085" y="138"/>
                    <a:pt x="2085" y="138"/>
                  </a:cubicBezTo>
                  <a:cubicBezTo>
                    <a:pt x="2084" y="137"/>
                    <a:pt x="2084" y="137"/>
                    <a:pt x="2084" y="137"/>
                  </a:cubicBezTo>
                  <a:cubicBezTo>
                    <a:pt x="2084" y="136"/>
                    <a:pt x="2084" y="136"/>
                    <a:pt x="2084" y="136"/>
                  </a:cubicBezTo>
                  <a:cubicBezTo>
                    <a:pt x="2081" y="134"/>
                    <a:pt x="2081" y="134"/>
                    <a:pt x="2081" y="134"/>
                  </a:cubicBezTo>
                  <a:cubicBezTo>
                    <a:pt x="2081" y="133"/>
                    <a:pt x="2081" y="133"/>
                    <a:pt x="2081" y="133"/>
                  </a:cubicBezTo>
                  <a:cubicBezTo>
                    <a:pt x="2079" y="132"/>
                    <a:pt x="2079" y="132"/>
                    <a:pt x="2079" y="132"/>
                  </a:cubicBezTo>
                  <a:cubicBezTo>
                    <a:pt x="2078" y="134"/>
                    <a:pt x="2078" y="134"/>
                    <a:pt x="2078" y="134"/>
                  </a:cubicBezTo>
                  <a:cubicBezTo>
                    <a:pt x="2076" y="134"/>
                    <a:pt x="2076" y="134"/>
                    <a:pt x="2076" y="134"/>
                  </a:cubicBezTo>
                  <a:cubicBezTo>
                    <a:pt x="2075" y="135"/>
                    <a:pt x="2075" y="135"/>
                    <a:pt x="2075" y="135"/>
                  </a:cubicBezTo>
                  <a:cubicBezTo>
                    <a:pt x="2075" y="136"/>
                    <a:pt x="2075" y="136"/>
                    <a:pt x="2075" y="136"/>
                  </a:cubicBezTo>
                  <a:cubicBezTo>
                    <a:pt x="2074" y="134"/>
                    <a:pt x="2074" y="134"/>
                    <a:pt x="2074" y="134"/>
                  </a:cubicBezTo>
                  <a:cubicBezTo>
                    <a:pt x="2074" y="136"/>
                    <a:pt x="2074" y="136"/>
                    <a:pt x="2074" y="136"/>
                  </a:cubicBezTo>
                  <a:cubicBezTo>
                    <a:pt x="2074" y="138"/>
                    <a:pt x="2074" y="138"/>
                    <a:pt x="2074" y="138"/>
                  </a:cubicBezTo>
                  <a:cubicBezTo>
                    <a:pt x="2074" y="139"/>
                    <a:pt x="2074" y="139"/>
                    <a:pt x="2074" y="139"/>
                  </a:cubicBezTo>
                  <a:cubicBezTo>
                    <a:pt x="2072" y="143"/>
                    <a:pt x="2072" y="143"/>
                    <a:pt x="2072" y="143"/>
                  </a:cubicBezTo>
                  <a:cubicBezTo>
                    <a:pt x="2070" y="142"/>
                    <a:pt x="2070" y="142"/>
                    <a:pt x="2070" y="142"/>
                  </a:cubicBezTo>
                  <a:cubicBezTo>
                    <a:pt x="2070" y="140"/>
                    <a:pt x="2070" y="140"/>
                    <a:pt x="2070" y="140"/>
                  </a:cubicBezTo>
                  <a:cubicBezTo>
                    <a:pt x="2069" y="140"/>
                    <a:pt x="2069" y="140"/>
                    <a:pt x="2069" y="140"/>
                  </a:cubicBezTo>
                  <a:cubicBezTo>
                    <a:pt x="2068" y="140"/>
                    <a:pt x="2068" y="140"/>
                    <a:pt x="2068" y="140"/>
                  </a:cubicBezTo>
                  <a:cubicBezTo>
                    <a:pt x="2065" y="138"/>
                    <a:pt x="2065" y="138"/>
                    <a:pt x="2065" y="138"/>
                  </a:cubicBezTo>
                  <a:cubicBezTo>
                    <a:pt x="2065" y="137"/>
                    <a:pt x="2065" y="137"/>
                    <a:pt x="2065" y="137"/>
                  </a:cubicBezTo>
                  <a:cubicBezTo>
                    <a:pt x="2065" y="134"/>
                    <a:pt x="2065" y="134"/>
                    <a:pt x="2065" y="134"/>
                  </a:cubicBezTo>
                  <a:cubicBezTo>
                    <a:pt x="2063" y="134"/>
                    <a:pt x="2063" y="134"/>
                    <a:pt x="2063" y="134"/>
                  </a:cubicBezTo>
                  <a:cubicBezTo>
                    <a:pt x="2063" y="133"/>
                    <a:pt x="2063" y="133"/>
                    <a:pt x="2063" y="133"/>
                  </a:cubicBezTo>
                  <a:cubicBezTo>
                    <a:pt x="2062" y="132"/>
                    <a:pt x="2062" y="132"/>
                    <a:pt x="2062" y="132"/>
                  </a:cubicBezTo>
                  <a:cubicBezTo>
                    <a:pt x="2062" y="133"/>
                    <a:pt x="2062" y="133"/>
                    <a:pt x="2062" y="133"/>
                  </a:cubicBezTo>
                  <a:cubicBezTo>
                    <a:pt x="2062" y="134"/>
                    <a:pt x="2062" y="134"/>
                    <a:pt x="2062" y="134"/>
                  </a:cubicBezTo>
                  <a:cubicBezTo>
                    <a:pt x="2062" y="135"/>
                    <a:pt x="2062" y="135"/>
                    <a:pt x="2062" y="135"/>
                  </a:cubicBezTo>
                  <a:cubicBezTo>
                    <a:pt x="2063" y="135"/>
                    <a:pt x="2063" y="135"/>
                    <a:pt x="2063" y="135"/>
                  </a:cubicBezTo>
                  <a:cubicBezTo>
                    <a:pt x="2062" y="136"/>
                    <a:pt x="2062" y="136"/>
                    <a:pt x="2062" y="136"/>
                  </a:cubicBezTo>
                  <a:cubicBezTo>
                    <a:pt x="2060" y="135"/>
                    <a:pt x="2060" y="135"/>
                    <a:pt x="2060" y="135"/>
                  </a:cubicBezTo>
                  <a:cubicBezTo>
                    <a:pt x="2059" y="134"/>
                    <a:pt x="2059" y="134"/>
                    <a:pt x="2059" y="134"/>
                  </a:cubicBezTo>
                  <a:cubicBezTo>
                    <a:pt x="2059" y="135"/>
                    <a:pt x="2059" y="135"/>
                    <a:pt x="2059" y="135"/>
                  </a:cubicBezTo>
                  <a:cubicBezTo>
                    <a:pt x="2059" y="136"/>
                    <a:pt x="2059" y="136"/>
                    <a:pt x="2059" y="136"/>
                  </a:cubicBezTo>
                  <a:cubicBezTo>
                    <a:pt x="2061" y="136"/>
                    <a:pt x="2061" y="136"/>
                    <a:pt x="2061" y="136"/>
                  </a:cubicBezTo>
                  <a:cubicBezTo>
                    <a:pt x="2062" y="137"/>
                    <a:pt x="2062" y="137"/>
                    <a:pt x="2062" y="137"/>
                  </a:cubicBezTo>
                  <a:cubicBezTo>
                    <a:pt x="2061" y="139"/>
                    <a:pt x="2061" y="139"/>
                    <a:pt x="2061" y="139"/>
                  </a:cubicBezTo>
                  <a:cubicBezTo>
                    <a:pt x="2059" y="139"/>
                    <a:pt x="2059" y="139"/>
                    <a:pt x="2059" y="139"/>
                  </a:cubicBezTo>
                  <a:cubicBezTo>
                    <a:pt x="2059" y="140"/>
                    <a:pt x="2059" y="140"/>
                    <a:pt x="2059" y="140"/>
                  </a:cubicBezTo>
                  <a:cubicBezTo>
                    <a:pt x="2060" y="140"/>
                    <a:pt x="2060" y="140"/>
                    <a:pt x="2060" y="140"/>
                  </a:cubicBezTo>
                  <a:cubicBezTo>
                    <a:pt x="2063" y="144"/>
                    <a:pt x="2063" y="144"/>
                    <a:pt x="2063" y="144"/>
                  </a:cubicBezTo>
                  <a:cubicBezTo>
                    <a:pt x="2066" y="145"/>
                    <a:pt x="2066" y="145"/>
                    <a:pt x="2066" y="145"/>
                  </a:cubicBezTo>
                  <a:cubicBezTo>
                    <a:pt x="2067" y="144"/>
                    <a:pt x="2067" y="144"/>
                    <a:pt x="2067" y="144"/>
                  </a:cubicBezTo>
                  <a:cubicBezTo>
                    <a:pt x="2069" y="145"/>
                    <a:pt x="2069" y="145"/>
                    <a:pt x="2069" y="145"/>
                  </a:cubicBezTo>
                  <a:cubicBezTo>
                    <a:pt x="2069" y="147"/>
                    <a:pt x="2069" y="147"/>
                    <a:pt x="2069" y="147"/>
                  </a:cubicBezTo>
                  <a:cubicBezTo>
                    <a:pt x="2068" y="145"/>
                    <a:pt x="2068" y="145"/>
                    <a:pt x="2068" y="145"/>
                  </a:cubicBezTo>
                  <a:cubicBezTo>
                    <a:pt x="2067" y="145"/>
                    <a:pt x="2067" y="145"/>
                    <a:pt x="2067" y="145"/>
                  </a:cubicBezTo>
                  <a:cubicBezTo>
                    <a:pt x="2068" y="147"/>
                    <a:pt x="2068" y="147"/>
                    <a:pt x="2068" y="147"/>
                  </a:cubicBezTo>
                  <a:cubicBezTo>
                    <a:pt x="2070" y="149"/>
                    <a:pt x="2070" y="149"/>
                    <a:pt x="2070" y="149"/>
                  </a:cubicBezTo>
                  <a:cubicBezTo>
                    <a:pt x="2070" y="150"/>
                    <a:pt x="2070" y="150"/>
                    <a:pt x="2070" y="150"/>
                  </a:cubicBezTo>
                  <a:cubicBezTo>
                    <a:pt x="2072" y="152"/>
                    <a:pt x="2072" y="152"/>
                    <a:pt x="2072" y="152"/>
                  </a:cubicBezTo>
                  <a:cubicBezTo>
                    <a:pt x="2072" y="154"/>
                    <a:pt x="2072" y="154"/>
                    <a:pt x="2072" y="154"/>
                  </a:cubicBezTo>
                  <a:cubicBezTo>
                    <a:pt x="2071" y="158"/>
                    <a:pt x="2071" y="158"/>
                    <a:pt x="2071" y="158"/>
                  </a:cubicBezTo>
                  <a:cubicBezTo>
                    <a:pt x="2071" y="161"/>
                    <a:pt x="2071" y="161"/>
                    <a:pt x="2071" y="161"/>
                  </a:cubicBezTo>
                  <a:cubicBezTo>
                    <a:pt x="2071" y="163"/>
                    <a:pt x="2071" y="163"/>
                    <a:pt x="2071" y="163"/>
                  </a:cubicBezTo>
                  <a:cubicBezTo>
                    <a:pt x="2072" y="163"/>
                    <a:pt x="2072" y="163"/>
                    <a:pt x="2072" y="163"/>
                  </a:cubicBezTo>
                  <a:cubicBezTo>
                    <a:pt x="2070" y="166"/>
                    <a:pt x="2070" y="166"/>
                    <a:pt x="2070" y="166"/>
                  </a:cubicBezTo>
                  <a:cubicBezTo>
                    <a:pt x="2070" y="167"/>
                    <a:pt x="2070" y="167"/>
                    <a:pt x="2070" y="167"/>
                  </a:cubicBezTo>
                  <a:cubicBezTo>
                    <a:pt x="2069" y="168"/>
                    <a:pt x="2069" y="168"/>
                    <a:pt x="2069" y="168"/>
                  </a:cubicBezTo>
                  <a:cubicBezTo>
                    <a:pt x="2069" y="167"/>
                    <a:pt x="2069" y="167"/>
                    <a:pt x="2069" y="167"/>
                  </a:cubicBezTo>
                  <a:cubicBezTo>
                    <a:pt x="2069" y="166"/>
                    <a:pt x="2069" y="166"/>
                    <a:pt x="2069" y="166"/>
                  </a:cubicBezTo>
                  <a:cubicBezTo>
                    <a:pt x="2066" y="169"/>
                    <a:pt x="2066" y="169"/>
                    <a:pt x="2066" y="169"/>
                  </a:cubicBezTo>
                  <a:cubicBezTo>
                    <a:pt x="2065" y="168"/>
                    <a:pt x="2065" y="168"/>
                    <a:pt x="2065" y="168"/>
                  </a:cubicBezTo>
                  <a:cubicBezTo>
                    <a:pt x="2064" y="169"/>
                    <a:pt x="2064" y="169"/>
                    <a:pt x="2064" y="169"/>
                  </a:cubicBezTo>
                  <a:cubicBezTo>
                    <a:pt x="2063" y="168"/>
                    <a:pt x="2063" y="168"/>
                    <a:pt x="2063" y="168"/>
                  </a:cubicBezTo>
                  <a:cubicBezTo>
                    <a:pt x="2062" y="167"/>
                    <a:pt x="2062" y="167"/>
                    <a:pt x="2062" y="167"/>
                  </a:cubicBezTo>
                  <a:cubicBezTo>
                    <a:pt x="2061" y="167"/>
                    <a:pt x="2061" y="167"/>
                    <a:pt x="2061" y="167"/>
                  </a:cubicBezTo>
                  <a:cubicBezTo>
                    <a:pt x="2059" y="165"/>
                    <a:pt x="2059" y="165"/>
                    <a:pt x="2059" y="165"/>
                  </a:cubicBezTo>
                  <a:cubicBezTo>
                    <a:pt x="2058" y="164"/>
                    <a:pt x="2058" y="164"/>
                    <a:pt x="2058" y="164"/>
                  </a:cubicBezTo>
                  <a:cubicBezTo>
                    <a:pt x="2056" y="164"/>
                    <a:pt x="2056" y="164"/>
                    <a:pt x="2056" y="164"/>
                  </a:cubicBezTo>
                  <a:cubicBezTo>
                    <a:pt x="2055" y="163"/>
                    <a:pt x="2055" y="163"/>
                    <a:pt x="2055" y="163"/>
                  </a:cubicBezTo>
                  <a:cubicBezTo>
                    <a:pt x="2054" y="164"/>
                    <a:pt x="2054" y="164"/>
                    <a:pt x="2054" y="164"/>
                  </a:cubicBezTo>
                  <a:cubicBezTo>
                    <a:pt x="2053" y="165"/>
                    <a:pt x="2053" y="165"/>
                    <a:pt x="2053" y="165"/>
                  </a:cubicBezTo>
                  <a:cubicBezTo>
                    <a:pt x="2052" y="165"/>
                    <a:pt x="2052" y="165"/>
                    <a:pt x="2052" y="165"/>
                  </a:cubicBezTo>
                  <a:cubicBezTo>
                    <a:pt x="2053" y="166"/>
                    <a:pt x="2053" y="166"/>
                    <a:pt x="2053" y="166"/>
                  </a:cubicBezTo>
                  <a:cubicBezTo>
                    <a:pt x="2055" y="166"/>
                    <a:pt x="2055" y="166"/>
                    <a:pt x="2055" y="166"/>
                  </a:cubicBezTo>
                  <a:cubicBezTo>
                    <a:pt x="2055" y="164"/>
                    <a:pt x="2055" y="164"/>
                    <a:pt x="2055" y="164"/>
                  </a:cubicBezTo>
                  <a:cubicBezTo>
                    <a:pt x="2059" y="166"/>
                    <a:pt x="2059" y="166"/>
                    <a:pt x="2059" y="166"/>
                  </a:cubicBezTo>
                  <a:cubicBezTo>
                    <a:pt x="2059" y="167"/>
                    <a:pt x="2059" y="167"/>
                    <a:pt x="2059" y="167"/>
                  </a:cubicBezTo>
                  <a:cubicBezTo>
                    <a:pt x="2058" y="168"/>
                    <a:pt x="2058" y="168"/>
                    <a:pt x="2058" y="168"/>
                  </a:cubicBezTo>
                  <a:cubicBezTo>
                    <a:pt x="2057" y="167"/>
                    <a:pt x="2057" y="167"/>
                    <a:pt x="2057" y="167"/>
                  </a:cubicBezTo>
                  <a:cubicBezTo>
                    <a:pt x="2055" y="167"/>
                    <a:pt x="2055" y="167"/>
                    <a:pt x="2055" y="167"/>
                  </a:cubicBezTo>
                  <a:cubicBezTo>
                    <a:pt x="2055" y="169"/>
                    <a:pt x="2055" y="169"/>
                    <a:pt x="2055" y="169"/>
                  </a:cubicBezTo>
                  <a:cubicBezTo>
                    <a:pt x="2054" y="167"/>
                    <a:pt x="2054" y="167"/>
                    <a:pt x="2054" y="167"/>
                  </a:cubicBezTo>
                  <a:cubicBezTo>
                    <a:pt x="2053" y="168"/>
                    <a:pt x="2053" y="168"/>
                    <a:pt x="2053" y="168"/>
                  </a:cubicBezTo>
                  <a:cubicBezTo>
                    <a:pt x="2054" y="169"/>
                    <a:pt x="2054" y="169"/>
                    <a:pt x="2054" y="169"/>
                  </a:cubicBezTo>
                  <a:cubicBezTo>
                    <a:pt x="2056" y="170"/>
                    <a:pt x="2056" y="170"/>
                    <a:pt x="2056" y="170"/>
                  </a:cubicBezTo>
                  <a:cubicBezTo>
                    <a:pt x="2055" y="172"/>
                    <a:pt x="2055" y="172"/>
                    <a:pt x="2055" y="172"/>
                  </a:cubicBezTo>
                  <a:cubicBezTo>
                    <a:pt x="2056" y="174"/>
                    <a:pt x="2056" y="174"/>
                    <a:pt x="2056" y="174"/>
                  </a:cubicBezTo>
                  <a:cubicBezTo>
                    <a:pt x="2057" y="175"/>
                    <a:pt x="2057" y="175"/>
                    <a:pt x="2057" y="175"/>
                  </a:cubicBezTo>
                  <a:cubicBezTo>
                    <a:pt x="2057" y="174"/>
                    <a:pt x="2057" y="174"/>
                    <a:pt x="2057" y="174"/>
                  </a:cubicBezTo>
                  <a:cubicBezTo>
                    <a:pt x="2057" y="172"/>
                    <a:pt x="2057" y="172"/>
                    <a:pt x="2057" y="172"/>
                  </a:cubicBezTo>
                  <a:cubicBezTo>
                    <a:pt x="2058" y="171"/>
                    <a:pt x="2058" y="171"/>
                    <a:pt x="2058" y="171"/>
                  </a:cubicBezTo>
                  <a:cubicBezTo>
                    <a:pt x="2059" y="171"/>
                    <a:pt x="2059" y="171"/>
                    <a:pt x="2059" y="171"/>
                  </a:cubicBezTo>
                  <a:cubicBezTo>
                    <a:pt x="2061" y="169"/>
                    <a:pt x="2061" y="169"/>
                    <a:pt x="2061" y="169"/>
                  </a:cubicBezTo>
                  <a:cubicBezTo>
                    <a:pt x="2062" y="169"/>
                    <a:pt x="2062" y="169"/>
                    <a:pt x="2062" y="169"/>
                  </a:cubicBezTo>
                  <a:cubicBezTo>
                    <a:pt x="2063" y="169"/>
                    <a:pt x="2063" y="169"/>
                    <a:pt x="2063" y="169"/>
                  </a:cubicBezTo>
                  <a:cubicBezTo>
                    <a:pt x="2063" y="170"/>
                    <a:pt x="2063" y="170"/>
                    <a:pt x="2063" y="170"/>
                  </a:cubicBezTo>
                  <a:cubicBezTo>
                    <a:pt x="2064" y="172"/>
                    <a:pt x="2064" y="172"/>
                    <a:pt x="2064" y="172"/>
                  </a:cubicBezTo>
                  <a:cubicBezTo>
                    <a:pt x="2066" y="173"/>
                    <a:pt x="2066" y="173"/>
                    <a:pt x="2066" y="173"/>
                  </a:cubicBezTo>
                  <a:cubicBezTo>
                    <a:pt x="2067" y="174"/>
                    <a:pt x="2067" y="174"/>
                    <a:pt x="2067" y="174"/>
                  </a:cubicBezTo>
                  <a:cubicBezTo>
                    <a:pt x="2069" y="174"/>
                    <a:pt x="2069" y="174"/>
                    <a:pt x="2069" y="174"/>
                  </a:cubicBezTo>
                  <a:cubicBezTo>
                    <a:pt x="2070" y="173"/>
                    <a:pt x="2070" y="173"/>
                    <a:pt x="2070" y="173"/>
                  </a:cubicBezTo>
                  <a:cubicBezTo>
                    <a:pt x="2069" y="172"/>
                    <a:pt x="2069" y="172"/>
                    <a:pt x="2069" y="172"/>
                  </a:cubicBezTo>
                  <a:cubicBezTo>
                    <a:pt x="2070" y="172"/>
                    <a:pt x="2070" y="172"/>
                    <a:pt x="2070" y="172"/>
                  </a:cubicBezTo>
                  <a:cubicBezTo>
                    <a:pt x="2073" y="175"/>
                    <a:pt x="2073" y="175"/>
                    <a:pt x="2073" y="175"/>
                  </a:cubicBezTo>
                  <a:cubicBezTo>
                    <a:pt x="2074" y="176"/>
                    <a:pt x="2074" y="176"/>
                    <a:pt x="2074" y="176"/>
                  </a:cubicBezTo>
                  <a:cubicBezTo>
                    <a:pt x="2072" y="176"/>
                    <a:pt x="2072" y="176"/>
                    <a:pt x="2072" y="176"/>
                  </a:cubicBezTo>
                  <a:cubicBezTo>
                    <a:pt x="2072" y="177"/>
                    <a:pt x="2072" y="177"/>
                    <a:pt x="2072" y="177"/>
                  </a:cubicBezTo>
                  <a:cubicBezTo>
                    <a:pt x="2075" y="179"/>
                    <a:pt x="2075" y="179"/>
                    <a:pt x="2075" y="179"/>
                  </a:cubicBezTo>
                  <a:cubicBezTo>
                    <a:pt x="2075" y="177"/>
                    <a:pt x="2075" y="177"/>
                    <a:pt x="2075" y="177"/>
                  </a:cubicBezTo>
                  <a:cubicBezTo>
                    <a:pt x="2077" y="178"/>
                    <a:pt x="2077" y="178"/>
                    <a:pt x="2077" y="178"/>
                  </a:cubicBezTo>
                  <a:cubicBezTo>
                    <a:pt x="2080" y="182"/>
                    <a:pt x="2080" y="182"/>
                    <a:pt x="2080" y="182"/>
                  </a:cubicBezTo>
                  <a:cubicBezTo>
                    <a:pt x="2079" y="181"/>
                    <a:pt x="2079" y="181"/>
                    <a:pt x="2079" y="181"/>
                  </a:cubicBezTo>
                  <a:cubicBezTo>
                    <a:pt x="2078" y="181"/>
                    <a:pt x="2078" y="181"/>
                    <a:pt x="2078" y="181"/>
                  </a:cubicBezTo>
                  <a:cubicBezTo>
                    <a:pt x="2078" y="182"/>
                    <a:pt x="2078" y="182"/>
                    <a:pt x="2078" y="182"/>
                  </a:cubicBezTo>
                  <a:cubicBezTo>
                    <a:pt x="2079" y="183"/>
                    <a:pt x="2079" y="183"/>
                    <a:pt x="2079" y="183"/>
                  </a:cubicBezTo>
                  <a:cubicBezTo>
                    <a:pt x="2077" y="184"/>
                    <a:pt x="2077" y="184"/>
                    <a:pt x="2077" y="184"/>
                  </a:cubicBezTo>
                  <a:cubicBezTo>
                    <a:pt x="2077" y="185"/>
                    <a:pt x="2077" y="185"/>
                    <a:pt x="2077" y="185"/>
                  </a:cubicBezTo>
                  <a:cubicBezTo>
                    <a:pt x="2078" y="186"/>
                    <a:pt x="2078" y="186"/>
                    <a:pt x="2078" y="186"/>
                  </a:cubicBezTo>
                  <a:cubicBezTo>
                    <a:pt x="2079" y="186"/>
                    <a:pt x="2079" y="186"/>
                    <a:pt x="2079" y="186"/>
                  </a:cubicBezTo>
                  <a:cubicBezTo>
                    <a:pt x="2079" y="184"/>
                    <a:pt x="2079" y="184"/>
                    <a:pt x="2079" y="184"/>
                  </a:cubicBezTo>
                  <a:cubicBezTo>
                    <a:pt x="2080" y="184"/>
                    <a:pt x="2080" y="184"/>
                    <a:pt x="2080" y="184"/>
                  </a:cubicBezTo>
                  <a:cubicBezTo>
                    <a:pt x="2081" y="184"/>
                    <a:pt x="2081" y="184"/>
                    <a:pt x="2081" y="184"/>
                  </a:cubicBezTo>
                  <a:cubicBezTo>
                    <a:pt x="2081" y="183"/>
                    <a:pt x="2081" y="183"/>
                    <a:pt x="2081" y="183"/>
                  </a:cubicBezTo>
                  <a:cubicBezTo>
                    <a:pt x="2082" y="185"/>
                    <a:pt x="2082" y="185"/>
                    <a:pt x="2082" y="185"/>
                  </a:cubicBezTo>
                  <a:cubicBezTo>
                    <a:pt x="2085" y="187"/>
                    <a:pt x="2085" y="187"/>
                    <a:pt x="2085" y="187"/>
                  </a:cubicBezTo>
                  <a:cubicBezTo>
                    <a:pt x="2088" y="187"/>
                    <a:pt x="2088" y="187"/>
                    <a:pt x="2088" y="187"/>
                  </a:cubicBezTo>
                  <a:cubicBezTo>
                    <a:pt x="2089" y="189"/>
                    <a:pt x="2089" y="189"/>
                    <a:pt x="2089" y="189"/>
                  </a:cubicBezTo>
                  <a:cubicBezTo>
                    <a:pt x="2088" y="190"/>
                    <a:pt x="2088" y="190"/>
                    <a:pt x="2088" y="190"/>
                  </a:cubicBezTo>
                  <a:cubicBezTo>
                    <a:pt x="2090" y="192"/>
                    <a:pt x="2090" y="192"/>
                    <a:pt x="2090" y="192"/>
                  </a:cubicBezTo>
                  <a:cubicBezTo>
                    <a:pt x="2091" y="192"/>
                    <a:pt x="2091" y="192"/>
                    <a:pt x="2091" y="192"/>
                  </a:cubicBezTo>
                  <a:cubicBezTo>
                    <a:pt x="2093" y="195"/>
                    <a:pt x="2093" y="195"/>
                    <a:pt x="2093" y="195"/>
                  </a:cubicBezTo>
                  <a:cubicBezTo>
                    <a:pt x="2093" y="199"/>
                    <a:pt x="2093" y="199"/>
                    <a:pt x="2093" y="199"/>
                  </a:cubicBezTo>
                  <a:cubicBezTo>
                    <a:pt x="2092" y="199"/>
                    <a:pt x="2092" y="199"/>
                    <a:pt x="2092" y="199"/>
                  </a:cubicBezTo>
                  <a:cubicBezTo>
                    <a:pt x="2092" y="200"/>
                    <a:pt x="2092" y="200"/>
                    <a:pt x="2092" y="200"/>
                  </a:cubicBezTo>
                  <a:cubicBezTo>
                    <a:pt x="2094" y="200"/>
                    <a:pt x="2094" y="200"/>
                    <a:pt x="2094" y="200"/>
                  </a:cubicBezTo>
                  <a:cubicBezTo>
                    <a:pt x="2094" y="202"/>
                    <a:pt x="2094" y="202"/>
                    <a:pt x="2094" y="202"/>
                  </a:cubicBezTo>
                  <a:cubicBezTo>
                    <a:pt x="2093" y="202"/>
                    <a:pt x="2093" y="202"/>
                    <a:pt x="2093" y="202"/>
                  </a:cubicBezTo>
                  <a:cubicBezTo>
                    <a:pt x="2088" y="202"/>
                    <a:pt x="2088" y="202"/>
                    <a:pt x="2088" y="202"/>
                  </a:cubicBezTo>
                  <a:cubicBezTo>
                    <a:pt x="2087" y="201"/>
                    <a:pt x="2087" y="201"/>
                    <a:pt x="2087" y="201"/>
                  </a:cubicBezTo>
                  <a:cubicBezTo>
                    <a:pt x="2086" y="201"/>
                    <a:pt x="2086" y="201"/>
                    <a:pt x="2086" y="201"/>
                  </a:cubicBezTo>
                  <a:cubicBezTo>
                    <a:pt x="2085" y="201"/>
                    <a:pt x="2085" y="201"/>
                    <a:pt x="2085" y="201"/>
                  </a:cubicBezTo>
                  <a:cubicBezTo>
                    <a:pt x="2085" y="200"/>
                    <a:pt x="2085" y="200"/>
                    <a:pt x="2085" y="200"/>
                  </a:cubicBezTo>
                  <a:cubicBezTo>
                    <a:pt x="2084" y="199"/>
                    <a:pt x="2084" y="199"/>
                    <a:pt x="2084" y="199"/>
                  </a:cubicBezTo>
                  <a:cubicBezTo>
                    <a:pt x="2084" y="200"/>
                    <a:pt x="2084" y="200"/>
                    <a:pt x="2084" y="200"/>
                  </a:cubicBezTo>
                  <a:cubicBezTo>
                    <a:pt x="2084" y="201"/>
                    <a:pt x="2084" y="201"/>
                    <a:pt x="2084" y="201"/>
                  </a:cubicBezTo>
                  <a:cubicBezTo>
                    <a:pt x="2082" y="202"/>
                    <a:pt x="2082" y="202"/>
                    <a:pt x="2082" y="202"/>
                  </a:cubicBezTo>
                  <a:cubicBezTo>
                    <a:pt x="2081" y="202"/>
                    <a:pt x="2081" y="202"/>
                    <a:pt x="2081" y="202"/>
                  </a:cubicBezTo>
                  <a:cubicBezTo>
                    <a:pt x="2080" y="203"/>
                    <a:pt x="2080" y="203"/>
                    <a:pt x="2080" y="203"/>
                  </a:cubicBezTo>
                  <a:cubicBezTo>
                    <a:pt x="2081" y="203"/>
                    <a:pt x="2081" y="203"/>
                    <a:pt x="2081" y="203"/>
                  </a:cubicBezTo>
                  <a:cubicBezTo>
                    <a:pt x="2079" y="205"/>
                    <a:pt x="2079" y="205"/>
                    <a:pt x="2079" y="205"/>
                  </a:cubicBezTo>
                  <a:cubicBezTo>
                    <a:pt x="2078" y="205"/>
                    <a:pt x="2078" y="205"/>
                    <a:pt x="2078" y="205"/>
                  </a:cubicBezTo>
                  <a:cubicBezTo>
                    <a:pt x="2078" y="206"/>
                    <a:pt x="2078" y="206"/>
                    <a:pt x="2078" y="206"/>
                  </a:cubicBezTo>
                  <a:cubicBezTo>
                    <a:pt x="2078" y="207"/>
                    <a:pt x="2078" y="207"/>
                    <a:pt x="2078" y="207"/>
                  </a:cubicBezTo>
                  <a:cubicBezTo>
                    <a:pt x="2077" y="209"/>
                    <a:pt x="2077" y="209"/>
                    <a:pt x="2077" y="209"/>
                  </a:cubicBezTo>
                  <a:cubicBezTo>
                    <a:pt x="2076" y="210"/>
                    <a:pt x="2076" y="210"/>
                    <a:pt x="2076" y="210"/>
                  </a:cubicBezTo>
                  <a:cubicBezTo>
                    <a:pt x="2076" y="209"/>
                    <a:pt x="2076" y="209"/>
                    <a:pt x="2076" y="209"/>
                  </a:cubicBezTo>
                  <a:cubicBezTo>
                    <a:pt x="2075" y="209"/>
                    <a:pt x="2075" y="209"/>
                    <a:pt x="2075" y="209"/>
                  </a:cubicBezTo>
                  <a:cubicBezTo>
                    <a:pt x="2075" y="211"/>
                    <a:pt x="2075" y="211"/>
                    <a:pt x="2075" y="211"/>
                  </a:cubicBezTo>
                  <a:cubicBezTo>
                    <a:pt x="2075" y="213"/>
                    <a:pt x="2075" y="213"/>
                    <a:pt x="2075" y="213"/>
                  </a:cubicBezTo>
                  <a:cubicBezTo>
                    <a:pt x="2074" y="214"/>
                    <a:pt x="2074" y="214"/>
                    <a:pt x="2074" y="214"/>
                  </a:cubicBezTo>
                  <a:cubicBezTo>
                    <a:pt x="2073" y="213"/>
                    <a:pt x="2073" y="213"/>
                    <a:pt x="2073" y="213"/>
                  </a:cubicBezTo>
                  <a:cubicBezTo>
                    <a:pt x="2073" y="215"/>
                    <a:pt x="2073" y="215"/>
                    <a:pt x="2073" y="215"/>
                  </a:cubicBezTo>
                  <a:cubicBezTo>
                    <a:pt x="2074" y="216"/>
                    <a:pt x="2074" y="216"/>
                    <a:pt x="2074" y="216"/>
                  </a:cubicBezTo>
                  <a:cubicBezTo>
                    <a:pt x="2072" y="217"/>
                    <a:pt x="2072" y="217"/>
                    <a:pt x="2072" y="217"/>
                  </a:cubicBezTo>
                  <a:cubicBezTo>
                    <a:pt x="2071" y="217"/>
                    <a:pt x="2071" y="217"/>
                    <a:pt x="2071" y="217"/>
                  </a:cubicBezTo>
                  <a:cubicBezTo>
                    <a:pt x="2072" y="218"/>
                    <a:pt x="2072" y="218"/>
                    <a:pt x="2072" y="218"/>
                  </a:cubicBezTo>
                  <a:cubicBezTo>
                    <a:pt x="2072" y="219"/>
                    <a:pt x="2072" y="219"/>
                    <a:pt x="2072" y="219"/>
                  </a:cubicBezTo>
                  <a:cubicBezTo>
                    <a:pt x="2071" y="220"/>
                    <a:pt x="2071" y="220"/>
                    <a:pt x="2071" y="220"/>
                  </a:cubicBezTo>
                  <a:cubicBezTo>
                    <a:pt x="2070" y="219"/>
                    <a:pt x="2070" y="219"/>
                    <a:pt x="2070" y="219"/>
                  </a:cubicBezTo>
                  <a:cubicBezTo>
                    <a:pt x="2069" y="220"/>
                    <a:pt x="2069" y="220"/>
                    <a:pt x="2069" y="220"/>
                  </a:cubicBezTo>
                  <a:cubicBezTo>
                    <a:pt x="2070" y="221"/>
                    <a:pt x="2070" y="221"/>
                    <a:pt x="2070" y="221"/>
                  </a:cubicBezTo>
                  <a:cubicBezTo>
                    <a:pt x="2070" y="222"/>
                    <a:pt x="2070" y="222"/>
                    <a:pt x="2070" y="222"/>
                  </a:cubicBezTo>
                  <a:cubicBezTo>
                    <a:pt x="2069" y="223"/>
                    <a:pt x="2069" y="223"/>
                    <a:pt x="2069" y="223"/>
                  </a:cubicBezTo>
                  <a:cubicBezTo>
                    <a:pt x="2070" y="224"/>
                    <a:pt x="2070" y="224"/>
                    <a:pt x="2070" y="224"/>
                  </a:cubicBezTo>
                  <a:cubicBezTo>
                    <a:pt x="2069" y="225"/>
                    <a:pt x="2069" y="225"/>
                    <a:pt x="2069" y="225"/>
                  </a:cubicBezTo>
                  <a:cubicBezTo>
                    <a:pt x="2068" y="225"/>
                    <a:pt x="2068" y="225"/>
                    <a:pt x="2068" y="225"/>
                  </a:cubicBezTo>
                  <a:cubicBezTo>
                    <a:pt x="2068" y="224"/>
                    <a:pt x="2068" y="224"/>
                    <a:pt x="2068" y="224"/>
                  </a:cubicBezTo>
                  <a:cubicBezTo>
                    <a:pt x="2067" y="224"/>
                    <a:pt x="2067" y="224"/>
                    <a:pt x="2067" y="224"/>
                  </a:cubicBezTo>
                  <a:cubicBezTo>
                    <a:pt x="2068" y="225"/>
                    <a:pt x="2068" y="225"/>
                    <a:pt x="2068" y="225"/>
                  </a:cubicBezTo>
                  <a:cubicBezTo>
                    <a:pt x="2070" y="226"/>
                    <a:pt x="2070" y="226"/>
                    <a:pt x="2070" y="226"/>
                  </a:cubicBezTo>
                  <a:cubicBezTo>
                    <a:pt x="2069" y="228"/>
                    <a:pt x="2069" y="228"/>
                    <a:pt x="2069" y="228"/>
                  </a:cubicBezTo>
                  <a:cubicBezTo>
                    <a:pt x="2067" y="228"/>
                    <a:pt x="2067" y="228"/>
                    <a:pt x="2067" y="228"/>
                  </a:cubicBezTo>
                  <a:cubicBezTo>
                    <a:pt x="2068" y="229"/>
                    <a:pt x="2068" y="229"/>
                    <a:pt x="2068" y="229"/>
                  </a:cubicBezTo>
                  <a:cubicBezTo>
                    <a:pt x="2069" y="231"/>
                    <a:pt x="2069" y="231"/>
                    <a:pt x="2069" y="231"/>
                  </a:cubicBezTo>
                  <a:cubicBezTo>
                    <a:pt x="2068" y="232"/>
                    <a:pt x="2068" y="232"/>
                    <a:pt x="2068" y="232"/>
                  </a:cubicBezTo>
                  <a:cubicBezTo>
                    <a:pt x="2069" y="232"/>
                    <a:pt x="2069" y="232"/>
                    <a:pt x="2069" y="232"/>
                  </a:cubicBezTo>
                  <a:cubicBezTo>
                    <a:pt x="2067" y="234"/>
                    <a:pt x="2067" y="234"/>
                    <a:pt x="2067" y="234"/>
                  </a:cubicBezTo>
                  <a:cubicBezTo>
                    <a:pt x="2068" y="235"/>
                    <a:pt x="2068" y="235"/>
                    <a:pt x="2068" y="235"/>
                  </a:cubicBezTo>
                  <a:cubicBezTo>
                    <a:pt x="2067" y="238"/>
                    <a:pt x="2067" y="238"/>
                    <a:pt x="2067" y="238"/>
                  </a:cubicBezTo>
                  <a:cubicBezTo>
                    <a:pt x="2066" y="240"/>
                    <a:pt x="2066" y="240"/>
                    <a:pt x="2066" y="240"/>
                  </a:cubicBezTo>
                  <a:cubicBezTo>
                    <a:pt x="2066" y="242"/>
                    <a:pt x="2066" y="242"/>
                    <a:pt x="2066" y="242"/>
                  </a:cubicBezTo>
                  <a:cubicBezTo>
                    <a:pt x="2065" y="243"/>
                    <a:pt x="2065" y="243"/>
                    <a:pt x="2065" y="243"/>
                  </a:cubicBezTo>
                  <a:cubicBezTo>
                    <a:pt x="2066" y="243"/>
                    <a:pt x="2066" y="243"/>
                    <a:pt x="2066" y="243"/>
                  </a:cubicBezTo>
                  <a:cubicBezTo>
                    <a:pt x="2067" y="244"/>
                    <a:pt x="2067" y="244"/>
                    <a:pt x="2067" y="244"/>
                  </a:cubicBezTo>
                  <a:cubicBezTo>
                    <a:pt x="2066" y="244"/>
                    <a:pt x="2066" y="244"/>
                    <a:pt x="2066" y="244"/>
                  </a:cubicBezTo>
                  <a:cubicBezTo>
                    <a:pt x="2068" y="247"/>
                    <a:pt x="2068" y="247"/>
                    <a:pt x="2068" y="247"/>
                  </a:cubicBezTo>
                  <a:cubicBezTo>
                    <a:pt x="2068" y="248"/>
                    <a:pt x="2068" y="248"/>
                    <a:pt x="2068" y="248"/>
                  </a:cubicBezTo>
                  <a:cubicBezTo>
                    <a:pt x="2067" y="248"/>
                    <a:pt x="2067" y="248"/>
                    <a:pt x="2067" y="248"/>
                  </a:cubicBezTo>
                  <a:cubicBezTo>
                    <a:pt x="2066" y="248"/>
                    <a:pt x="2066" y="248"/>
                    <a:pt x="2066" y="248"/>
                  </a:cubicBezTo>
                  <a:cubicBezTo>
                    <a:pt x="2064" y="247"/>
                    <a:pt x="2064" y="247"/>
                    <a:pt x="2064" y="247"/>
                  </a:cubicBezTo>
                  <a:cubicBezTo>
                    <a:pt x="2062" y="245"/>
                    <a:pt x="2062" y="245"/>
                    <a:pt x="2062" y="245"/>
                  </a:cubicBezTo>
                  <a:cubicBezTo>
                    <a:pt x="2061" y="245"/>
                    <a:pt x="2061" y="245"/>
                    <a:pt x="2061" y="245"/>
                  </a:cubicBezTo>
                  <a:cubicBezTo>
                    <a:pt x="2060" y="245"/>
                    <a:pt x="2060" y="245"/>
                    <a:pt x="2060" y="245"/>
                  </a:cubicBezTo>
                  <a:cubicBezTo>
                    <a:pt x="2060" y="244"/>
                    <a:pt x="2060" y="244"/>
                    <a:pt x="2060" y="244"/>
                  </a:cubicBezTo>
                  <a:cubicBezTo>
                    <a:pt x="2056" y="242"/>
                    <a:pt x="2056" y="242"/>
                    <a:pt x="2056" y="242"/>
                  </a:cubicBezTo>
                  <a:cubicBezTo>
                    <a:pt x="2055" y="241"/>
                    <a:pt x="2055" y="241"/>
                    <a:pt x="2055" y="241"/>
                  </a:cubicBezTo>
                  <a:cubicBezTo>
                    <a:pt x="2053" y="243"/>
                    <a:pt x="2053" y="243"/>
                    <a:pt x="2053" y="243"/>
                  </a:cubicBezTo>
                  <a:cubicBezTo>
                    <a:pt x="2052" y="242"/>
                    <a:pt x="2052" y="242"/>
                    <a:pt x="2052" y="242"/>
                  </a:cubicBezTo>
                  <a:cubicBezTo>
                    <a:pt x="2051" y="242"/>
                    <a:pt x="2051" y="242"/>
                    <a:pt x="2051" y="242"/>
                  </a:cubicBezTo>
                  <a:cubicBezTo>
                    <a:pt x="2049" y="244"/>
                    <a:pt x="2049" y="244"/>
                    <a:pt x="2049" y="244"/>
                  </a:cubicBezTo>
                  <a:cubicBezTo>
                    <a:pt x="2048" y="244"/>
                    <a:pt x="2048" y="244"/>
                    <a:pt x="2048" y="244"/>
                  </a:cubicBezTo>
                  <a:cubicBezTo>
                    <a:pt x="2047" y="247"/>
                    <a:pt x="2047" y="247"/>
                    <a:pt x="2047" y="247"/>
                  </a:cubicBezTo>
                  <a:cubicBezTo>
                    <a:pt x="2046" y="247"/>
                    <a:pt x="2046" y="247"/>
                    <a:pt x="2046" y="247"/>
                  </a:cubicBezTo>
                  <a:cubicBezTo>
                    <a:pt x="2045" y="247"/>
                    <a:pt x="2045" y="247"/>
                    <a:pt x="2045" y="247"/>
                  </a:cubicBezTo>
                  <a:cubicBezTo>
                    <a:pt x="2046" y="248"/>
                    <a:pt x="2046" y="248"/>
                    <a:pt x="2046" y="248"/>
                  </a:cubicBezTo>
                  <a:cubicBezTo>
                    <a:pt x="2045" y="249"/>
                    <a:pt x="2045" y="249"/>
                    <a:pt x="2045" y="249"/>
                  </a:cubicBezTo>
                  <a:cubicBezTo>
                    <a:pt x="2046" y="251"/>
                    <a:pt x="2046" y="251"/>
                    <a:pt x="2046" y="251"/>
                  </a:cubicBezTo>
                  <a:cubicBezTo>
                    <a:pt x="2045" y="252"/>
                    <a:pt x="2045" y="252"/>
                    <a:pt x="2045" y="252"/>
                  </a:cubicBezTo>
                  <a:cubicBezTo>
                    <a:pt x="2045" y="255"/>
                    <a:pt x="2045" y="255"/>
                    <a:pt x="2045" y="255"/>
                  </a:cubicBezTo>
                  <a:cubicBezTo>
                    <a:pt x="2044" y="256"/>
                    <a:pt x="2044" y="256"/>
                    <a:pt x="2044" y="256"/>
                  </a:cubicBezTo>
                  <a:cubicBezTo>
                    <a:pt x="2043" y="255"/>
                    <a:pt x="2043" y="255"/>
                    <a:pt x="2043" y="255"/>
                  </a:cubicBezTo>
                  <a:cubicBezTo>
                    <a:pt x="2042" y="251"/>
                    <a:pt x="2042" y="251"/>
                    <a:pt x="2042" y="251"/>
                  </a:cubicBezTo>
                  <a:cubicBezTo>
                    <a:pt x="2042" y="249"/>
                    <a:pt x="2042" y="249"/>
                    <a:pt x="2042" y="249"/>
                  </a:cubicBezTo>
                  <a:cubicBezTo>
                    <a:pt x="2041" y="249"/>
                    <a:pt x="2041" y="249"/>
                    <a:pt x="2041" y="249"/>
                  </a:cubicBezTo>
                  <a:cubicBezTo>
                    <a:pt x="2040" y="248"/>
                    <a:pt x="2040" y="248"/>
                    <a:pt x="2040" y="248"/>
                  </a:cubicBezTo>
                  <a:cubicBezTo>
                    <a:pt x="2040" y="249"/>
                    <a:pt x="2040" y="249"/>
                    <a:pt x="2040" y="249"/>
                  </a:cubicBezTo>
                  <a:cubicBezTo>
                    <a:pt x="2038" y="252"/>
                    <a:pt x="2038" y="252"/>
                    <a:pt x="2038" y="252"/>
                  </a:cubicBezTo>
                  <a:cubicBezTo>
                    <a:pt x="2037" y="252"/>
                    <a:pt x="2037" y="252"/>
                    <a:pt x="2037" y="252"/>
                  </a:cubicBezTo>
                  <a:cubicBezTo>
                    <a:pt x="2037" y="254"/>
                    <a:pt x="2037" y="254"/>
                    <a:pt x="2037" y="254"/>
                  </a:cubicBezTo>
                  <a:cubicBezTo>
                    <a:pt x="2038" y="254"/>
                    <a:pt x="2038" y="254"/>
                    <a:pt x="2038" y="254"/>
                  </a:cubicBezTo>
                  <a:cubicBezTo>
                    <a:pt x="2037" y="257"/>
                    <a:pt x="2037" y="257"/>
                    <a:pt x="2037" y="257"/>
                  </a:cubicBezTo>
                  <a:cubicBezTo>
                    <a:pt x="2036" y="255"/>
                    <a:pt x="2036" y="255"/>
                    <a:pt x="2036" y="255"/>
                  </a:cubicBezTo>
                  <a:cubicBezTo>
                    <a:pt x="2035" y="255"/>
                    <a:pt x="2035" y="255"/>
                    <a:pt x="2035" y="255"/>
                  </a:cubicBezTo>
                  <a:cubicBezTo>
                    <a:pt x="2034" y="255"/>
                    <a:pt x="2034" y="255"/>
                    <a:pt x="2034" y="255"/>
                  </a:cubicBezTo>
                  <a:cubicBezTo>
                    <a:pt x="2033" y="256"/>
                    <a:pt x="2033" y="256"/>
                    <a:pt x="2033" y="256"/>
                  </a:cubicBezTo>
                  <a:cubicBezTo>
                    <a:pt x="2033" y="257"/>
                    <a:pt x="2033" y="257"/>
                    <a:pt x="2033" y="257"/>
                  </a:cubicBezTo>
                  <a:cubicBezTo>
                    <a:pt x="2031" y="256"/>
                    <a:pt x="2031" y="256"/>
                    <a:pt x="2031" y="256"/>
                  </a:cubicBezTo>
                  <a:cubicBezTo>
                    <a:pt x="2030" y="256"/>
                    <a:pt x="2030" y="256"/>
                    <a:pt x="2030" y="256"/>
                  </a:cubicBezTo>
                  <a:cubicBezTo>
                    <a:pt x="2030" y="257"/>
                    <a:pt x="2030" y="257"/>
                    <a:pt x="2030" y="257"/>
                  </a:cubicBezTo>
                  <a:cubicBezTo>
                    <a:pt x="2031" y="258"/>
                    <a:pt x="2031" y="258"/>
                    <a:pt x="2031" y="258"/>
                  </a:cubicBezTo>
                  <a:cubicBezTo>
                    <a:pt x="2030" y="258"/>
                    <a:pt x="2030" y="258"/>
                    <a:pt x="2030" y="258"/>
                  </a:cubicBezTo>
                  <a:cubicBezTo>
                    <a:pt x="2030" y="260"/>
                    <a:pt x="2030" y="260"/>
                    <a:pt x="2030" y="260"/>
                  </a:cubicBezTo>
                  <a:cubicBezTo>
                    <a:pt x="2030" y="261"/>
                    <a:pt x="2030" y="261"/>
                    <a:pt x="2030" y="261"/>
                  </a:cubicBezTo>
                  <a:cubicBezTo>
                    <a:pt x="2031" y="262"/>
                    <a:pt x="2031" y="262"/>
                    <a:pt x="2031" y="262"/>
                  </a:cubicBezTo>
                  <a:cubicBezTo>
                    <a:pt x="2031" y="263"/>
                    <a:pt x="2031" y="263"/>
                    <a:pt x="2031" y="263"/>
                  </a:cubicBezTo>
                  <a:cubicBezTo>
                    <a:pt x="2031" y="264"/>
                    <a:pt x="2031" y="264"/>
                    <a:pt x="2031" y="264"/>
                  </a:cubicBezTo>
                  <a:cubicBezTo>
                    <a:pt x="2031" y="265"/>
                    <a:pt x="2031" y="265"/>
                    <a:pt x="2031" y="265"/>
                  </a:cubicBezTo>
                  <a:cubicBezTo>
                    <a:pt x="2032" y="265"/>
                    <a:pt x="2032" y="265"/>
                    <a:pt x="2032" y="265"/>
                  </a:cubicBezTo>
                  <a:cubicBezTo>
                    <a:pt x="2033" y="266"/>
                    <a:pt x="2033" y="266"/>
                    <a:pt x="2033" y="266"/>
                  </a:cubicBezTo>
                  <a:cubicBezTo>
                    <a:pt x="2033" y="267"/>
                    <a:pt x="2033" y="267"/>
                    <a:pt x="2033" y="267"/>
                  </a:cubicBezTo>
                  <a:cubicBezTo>
                    <a:pt x="2033" y="268"/>
                    <a:pt x="2033" y="268"/>
                    <a:pt x="2033" y="268"/>
                  </a:cubicBezTo>
                  <a:cubicBezTo>
                    <a:pt x="2034" y="268"/>
                    <a:pt x="2034" y="268"/>
                    <a:pt x="2034" y="268"/>
                  </a:cubicBezTo>
                  <a:cubicBezTo>
                    <a:pt x="2034" y="269"/>
                    <a:pt x="2034" y="269"/>
                    <a:pt x="2034" y="269"/>
                  </a:cubicBezTo>
                  <a:cubicBezTo>
                    <a:pt x="2034" y="270"/>
                    <a:pt x="2034" y="270"/>
                    <a:pt x="2034" y="270"/>
                  </a:cubicBezTo>
                  <a:cubicBezTo>
                    <a:pt x="2033" y="269"/>
                    <a:pt x="2033" y="269"/>
                    <a:pt x="2033" y="269"/>
                  </a:cubicBezTo>
                  <a:cubicBezTo>
                    <a:pt x="2032" y="269"/>
                    <a:pt x="2032" y="269"/>
                    <a:pt x="2032" y="269"/>
                  </a:cubicBezTo>
                  <a:cubicBezTo>
                    <a:pt x="2032" y="270"/>
                    <a:pt x="2032" y="270"/>
                    <a:pt x="2032" y="270"/>
                  </a:cubicBezTo>
                  <a:cubicBezTo>
                    <a:pt x="2033" y="271"/>
                    <a:pt x="2033" y="271"/>
                    <a:pt x="2033" y="271"/>
                  </a:cubicBezTo>
                  <a:cubicBezTo>
                    <a:pt x="2034" y="271"/>
                    <a:pt x="2034" y="271"/>
                    <a:pt x="2034" y="271"/>
                  </a:cubicBezTo>
                  <a:cubicBezTo>
                    <a:pt x="2034" y="272"/>
                    <a:pt x="2034" y="272"/>
                    <a:pt x="2034" y="272"/>
                  </a:cubicBezTo>
                  <a:cubicBezTo>
                    <a:pt x="2034" y="273"/>
                    <a:pt x="2034" y="273"/>
                    <a:pt x="2034" y="273"/>
                  </a:cubicBezTo>
                  <a:cubicBezTo>
                    <a:pt x="2034" y="275"/>
                    <a:pt x="2034" y="275"/>
                    <a:pt x="2034" y="275"/>
                  </a:cubicBezTo>
                  <a:cubicBezTo>
                    <a:pt x="2033" y="276"/>
                    <a:pt x="2033" y="276"/>
                    <a:pt x="2033" y="276"/>
                  </a:cubicBezTo>
                  <a:cubicBezTo>
                    <a:pt x="2034" y="278"/>
                    <a:pt x="2034" y="278"/>
                    <a:pt x="2034" y="278"/>
                  </a:cubicBezTo>
                  <a:cubicBezTo>
                    <a:pt x="2033" y="278"/>
                    <a:pt x="2033" y="278"/>
                    <a:pt x="2033" y="278"/>
                  </a:cubicBezTo>
                  <a:cubicBezTo>
                    <a:pt x="2034" y="280"/>
                    <a:pt x="2034" y="280"/>
                    <a:pt x="2034" y="280"/>
                  </a:cubicBezTo>
                  <a:cubicBezTo>
                    <a:pt x="2034" y="282"/>
                    <a:pt x="2034" y="282"/>
                    <a:pt x="2034" y="282"/>
                  </a:cubicBezTo>
                  <a:cubicBezTo>
                    <a:pt x="2035" y="284"/>
                    <a:pt x="2035" y="284"/>
                    <a:pt x="2035" y="284"/>
                  </a:cubicBezTo>
                  <a:cubicBezTo>
                    <a:pt x="2034" y="285"/>
                    <a:pt x="2034" y="285"/>
                    <a:pt x="2034" y="285"/>
                  </a:cubicBezTo>
                  <a:cubicBezTo>
                    <a:pt x="2035" y="285"/>
                    <a:pt x="2035" y="285"/>
                    <a:pt x="2035" y="285"/>
                  </a:cubicBezTo>
                  <a:cubicBezTo>
                    <a:pt x="2037" y="286"/>
                    <a:pt x="2037" y="286"/>
                    <a:pt x="2037" y="286"/>
                  </a:cubicBezTo>
                  <a:cubicBezTo>
                    <a:pt x="2038" y="289"/>
                    <a:pt x="2038" y="289"/>
                    <a:pt x="2038" y="289"/>
                  </a:cubicBezTo>
                  <a:cubicBezTo>
                    <a:pt x="2040" y="289"/>
                    <a:pt x="2040" y="289"/>
                    <a:pt x="2040" y="289"/>
                  </a:cubicBezTo>
                  <a:cubicBezTo>
                    <a:pt x="2040" y="288"/>
                    <a:pt x="2040" y="288"/>
                    <a:pt x="2040" y="288"/>
                  </a:cubicBezTo>
                  <a:cubicBezTo>
                    <a:pt x="2039" y="286"/>
                    <a:pt x="2039" y="286"/>
                    <a:pt x="2039" y="286"/>
                  </a:cubicBezTo>
                  <a:cubicBezTo>
                    <a:pt x="2039" y="285"/>
                    <a:pt x="2039" y="285"/>
                    <a:pt x="2039" y="285"/>
                  </a:cubicBezTo>
                  <a:cubicBezTo>
                    <a:pt x="2040" y="284"/>
                    <a:pt x="2040" y="284"/>
                    <a:pt x="2040" y="284"/>
                  </a:cubicBezTo>
                  <a:cubicBezTo>
                    <a:pt x="2041" y="285"/>
                    <a:pt x="2041" y="285"/>
                    <a:pt x="2041" y="285"/>
                  </a:cubicBezTo>
                  <a:cubicBezTo>
                    <a:pt x="2043" y="286"/>
                    <a:pt x="2043" y="286"/>
                    <a:pt x="2043" y="286"/>
                  </a:cubicBezTo>
                  <a:cubicBezTo>
                    <a:pt x="2044" y="286"/>
                    <a:pt x="2044" y="286"/>
                    <a:pt x="2044" y="286"/>
                  </a:cubicBezTo>
                  <a:cubicBezTo>
                    <a:pt x="2045" y="286"/>
                    <a:pt x="2045" y="286"/>
                    <a:pt x="2045" y="286"/>
                  </a:cubicBezTo>
                  <a:cubicBezTo>
                    <a:pt x="2045" y="287"/>
                    <a:pt x="2045" y="287"/>
                    <a:pt x="2045" y="287"/>
                  </a:cubicBezTo>
                  <a:cubicBezTo>
                    <a:pt x="2045" y="288"/>
                    <a:pt x="2045" y="288"/>
                    <a:pt x="2045" y="288"/>
                  </a:cubicBezTo>
                  <a:cubicBezTo>
                    <a:pt x="2046" y="289"/>
                    <a:pt x="2046" y="289"/>
                    <a:pt x="2046" y="289"/>
                  </a:cubicBezTo>
                  <a:cubicBezTo>
                    <a:pt x="2045" y="290"/>
                    <a:pt x="2045" y="290"/>
                    <a:pt x="2045" y="290"/>
                  </a:cubicBezTo>
                  <a:cubicBezTo>
                    <a:pt x="2045" y="291"/>
                    <a:pt x="2045" y="291"/>
                    <a:pt x="2045" y="291"/>
                  </a:cubicBezTo>
                  <a:cubicBezTo>
                    <a:pt x="2045" y="292"/>
                    <a:pt x="2045" y="292"/>
                    <a:pt x="2045" y="292"/>
                  </a:cubicBezTo>
                  <a:cubicBezTo>
                    <a:pt x="2044" y="293"/>
                    <a:pt x="2044" y="293"/>
                    <a:pt x="2044" y="293"/>
                  </a:cubicBezTo>
                  <a:cubicBezTo>
                    <a:pt x="2045" y="295"/>
                    <a:pt x="2045" y="295"/>
                    <a:pt x="2045" y="295"/>
                  </a:cubicBezTo>
                  <a:cubicBezTo>
                    <a:pt x="2046" y="297"/>
                    <a:pt x="2046" y="297"/>
                    <a:pt x="2046" y="297"/>
                  </a:cubicBezTo>
                  <a:cubicBezTo>
                    <a:pt x="2046" y="299"/>
                    <a:pt x="2046" y="299"/>
                    <a:pt x="2046" y="299"/>
                  </a:cubicBezTo>
                  <a:cubicBezTo>
                    <a:pt x="2047" y="300"/>
                    <a:pt x="2047" y="300"/>
                    <a:pt x="2047" y="300"/>
                  </a:cubicBezTo>
                  <a:cubicBezTo>
                    <a:pt x="2048" y="299"/>
                    <a:pt x="2048" y="299"/>
                    <a:pt x="2048" y="299"/>
                  </a:cubicBezTo>
                  <a:cubicBezTo>
                    <a:pt x="2049" y="298"/>
                    <a:pt x="2049" y="298"/>
                    <a:pt x="2049" y="298"/>
                  </a:cubicBezTo>
                  <a:cubicBezTo>
                    <a:pt x="2051" y="298"/>
                    <a:pt x="2051" y="298"/>
                    <a:pt x="2051" y="298"/>
                  </a:cubicBezTo>
                  <a:cubicBezTo>
                    <a:pt x="2051" y="301"/>
                    <a:pt x="2051" y="301"/>
                    <a:pt x="2051" y="301"/>
                  </a:cubicBezTo>
                  <a:cubicBezTo>
                    <a:pt x="2054" y="304"/>
                    <a:pt x="2054" y="304"/>
                    <a:pt x="2054" y="304"/>
                  </a:cubicBezTo>
                  <a:cubicBezTo>
                    <a:pt x="2055" y="306"/>
                    <a:pt x="2055" y="306"/>
                    <a:pt x="2055" y="306"/>
                  </a:cubicBezTo>
                  <a:cubicBezTo>
                    <a:pt x="2054" y="306"/>
                    <a:pt x="2054" y="306"/>
                    <a:pt x="2054" y="306"/>
                  </a:cubicBezTo>
                  <a:cubicBezTo>
                    <a:pt x="2054" y="308"/>
                    <a:pt x="2054" y="308"/>
                    <a:pt x="2054" y="308"/>
                  </a:cubicBezTo>
                  <a:cubicBezTo>
                    <a:pt x="2053" y="309"/>
                    <a:pt x="2053" y="309"/>
                    <a:pt x="2053" y="309"/>
                  </a:cubicBezTo>
                  <a:cubicBezTo>
                    <a:pt x="2051" y="307"/>
                    <a:pt x="2051" y="307"/>
                    <a:pt x="2051" y="307"/>
                  </a:cubicBezTo>
                  <a:cubicBezTo>
                    <a:pt x="2050" y="307"/>
                    <a:pt x="2050" y="307"/>
                    <a:pt x="2050" y="307"/>
                  </a:cubicBezTo>
                  <a:cubicBezTo>
                    <a:pt x="2049" y="305"/>
                    <a:pt x="2049" y="305"/>
                    <a:pt x="2049" y="305"/>
                  </a:cubicBezTo>
                  <a:cubicBezTo>
                    <a:pt x="2050" y="304"/>
                    <a:pt x="2050" y="304"/>
                    <a:pt x="2050" y="304"/>
                  </a:cubicBezTo>
                  <a:cubicBezTo>
                    <a:pt x="2050" y="302"/>
                    <a:pt x="2050" y="302"/>
                    <a:pt x="2050" y="302"/>
                  </a:cubicBezTo>
                  <a:cubicBezTo>
                    <a:pt x="2050" y="301"/>
                    <a:pt x="2050" y="301"/>
                    <a:pt x="2050" y="301"/>
                  </a:cubicBezTo>
                  <a:cubicBezTo>
                    <a:pt x="2049" y="302"/>
                    <a:pt x="2049" y="302"/>
                    <a:pt x="2049" y="302"/>
                  </a:cubicBezTo>
                  <a:cubicBezTo>
                    <a:pt x="2049" y="303"/>
                    <a:pt x="2049" y="303"/>
                    <a:pt x="2049" y="303"/>
                  </a:cubicBezTo>
                  <a:cubicBezTo>
                    <a:pt x="2048" y="303"/>
                    <a:pt x="2048" y="303"/>
                    <a:pt x="2048" y="303"/>
                  </a:cubicBezTo>
                  <a:cubicBezTo>
                    <a:pt x="2047" y="305"/>
                    <a:pt x="2047" y="305"/>
                    <a:pt x="2047" y="305"/>
                  </a:cubicBezTo>
                  <a:cubicBezTo>
                    <a:pt x="2047" y="306"/>
                    <a:pt x="2047" y="306"/>
                    <a:pt x="2047" y="306"/>
                  </a:cubicBezTo>
                  <a:cubicBezTo>
                    <a:pt x="2049" y="305"/>
                    <a:pt x="2049" y="305"/>
                    <a:pt x="2049" y="305"/>
                  </a:cubicBezTo>
                  <a:cubicBezTo>
                    <a:pt x="2049" y="307"/>
                    <a:pt x="2049" y="307"/>
                    <a:pt x="2049" y="307"/>
                  </a:cubicBezTo>
                  <a:cubicBezTo>
                    <a:pt x="2048" y="308"/>
                    <a:pt x="2048" y="308"/>
                    <a:pt x="2048" y="308"/>
                  </a:cubicBezTo>
                  <a:cubicBezTo>
                    <a:pt x="2048" y="310"/>
                    <a:pt x="2048" y="310"/>
                    <a:pt x="2048" y="310"/>
                  </a:cubicBezTo>
                  <a:cubicBezTo>
                    <a:pt x="2048" y="311"/>
                    <a:pt x="2048" y="311"/>
                    <a:pt x="2048" y="311"/>
                  </a:cubicBezTo>
                  <a:cubicBezTo>
                    <a:pt x="2048" y="315"/>
                    <a:pt x="2048" y="315"/>
                    <a:pt x="2048" y="315"/>
                  </a:cubicBezTo>
                  <a:cubicBezTo>
                    <a:pt x="2049" y="316"/>
                    <a:pt x="2049" y="316"/>
                    <a:pt x="2049" y="316"/>
                  </a:cubicBezTo>
                  <a:cubicBezTo>
                    <a:pt x="2049" y="317"/>
                    <a:pt x="2049" y="317"/>
                    <a:pt x="2049" y="317"/>
                  </a:cubicBezTo>
                  <a:cubicBezTo>
                    <a:pt x="2052" y="322"/>
                    <a:pt x="2052" y="322"/>
                    <a:pt x="2052" y="322"/>
                  </a:cubicBezTo>
                  <a:cubicBezTo>
                    <a:pt x="2053" y="322"/>
                    <a:pt x="2053" y="322"/>
                    <a:pt x="2053" y="322"/>
                  </a:cubicBezTo>
                  <a:cubicBezTo>
                    <a:pt x="2055" y="325"/>
                    <a:pt x="2055" y="325"/>
                    <a:pt x="2055" y="325"/>
                  </a:cubicBezTo>
                  <a:cubicBezTo>
                    <a:pt x="2057" y="326"/>
                    <a:pt x="2057" y="326"/>
                    <a:pt x="2057" y="326"/>
                  </a:cubicBezTo>
                  <a:cubicBezTo>
                    <a:pt x="2056" y="327"/>
                    <a:pt x="2056" y="327"/>
                    <a:pt x="2056" y="327"/>
                  </a:cubicBezTo>
                  <a:cubicBezTo>
                    <a:pt x="2056" y="328"/>
                    <a:pt x="2056" y="328"/>
                    <a:pt x="2056" y="328"/>
                  </a:cubicBezTo>
                  <a:cubicBezTo>
                    <a:pt x="2052" y="330"/>
                    <a:pt x="2052" y="330"/>
                    <a:pt x="2052" y="330"/>
                  </a:cubicBezTo>
                  <a:cubicBezTo>
                    <a:pt x="2052" y="329"/>
                    <a:pt x="2052" y="329"/>
                    <a:pt x="2052" y="329"/>
                  </a:cubicBezTo>
                  <a:cubicBezTo>
                    <a:pt x="2050" y="330"/>
                    <a:pt x="2050" y="330"/>
                    <a:pt x="2050" y="330"/>
                  </a:cubicBezTo>
                  <a:cubicBezTo>
                    <a:pt x="2049" y="330"/>
                    <a:pt x="2049" y="330"/>
                    <a:pt x="2049" y="330"/>
                  </a:cubicBezTo>
                  <a:cubicBezTo>
                    <a:pt x="2050" y="331"/>
                    <a:pt x="2050" y="331"/>
                    <a:pt x="2050" y="331"/>
                  </a:cubicBezTo>
                  <a:cubicBezTo>
                    <a:pt x="2048" y="333"/>
                    <a:pt x="2048" y="333"/>
                    <a:pt x="2048" y="333"/>
                  </a:cubicBezTo>
                  <a:cubicBezTo>
                    <a:pt x="2048" y="335"/>
                    <a:pt x="2048" y="335"/>
                    <a:pt x="2048" y="335"/>
                  </a:cubicBezTo>
                  <a:cubicBezTo>
                    <a:pt x="2047" y="335"/>
                    <a:pt x="2047" y="335"/>
                    <a:pt x="2047" y="335"/>
                  </a:cubicBezTo>
                  <a:cubicBezTo>
                    <a:pt x="2048" y="337"/>
                    <a:pt x="2048" y="337"/>
                    <a:pt x="2048" y="337"/>
                  </a:cubicBezTo>
                  <a:cubicBezTo>
                    <a:pt x="2048" y="340"/>
                    <a:pt x="2048" y="340"/>
                    <a:pt x="2048" y="340"/>
                  </a:cubicBezTo>
                  <a:cubicBezTo>
                    <a:pt x="2049" y="343"/>
                    <a:pt x="2049" y="343"/>
                    <a:pt x="2049" y="343"/>
                  </a:cubicBezTo>
                  <a:cubicBezTo>
                    <a:pt x="2051" y="344"/>
                    <a:pt x="2051" y="344"/>
                    <a:pt x="2051" y="344"/>
                  </a:cubicBezTo>
                  <a:cubicBezTo>
                    <a:pt x="2051" y="346"/>
                    <a:pt x="2051" y="346"/>
                    <a:pt x="2051" y="346"/>
                  </a:cubicBezTo>
                  <a:cubicBezTo>
                    <a:pt x="2052" y="347"/>
                    <a:pt x="2052" y="347"/>
                    <a:pt x="2052" y="347"/>
                  </a:cubicBezTo>
                  <a:cubicBezTo>
                    <a:pt x="2053" y="348"/>
                    <a:pt x="2053" y="348"/>
                    <a:pt x="2053" y="348"/>
                  </a:cubicBezTo>
                  <a:cubicBezTo>
                    <a:pt x="2052" y="348"/>
                    <a:pt x="2052" y="348"/>
                    <a:pt x="2052" y="348"/>
                  </a:cubicBezTo>
                  <a:cubicBezTo>
                    <a:pt x="2051" y="347"/>
                    <a:pt x="2051" y="347"/>
                    <a:pt x="2051" y="347"/>
                  </a:cubicBezTo>
                  <a:cubicBezTo>
                    <a:pt x="2050" y="348"/>
                    <a:pt x="2050" y="348"/>
                    <a:pt x="2050" y="348"/>
                  </a:cubicBezTo>
                  <a:cubicBezTo>
                    <a:pt x="2049" y="349"/>
                    <a:pt x="2049" y="349"/>
                    <a:pt x="2049" y="349"/>
                  </a:cubicBezTo>
                  <a:cubicBezTo>
                    <a:pt x="2048" y="349"/>
                    <a:pt x="2048" y="349"/>
                    <a:pt x="2048" y="349"/>
                  </a:cubicBezTo>
                  <a:cubicBezTo>
                    <a:pt x="2046" y="351"/>
                    <a:pt x="2046" y="351"/>
                    <a:pt x="2046" y="351"/>
                  </a:cubicBezTo>
                  <a:cubicBezTo>
                    <a:pt x="2045" y="350"/>
                    <a:pt x="2045" y="350"/>
                    <a:pt x="2045" y="350"/>
                  </a:cubicBezTo>
                  <a:cubicBezTo>
                    <a:pt x="2044" y="351"/>
                    <a:pt x="2044" y="351"/>
                    <a:pt x="2044" y="351"/>
                  </a:cubicBezTo>
                  <a:cubicBezTo>
                    <a:pt x="2045" y="352"/>
                    <a:pt x="2045" y="352"/>
                    <a:pt x="2045" y="352"/>
                  </a:cubicBezTo>
                  <a:cubicBezTo>
                    <a:pt x="2047" y="352"/>
                    <a:pt x="2047" y="352"/>
                    <a:pt x="2047" y="352"/>
                  </a:cubicBezTo>
                  <a:cubicBezTo>
                    <a:pt x="2046" y="353"/>
                    <a:pt x="2046" y="353"/>
                    <a:pt x="2046" y="353"/>
                  </a:cubicBezTo>
                  <a:cubicBezTo>
                    <a:pt x="2046" y="354"/>
                    <a:pt x="2046" y="354"/>
                    <a:pt x="2046" y="354"/>
                  </a:cubicBezTo>
                  <a:cubicBezTo>
                    <a:pt x="2047" y="355"/>
                    <a:pt x="2047" y="355"/>
                    <a:pt x="2047" y="355"/>
                  </a:cubicBezTo>
                  <a:cubicBezTo>
                    <a:pt x="2047" y="356"/>
                    <a:pt x="2047" y="356"/>
                    <a:pt x="2047" y="356"/>
                  </a:cubicBezTo>
                  <a:cubicBezTo>
                    <a:pt x="2046" y="355"/>
                    <a:pt x="2046" y="355"/>
                    <a:pt x="2046" y="355"/>
                  </a:cubicBezTo>
                  <a:cubicBezTo>
                    <a:pt x="2047" y="357"/>
                    <a:pt x="2047" y="357"/>
                    <a:pt x="2047" y="357"/>
                  </a:cubicBezTo>
                  <a:cubicBezTo>
                    <a:pt x="2046" y="358"/>
                    <a:pt x="2046" y="358"/>
                    <a:pt x="2046" y="358"/>
                  </a:cubicBezTo>
                  <a:cubicBezTo>
                    <a:pt x="2047" y="358"/>
                    <a:pt x="2047" y="358"/>
                    <a:pt x="2047" y="358"/>
                  </a:cubicBezTo>
                  <a:cubicBezTo>
                    <a:pt x="2048" y="358"/>
                    <a:pt x="2048" y="358"/>
                    <a:pt x="2048" y="358"/>
                  </a:cubicBezTo>
                  <a:cubicBezTo>
                    <a:pt x="2049" y="359"/>
                    <a:pt x="2049" y="359"/>
                    <a:pt x="2049" y="359"/>
                  </a:cubicBezTo>
                  <a:cubicBezTo>
                    <a:pt x="2048" y="360"/>
                    <a:pt x="2048" y="360"/>
                    <a:pt x="2048" y="360"/>
                  </a:cubicBezTo>
                  <a:cubicBezTo>
                    <a:pt x="2048" y="362"/>
                    <a:pt x="2048" y="362"/>
                    <a:pt x="2048" y="362"/>
                  </a:cubicBezTo>
                  <a:cubicBezTo>
                    <a:pt x="2049" y="363"/>
                    <a:pt x="2049" y="363"/>
                    <a:pt x="2049" y="363"/>
                  </a:cubicBezTo>
                  <a:cubicBezTo>
                    <a:pt x="2048" y="366"/>
                    <a:pt x="2048" y="366"/>
                    <a:pt x="2048" y="366"/>
                  </a:cubicBezTo>
                  <a:cubicBezTo>
                    <a:pt x="2048" y="367"/>
                    <a:pt x="2048" y="367"/>
                    <a:pt x="2048" y="367"/>
                  </a:cubicBezTo>
                  <a:cubicBezTo>
                    <a:pt x="2048" y="368"/>
                    <a:pt x="2048" y="368"/>
                    <a:pt x="2048" y="368"/>
                  </a:cubicBezTo>
                  <a:cubicBezTo>
                    <a:pt x="2046" y="370"/>
                    <a:pt x="2046" y="370"/>
                    <a:pt x="2046" y="370"/>
                  </a:cubicBezTo>
                  <a:cubicBezTo>
                    <a:pt x="2046" y="371"/>
                    <a:pt x="2046" y="371"/>
                    <a:pt x="2046" y="371"/>
                  </a:cubicBezTo>
                  <a:cubicBezTo>
                    <a:pt x="2045" y="374"/>
                    <a:pt x="2045" y="374"/>
                    <a:pt x="2045" y="374"/>
                  </a:cubicBezTo>
                  <a:cubicBezTo>
                    <a:pt x="2044" y="377"/>
                    <a:pt x="2044" y="377"/>
                    <a:pt x="2044" y="377"/>
                  </a:cubicBezTo>
                  <a:cubicBezTo>
                    <a:pt x="2044" y="376"/>
                    <a:pt x="2044" y="376"/>
                    <a:pt x="2044" y="376"/>
                  </a:cubicBezTo>
                  <a:cubicBezTo>
                    <a:pt x="2043" y="375"/>
                    <a:pt x="2043" y="375"/>
                    <a:pt x="2043" y="375"/>
                  </a:cubicBezTo>
                  <a:cubicBezTo>
                    <a:pt x="2044" y="373"/>
                    <a:pt x="2044" y="373"/>
                    <a:pt x="2044" y="373"/>
                  </a:cubicBezTo>
                  <a:cubicBezTo>
                    <a:pt x="2043" y="373"/>
                    <a:pt x="2043" y="373"/>
                    <a:pt x="2043" y="373"/>
                  </a:cubicBezTo>
                  <a:cubicBezTo>
                    <a:pt x="2041" y="372"/>
                    <a:pt x="2041" y="372"/>
                    <a:pt x="2041" y="372"/>
                  </a:cubicBezTo>
                  <a:cubicBezTo>
                    <a:pt x="2039" y="370"/>
                    <a:pt x="2039" y="370"/>
                    <a:pt x="2039" y="370"/>
                  </a:cubicBezTo>
                  <a:cubicBezTo>
                    <a:pt x="2039" y="368"/>
                    <a:pt x="2039" y="368"/>
                    <a:pt x="2039" y="368"/>
                  </a:cubicBezTo>
                  <a:cubicBezTo>
                    <a:pt x="2037" y="363"/>
                    <a:pt x="2037" y="363"/>
                    <a:pt x="2037" y="363"/>
                  </a:cubicBezTo>
                  <a:cubicBezTo>
                    <a:pt x="2035" y="360"/>
                    <a:pt x="2035" y="360"/>
                    <a:pt x="2035" y="360"/>
                  </a:cubicBezTo>
                  <a:cubicBezTo>
                    <a:pt x="2036" y="360"/>
                    <a:pt x="2036" y="360"/>
                    <a:pt x="2036" y="360"/>
                  </a:cubicBezTo>
                  <a:cubicBezTo>
                    <a:pt x="2037" y="360"/>
                    <a:pt x="2037" y="360"/>
                    <a:pt x="2037" y="360"/>
                  </a:cubicBezTo>
                  <a:cubicBezTo>
                    <a:pt x="2037" y="359"/>
                    <a:pt x="2037" y="359"/>
                    <a:pt x="2037" y="359"/>
                  </a:cubicBezTo>
                  <a:cubicBezTo>
                    <a:pt x="2036" y="359"/>
                    <a:pt x="2036" y="359"/>
                    <a:pt x="2036" y="359"/>
                  </a:cubicBezTo>
                  <a:cubicBezTo>
                    <a:pt x="2035" y="359"/>
                    <a:pt x="2035" y="359"/>
                    <a:pt x="2035" y="359"/>
                  </a:cubicBezTo>
                  <a:cubicBezTo>
                    <a:pt x="2033" y="358"/>
                    <a:pt x="2033" y="358"/>
                    <a:pt x="2033" y="358"/>
                  </a:cubicBezTo>
                  <a:cubicBezTo>
                    <a:pt x="2028" y="349"/>
                    <a:pt x="2028" y="349"/>
                    <a:pt x="2028" y="349"/>
                  </a:cubicBezTo>
                  <a:cubicBezTo>
                    <a:pt x="2023" y="344"/>
                    <a:pt x="2023" y="344"/>
                    <a:pt x="2023" y="344"/>
                  </a:cubicBezTo>
                  <a:cubicBezTo>
                    <a:pt x="2023" y="342"/>
                    <a:pt x="2023" y="342"/>
                    <a:pt x="2023" y="342"/>
                  </a:cubicBezTo>
                  <a:cubicBezTo>
                    <a:pt x="2022" y="340"/>
                    <a:pt x="2022" y="340"/>
                    <a:pt x="2022" y="340"/>
                  </a:cubicBezTo>
                  <a:cubicBezTo>
                    <a:pt x="2018" y="335"/>
                    <a:pt x="2018" y="335"/>
                    <a:pt x="2018" y="335"/>
                  </a:cubicBezTo>
                  <a:cubicBezTo>
                    <a:pt x="2015" y="328"/>
                    <a:pt x="2015" y="328"/>
                    <a:pt x="2015" y="328"/>
                  </a:cubicBezTo>
                  <a:cubicBezTo>
                    <a:pt x="2012" y="322"/>
                    <a:pt x="2012" y="322"/>
                    <a:pt x="2012" y="322"/>
                  </a:cubicBezTo>
                  <a:cubicBezTo>
                    <a:pt x="2012" y="320"/>
                    <a:pt x="2012" y="320"/>
                    <a:pt x="2012" y="320"/>
                  </a:cubicBezTo>
                  <a:cubicBezTo>
                    <a:pt x="2010" y="317"/>
                    <a:pt x="2010" y="317"/>
                    <a:pt x="2010" y="317"/>
                  </a:cubicBezTo>
                  <a:cubicBezTo>
                    <a:pt x="2010" y="313"/>
                    <a:pt x="2010" y="313"/>
                    <a:pt x="2010" y="313"/>
                  </a:cubicBezTo>
                  <a:cubicBezTo>
                    <a:pt x="2009" y="310"/>
                    <a:pt x="2009" y="310"/>
                    <a:pt x="2009" y="310"/>
                  </a:cubicBezTo>
                  <a:cubicBezTo>
                    <a:pt x="2009" y="308"/>
                    <a:pt x="2009" y="308"/>
                    <a:pt x="2009" y="308"/>
                  </a:cubicBezTo>
                  <a:cubicBezTo>
                    <a:pt x="2010" y="306"/>
                    <a:pt x="2010" y="306"/>
                    <a:pt x="2010" y="306"/>
                  </a:cubicBezTo>
                  <a:cubicBezTo>
                    <a:pt x="2011" y="304"/>
                    <a:pt x="2011" y="304"/>
                    <a:pt x="2011" y="304"/>
                  </a:cubicBezTo>
                  <a:cubicBezTo>
                    <a:pt x="2012" y="304"/>
                    <a:pt x="2012" y="304"/>
                    <a:pt x="2012" y="304"/>
                  </a:cubicBezTo>
                  <a:cubicBezTo>
                    <a:pt x="2011" y="303"/>
                    <a:pt x="2011" y="303"/>
                    <a:pt x="2011" y="303"/>
                  </a:cubicBezTo>
                  <a:cubicBezTo>
                    <a:pt x="2012" y="302"/>
                    <a:pt x="2012" y="302"/>
                    <a:pt x="2012" y="302"/>
                  </a:cubicBezTo>
                  <a:cubicBezTo>
                    <a:pt x="2012" y="299"/>
                    <a:pt x="2012" y="299"/>
                    <a:pt x="2012" y="299"/>
                  </a:cubicBezTo>
                  <a:cubicBezTo>
                    <a:pt x="2009" y="296"/>
                    <a:pt x="2009" y="296"/>
                    <a:pt x="2009" y="296"/>
                  </a:cubicBezTo>
                  <a:cubicBezTo>
                    <a:pt x="2008" y="296"/>
                    <a:pt x="2008" y="296"/>
                    <a:pt x="2008" y="296"/>
                  </a:cubicBezTo>
                  <a:cubicBezTo>
                    <a:pt x="2008" y="295"/>
                    <a:pt x="2008" y="295"/>
                    <a:pt x="2008" y="295"/>
                  </a:cubicBezTo>
                  <a:cubicBezTo>
                    <a:pt x="2009" y="294"/>
                    <a:pt x="2009" y="294"/>
                    <a:pt x="2009" y="294"/>
                  </a:cubicBezTo>
                  <a:cubicBezTo>
                    <a:pt x="2011" y="295"/>
                    <a:pt x="2011" y="295"/>
                    <a:pt x="2011" y="295"/>
                  </a:cubicBezTo>
                  <a:cubicBezTo>
                    <a:pt x="2013" y="293"/>
                    <a:pt x="2013" y="293"/>
                    <a:pt x="2013" y="293"/>
                  </a:cubicBezTo>
                  <a:cubicBezTo>
                    <a:pt x="2012" y="292"/>
                    <a:pt x="2012" y="292"/>
                    <a:pt x="2012" y="292"/>
                  </a:cubicBezTo>
                  <a:cubicBezTo>
                    <a:pt x="2012" y="290"/>
                    <a:pt x="2012" y="290"/>
                    <a:pt x="2012" y="290"/>
                  </a:cubicBezTo>
                  <a:cubicBezTo>
                    <a:pt x="2014" y="290"/>
                    <a:pt x="2014" y="290"/>
                    <a:pt x="2014" y="290"/>
                  </a:cubicBezTo>
                  <a:cubicBezTo>
                    <a:pt x="2016" y="290"/>
                    <a:pt x="2016" y="290"/>
                    <a:pt x="2016" y="290"/>
                  </a:cubicBezTo>
                  <a:cubicBezTo>
                    <a:pt x="2015" y="288"/>
                    <a:pt x="2015" y="288"/>
                    <a:pt x="2015" y="288"/>
                  </a:cubicBezTo>
                  <a:cubicBezTo>
                    <a:pt x="2017" y="285"/>
                    <a:pt x="2017" y="285"/>
                    <a:pt x="2017" y="285"/>
                  </a:cubicBezTo>
                  <a:cubicBezTo>
                    <a:pt x="2016" y="282"/>
                    <a:pt x="2016" y="282"/>
                    <a:pt x="2016" y="282"/>
                  </a:cubicBezTo>
                  <a:cubicBezTo>
                    <a:pt x="2016" y="280"/>
                    <a:pt x="2016" y="280"/>
                    <a:pt x="2016" y="280"/>
                  </a:cubicBezTo>
                  <a:cubicBezTo>
                    <a:pt x="2015" y="278"/>
                    <a:pt x="2015" y="278"/>
                    <a:pt x="2015" y="278"/>
                  </a:cubicBezTo>
                  <a:cubicBezTo>
                    <a:pt x="2016" y="277"/>
                    <a:pt x="2016" y="277"/>
                    <a:pt x="2016" y="277"/>
                  </a:cubicBezTo>
                  <a:cubicBezTo>
                    <a:pt x="2016" y="276"/>
                    <a:pt x="2016" y="276"/>
                    <a:pt x="2016" y="276"/>
                  </a:cubicBezTo>
                  <a:cubicBezTo>
                    <a:pt x="2016" y="275"/>
                    <a:pt x="2016" y="275"/>
                    <a:pt x="2016" y="275"/>
                  </a:cubicBezTo>
                  <a:cubicBezTo>
                    <a:pt x="2016" y="273"/>
                    <a:pt x="2016" y="273"/>
                    <a:pt x="2016" y="273"/>
                  </a:cubicBezTo>
                  <a:cubicBezTo>
                    <a:pt x="2017" y="273"/>
                    <a:pt x="2017" y="273"/>
                    <a:pt x="2017" y="273"/>
                  </a:cubicBezTo>
                  <a:cubicBezTo>
                    <a:pt x="2016" y="272"/>
                    <a:pt x="2016" y="272"/>
                    <a:pt x="2016" y="272"/>
                  </a:cubicBezTo>
                  <a:cubicBezTo>
                    <a:pt x="2016" y="271"/>
                    <a:pt x="2016" y="271"/>
                    <a:pt x="2016" y="271"/>
                  </a:cubicBezTo>
                  <a:cubicBezTo>
                    <a:pt x="2016" y="270"/>
                    <a:pt x="2016" y="270"/>
                    <a:pt x="2016" y="270"/>
                  </a:cubicBezTo>
                  <a:cubicBezTo>
                    <a:pt x="2016" y="268"/>
                    <a:pt x="2016" y="268"/>
                    <a:pt x="2016" y="268"/>
                  </a:cubicBezTo>
                  <a:cubicBezTo>
                    <a:pt x="2016" y="267"/>
                    <a:pt x="2016" y="267"/>
                    <a:pt x="2016" y="267"/>
                  </a:cubicBezTo>
                  <a:cubicBezTo>
                    <a:pt x="2016" y="266"/>
                    <a:pt x="2016" y="266"/>
                    <a:pt x="2016" y="266"/>
                  </a:cubicBezTo>
                  <a:cubicBezTo>
                    <a:pt x="2017" y="266"/>
                    <a:pt x="2017" y="266"/>
                    <a:pt x="2017" y="266"/>
                  </a:cubicBezTo>
                  <a:cubicBezTo>
                    <a:pt x="2018" y="265"/>
                    <a:pt x="2018" y="265"/>
                    <a:pt x="2018" y="265"/>
                  </a:cubicBezTo>
                  <a:cubicBezTo>
                    <a:pt x="2018" y="263"/>
                    <a:pt x="2018" y="263"/>
                    <a:pt x="2018" y="263"/>
                  </a:cubicBezTo>
                  <a:cubicBezTo>
                    <a:pt x="2018" y="260"/>
                    <a:pt x="2018" y="260"/>
                    <a:pt x="2018" y="260"/>
                  </a:cubicBezTo>
                  <a:cubicBezTo>
                    <a:pt x="2017" y="260"/>
                    <a:pt x="2017" y="260"/>
                    <a:pt x="2017" y="260"/>
                  </a:cubicBezTo>
                  <a:cubicBezTo>
                    <a:pt x="2017" y="259"/>
                    <a:pt x="2017" y="259"/>
                    <a:pt x="2017" y="259"/>
                  </a:cubicBezTo>
                  <a:cubicBezTo>
                    <a:pt x="2018" y="257"/>
                    <a:pt x="2018" y="257"/>
                    <a:pt x="2018" y="257"/>
                  </a:cubicBezTo>
                  <a:cubicBezTo>
                    <a:pt x="2018" y="255"/>
                    <a:pt x="2018" y="255"/>
                    <a:pt x="2018" y="255"/>
                  </a:cubicBezTo>
                  <a:cubicBezTo>
                    <a:pt x="2017" y="255"/>
                    <a:pt x="2017" y="255"/>
                    <a:pt x="2017" y="255"/>
                  </a:cubicBezTo>
                  <a:cubicBezTo>
                    <a:pt x="2017" y="254"/>
                    <a:pt x="2017" y="254"/>
                    <a:pt x="2017" y="254"/>
                  </a:cubicBezTo>
                  <a:cubicBezTo>
                    <a:pt x="2018" y="253"/>
                    <a:pt x="2018" y="253"/>
                    <a:pt x="2018" y="253"/>
                  </a:cubicBezTo>
                  <a:cubicBezTo>
                    <a:pt x="2018" y="252"/>
                    <a:pt x="2018" y="252"/>
                    <a:pt x="2018" y="252"/>
                  </a:cubicBezTo>
                  <a:cubicBezTo>
                    <a:pt x="2019" y="251"/>
                    <a:pt x="2019" y="251"/>
                    <a:pt x="2019" y="251"/>
                  </a:cubicBezTo>
                  <a:cubicBezTo>
                    <a:pt x="2020" y="250"/>
                    <a:pt x="2020" y="250"/>
                    <a:pt x="2020" y="250"/>
                  </a:cubicBezTo>
                  <a:cubicBezTo>
                    <a:pt x="2021" y="249"/>
                    <a:pt x="2021" y="249"/>
                    <a:pt x="2021" y="249"/>
                  </a:cubicBezTo>
                  <a:cubicBezTo>
                    <a:pt x="2022" y="247"/>
                    <a:pt x="2022" y="247"/>
                    <a:pt x="2022" y="247"/>
                  </a:cubicBezTo>
                  <a:cubicBezTo>
                    <a:pt x="2024" y="246"/>
                    <a:pt x="2024" y="246"/>
                    <a:pt x="2024" y="246"/>
                  </a:cubicBezTo>
                  <a:cubicBezTo>
                    <a:pt x="2025" y="245"/>
                    <a:pt x="2025" y="245"/>
                    <a:pt x="2025" y="245"/>
                  </a:cubicBezTo>
                  <a:cubicBezTo>
                    <a:pt x="2024" y="245"/>
                    <a:pt x="2024" y="245"/>
                    <a:pt x="2024" y="245"/>
                  </a:cubicBezTo>
                  <a:cubicBezTo>
                    <a:pt x="2023" y="245"/>
                    <a:pt x="2023" y="245"/>
                    <a:pt x="2023" y="245"/>
                  </a:cubicBezTo>
                  <a:cubicBezTo>
                    <a:pt x="2022" y="245"/>
                    <a:pt x="2022" y="245"/>
                    <a:pt x="2022" y="245"/>
                  </a:cubicBezTo>
                  <a:cubicBezTo>
                    <a:pt x="2021" y="245"/>
                    <a:pt x="2021" y="245"/>
                    <a:pt x="2021" y="245"/>
                  </a:cubicBezTo>
                  <a:cubicBezTo>
                    <a:pt x="2021" y="242"/>
                    <a:pt x="2021" y="242"/>
                    <a:pt x="2021" y="242"/>
                  </a:cubicBezTo>
                  <a:cubicBezTo>
                    <a:pt x="2022" y="240"/>
                    <a:pt x="2022" y="240"/>
                    <a:pt x="2022" y="240"/>
                  </a:cubicBezTo>
                  <a:cubicBezTo>
                    <a:pt x="2022" y="239"/>
                    <a:pt x="2022" y="239"/>
                    <a:pt x="2022" y="239"/>
                  </a:cubicBezTo>
                  <a:cubicBezTo>
                    <a:pt x="2021" y="238"/>
                    <a:pt x="2021" y="238"/>
                    <a:pt x="2021" y="238"/>
                  </a:cubicBezTo>
                  <a:cubicBezTo>
                    <a:pt x="2020" y="239"/>
                    <a:pt x="2020" y="239"/>
                    <a:pt x="2020" y="239"/>
                  </a:cubicBezTo>
                  <a:cubicBezTo>
                    <a:pt x="2019" y="236"/>
                    <a:pt x="2019" y="236"/>
                    <a:pt x="2019" y="236"/>
                  </a:cubicBezTo>
                  <a:cubicBezTo>
                    <a:pt x="2020" y="235"/>
                    <a:pt x="2020" y="235"/>
                    <a:pt x="2020" y="235"/>
                  </a:cubicBezTo>
                  <a:cubicBezTo>
                    <a:pt x="2020" y="234"/>
                    <a:pt x="2020" y="234"/>
                    <a:pt x="2020" y="234"/>
                  </a:cubicBezTo>
                  <a:cubicBezTo>
                    <a:pt x="2020" y="233"/>
                    <a:pt x="2020" y="233"/>
                    <a:pt x="2020" y="233"/>
                  </a:cubicBezTo>
                  <a:cubicBezTo>
                    <a:pt x="2018" y="232"/>
                    <a:pt x="2018" y="232"/>
                    <a:pt x="2018" y="232"/>
                  </a:cubicBezTo>
                  <a:cubicBezTo>
                    <a:pt x="2018" y="231"/>
                    <a:pt x="2018" y="231"/>
                    <a:pt x="2018" y="231"/>
                  </a:cubicBezTo>
                  <a:cubicBezTo>
                    <a:pt x="2017" y="229"/>
                    <a:pt x="2017" y="229"/>
                    <a:pt x="2017" y="229"/>
                  </a:cubicBezTo>
                  <a:cubicBezTo>
                    <a:pt x="2016" y="228"/>
                    <a:pt x="2016" y="228"/>
                    <a:pt x="2016" y="228"/>
                  </a:cubicBezTo>
                  <a:cubicBezTo>
                    <a:pt x="2016" y="227"/>
                    <a:pt x="2016" y="227"/>
                    <a:pt x="2016" y="227"/>
                  </a:cubicBezTo>
                  <a:cubicBezTo>
                    <a:pt x="2015" y="225"/>
                    <a:pt x="2015" y="225"/>
                    <a:pt x="2015" y="225"/>
                  </a:cubicBezTo>
                  <a:cubicBezTo>
                    <a:pt x="2015" y="224"/>
                    <a:pt x="2015" y="224"/>
                    <a:pt x="2015" y="224"/>
                  </a:cubicBezTo>
                  <a:cubicBezTo>
                    <a:pt x="2017" y="222"/>
                    <a:pt x="2017" y="222"/>
                    <a:pt x="2017" y="222"/>
                  </a:cubicBezTo>
                  <a:cubicBezTo>
                    <a:pt x="2018" y="223"/>
                    <a:pt x="2018" y="223"/>
                    <a:pt x="2018" y="223"/>
                  </a:cubicBezTo>
                  <a:cubicBezTo>
                    <a:pt x="2020" y="222"/>
                    <a:pt x="2020" y="222"/>
                    <a:pt x="2020" y="222"/>
                  </a:cubicBezTo>
                  <a:cubicBezTo>
                    <a:pt x="2019" y="222"/>
                    <a:pt x="2019" y="222"/>
                    <a:pt x="2019" y="222"/>
                  </a:cubicBezTo>
                  <a:cubicBezTo>
                    <a:pt x="2021" y="221"/>
                    <a:pt x="2021" y="221"/>
                    <a:pt x="2021" y="221"/>
                  </a:cubicBezTo>
                  <a:cubicBezTo>
                    <a:pt x="2020" y="221"/>
                    <a:pt x="2020" y="221"/>
                    <a:pt x="2020" y="221"/>
                  </a:cubicBezTo>
                  <a:cubicBezTo>
                    <a:pt x="2019" y="221"/>
                    <a:pt x="2019" y="221"/>
                    <a:pt x="2019" y="221"/>
                  </a:cubicBezTo>
                  <a:cubicBezTo>
                    <a:pt x="2018" y="220"/>
                    <a:pt x="2018" y="220"/>
                    <a:pt x="2018" y="220"/>
                  </a:cubicBezTo>
                  <a:cubicBezTo>
                    <a:pt x="2016" y="220"/>
                    <a:pt x="2016" y="220"/>
                    <a:pt x="2016" y="220"/>
                  </a:cubicBezTo>
                  <a:cubicBezTo>
                    <a:pt x="2014" y="219"/>
                    <a:pt x="2014" y="219"/>
                    <a:pt x="2014" y="219"/>
                  </a:cubicBezTo>
                  <a:cubicBezTo>
                    <a:pt x="2012" y="219"/>
                    <a:pt x="2012" y="219"/>
                    <a:pt x="2012" y="219"/>
                  </a:cubicBezTo>
                  <a:cubicBezTo>
                    <a:pt x="2011" y="221"/>
                    <a:pt x="2011" y="221"/>
                    <a:pt x="2011" y="221"/>
                  </a:cubicBezTo>
                  <a:cubicBezTo>
                    <a:pt x="2010" y="221"/>
                    <a:pt x="2010" y="221"/>
                    <a:pt x="2010" y="221"/>
                  </a:cubicBezTo>
                  <a:cubicBezTo>
                    <a:pt x="2008" y="222"/>
                    <a:pt x="2008" y="222"/>
                    <a:pt x="2008" y="222"/>
                  </a:cubicBezTo>
                  <a:cubicBezTo>
                    <a:pt x="2009" y="223"/>
                    <a:pt x="2009" y="223"/>
                    <a:pt x="2009" y="223"/>
                  </a:cubicBezTo>
                  <a:cubicBezTo>
                    <a:pt x="2008" y="224"/>
                    <a:pt x="2008" y="224"/>
                    <a:pt x="2008" y="224"/>
                  </a:cubicBezTo>
                  <a:cubicBezTo>
                    <a:pt x="2010" y="225"/>
                    <a:pt x="2010" y="225"/>
                    <a:pt x="2010" y="225"/>
                  </a:cubicBezTo>
                  <a:cubicBezTo>
                    <a:pt x="2010" y="226"/>
                    <a:pt x="2010" y="226"/>
                    <a:pt x="2010" y="226"/>
                  </a:cubicBezTo>
                  <a:cubicBezTo>
                    <a:pt x="2010" y="227"/>
                    <a:pt x="2010" y="227"/>
                    <a:pt x="2010" y="227"/>
                  </a:cubicBezTo>
                  <a:cubicBezTo>
                    <a:pt x="2010" y="229"/>
                    <a:pt x="2010" y="229"/>
                    <a:pt x="2010" y="229"/>
                  </a:cubicBezTo>
                  <a:cubicBezTo>
                    <a:pt x="2011" y="230"/>
                    <a:pt x="2011" y="230"/>
                    <a:pt x="2011" y="230"/>
                  </a:cubicBezTo>
                  <a:cubicBezTo>
                    <a:pt x="2012" y="231"/>
                    <a:pt x="2012" y="231"/>
                    <a:pt x="2012" y="231"/>
                  </a:cubicBezTo>
                  <a:cubicBezTo>
                    <a:pt x="2013" y="233"/>
                    <a:pt x="2013" y="233"/>
                    <a:pt x="2013" y="233"/>
                  </a:cubicBezTo>
                  <a:cubicBezTo>
                    <a:pt x="2015" y="234"/>
                    <a:pt x="2015" y="234"/>
                    <a:pt x="2015" y="234"/>
                  </a:cubicBezTo>
                  <a:cubicBezTo>
                    <a:pt x="2014" y="236"/>
                    <a:pt x="2014" y="236"/>
                    <a:pt x="2014" y="236"/>
                  </a:cubicBezTo>
                  <a:cubicBezTo>
                    <a:pt x="2013" y="235"/>
                    <a:pt x="2013" y="235"/>
                    <a:pt x="2013" y="235"/>
                  </a:cubicBezTo>
                  <a:cubicBezTo>
                    <a:pt x="2012" y="236"/>
                    <a:pt x="2012" y="236"/>
                    <a:pt x="2012" y="236"/>
                  </a:cubicBezTo>
                  <a:cubicBezTo>
                    <a:pt x="2011" y="237"/>
                    <a:pt x="2011" y="237"/>
                    <a:pt x="2011" y="237"/>
                  </a:cubicBezTo>
                  <a:cubicBezTo>
                    <a:pt x="2010" y="238"/>
                    <a:pt x="2010" y="238"/>
                    <a:pt x="2010" y="238"/>
                  </a:cubicBezTo>
                  <a:cubicBezTo>
                    <a:pt x="2011" y="239"/>
                    <a:pt x="2011" y="239"/>
                    <a:pt x="2011" y="239"/>
                  </a:cubicBezTo>
                  <a:cubicBezTo>
                    <a:pt x="2010" y="241"/>
                    <a:pt x="2010" y="241"/>
                    <a:pt x="2010" y="241"/>
                  </a:cubicBezTo>
                  <a:cubicBezTo>
                    <a:pt x="2010" y="242"/>
                    <a:pt x="2010" y="242"/>
                    <a:pt x="2010" y="242"/>
                  </a:cubicBezTo>
                  <a:cubicBezTo>
                    <a:pt x="2010" y="243"/>
                    <a:pt x="2010" y="243"/>
                    <a:pt x="2010" y="243"/>
                  </a:cubicBezTo>
                  <a:cubicBezTo>
                    <a:pt x="2009" y="244"/>
                    <a:pt x="2009" y="244"/>
                    <a:pt x="2009" y="244"/>
                  </a:cubicBezTo>
                  <a:cubicBezTo>
                    <a:pt x="2010" y="245"/>
                    <a:pt x="2010" y="245"/>
                    <a:pt x="2010" y="245"/>
                  </a:cubicBezTo>
                  <a:cubicBezTo>
                    <a:pt x="2009" y="246"/>
                    <a:pt x="2009" y="246"/>
                    <a:pt x="2009" y="246"/>
                  </a:cubicBezTo>
                  <a:cubicBezTo>
                    <a:pt x="2009" y="249"/>
                    <a:pt x="2009" y="249"/>
                    <a:pt x="2009" y="249"/>
                  </a:cubicBezTo>
                  <a:cubicBezTo>
                    <a:pt x="2009" y="250"/>
                    <a:pt x="2009" y="250"/>
                    <a:pt x="2009" y="250"/>
                  </a:cubicBezTo>
                  <a:cubicBezTo>
                    <a:pt x="2009" y="251"/>
                    <a:pt x="2009" y="251"/>
                    <a:pt x="2009" y="251"/>
                  </a:cubicBezTo>
                  <a:cubicBezTo>
                    <a:pt x="2008" y="251"/>
                    <a:pt x="2008" y="251"/>
                    <a:pt x="2008" y="251"/>
                  </a:cubicBezTo>
                  <a:cubicBezTo>
                    <a:pt x="2007" y="253"/>
                    <a:pt x="2007" y="253"/>
                    <a:pt x="2007" y="253"/>
                  </a:cubicBezTo>
                  <a:cubicBezTo>
                    <a:pt x="2007" y="252"/>
                    <a:pt x="2007" y="252"/>
                    <a:pt x="2007" y="252"/>
                  </a:cubicBezTo>
                  <a:cubicBezTo>
                    <a:pt x="2006" y="251"/>
                    <a:pt x="2006" y="251"/>
                    <a:pt x="2006" y="251"/>
                  </a:cubicBezTo>
                  <a:cubicBezTo>
                    <a:pt x="2007" y="249"/>
                    <a:pt x="2007" y="249"/>
                    <a:pt x="2007" y="249"/>
                  </a:cubicBezTo>
                  <a:cubicBezTo>
                    <a:pt x="2006" y="248"/>
                    <a:pt x="2006" y="248"/>
                    <a:pt x="2006" y="248"/>
                  </a:cubicBezTo>
                  <a:cubicBezTo>
                    <a:pt x="2005" y="248"/>
                    <a:pt x="2005" y="248"/>
                    <a:pt x="2005" y="248"/>
                  </a:cubicBezTo>
                  <a:cubicBezTo>
                    <a:pt x="2004" y="249"/>
                    <a:pt x="2004" y="249"/>
                    <a:pt x="2004" y="249"/>
                  </a:cubicBezTo>
                  <a:cubicBezTo>
                    <a:pt x="2004" y="250"/>
                    <a:pt x="2004" y="250"/>
                    <a:pt x="2004" y="250"/>
                  </a:cubicBezTo>
                  <a:cubicBezTo>
                    <a:pt x="2003" y="250"/>
                    <a:pt x="2003" y="250"/>
                    <a:pt x="2003" y="250"/>
                  </a:cubicBezTo>
                  <a:cubicBezTo>
                    <a:pt x="2003" y="248"/>
                    <a:pt x="2003" y="248"/>
                    <a:pt x="2003" y="248"/>
                  </a:cubicBezTo>
                  <a:cubicBezTo>
                    <a:pt x="2002" y="248"/>
                    <a:pt x="2002" y="248"/>
                    <a:pt x="2002" y="248"/>
                  </a:cubicBezTo>
                  <a:cubicBezTo>
                    <a:pt x="2002" y="247"/>
                    <a:pt x="2002" y="247"/>
                    <a:pt x="2002" y="247"/>
                  </a:cubicBezTo>
                  <a:cubicBezTo>
                    <a:pt x="2000" y="248"/>
                    <a:pt x="2000" y="248"/>
                    <a:pt x="2000" y="248"/>
                  </a:cubicBezTo>
                  <a:cubicBezTo>
                    <a:pt x="2000" y="247"/>
                    <a:pt x="2000" y="247"/>
                    <a:pt x="2000" y="247"/>
                  </a:cubicBezTo>
                  <a:cubicBezTo>
                    <a:pt x="2001" y="246"/>
                    <a:pt x="2001" y="246"/>
                    <a:pt x="2001" y="246"/>
                  </a:cubicBezTo>
                  <a:cubicBezTo>
                    <a:pt x="2001" y="245"/>
                    <a:pt x="2001" y="245"/>
                    <a:pt x="2001" y="245"/>
                  </a:cubicBezTo>
                  <a:cubicBezTo>
                    <a:pt x="2001" y="243"/>
                    <a:pt x="2001" y="243"/>
                    <a:pt x="2001" y="243"/>
                  </a:cubicBezTo>
                  <a:cubicBezTo>
                    <a:pt x="2000" y="243"/>
                    <a:pt x="2000" y="243"/>
                    <a:pt x="2000" y="243"/>
                  </a:cubicBezTo>
                  <a:cubicBezTo>
                    <a:pt x="2001" y="242"/>
                    <a:pt x="2001" y="242"/>
                    <a:pt x="2001" y="242"/>
                  </a:cubicBezTo>
                  <a:cubicBezTo>
                    <a:pt x="2000" y="241"/>
                    <a:pt x="2000" y="241"/>
                    <a:pt x="2000" y="241"/>
                  </a:cubicBezTo>
                  <a:cubicBezTo>
                    <a:pt x="2000" y="240"/>
                    <a:pt x="2000" y="240"/>
                    <a:pt x="2000" y="240"/>
                  </a:cubicBezTo>
                  <a:cubicBezTo>
                    <a:pt x="2000" y="238"/>
                    <a:pt x="2000" y="238"/>
                    <a:pt x="2000" y="238"/>
                  </a:cubicBezTo>
                  <a:cubicBezTo>
                    <a:pt x="1999" y="237"/>
                    <a:pt x="1999" y="237"/>
                    <a:pt x="1999" y="237"/>
                  </a:cubicBezTo>
                  <a:cubicBezTo>
                    <a:pt x="1998" y="236"/>
                    <a:pt x="1998" y="236"/>
                    <a:pt x="1998" y="236"/>
                  </a:cubicBezTo>
                  <a:cubicBezTo>
                    <a:pt x="1998" y="238"/>
                    <a:pt x="1998" y="238"/>
                    <a:pt x="1998" y="238"/>
                  </a:cubicBezTo>
                  <a:cubicBezTo>
                    <a:pt x="1997" y="238"/>
                    <a:pt x="1997" y="238"/>
                    <a:pt x="1997" y="238"/>
                  </a:cubicBezTo>
                  <a:cubicBezTo>
                    <a:pt x="1997" y="240"/>
                    <a:pt x="1997" y="240"/>
                    <a:pt x="1997" y="240"/>
                  </a:cubicBezTo>
                  <a:cubicBezTo>
                    <a:pt x="1996" y="241"/>
                    <a:pt x="1996" y="241"/>
                    <a:pt x="1996" y="241"/>
                  </a:cubicBezTo>
                  <a:cubicBezTo>
                    <a:pt x="1995" y="241"/>
                    <a:pt x="1995" y="241"/>
                    <a:pt x="1995" y="241"/>
                  </a:cubicBezTo>
                  <a:cubicBezTo>
                    <a:pt x="1995" y="239"/>
                    <a:pt x="1995" y="239"/>
                    <a:pt x="1995" y="239"/>
                  </a:cubicBezTo>
                  <a:cubicBezTo>
                    <a:pt x="1994" y="239"/>
                    <a:pt x="1994" y="239"/>
                    <a:pt x="1994" y="239"/>
                  </a:cubicBezTo>
                  <a:cubicBezTo>
                    <a:pt x="1994" y="240"/>
                    <a:pt x="1994" y="240"/>
                    <a:pt x="1994" y="240"/>
                  </a:cubicBezTo>
                  <a:cubicBezTo>
                    <a:pt x="1993" y="238"/>
                    <a:pt x="1993" y="238"/>
                    <a:pt x="1993" y="238"/>
                  </a:cubicBezTo>
                  <a:cubicBezTo>
                    <a:pt x="1992" y="238"/>
                    <a:pt x="1992" y="238"/>
                    <a:pt x="1992" y="238"/>
                  </a:cubicBezTo>
                  <a:cubicBezTo>
                    <a:pt x="1992" y="239"/>
                    <a:pt x="1992" y="239"/>
                    <a:pt x="1992" y="239"/>
                  </a:cubicBezTo>
                  <a:cubicBezTo>
                    <a:pt x="1991" y="239"/>
                    <a:pt x="1991" y="239"/>
                    <a:pt x="1991" y="239"/>
                  </a:cubicBezTo>
                  <a:cubicBezTo>
                    <a:pt x="1991" y="240"/>
                    <a:pt x="1991" y="240"/>
                    <a:pt x="1991" y="240"/>
                  </a:cubicBezTo>
                  <a:cubicBezTo>
                    <a:pt x="1990" y="240"/>
                    <a:pt x="1990" y="240"/>
                    <a:pt x="1990" y="240"/>
                  </a:cubicBezTo>
                  <a:cubicBezTo>
                    <a:pt x="1990" y="241"/>
                    <a:pt x="1990" y="241"/>
                    <a:pt x="1990" y="241"/>
                  </a:cubicBezTo>
                  <a:cubicBezTo>
                    <a:pt x="1987" y="241"/>
                    <a:pt x="1987" y="241"/>
                    <a:pt x="1987" y="241"/>
                  </a:cubicBezTo>
                  <a:cubicBezTo>
                    <a:pt x="1987" y="242"/>
                    <a:pt x="1987" y="242"/>
                    <a:pt x="1987" y="242"/>
                  </a:cubicBezTo>
                  <a:cubicBezTo>
                    <a:pt x="1986" y="242"/>
                    <a:pt x="1986" y="242"/>
                    <a:pt x="1986" y="242"/>
                  </a:cubicBezTo>
                  <a:cubicBezTo>
                    <a:pt x="1985" y="242"/>
                    <a:pt x="1985" y="242"/>
                    <a:pt x="1985" y="242"/>
                  </a:cubicBezTo>
                  <a:cubicBezTo>
                    <a:pt x="1984" y="242"/>
                    <a:pt x="1984" y="242"/>
                    <a:pt x="1984" y="242"/>
                  </a:cubicBezTo>
                  <a:cubicBezTo>
                    <a:pt x="1982" y="244"/>
                    <a:pt x="1982" y="244"/>
                    <a:pt x="1982" y="244"/>
                  </a:cubicBezTo>
                  <a:cubicBezTo>
                    <a:pt x="1981" y="245"/>
                    <a:pt x="1981" y="245"/>
                    <a:pt x="1981" y="245"/>
                  </a:cubicBezTo>
                  <a:cubicBezTo>
                    <a:pt x="1982" y="246"/>
                    <a:pt x="1982" y="246"/>
                    <a:pt x="1982" y="246"/>
                  </a:cubicBezTo>
                  <a:cubicBezTo>
                    <a:pt x="1980" y="247"/>
                    <a:pt x="1980" y="247"/>
                    <a:pt x="1980" y="247"/>
                  </a:cubicBezTo>
                  <a:cubicBezTo>
                    <a:pt x="1980" y="248"/>
                    <a:pt x="1980" y="248"/>
                    <a:pt x="1980" y="248"/>
                  </a:cubicBezTo>
                  <a:cubicBezTo>
                    <a:pt x="1981" y="248"/>
                    <a:pt x="1981" y="248"/>
                    <a:pt x="1981" y="248"/>
                  </a:cubicBezTo>
                  <a:cubicBezTo>
                    <a:pt x="1981" y="250"/>
                    <a:pt x="1981" y="250"/>
                    <a:pt x="1981" y="250"/>
                  </a:cubicBezTo>
                  <a:cubicBezTo>
                    <a:pt x="1983" y="252"/>
                    <a:pt x="1983" y="252"/>
                    <a:pt x="1983" y="252"/>
                  </a:cubicBezTo>
                  <a:cubicBezTo>
                    <a:pt x="1982" y="253"/>
                    <a:pt x="1982" y="253"/>
                    <a:pt x="1982" y="253"/>
                  </a:cubicBezTo>
                  <a:cubicBezTo>
                    <a:pt x="1981" y="257"/>
                    <a:pt x="1981" y="257"/>
                    <a:pt x="1981" y="257"/>
                  </a:cubicBezTo>
                  <a:cubicBezTo>
                    <a:pt x="1983" y="259"/>
                    <a:pt x="1983" y="259"/>
                    <a:pt x="1983" y="259"/>
                  </a:cubicBezTo>
                  <a:cubicBezTo>
                    <a:pt x="1981" y="259"/>
                    <a:pt x="1981" y="259"/>
                    <a:pt x="1981" y="259"/>
                  </a:cubicBezTo>
                  <a:cubicBezTo>
                    <a:pt x="1982" y="260"/>
                    <a:pt x="1982" y="260"/>
                    <a:pt x="1982" y="260"/>
                  </a:cubicBezTo>
                  <a:cubicBezTo>
                    <a:pt x="1982" y="261"/>
                    <a:pt x="1982" y="261"/>
                    <a:pt x="1982" y="261"/>
                  </a:cubicBezTo>
                  <a:cubicBezTo>
                    <a:pt x="1981" y="262"/>
                    <a:pt x="1981" y="262"/>
                    <a:pt x="1981" y="262"/>
                  </a:cubicBezTo>
                  <a:cubicBezTo>
                    <a:pt x="1980" y="264"/>
                    <a:pt x="1980" y="264"/>
                    <a:pt x="1980" y="264"/>
                  </a:cubicBezTo>
                  <a:cubicBezTo>
                    <a:pt x="1979" y="265"/>
                    <a:pt x="1979" y="265"/>
                    <a:pt x="1979" y="265"/>
                  </a:cubicBezTo>
                  <a:cubicBezTo>
                    <a:pt x="1979" y="267"/>
                    <a:pt x="1979" y="267"/>
                    <a:pt x="1979" y="267"/>
                  </a:cubicBezTo>
                  <a:cubicBezTo>
                    <a:pt x="1979" y="269"/>
                    <a:pt x="1979" y="269"/>
                    <a:pt x="1979" y="269"/>
                  </a:cubicBezTo>
                  <a:cubicBezTo>
                    <a:pt x="1980" y="271"/>
                    <a:pt x="1980" y="271"/>
                    <a:pt x="1980" y="271"/>
                  </a:cubicBezTo>
                  <a:cubicBezTo>
                    <a:pt x="1979" y="271"/>
                    <a:pt x="1979" y="271"/>
                    <a:pt x="1979" y="271"/>
                  </a:cubicBezTo>
                  <a:cubicBezTo>
                    <a:pt x="1981" y="274"/>
                    <a:pt x="1981" y="274"/>
                    <a:pt x="1981" y="274"/>
                  </a:cubicBezTo>
                  <a:cubicBezTo>
                    <a:pt x="1980" y="274"/>
                    <a:pt x="1980" y="274"/>
                    <a:pt x="1980" y="274"/>
                  </a:cubicBezTo>
                  <a:cubicBezTo>
                    <a:pt x="1980" y="275"/>
                    <a:pt x="1980" y="275"/>
                    <a:pt x="1980" y="275"/>
                  </a:cubicBezTo>
                  <a:cubicBezTo>
                    <a:pt x="1981" y="276"/>
                    <a:pt x="1981" y="276"/>
                    <a:pt x="1981" y="276"/>
                  </a:cubicBezTo>
                  <a:cubicBezTo>
                    <a:pt x="1981" y="275"/>
                    <a:pt x="1981" y="275"/>
                    <a:pt x="1981" y="275"/>
                  </a:cubicBezTo>
                  <a:cubicBezTo>
                    <a:pt x="1982" y="275"/>
                    <a:pt x="1982" y="275"/>
                    <a:pt x="1982" y="275"/>
                  </a:cubicBezTo>
                  <a:cubicBezTo>
                    <a:pt x="1983" y="274"/>
                    <a:pt x="1983" y="274"/>
                    <a:pt x="1983" y="274"/>
                  </a:cubicBezTo>
                  <a:cubicBezTo>
                    <a:pt x="1984" y="275"/>
                    <a:pt x="1984" y="275"/>
                    <a:pt x="1984" y="275"/>
                  </a:cubicBezTo>
                  <a:cubicBezTo>
                    <a:pt x="1984" y="274"/>
                    <a:pt x="1984" y="274"/>
                    <a:pt x="1984" y="274"/>
                  </a:cubicBezTo>
                  <a:cubicBezTo>
                    <a:pt x="1985" y="274"/>
                    <a:pt x="1985" y="274"/>
                    <a:pt x="1985" y="274"/>
                  </a:cubicBezTo>
                  <a:cubicBezTo>
                    <a:pt x="1985" y="275"/>
                    <a:pt x="1985" y="275"/>
                    <a:pt x="1985" y="275"/>
                  </a:cubicBezTo>
                  <a:cubicBezTo>
                    <a:pt x="1986" y="275"/>
                    <a:pt x="1986" y="275"/>
                    <a:pt x="1986" y="275"/>
                  </a:cubicBezTo>
                  <a:cubicBezTo>
                    <a:pt x="1987" y="276"/>
                    <a:pt x="1987" y="276"/>
                    <a:pt x="1987" y="276"/>
                  </a:cubicBezTo>
                  <a:cubicBezTo>
                    <a:pt x="1986" y="276"/>
                    <a:pt x="1986" y="276"/>
                    <a:pt x="1986" y="276"/>
                  </a:cubicBezTo>
                  <a:cubicBezTo>
                    <a:pt x="1987" y="277"/>
                    <a:pt x="1987" y="277"/>
                    <a:pt x="1987" y="277"/>
                  </a:cubicBezTo>
                  <a:cubicBezTo>
                    <a:pt x="1987" y="278"/>
                    <a:pt x="1987" y="278"/>
                    <a:pt x="1987" y="278"/>
                  </a:cubicBezTo>
                  <a:cubicBezTo>
                    <a:pt x="1986" y="278"/>
                    <a:pt x="1986" y="278"/>
                    <a:pt x="1986" y="278"/>
                  </a:cubicBezTo>
                  <a:cubicBezTo>
                    <a:pt x="1985" y="278"/>
                    <a:pt x="1985" y="278"/>
                    <a:pt x="1985" y="278"/>
                  </a:cubicBezTo>
                  <a:cubicBezTo>
                    <a:pt x="1984" y="279"/>
                    <a:pt x="1984" y="279"/>
                    <a:pt x="1984" y="279"/>
                  </a:cubicBezTo>
                  <a:cubicBezTo>
                    <a:pt x="1984" y="280"/>
                    <a:pt x="1984" y="280"/>
                    <a:pt x="1984" y="280"/>
                  </a:cubicBezTo>
                  <a:cubicBezTo>
                    <a:pt x="1983" y="281"/>
                    <a:pt x="1983" y="281"/>
                    <a:pt x="1983" y="281"/>
                  </a:cubicBezTo>
                  <a:cubicBezTo>
                    <a:pt x="1982" y="281"/>
                    <a:pt x="1982" y="281"/>
                    <a:pt x="1982" y="281"/>
                  </a:cubicBezTo>
                  <a:cubicBezTo>
                    <a:pt x="1982" y="280"/>
                    <a:pt x="1982" y="280"/>
                    <a:pt x="1982" y="280"/>
                  </a:cubicBezTo>
                  <a:cubicBezTo>
                    <a:pt x="1981" y="279"/>
                    <a:pt x="1981" y="279"/>
                    <a:pt x="1981" y="279"/>
                  </a:cubicBezTo>
                  <a:cubicBezTo>
                    <a:pt x="1980" y="280"/>
                    <a:pt x="1980" y="280"/>
                    <a:pt x="1980" y="280"/>
                  </a:cubicBezTo>
                  <a:cubicBezTo>
                    <a:pt x="1979" y="279"/>
                    <a:pt x="1979" y="279"/>
                    <a:pt x="1979" y="279"/>
                  </a:cubicBezTo>
                  <a:cubicBezTo>
                    <a:pt x="1979" y="280"/>
                    <a:pt x="1979" y="280"/>
                    <a:pt x="1979" y="280"/>
                  </a:cubicBezTo>
                  <a:cubicBezTo>
                    <a:pt x="1979" y="281"/>
                    <a:pt x="1979" y="281"/>
                    <a:pt x="1979" y="281"/>
                  </a:cubicBezTo>
                  <a:cubicBezTo>
                    <a:pt x="1979" y="282"/>
                    <a:pt x="1979" y="282"/>
                    <a:pt x="1979" y="282"/>
                  </a:cubicBezTo>
                  <a:cubicBezTo>
                    <a:pt x="1978" y="282"/>
                    <a:pt x="1978" y="282"/>
                    <a:pt x="1978" y="282"/>
                  </a:cubicBezTo>
                  <a:cubicBezTo>
                    <a:pt x="1977" y="283"/>
                    <a:pt x="1977" y="283"/>
                    <a:pt x="1977" y="283"/>
                  </a:cubicBezTo>
                  <a:cubicBezTo>
                    <a:pt x="1977" y="284"/>
                    <a:pt x="1977" y="284"/>
                    <a:pt x="1977" y="284"/>
                  </a:cubicBezTo>
                  <a:cubicBezTo>
                    <a:pt x="1976" y="284"/>
                    <a:pt x="1976" y="284"/>
                    <a:pt x="1976" y="284"/>
                  </a:cubicBezTo>
                  <a:cubicBezTo>
                    <a:pt x="1974" y="283"/>
                    <a:pt x="1974" y="283"/>
                    <a:pt x="1974" y="283"/>
                  </a:cubicBezTo>
                  <a:cubicBezTo>
                    <a:pt x="1975" y="284"/>
                    <a:pt x="1975" y="284"/>
                    <a:pt x="1975" y="284"/>
                  </a:cubicBezTo>
                  <a:cubicBezTo>
                    <a:pt x="1973" y="285"/>
                    <a:pt x="1973" y="285"/>
                    <a:pt x="1973" y="285"/>
                  </a:cubicBezTo>
                  <a:cubicBezTo>
                    <a:pt x="1974" y="285"/>
                    <a:pt x="1974" y="285"/>
                    <a:pt x="1974" y="285"/>
                  </a:cubicBezTo>
                  <a:cubicBezTo>
                    <a:pt x="1973" y="286"/>
                    <a:pt x="1973" y="286"/>
                    <a:pt x="1973" y="286"/>
                  </a:cubicBezTo>
                  <a:cubicBezTo>
                    <a:pt x="1971" y="287"/>
                    <a:pt x="1971" y="287"/>
                    <a:pt x="1971" y="287"/>
                  </a:cubicBezTo>
                  <a:cubicBezTo>
                    <a:pt x="1970" y="287"/>
                    <a:pt x="1970" y="287"/>
                    <a:pt x="1970" y="287"/>
                  </a:cubicBezTo>
                  <a:cubicBezTo>
                    <a:pt x="1969" y="285"/>
                    <a:pt x="1969" y="285"/>
                    <a:pt x="1969" y="285"/>
                  </a:cubicBezTo>
                  <a:cubicBezTo>
                    <a:pt x="1968" y="285"/>
                    <a:pt x="1968" y="285"/>
                    <a:pt x="1968" y="285"/>
                  </a:cubicBezTo>
                  <a:cubicBezTo>
                    <a:pt x="1967" y="285"/>
                    <a:pt x="1967" y="285"/>
                    <a:pt x="1967" y="285"/>
                  </a:cubicBezTo>
                  <a:cubicBezTo>
                    <a:pt x="1968" y="284"/>
                    <a:pt x="1968" y="284"/>
                    <a:pt x="1968" y="284"/>
                  </a:cubicBezTo>
                  <a:cubicBezTo>
                    <a:pt x="1969" y="284"/>
                    <a:pt x="1969" y="284"/>
                    <a:pt x="1969" y="284"/>
                  </a:cubicBezTo>
                  <a:cubicBezTo>
                    <a:pt x="1968" y="283"/>
                    <a:pt x="1968" y="283"/>
                    <a:pt x="1968" y="283"/>
                  </a:cubicBezTo>
                  <a:cubicBezTo>
                    <a:pt x="1969" y="282"/>
                    <a:pt x="1969" y="282"/>
                    <a:pt x="1969" y="282"/>
                  </a:cubicBezTo>
                  <a:cubicBezTo>
                    <a:pt x="1971" y="282"/>
                    <a:pt x="1971" y="282"/>
                    <a:pt x="1971" y="282"/>
                  </a:cubicBezTo>
                  <a:cubicBezTo>
                    <a:pt x="1973" y="281"/>
                    <a:pt x="1973" y="281"/>
                    <a:pt x="1973" y="281"/>
                  </a:cubicBezTo>
                  <a:cubicBezTo>
                    <a:pt x="1973" y="280"/>
                    <a:pt x="1973" y="280"/>
                    <a:pt x="1973" y="280"/>
                  </a:cubicBezTo>
                  <a:cubicBezTo>
                    <a:pt x="1972" y="280"/>
                    <a:pt x="1972" y="280"/>
                    <a:pt x="1972" y="280"/>
                  </a:cubicBezTo>
                  <a:cubicBezTo>
                    <a:pt x="1971" y="281"/>
                    <a:pt x="1971" y="281"/>
                    <a:pt x="1971" y="281"/>
                  </a:cubicBezTo>
                  <a:cubicBezTo>
                    <a:pt x="1969" y="280"/>
                    <a:pt x="1969" y="280"/>
                    <a:pt x="1969" y="280"/>
                  </a:cubicBezTo>
                  <a:cubicBezTo>
                    <a:pt x="1968" y="279"/>
                    <a:pt x="1968" y="279"/>
                    <a:pt x="1968" y="279"/>
                  </a:cubicBezTo>
                  <a:cubicBezTo>
                    <a:pt x="1967" y="279"/>
                    <a:pt x="1967" y="279"/>
                    <a:pt x="1967" y="279"/>
                  </a:cubicBezTo>
                  <a:cubicBezTo>
                    <a:pt x="1965" y="278"/>
                    <a:pt x="1965" y="278"/>
                    <a:pt x="1965" y="278"/>
                  </a:cubicBezTo>
                  <a:cubicBezTo>
                    <a:pt x="1963" y="278"/>
                    <a:pt x="1963" y="278"/>
                    <a:pt x="1963" y="278"/>
                  </a:cubicBezTo>
                  <a:cubicBezTo>
                    <a:pt x="1964" y="279"/>
                    <a:pt x="1964" y="279"/>
                    <a:pt x="1964" y="279"/>
                  </a:cubicBezTo>
                  <a:cubicBezTo>
                    <a:pt x="1963" y="280"/>
                    <a:pt x="1963" y="280"/>
                    <a:pt x="1963" y="280"/>
                  </a:cubicBezTo>
                  <a:cubicBezTo>
                    <a:pt x="1962" y="279"/>
                    <a:pt x="1962" y="279"/>
                    <a:pt x="1962" y="279"/>
                  </a:cubicBezTo>
                  <a:cubicBezTo>
                    <a:pt x="1962" y="278"/>
                    <a:pt x="1962" y="278"/>
                    <a:pt x="1962" y="278"/>
                  </a:cubicBezTo>
                  <a:cubicBezTo>
                    <a:pt x="1960" y="279"/>
                    <a:pt x="1960" y="279"/>
                    <a:pt x="1960" y="279"/>
                  </a:cubicBezTo>
                  <a:cubicBezTo>
                    <a:pt x="1958" y="278"/>
                    <a:pt x="1958" y="278"/>
                    <a:pt x="1958" y="278"/>
                  </a:cubicBezTo>
                  <a:cubicBezTo>
                    <a:pt x="1957" y="279"/>
                    <a:pt x="1957" y="279"/>
                    <a:pt x="1957" y="279"/>
                  </a:cubicBezTo>
                  <a:cubicBezTo>
                    <a:pt x="1956" y="278"/>
                    <a:pt x="1956" y="278"/>
                    <a:pt x="1956" y="278"/>
                  </a:cubicBezTo>
                  <a:cubicBezTo>
                    <a:pt x="1954" y="278"/>
                    <a:pt x="1954" y="278"/>
                    <a:pt x="1954" y="278"/>
                  </a:cubicBezTo>
                  <a:cubicBezTo>
                    <a:pt x="1953" y="280"/>
                    <a:pt x="1953" y="280"/>
                    <a:pt x="1953" y="280"/>
                  </a:cubicBezTo>
                  <a:cubicBezTo>
                    <a:pt x="1952" y="280"/>
                    <a:pt x="1952" y="280"/>
                    <a:pt x="1952" y="280"/>
                  </a:cubicBezTo>
                  <a:cubicBezTo>
                    <a:pt x="1952" y="281"/>
                    <a:pt x="1952" y="281"/>
                    <a:pt x="1952" y="281"/>
                  </a:cubicBezTo>
                  <a:cubicBezTo>
                    <a:pt x="1954" y="282"/>
                    <a:pt x="1954" y="282"/>
                    <a:pt x="1954" y="282"/>
                  </a:cubicBezTo>
                  <a:cubicBezTo>
                    <a:pt x="1952" y="282"/>
                    <a:pt x="1952" y="282"/>
                    <a:pt x="1952" y="282"/>
                  </a:cubicBezTo>
                  <a:cubicBezTo>
                    <a:pt x="1951" y="281"/>
                    <a:pt x="1951" y="281"/>
                    <a:pt x="1951" y="281"/>
                  </a:cubicBezTo>
                  <a:cubicBezTo>
                    <a:pt x="1950" y="283"/>
                    <a:pt x="1950" y="283"/>
                    <a:pt x="1950" y="283"/>
                  </a:cubicBezTo>
                  <a:cubicBezTo>
                    <a:pt x="1952" y="284"/>
                    <a:pt x="1952" y="284"/>
                    <a:pt x="1952" y="284"/>
                  </a:cubicBezTo>
                  <a:cubicBezTo>
                    <a:pt x="1953" y="283"/>
                    <a:pt x="1953" y="283"/>
                    <a:pt x="1953" y="283"/>
                  </a:cubicBezTo>
                  <a:cubicBezTo>
                    <a:pt x="1953" y="284"/>
                    <a:pt x="1953" y="284"/>
                    <a:pt x="1953" y="284"/>
                  </a:cubicBezTo>
                  <a:cubicBezTo>
                    <a:pt x="1953" y="285"/>
                    <a:pt x="1953" y="285"/>
                    <a:pt x="1953" y="285"/>
                  </a:cubicBezTo>
                  <a:cubicBezTo>
                    <a:pt x="1951" y="286"/>
                    <a:pt x="1951" y="286"/>
                    <a:pt x="1951" y="286"/>
                  </a:cubicBezTo>
                  <a:cubicBezTo>
                    <a:pt x="1950" y="285"/>
                    <a:pt x="1950" y="285"/>
                    <a:pt x="1950" y="285"/>
                  </a:cubicBezTo>
                  <a:cubicBezTo>
                    <a:pt x="1948" y="284"/>
                    <a:pt x="1948" y="284"/>
                    <a:pt x="1948" y="284"/>
                  </a:cubicBezTo>
                  <a:cubicBezTo>
                    <a:pt x="1947" y="285"/>
                    <a:pt x="1947" y="285"/>
                    <a:pt x="1947" y="285"/>
                  </a:cubicBezTo>
                  <a:cubicBezTo>
                    <a:pt x="1948" y="286"/>
                    <a:pt x="1948" y="286"/>
                    <a:pt x="1948" y="286"/>
                  </a:cubicBezTo>
                  <a:cubicBezTo>
                    <a:pt x="1947" y="286"/>
                    <a:pt x="1947" y="286"/>
                    <a:pt x="1947" y="286"/>
                  </a:cubicBezTo>
                  <a:cubicBezTo>
                    <a:pt x="1946" y="287"/>
                    <a:pt x="1946" y="287"/>
                    <a:pt x="1946" y="287"/>
                  </a:cubicBezTo>
                  <a:cubicBezTo>
                    <a:pt x="1945" y="287"/>
                    <a:pt x="1945" y="287"/>
                    <a:pt x="1945" y="287"/>
                  </a:cubicBezTo>
                  <a:cubicBezTo>
                    <a:pt x="1945" y="286"/>
                    <a:pt x="1945" y="286"/>
                    <a:pt x="1945" y="286"/>
                  </a:cubicBezTo>
                  <a:cubicBezTo>
                    <a:pt x="1942" y="286"/>
                    <a:pt x="1942" y="286"/>
                    <a:pt x="1942" y="286"/>
                  </a:cubicBezTo>
                  <a:cubicBezTo>
                    <a:pt x="1941" y="286"/>
                    <a:pt x="1941" y="286"/>
                    <a:pt x="1941" y="286"/>
                  </a:cubicBezTo>
                  <a:cubicBezTo>
                    <a:pt x="1939" y="286"/>
                    <a:pt x="1939" y="286"/>
                    <a:pt x="1939" y="286"/>
                  </a:cubicBezTo>
                  <a:cubicBezTo>
                    <a:pt x="1937" y="287"/>
                    <a:pt x="1937" y="287"/>
                    <a:pt x="1937" y="287"/>
                  </a:cubicBezTo>
                  <a:cubicBezTo>
                    <a:pt x="1939" y="289"/>
                    <a:pt x="1939" y="289"/>
                    <a:pt x="1939" y="289"/>
                  </a:cubicBezTo>
                  <a:cubicBezTo>
                    <a:pt x="1938" y="290"/>
                    <a:pt x="1938" y="290"/>
                    <a:pt x="1938" y="290"/>
                  </a:cubicBezTo>
                  <a:cubicBezTo>
                    <a:pt x="1938" y="291"/>
                    <a:pt x="1938" y="291"/>
                    <a:pt x="1938" y="291"/>
                  </a:cubicBezTo>
                  <a:cubicBezTo>
                    <a:pt x="1936" y="290"/>
                    <a:pt x="1936" y="290"/>
                    <a:pt x="1936" y="290"/>
                  </a:cubicBezTo>
                  <a:cubicBezTo>
                    <a:pt x="1936" y="289"/>
                    <a:pt x="1936" y="289"/>
                    <a:pt x="1936" y="289"/>
                  </a:cubicBezTo>
                  <a:cubicBezTo>
                    <a:pt x="1936" y="288"/>
                    <a:pt x="1936" y="288"/>
                    <a:pt x="1936" y="288"/>
                  </a:cubicBezTo>
                  <a:cubicBezTo>
                    <a:pt x="1935" y="287"/>
                    <a:pt x="1935" y="287"/>
                    <a:pt x="1935" y="287"/>
                  </a:cubicBezTo>
                  <a:cubicBezTo>
                    <a:pt x="1934" y="288"/>
                    <a:pt x="1934" y="288"/>
                    <a:pt x="1934" y="288"/>
                  </a:cubicBezTo>
                  <a:cubicBezTo>
                    <a:pt x="1933" y="288"/>
                    <a:pt x="1933" y="288"/>
                    <a:pt x="1933" y="288"/>
                  </a:cubicBezTo>
                  <a:cubicBezTo>
                    <a:pt x="1932" y="288"/>
                    <a:pt x="1932" y="288"/>
                    <a:pt x="1932" y="288"/>
                  </a:cubicBezTo>
                  <a:cubicBezTo>
                    <a:pt x="1931" y="289"/>
                    <a:pt x="1931" y="289"/>
                    <a:pt x="1931" y="289"/>
                  </a:cubicBezTo>
                  <a:cubicBezTo>
                    <a:pt x="1930" y="289"/>
                    <a:pt x="1930" y="289"/>
                    <a:pt x="1930" y="289"/>
                  </a:cubicBezTo>
                  <a:cubicBezTo>
                    <a:pt x="1928" y="290"/>
                    <a:pt x="1928" y="290"/>
                    <a:pt x="1928" y="290"/>
                  </a:cubicBezTo>
                  <a:cubicBezTo>
                    <a:pt x="1926" y="290"/>
                    <a:pt x="1926" y="290"/>
                    <a:pt x="1926" y="290"/>
                  </a:cubicBezTo>
                  <a:cubicBezTo>
                    <a:pt x="1924" y="292"/>
                    <a:pt x="1924" y="292"/>
                    <a:pt x="1924" y="292"/>
                  </a:cubicBezTo>
                  <a:cubicBezTo>
                    <a:pt x="1922" y="292"/>
                    <a:pt x="1922" y="292"/>
                    <a:pt x="1922" y="292"/>
                  </a:cubicBezTo>
                  <a:cubicBezTo>
                    <a:pt x="1922" y="291"/>
                    <a:pt x="1922" y="291"/>
                    <a:pt x="1922" y="291"/>
                  </a:cubicBezTo>
                  <a:cubicBezTo>
                    <a:pt x="1921" y="292"/>
                    <a:pt x="1921" y="292"/>
                    <a:pt x="1921" y="292"/>
                  </a:cubicBezTo>
                  <a:cubicBezTo>
                    <a:pt x="1920" y="293"/>
                    <a:pt x="1920" y="293"/>
                    <a:pt x="1920" y="293"/>
                  </a:cubicBezTo>
                  <a:cubicBezTo>
                    <a:pt x="1918" y="294"/>
                    <a:pt x="1918" y="294"/>
                    <a:pt x="1918" y="294"/>
                  </a:cubicBezTo>
                  <a:cubicBezTo>
                    <a:pt x="1918" y="296"/>
                    <a:pt x="1918" y="296"/>
                    <a:pt x="1918" y="296"/>
                  </a:cubicBezTo>
                  <a:cubicBezTo>
                    <a:pt x="1917" y="297"/>
                    <a:pt x="1917" y="297"/>
                    <a:pt x="1917" y="297"/>
                  </a:cubicBezTo>
                  <a:cubicBezTo>
                    <a:pt x="1916" y="298"/>
                    <a:pt x="1916" y="298"/>
                    <a:pt x="1916" y="298"/>
                  </a:cubicBezTo>
                  <a:cubicBezTo>
                    <a:pt x="1918" y="301"/>
                    <a:pt x="1918" y="301"/>
                    <a:pt x="1918" y="301"/>
                  </a:cubicBezTo>
                  <a:cubicBezTo>
                    <a:pt x="1918" y="303"/>
                    <a:pt x="1918" y="303"/>
                    <a:pt x="1918" y="303"/>
                  </a:cubicBezTo>
                  <a:cubicBezTo>
                    <a:pt x="1916" y="305"/>
                    <a:pt x="1916" y="305"/>
                    <a:pt x="1916" y="305"/>
                  </a:cubicBezTo>
                  <a:cubicBezTo>
                    <a:pt x="1915" y="307"/>
                    <a:pt x="1915" y="307"/>
                    <a:pt x="1915" y="307"/>
                  </a:cubicBezTo>
                  <a:cubicBezTo>
                    <a:pt x="1915" y="309"/>
                    <a:pt x="1915" y="309"/>
                    <a:pt x="1915" y="309"/>
                  </a:cubicBezTo>
                  <a:cubicBezTo>
                    <a:pt x="1915" y="311"/>
                    <a:pt x="1915" y="311"/>
                    <a:pt x="1915" y="311"/>
                  </a:cubicBezTo>
                  <a:cubicBezTo>
                    <a:pt x="1916" y="312"/>
                    <a:pt x="1916" y="312"/>
                    <a:pt x="1916" y="312"/>
                  </a:cubicBezTo>
                  <a:cubicBezTo>
                    <a:pt x="1916" y="314"/>
                    <a:pt x="1916" y="314"/>
                    <a:pt x="1916" y="314"/>
                  </a:cubicBezTo>
                  <a:cubicBezTo>
                    <a:pt x="1915" y="314"/>
                    <a:pt x="1915" y="314"/>
                    <a:pt x="1915" y="314"/>
                  </a:cubicBezTo>
                  <a:cubicBezTo>
                    <a:pt x="1914" y="314"/>
                    <a:pt x="1914" y="314"/>
                    <a:pt x="1914" y="314"/>
                  </a:cubicBezTo>
                  <a:cubicBezTo>
                    <a:pt x="1914" y="316"/>
                    <a:pt x="1914" y="316"/>
                    <a:pt x="1914" y="316"/>
                  </a:cubicBezTo>
                  <a:cubicBezTo>
                    <a:pt x="1914" y="318"/>
                    <a:pt x="1914" y="318"/>
                    <a:pt x="1914" y="318"/>
                  </a:cubicBezTo>
                  <a:cubicBezTo>
                    <a:pt x="1913" y="319"/>
                    <a:pt x="1913" y="319"/>
                    <a:pt x="1913" y="319"/>
                  </a:cubicBezTo>
                  <a:cubicBezTo>
                    <a:pt x="1913" y="321"/>
                    <a:pt x="1913" y="321"/>
                    <a:pt x="1913" y="321"/>
                  </a:cubicBezTo>
                  <a:cubicBezTo>
                    <a:pt x="1911" y="323"/>
                    <a:pt x="1911" y="323"/>
                    <a:pt x="1911" y="323"/>
                  </a:cubicBezTo>
                  <a:cubicBezTo>
                    <a:pt x="1912" y="324"/>
                    <a:pt x="1912" y="324"/>
                    <a:pt x="1912" y="324"/>
                  </a:cubicBezTo>
                  <a:cubicBezTo>
                    <a:pt x="1911" y="325"/>
                    <a:pt x="1911" y="325"/>
                    <a:pt x="1911" y="325"/>
                  </a:cubicBezTo>
                  <a:cubicBezTo>
                    <a:pt x="1910" y="327"/>
                    <a:pt x="1910" y="327"/>
                    <a:pt x="1910" y="327"/>
                  </a:cubicBezTo>
                  <a:cubicBezTo>
                    <a:pt x="1909" y="330"/>
                    <a:pt x="1909" y="330"/>
                    <a:pt x="1909" y="330"/>
                  </a:cubicBezTo>
                  <a:cubicBezTo>
                    <a:pt x="1909" y="332"/>
                    <a:pt x="1909" y="332"/>
                    <a:pt x="1909" y="332"/>
                  </a:cubicBezTo>
                  <a:cubicBezTo>
                    <a:pt x="1909" y="333"/>
                    <a:pt x="1909" y="333"/>
                    <a:pt x="1909" y="333"/>
                  </a:cubicBezTo>
                  <a:cubicBezTo>
                    <a:pt x="1909" y="335"/>
                    <a:pt x="1909" y="335"/>
                    <a:pt x="1909" y="335"/>
                  </a:cubicBezTo>
                  <a:cubicBezTo>
                    <a:pt x="1908" y="336"/>
                    <a:pt x="1908" y="336"/>
                    <a:pt x="1908" y="336"/>
                  </a:cubicBezTo>
                  <a:cubicBezTo>
                    <a:pt x="1908" y="337"/>
                    <a:pt x="1908" y="337"/>
                    <a:pt x="1908" y="337"/>
                  </a:cubicBezTo>
                  <a:cubicBezTo>
                    <a:pt x="1907" y="339"/>
                    <a:pt x="1907" y="339"/>
                    <a:pt x="1907" y="339"/>
                  </a:cubicBezTo>
                  <a:cubicBezTo>
                    <a:pt x="1907" y="340"/>
                    <a:pt x="1907" y="340"/>
                    <a:pt x="1907" y="340"/>
                  </a:cubicBezTo>
                  <a:cubicBezTo>
                    <a:pt x="1906" y="340"/>
                    <a:pt x="1906" y="340"/>
                    <a:pt x="1906" y="340"/>
                  </a:cubicBezTo>
                  <a:cubicBezTo>
                    <a:pt x="1906" y="342"/>
                    <a:pt x="1906" y="342"/>
                    <a:pt x="1906" y="342"/>
                  </a:cubicBezTo>
                  <a:cubicBezTo>
                    <a:pt x="1904" y="343"/>
                    <a:pt x="1904" y="343"/>
                    <a:pt x="1904" y="343"/>
                  </a:cubicBezTo>
                  <a:cubicBezTo>
                    <a:pt x="1904" y="345"/>
                    <a:pt x="1904" y="345"/>
                    <a:pt x="1904" y="345"/>
                  </a:cubicBezTo>
                  <a:cubicBezTo>
                    <a:pt x="1903" y="347"/>
                    <a:pt x="1903" y="347"/>
                    <a:pt x="1903" y="347"/>
                  </a:cubicBezTo>
                  <a:cubicBezTo>
                    <a:pt x="1903" y="348"/>
                    <a:pt x="1903" y="348"/>
                    <a:pt x="1903" y="348"/>
                  </a:cubicBezTo>
                  <a:cubicBezTo>
                    <a:pt x="1901" y="350"/>
                    <a:pt x="1901" y="350"/>
                    <a:pt x="1901" y="350"/>
                  </a:cubicBezTo>
                  <a:cubicBezTo>
                    <a:pt x="1901" y="351"/>
                    <a:pt x="1901" y="351"/>
                    <a:pt x="1901" y="351"/>
                  </a:cubicBezTo>
                  <a:cubicBezTo>
                    <a:pt x="1900" y="352"/>
                    <a:pt x="1900" y="352"/>
                    <a:pt x="1900" y="352"/>
                  </a:cubicBezTo>
                  <a:cubicBezTo>
                    <a:pt x="1901" y="353"/>
                    <a:pt x="1901" y="353"/>
                    <a:pt x="1901" y="353"/>
                  </a:cubicBezTo>
                  <a:cubicBezTo>
                    <a:pt x="1902" y="354"/>
                    <a:pt x="1902" y="354"/>
                    <a:pt x="1902" y="354"/>
                  </a:cubicBezTo>
                  <a:cubicBezTo>
                    <a:pt x="1903" y="354"/>
                    <a:pt x="1903" y="354"/>
                    <a:pt x="1903" y="354"/>
                  </a:cubicBezTo>
                  <a:cubicBezTo>
                    <a:pt x="1904" y="355"/>
                    <a:pt x="1904" y="355"/>
                    <a:pt x="1904" y="355"/>
                  </a:cubicBezTo>
                  <a:cubicBezTo>
                    <a:pt x="1906" y="355"/>
                    <a:pt x="1906" y="355"/>
                    <a:pt x="1906" y="355"/>
                  </a:cubicBezTo>
                  <a:cubicBezTo>
                    <a:pt x="1907" y="354"/>
                    <a:pt x="1907" y="354"/>
                    <a:pt x="1907" y="354"/>
                  </a:cubicBezTo>
                  <a:cubicBezTo>
                    <a:pt x="1908" y="353"/>
                    <a:pt x="1908" y="353"/>
                    <a:pt x="1908" y="353"/>
                  </a:cubicBezTo>
                  <a:cubicBezTo>
                    <a:pt x="1909" y="353"/>
                    <a:pt x="1909" y="353"/>
                    <a:pt x="1909" y="353"/>
                  </a:cubicBezTo>
                  <a:cubicBezTo>
                    <a:pt x="1910" y="353"/>
                    <a:pt x="1910" y="353"/>
                    <a:pt x="1910" y="353"/>
                  </a:cubicBezTo>
                  <a:cubicBezTo>
                    <a:pt x="1911" y="352"/>
                    <a:pt x="1911" y="352"/>
                    <a:pt x="1911" y="352"/>
                  </a:cubicBezTo>
                  <a:cubicBezTo>
                    <a:pt x="1911" y="356"/>
                    <a:pt x="1911" y="356"/>
                    <a:pt x="1911" y="356"/>
                  </a:cubicBezTo>
                  <a:cubicBezTo>
                    <a:pt x="1913" y="358"/>
                    <a:pt x="1913" y="358"/>
                    <a:pt x="1913" y="358"/>
                  </a:cubicBezTo>
                  <a:cubicBezTo>
                    <a:pt x="1913" y="360"/>
                    <a:pt x="1913" y="360"/>
                    <a:pt x="1913" y="360"/>
                  </a:cubicBezTo>
                  <a:cubicBezTo>
                    <a:pt x="1913" y="361"/>
                    <a:pt x="1913" y="361"/>
                    <a:pt x="1913" y="361"/>
                  </a:cubicBezTo>
                  <a:cubicBezTo>
                    <a:pt x="1915" y="362"/>
                    <a:pt x="1915" y="362"/>
                    <a:pt x="1915" y="362"/>
                  </a:cubicBezTo>
                  <a:cubicBezTo>
                    <a:pt x="1915" y="361"/>
                    <a:pt x="1915" y="361"/>
                    <a:pt x="1915" y="361"/>
                  </a:cubicBezTo>
                  <a:cubicBezTo>
                    <a:pt x="1916" y="362"/>
                    <a:pt x="1916" y="362"/>
                    <a:pt x="1916" y="362"/>
                  </a:cubicBezTo>
                  <a:cubicBezTo>
                    <a:pt x="1916" y="361"/>
                    <a:pt x="1916" y="361"/>
                    <a:pt x="1916" y="361"/>
                  </a:cubicBezTo>
                  <a:cubicBezTo>
                    <a:pt x="1917" y="360"/>
                    <a:pt x="1917" y="360"/>
                    <a:pt x="1917" y="360"/>
                  </a:cubicBezTo>
                  <a:cubicBezTo>
                    <a:pt x="1918" y="359"/>
                    <a:pt x="1918" y="359"/>
                    <a:pt x="1918" y="359"/>
                  </a:cubicBezTo>
                  <a:cubicBezTo>
                    <a:pt x="1918" y="360"/>
                    <a:pt x="1918" y="360"/>
                    <a:pt x="1918" y="360"/>
                  </a:cubicBezTo>
                  <a:cubicBezTo>
                    <a:pt x="1919" y="360"/>
                    <a:pt x="1919" y="360"/>
                    <a:pt x="1919" y="360"/>
                  </a:cubicBezTo>
                  <a:cubicBezTo>
                    <a:pt x="1920" y="360"/>
                    <a:pt x="1920" y="360"/>
                    <a:pt x="1920" y="360"/>
                  </a:cubicBezTo>
                  <a:cubicBezTo>
                    <a:pt x="1919" y="361"/>
                    <a:pt x="1919" y="361"/>
                    <a:pt x="1919" y="361"/>
                  </a:cubicBezTo>
                  <a:cubicBezTo>
                    <a:pt x="1920" y="363"/>
                    <a:pt x="1920" y="363"/>
                    <a:pt x="1920" y="363"/>
                  </a:cubicBezTo>
                  <a:cubicBezTo>
                    <a:pt x="1919" y="363"/>
                    <a:pt x="1919" y="363"/>
                    <a:pt x="1919" y="363"/>
                  </a:cubicBezTo>
                  <a:cubicBezTo>
                    <a:pt x="1918" y="364"/>
                    <a:pt x="1918" y="364"/>
                    <a:pt x="1918" y="364"/>
                  </a:cubicBezTo>
                  <a:cubicBezTo>
                    <a:pt x="1921" y="364"/>
                    <a:pt x="1921" y="364"/>
                    <a:pt x="1921" y="364"/>
                  </a:cubicBezTo>
                  <a:cubicBezTo>
                    <a:pt x="1922" y="363"/>
                    <a:pt x="1922" y="363"/>
                    <a:pt x="1922" y="363"/>
                  </a:cubicBezTo>
                  <a:cubicBezTo>
                    <a:pt x="1923" y="361"/>
                    <a:pt x="1923" y="361"/>
                    <a:pt x="1923" y="361"/>
                  </a:cubicBezTo>
                  <a:cubicBezTo>
                    <a:pt x="1923" y="360"/>
                    <a:pt x="1923" y="360"/>
                    <a:pt x="1923" y="360"/>
                  </a:cubicBezTo>
                  <a:cubicBezTo>
                    <a:pt x="1923" y="359"/>
                    <a:pt x="1923" y="359"/>
                    <a:pt x="1923" y="359"/>
                  </a:cubicBezTo>
                  <a:cubicBezTo>
                    <a:pt x="1924" y="361"/>
                    <a:pt x="1924" y="361"/>
                    <a:pt x="1924" y="361"/>
                  </a:cubicBezTo>
                  <a:cubicBezTo>
                    <a:pt x="1924" y="362"/>
                    <a:pt x="1924" y="362"/>
                    <a:pt x="1924" y="362"/>
                  </a:cubicBezTo>
                  <a:cubicBezTo>
                    <a:pt x="1924" y="364"/>
                    <a:pt x="1924" y="364"/>
                    <a:pt x="1924" y="364"/>
                  </a:cubicBezTo>
                  <a:cubicBezTo>
                    <a:pt x="1925" y="363"/>
                    <a:pt x="1925" y="363"/>
                    <a:pt x="1925" y="363"/>
                  </a:cubicBezTo>
                  <a:cubicBezTo>
                    <a:pt x="1925" y="362"/>
                    <a:pt x="1925" y="362"/>
                    <a:pt x="1925" y="362"/>
                  </a:cubicBezTo>
                  <a:cubicBezTo>
                    <a:pt x="1924" y="360"/>
                    <a:pt x="1924" y="360"/>
                    <a:pt x="1924" y="360"/>
                  </a:cubicBezTo>
                  <a:cubicBezTo>
                    <a:pt x="1925" y="358"/>
                    <a:pt x="1925" y="358"/>
                    <a:pt x="1925" y="358"/>
                  </a:cubicBezTo>
                  <a:cubicBezTo>
                    <a:pt x="1924" y="357"/>
                    <a:pt x="1924" y="357"/>
                    <a:pt x="1924" y="357"/>
                  </a:cubicBezTo>
                  <a:cubicBezTo>
                    <a:pt x="1923" y="355"/>
                    <a:pt x="1923" y="355"/>
                    <a:pt x="1923" y="355"/>
                  </a:cubicBezTo>
                  <a:cubicBezTo>
                    <a:pt x="1925" y="355"/>
                    <a:pt x="1925" y="355"/>
                    <a:pt x="1925" y="355"/>
                  </a:cubicBezTo>
                  <a:cubicBezTo>
                    <a:pt x="1926" y="356"/>
                    <a:pt x="1926" y="356"/>
                    <a:pt x="1926" y="356"/>
                  </a:cubicBezTo>
                  <a:cubicBezTo>
                    <a:pt x="1926" y="357"/>
                    <a:pt x="1926" y="357"/>
                    <a:pt x="1926" y="357"/>
                  </a:cubicBezTo>
                  <a:cubicBezTo>
                    <a:pt x="1927" y="357"/>
                    <a:pt x="1927" y="357"/>
                    <a:pt x="1927" y="357"/>
                  </a:cubicBezTo>
                  <a:cubicBezTo>
                    <a:pt x="1927" y="356"/>
                    <a:pt x="1927" y="356"/>
                    <a:pt x="1927" y="356"/>
                  </a:cubicBezTo>
                  <a:cubicBezTo>
                    <a:pt x="1929" y="356"/>
                    <a:pt x="1929" y="356"/>
                    <a:pt x="1929" y="356"/>
                  </a:cubicBezTo>
                  <a:cubicBezTo>
                    <a:pt x="1930" y="355"/>
                    <a:pt x="1930" y="355"/>
                    <a:pt x="1930" y="355"/>
                  </a:cubicBezTo>
                  <a:cubicBezTo>
                    <a:pt x="1931" y="356"/>
                    <a:pt x="1931" y="356"/>
                    <a:pt x="1931" y="356"/>
                  </a:cubicBezTo>
                  <a:cubicBezTo>
                    <a:pt x="1933" y="356"/>
                    <a:pt x="1933" y="356"/>
                    <a:pt x="1933" y="356"/>
                  </a:cubicBezTo>
                  <a:cubicBezTo>
                    <a:pt x="1934" y="357"/>
                    <a:pt x="1934" y="357"/>
                    <a:pt x="1934" y="357"/>
                  </a:cubicBezTo>
                  <a:cubicBezTo>
                    <a:pt x="1934" y="359"/>
                    <a:pt x="1934" y="359"/>
                    <a:pt x="1934" y="359"/>
                  </a:cubicBezTo>
                  <a:cubicBezTo>
                    <a:pt x="1935" y="359"/>
                    <a:pt x="1935" y="359"/>
                    <a:pt x="1935" y="359"/>
                  </a:cubicBezTo>
                  <a:cubicBezTo>
                    <a:pt x="1937" y="359"/>
                    <a:pt x="1937" y="359"/>
                    <a:pt x="1937" y="359"/>
                  </a:cubicBezTo>
                  <a:cubicBezTo>
                    <a:pt x="1938" y="360"/>
                    <a:pt x="1938" y="360"/>
                    <a:pt x="1938" y="360"/>
                  </a:cubicBezTo>
                  <a:cubicBezTo>
                    <a:pt x="1940" y="361"/>
                    <a:pt x="1940" y="361"/>
                    <a:pt x="1940" y="361"/>
                  </a:cubicBezTo>
                  <a:cubicBezTo>
                    <a:pt x="1941" y="362"/>
                    <a:pt x="1941" y="362"/>
                    <a:pt x="1941" y="362"/>
                  </a:cubicBezTo>
                  <a:cubicBezTo>
                    <a:pt x="1942" y="362"/>
                    <a:pt x="1942" y="362"/>
                    <a:pt x="1942" y="362"/>
                  </a:cubicBezTo>
                  <a:cubicBezTo>
                    <a:pt x="1942" y="363"/>
                    <a:pt x="1942" y="363"/>
                    <a:pt x="1942" y="363"/>
                  </a:cubicBezTo>
                  <a:cubicBezTo>
                    <a:pt x="1943" y="363"/>
                    <a:pt x="1943" y="363"/>
                    <a:pt x="1943" y="363"/>
                  </a:cubicBezTo>
                  <a:cubicBezTo>
                    <a:pt x="1944" y="365"/>
                    <a:pt x="1944" y="365"/>
                    <a:pt x="1944" y="365"/>
                  </a:cubicBezTo>
                  <a:cubicBezTo>
                    <a:pt x="1944" y="366"/>
                    <a:pt x="1944" y="366"/>
                    <a:pt x="1944" y="366"/>
                  </a:cubicBezTo>
                  <a:cubicBezTo>
                    <a:pt x="1944" y="367"/>
                    <a:pt x="1944" y="367"/>
                    <a:pt x="1944" y="367"/>
                  </a:cubicBezTo>
                  <a:cubicBezTo>
                    <a:pt x="1943" y="368"/>
                    <a:pt x="1943" y="368"/>
                    <a:pt x="1943" y="368"/>
                  </a:cubicBezTo>
                  <a:cubicBezTo>
                    <a:pt x="1944" y="369"/>
                    <a:pt x="1944" y="369"/>
                    <a:pt x="1944" y="369"/>
                  </a:cubicBezTo>
                  <a:cubicBezTo>
                    <a:pt x="1945" y="369"/>
                    <a:pt x="1945" y="369"/>
                    <a:pt x="1945" y="369"/>
                  </a:cubicBezTo>
                  <a:cubicBezTo>
                    <a:pt x="1946" y="371"/>
                    <a:pt x="1946" y="371"/>
                    <a:pt x="1946" y="371"/>
                  </a:cubicBezTo>
                  <a:cubicBezTo>
                    <a:pt x="1947" y="372"/>
                    <a:pt x="1947" y="372"/>
                    <a:pt x="1947" y="372"/>
                  </a:cubicBezTo>
                  <a:cubicBezTo>
                    <a:pt x="1946" y="373"/>
                    <a:pt x="1946" y="373"/>
                    <a:pt x="1946" y="373"/>
                  </a:cubicBezTo>
                  <a:cubicBezTo>
                    <a:pt x="1946" y="375"/>
                    <a:pt x="1946" y="375"/>
                    <a:pt x="1946" y="375"/>
                  </a:cubicBezTo>
                  <a:cubicBezTo>
                    <a:pt x="1947" y="376"/>
                    <a:pt x="1947" y="376"/>
                    <a:pt x="1947" y="376"/>
                  </a:cubicBezTo>
                  <a:cubicBezTo>
                    <a:pt x="1948" y="376"/>
                    <a:pt x="1948" y="376"/>
                    <a:pt x="1948" y="376"/>
                  </a:cubicBezTo>
                  <a:cubicBezTo>
                    <a:pt x="1949" y="375"/>
                    <a:pt x="1949" y="375"/>
                    <a:pt x="1949" y="375"/>
                  </a:cubicBezTo>
                  <a:cubicBezTo>
                    <a:pt x="1949" y="376"/>
                    <a:pt x="1949" y="376"/>
                    <a:pt x="1949" y="376"/>
                  </a:cubicBezTo>
                  <a:cubicBezTo>
                    <a:pt x="1949" y="377"/>
                    <a:pt x="1949" y="377"/>
                    <a:pt x="1949" y="377"/>
                  </a:cubicBezTo>
                  <a:cubicBezTo>
                    <a:pt x="1949" y="379"/>
                    <a:pt x="1949" y="379"/>
                    <a:pt x="1949" y="379"/>
                  </a:cubicBezTo>
                  <a:cubicBezTo>
                    <a:pt x="1950" y="379"/>
                    <a:pt x="1950" y="379"/>
                    <a:pt x="1950" y="379"/>
                  </a:cubicBezTo>
                  <a:cubicBezTo>
                    <a:pt x="1949" y="380"/>
                    <a:pt x="1949" y="380"/>
                    <a:pt x="1949" y="380"/>
                  </a:cubicBezTo>
                  <a:cubicBezTo>
                    <a:pt x="1949" y="381"/>
                    <a:pt x="1949" y="381"/>
                    <a:pt x="1949" y="381"/>
                  </a:cubicBezTo>
                  <a:cubicBezTo>
                    <a:pt x="1949" y="382"/>
                    <a:pt x="1949" y="382"/>
                    <a:pt x="1949" y="382"/>
                  </a:cubicBezTo>
                  <a:cubicBezTo>
                    <a:pt x="1949" y="383"/>
                    <a:pt x="1949" y="383"/>
                    <a:pt x="1949" y="383"/>
                  </a:cubicBezTo>
                  <a:cubicBezTo>
                    <a:pt x="1949" y="384"/>
                    <a:pt x="1949" y="384"/>
                    <a:pt x="1949" y="384"/>
                  </a:cubicBezTo>
                  <a:cubicBezTo>
                    <a:pt x="1949" y="385"/>
                    <a:pt x="1949" y="385"/>
                    <a:pt x="1949" y="385"/>
                  </a:cubicBezTo>
                  <a:cubicBezTo>
                    <a:pt x="1950" y="386"/>
                    <a:pt x="1950" y="386"/>
                    <a:pt x="1950" y="386"/>
                  </a:cubicBezTo>
                  <a:cubicBezTo>
                    <a:pt x="1949" y="387"/>
                    <a:pt x="1949" y="387"/>
                    <a:pt x="1949" y="387"/>
                  </a:cubicBezTo>
                  <a:cubicBezTo>
                    <a:pt x="1950" y="390"/>
                    <a:pt x="1950" y="390"/>
                    <a:pt x="1950" y="390"/>
                  </a:cubicBezTo>
                  <a:cubicBezTo>
                    <a:pt x="1949" y="390"/>
                    <a:pt x="1949" y="390"/>
                    <a:pt x="1949" y="390"/>
                  </a:cubicBezTo>
                  <a:cubicBezTo>
                    <a:pt x="1950" y="393"/>
                    <a:pt x="1950" y="393"/>
                    <a:pt x="1950" y="393"/>
                  </a:cubicBezTo>
                  <a:cubicBezTo>
                    <a:pt x="1950" y="394"/>
                    <a:pt x="1950" y="394"/>
                    <a:pt x="1950" y="394"/>
                  </a:cubicBezTo>
                  <a:cubicBezTo>
                    <a:pt x="1950" y="395"/>
                    <a:pt x="1950" y="395"/>
                    <a:pt x="1950" y="395"/>
                  </a:cubicBezTo>
                  <a:cubicBezTo>
                    <a:pt x="1951" y="399"/>
                    <a:pt x="1951" y="399"/>
                    <a:pt x="1951" y="399"/>
                  </a:cubicBezTo>
                  <a:cubicBezTo>
                    <a:pt x="1952" y="399"/>
                    <a:pt x="1952" y="399"/>
                    <a:pt x="1952" y="399"/>
                  </a:cubicBezTo>
                  <a:cubicBezTo>
                    <a:pt x="1953" y="398"/>
                    <a:pt x="1953" y="398"/>
                    <a:pt x="1953" y="398"/>
                  </a:cubicBezTo>
                  <a:cubicBezTo>
                    <a:pt x="1953" y="399"/>
                    <a:pt x="1953" y="399"/>
                    <a:pt x="1953" y="399"/>
                  </a:cubicBezTo>
                  <a:cubicBezTo>
                    <a:pt x="1952" y="400"/>
                    <a:pt x="1952" y="400"/>
                    <a:pt x="1952" y="400"/>
                  </a:cubicBezTo>
                  <a:cubicBezTo>
                    <a:pt x="1952" y="401"/>
                    <a:pt x="1952" y="401"/>
                    <a:pt x="1952" y="401"/>
                  </a:cubicBezTo>
                  <a:cubicBezTo>
                    <a:pt x="1952" y="402"/>
                    <a:pt x="1952" y="402"/>
                    <a:pt x="1952" y="402"/>
                  </a:cubicBezTo>
                  <a:cubicBezTo>
                    <a:pt x="1953" y="402"/>
                    <a:pt x="1953" y="402"/>
                    <a:pt x="1953" y="402"/>
                  </a:cubicBezTo>
                  <a:cubicBezTo>
                    <a:pt x="1955" y="404"/>
                    <a:pt x="1955" y="404"/>
                    <a:pt x="1955" y="404"/>
                  </a:cubicBezTo>
                  <a:cubicBezTo>
                    <a:pt x="1955" y="406"/>
                    <a:pt x="1955" y="406"/>
                    <a:pt x="1955" y="406"/>
                  </a:cubicBezTo>
                  <a:cubicBezTo>
                    <a:pt x="1955" y="407"/>
                    <a:pt x="1955" y="407"/>
                    <a:pt x="1955" y="407"/>
                  </a:cubicBezTo>
                  <a:cubicBezTo>
                    <a:pt x="1955" y="408"/>
                    <a:pt x="1955" y="408"/>
                    <a:pt x="1955" y="408"/>
                  </a:cubicBezTo>
                  <a:cubicBezTo>
                    <a:pt x="1955" y="411"/>
                    <a:pt x="1955" y="411"/>
                    <a:pt x="1955" y="411"/>
                  </a:cubicBezTo>
                  <a:cubicBezTo>
                    <a:pt x="1956" y="411"/>
                    <a:pt x="1956" y="411"/>
                    <a:pt x="1956" y="411"/>
                  </a:cubicBezTo>
                  <a:cubicBezTo>
                    <a:pt x="1956" y="413"/>
                    <a:pt x="1956" y="413"/>
                    <a:pt x="1956" y="413"/>
                  </a:cubicBezTo>
                  <a:cubicBezTo>
                    <a:pt x="1956" y="415"/>
                    <a:pt x="1956" y="415"/>
                    <a:pt x="1956" y="415"/>
                  </a:cubicBezTo>
                  <a:cubicBezTo>
                    <a:pt x="1957" y="416"/>
                    <a:pt x="1957" y="416"/>
                    <a:pt x="1957" y="416"/>
                  </a:cubicBezTo>
                  <a:cubicBezTo>
                    <a:pt x="1957" y="418"/>
                    <a:pt x="1957" y="418"/>
                    <a:pt x="1957" y="418"/>
                  </a:cubicBezTo>
                  <a:cubicBezTo>
                    <a:pt x="1955" y="420"/>
                    <a:pt x="1955" y="420"/>
                    <a:pt x="1955" y="420"/>
                  </a:cubicBezTo>
                  <a:cubicBezTo>
                    <a:pt x="1955" y="421"/>
                    <a:pt x="1955" y="421"/>
                    <a:pt x="1955" y="421"/>
                  </a:cubicBezTo>
                  <a:cubicBezTo>
                    <a:pt x="1954" y="423"/>
                    <a:pt x="1954" y="423"/>
                    <a:pt x="1954" y="423"/>
                  </a:cubicBezTo>
                  <a:cubicBezTo>
                    <a:pt x="1954" y="426"/>
                    <a:pt x="1954" y="426"/>
                    <a:pt x="1954" y="426"/>
                  </a:cubicBezTo>
                  <a:cubicBezTo>
                    <a:pt x="1954" y="428"/>
                    <a:pt x="1954" y="428"/>
                    <a:pt x="1954" y="428"/>
                  </a:cubicBezTo>
                  <a:cubicBezTo>
                    <a:pt x="1953" y="429"/>
                    <a:pt x="1953" y="429"/>
                    <a:pt x="1953" y="429"/>
                  </a:cubicBezTo>
                  <a:cubicBezTo>
                    <a:pt x="1953" y="430"/>
                    <a:pt x="1953" y="430"/>
                    <a:pt x="1953" y="430"/>
                  </a:cubicBezTo>
                  <a:cubicBezTo>
                    <a:pt x="1952" y="432"/>
                    <a:pt x="1952" y="432"/>
                    <a:pt x="1952" y="432"/>
                  </a:cubicBezTo>
                  <a:cubicBezTo>
                    <a:pt x="1953" y="432"/>
                    <a:pt x="1953" y="432"/>
                    <a:pt x="1953" y="432"/>
                  </a:cubicBezTo>
                  <a:cubicBezTo>
                    <a:pt x="1953" y="433"/>
                    <a:pt x="1953" y="433"/>
                    <a:pt x="1953" y="433"/>
                  </a:cubicBezTo>
                  <a:cubicBezTo>
                    <a:pt x="1952" y="435"/>
                    <a:pt x="1952" y="435"/>
                    <a:pt x="1952" y="435"/>
                  </a:cubicBezTo>
                  <a:cubicBezTo>
                    <a:pt x="1952" y="438"/>
                    <a:pt x="1952" y="438"/>
                    <a:pt x="1952" y="438"/>
                  </a:cubicBezTo>
                  <a:cubicBezTo>
                    <a:pt x="1951" y="439"/>
                    <a:pt x="1951" y="439"/>
                    <a:pt x="1951" y="439"/>
                  </a:cubicBezTo>
                  <a:cubicBezTo>
                    <a:pt x="1952" y="441"/>
                    <a:pt x="1952" y="441"/>
                    <a:pt x="1952" y="441"/>
                  </a:cubicBezTo>
                  <a:cubicBezTo>
                    <a:pt x="1952" y="442"/>
                    <a:pt x="1952" y="442"/>
                    <a:pt x="1952" y="442"/>
                  </a:cubicBezTo>
                  <a:cubicBezTo>
                    <a:pt x="1951" y="444"/>
                    <a:pt x="1951" y="444"/>
                    <a:pt x="1951" y="444"/>
                  </a:cubicBezTo>
                  <a:cubicBezTo>
                    <a:pt x="1950" y="445"/>
                    <a:pt x="1950" y="445"/>
                    <a:pt x="1950" y="445"/>
                  </a:cubicBezTo>
                  <a:cubicBezTo>
                    <a:pt x="1949" y="446"/>
                    <a:pt x="1949" y="446"/>
                    <a:pt x="1949" y="446"/>
                  </a:cubicBezTo>
                  <a:cubicBezTo>
                    <a:pt x="1949" y="448"/>
                    <a:pt x="1949" y="448"/>
                    <a:pt x="1949" y="448"/>
                  </a:cubicBezTo>
                  <a:cubicBezTo>
                    <a:pt x="1948" y="449"/>
                    <a:pt x="1948" y="449"/>
                    <a:pt x="1948" y="449"/>
                  </a:cubicBezTo>
                  <a:cubicBezTo>
                    <a:pt x="1946" y="455"/>
                    <a:pt x="1946" y="455"/>
                    <a:pt x="1946" y="455"/>
                  </a:cubicBezTo>
                  <a:cubicBezTo>
                    <a:pt x="1946" y="457"/>
                    <a:pt x="1946" y="457"/>
                    <a:pt x="1946" y="457"/>
                  </a:cubicBezTo>
                  <a:cubicBezTo>
                    <a:pt x="1946" y="458"/>
                    <a:pt x="1946" y="458"/>
                    <a:pt x="1946" y="458"/>
                  </a:cubicBezTo>
                  <a:cubicBezTo>
                    <a:pt x="1944" y="459"/>
                    <a:pt x="1944" y="459"/>
                    <a:pt x="1944" y="459"/>
                  </a:cubicBezTo>
                  <a:cubicBezTo>
                    <a:pt x="1944" y="460"/>
                    <a:pt x="1944" y="460"/>
                    <a:pt x="1944" y="460"/>
                  </a:cubicBezTo>
                  <a:cubicBezTo>
                    <a:pt x="1943" y="461"/>
                    <a:pt x="1943" y="461"/>
                    <a:pt x="1943" y="461"/>
                  </a:cubicBezTo>
                  <a:cubicBezTo>
                    <a:pt x="1943" y="463"/>
                    <a:pt x="1943" y="463"/>
                    <a:pt x="1943" y="463"/>
                  </a:cubicBezTo>
                  <a:cubicBezTo>
                    <a:pt x="1942" y="463"/>
                    <a:pt x="1942" y="463"/>
                    <a:pt x="1942" y="463"/>
                  </a:cubicBezTo>
                  <a:cubicBezTo>
                    <a:pt x="1943" y="464"/>
                    <a:pt x="1943" y="464"/>
                    <a:pt x="1943" y="464"/>
                  </a:cubicBezTo>
                  <a:cubicBezTo>
                    <a:pt x="1942" y="466"/>
                    <a:pt x="1942" y="466"/>
                    <a:pt x="1942" y="466"/>
                  </a:cubicBezTo>
                  <a:cubicBezTo>
                    <a:pt x="1941" y="466"/>
                    <a:pt x="1941" y="466"/>
                    <a:pt x="1941" y="466"/>
                  </a:cubicBezTo>
                  <a:cubicBezTo>
                    <a:pt x="1940" y="465"/>
                    <a:pt x="1940" y="465"/>
                    <a:pt x="1940" y="465"/>
                  </a:cubicBezTo>
                  <a:cubicBezTo>
                    <a:pt x="1941" y="467"/>
                    <a:pt x="1941" y="467"/>
                    <a:pt x="1941" y="467"/>
                  </a:cubicBezTo>
                  <a:cubicBezTo>
                    <a:pt x="1941" y="468"/>
                    <a:pt x="1941" y="468"/>
                    <a:pt x="1941" y="468"/>
                  </a:cubicBezTo>
                  <a:cubicBezTo>
                    <a:pt x="1939" y="469"/>
                    <a:pt x="1939" y="469"/>
                    <a:pt x="1939" y="469"/>
                  </a:cubicBezTo>
                  <a:cubicBezTo>
                    <a:pt x="1940" y="470"/>
                    <a:pt x="1940" y="470"/>
                    <a:pt x="1940" y="470"/>
                  </a:cubicBezTo>
                  <a:cubicBezTo>
                    <a:pt x="1938" y="472"/>
                    <a:pt x="1938" y="472"/>
                    <a:pt x="1938" y="472"/>
                  </a:cubicBezTo>
                  <a:cubicBezTo>
                    <a:pt x="1937" y="474"/>
                    <a:pt x="1937" y="474"/>
                    <a:pt x="1937" y="474"/>
                  </a:cubicBezTo>
                  <a:cubicBezTo>
                    <a:pt x="1936" y="474"/>
                    <a:pt x="1936" y="474"/>
                    <a:pt x="1936" y="474"/>
                  </a:cubicBezTo>
                  <a:cubicBezTo>
                    <a:pt x="1936" y="475"/>
                    <a:pt x="1936" y="475"/>
                    <a:pt x="1936" y="475"/>
                  </a:cubicBezTo>
                  <a:cubicBezTo>
                    <a:pt x="1934" y="475"/>
                    <a:pt x="1934" y="475"/>
                    <a:pt x="1934" y="475"/>
                  </a:cubicBezTo>
                  <a:cubicBezTo>
                    <a:pt x="1932" y="476"/>
                    <a:pt x="1932" y="476"/>
                    <a:pt x="1932" y="476"/>
                  </a:cubicBezTo>
                  <a:cubicBezTo>
                    <a:pt x="1931" y="476"/>
                    <a:pt x="1931" y="476"/>
                    <a:pt x="1931" y="476"/>
                  </a:cubicBezTo>
                  <a:cubicBezTo>
                    <a:pt x="1929" y="475"/>
                    <a:pt x="1929" y="475"/>
                    <a:pt x="1929" y="475"/>
                  </a:cubicBezTo>
                  <a:cubicBezTo>
                    <a:pt x="1927" y="475"/>
                    <a:pt x="1927" y="475"/>
                    <a:pt x="1927" y="475"/>
                  </a:cubicBezTo>
                  <a:cubicBezTo>
                    <a:pt x="1927" y="472"/>
                    <a:pt x="1927" y="472"/>
                    <a:pt x="1927" y="472"/>
                  </a:cubicBezTo>
                  <a:cubicBezTo>
                    <a:pt x="1926" y="472"/>
                    <a:pt x="1926" y="472"/>
                    <a:pt x="1926" y="472"/>
                  </a:cubicBezTo>
                  <a:cubicBezTo>
                    <a:pt x="1925" y="472"/>
                    <a:pt x="1925" y="472"/>
                    <a:pt x="1925" y="472"/>
                  </a:cubicBezTo>
                  <a:cubicBezTo>
                    <a:pt x="1923" y="472"/>
                    <a:pt x="1923" y="472"/>
                    <a:pt x="1923" y="472"/>
                  </a:cubicBezTo>
                  <a:cubicBezTo>
                    <a:pt x="1923" y="473"/>
                    <a:pt x="1923" y="473"/>
                    <a:pt x="1923" y="473"/>
                  </a:cubicBezTo>
                  <a:cubicBezTo>
                    <a:pt x="1922" y="474"/>
                    <a:pt x="1922" y="474"/>
                    <a:pt x="1922" y="474"/>
                  </a:cubicBezTo>
                  <a:cubicBezTo>
                    <a:pt x="1922" y="477"/>
                    <a:pt x="1922" y="477"/>
                    <a:pt x="1922" y="477"/>
                  </a:cubicBezTo>
                  <a:cubicBezTo>
                    <a:pt x="1921" y="477"/>
                    <a:pt x="1921" y="477"/>
                    <a:pt x="1921" y="477"/>
                  </a:cubicBezTo>
                  <a:cubicBezTo>
                    <a:pt x="1920" y="479"/>
                    <a:pt x="1920" y="479"/>
                    <a:pt x="1920" y="479"/>
                  </a:cubicBezTo>
                  <a:cubicBezTo>
                    <a:pt x="1918" y="479"/>
                    <a:pt x="1918" y="479"/>
                    <a:pt x="1918" y="479"/>
                  </a:cubicBezTo>
                  <a:cubicBezTo>
                    <a:pt x="1918" y="481"/>
                    <a:pt x="1918" y="481"/>
                    <a:pt x="1918" y="481"/>
                  </a:cubicBezTo>
                  <a:cubicBezTo>
                    <a:pt x="1917" y="481"/>
                    <a:pt x="1917" y="481"/>
                    <a:pt x="1917" y="481"/>
                  </a:cubicBezTo>
                  <a:cubicBezTo>
                    <a:pt x="1917" y="481"/>
                    <a:pt x="1917" y="481"/>
                    <a:pt x="1915" y="483"/>
                  </a:cubicBezTo>
                  <a:cubicBezTo>
                    <a:pt x="1915" y="483"/>
                    <a:pt x="1915" y="483"/>
                    <a:pt x="1914" y="484"/>
                  </a:cubicBezTo>
                  <a:cubicBezTo>
                    <a:pt x="1914" y="484"/>
                    <a:pt x="1914" y="484"/>
                    <a:pt x="1914" y="488"/>
                  </a:cubicBezTo>
                  <a:cubicBezTo>
                    <a:pt x="1914" y="488"/>
                    <a:pt x="1914" y="488"/>
                    <a:pt x="1914" y="489"/>
                  </a:cubicBezTo>
                  <a:cubicBezTo>
                    <a:pt x="1914" y="489"/>
                    <a:pt x="1914" y="489"/>
                    <a:pt x="1915" y="490"/>
                  </a:cubicBezTo>
                  <a:cubicBezTo>
                    <a:pt x="1915" y="490"/>
                    <a:pt x="1915" y="490"/>
                    <a:pt x="1915" y="494"/>
                  </a:cubicBezTo>
                  <a:cubicBezTo>
                    <a:pt x="1915" y="494"/>
                    <a:pt x="1915" y="494"/>
                    <a:pt x="1916" y="494"/>
                  </a:cubicBezTo>
                  <a:cubicBezTo>
                    <a:pt x="1916" y="494"/>
                    <a:pt x="1916" y="494"/>
                    <a:pt x="1916" y="496"/>
                  </a:cubicBezTo>
                  <a:cubicBezTo>
                    <a:pt x="1916" y="496"/>
                    <a:pt x="1916" y="496"/>
                    <a:pt x="1914" y="497"/>
                  </a:cubicBezTo>
                  <a:cubicBezTo>
                    <a:pt x="1914" y="497"/>
                    <a:pt x="1914" y="497"/>
                    <a:pt x="1914" y="498"/>
                  </a:cubicBezTo>
                  <a:cubicBezTo>
                    <a:pt x="1914" y="498"/>
                    <a:pt x="1914" y="498"/>
                    <a:pt x="1911" y="501"/>
                  </a:cubicBezTo>
                  <a:cubicBezTo>
                    <a:pt x="1911" y="501"/>
                    <a:pt x="1911" y="501"/>
                    <a:pt x="1911" y="502"/>
                  </a:cubicBezTo>
                  <a:cubicBezTo>
                    <a:pt x="1911" y="502"/>
                    <a:pt x="1911" y="502"/>
                    <a:pt x="1911" y="503"/>
                  </a:cubicBezTo>
                  <a:cubicBezTo>
                    <a:pt x="1911" y="503"/>
                    <a:pt x="1911" y="503"/>
                    <a:pt x="1910" y="503"/>
                  </a:cubicBezTo>
                  <a:cubicBezTo>
                    <a:pt x="1910" y="503"/>
                    <a:pt x="1910" y="503"/>
                    <a:pt x="1909" y="503"/>
                  </a:cubicBezTo>
                  <a:cubicBezTo>
                    <a:pt x="1909" y="503"/>
                    <a:pt x="1909" y="503"/>
                    <a:pt x="1908" y="504"/>
                  </a:cubicBezTo>
                  <a:cubicBezTo>
                    <a:pt x="1908" y="504"/>
                    <a:pt x="1908" y="504"/>
                    <a:pt x="1907" y="506"/>
                  </a:cubicBezTo>
                  <a:cubicBezTo>
                    <a:pt x="1907" y="506"/>
                    <a:pt x="1907" y="506"/>
                    <a:pt x="1906" y="507"/>
                  </a:cubicBezTo>
                  <a:cubicBezTo>
                    <a:pt x="1906" y="507"/>
                    <a:pt x="1906" y="507"/>
                    <a:pt x="1906" y="508"/>
                  </a:cubicBezTo>
                  <a:cubicBezTo>
                    <a:pt x="1906" y="508"/>
                    <a:pt x="1906" y="508"/>
                    <a:pt x="1906" y="510"/>
                  </a:cubicBezTo>
                  <a:cubicBezTo>
                    <a:pt x="1906" y="510"/>
                    <a:pt x="1906" y="510"/>
                    <a:pt x="1905" y="510"/>
                  </a:cubicBezTo>
                  <a:cubicBezTo>
                    <a:pt x="1905" y="510"/>
                    <a:pt x="1905" y="510"/>
                    <a:pt x="1906" y="512"/>
                  </a:cubicBezTo>
                  <a:cubicBezTo>
                    <a:pt x="1906" y="512"/>
                    <a:pt x="1906" y="512"/>
                    <a:pt x="1908" y="512"/>
                  </a:cubicBezTo>
                  <a:cubicBezTo>
                    <a:pt x="1908" y="512"/>
                    <a:pt x="1908" y="512"/>
                    <a:pt x="1909" y="513"/>
                  </a:cubicBezTo>
                  <a:cubicBezTo>
                    <a:pt x="1909" y="513"/>
                    <a:pt x="1909" y="513"/>
                    <a:pt x="1913" y="516"/>
                  </a:cubicBezTo>
                  <a:cubicBezTo>
                    <a:pt x="1913" y="516"/>
                    <a:pt x="1913" y="516"/>
                    <a:pt x="1914" y="517"/>
                  </a:cubicBezTo>
                  <a:cubicBezTo>
                    <a:pt x="1914" y="517"/>
                    <a:pt x="1914" y="517"/>
                    <a:pt x="1916" y="522"/>
                  </a:cubicBezTo>
                  <a:cubicBezTo>
                    <a:pt x="1916" y="522"/>
                    <a:pt x="1916" y="522"/>
                    <a:pt x="1920" y="525"/>
                  </a:cubicBezTo>
                  <a:cubicBezTo>
                    <a:pt x="1920" y="525"/>
                    <a:pt x="1920" y="525"/>
                    <a:pt x="1923" y="530"/>
                  </a:cubicBezTo>
                  <a:cubicBezTo>
                    <a:pt x="1923" y="530"/>
                    <a:pt x="1923" y="530"/>
                    <a:pt x="1924" y="533"/>
                  </a:cubicBezTo>
                  <a:cubicBezTo>
                    <a:pt x="1924" y="533"/>
                    <a:pt x="1924" y="533"/>
                    <a:pt x="1925" y="534"/>
                  </a:cubicBezTo>
                  <a:cubicBezTo>
                    <a:pt x="1925" y="534"/>
                    <a:pt x="1925" y="534"/>
                    <a:pt x="1925" y="538"/>
                  </a:cubicBezTo>
                  <a:cubicBezTo>
                    <a:pt x="1925" y="538"/>
                    <a:pt x="1925" y="538"/>
                    <a:pt x="1925" y="539"/>
                  </a:cubicBezTo>
                  <a:cubicBezTo>
                    <a:pt x="1925" y="539"/>
                    <a:pt x="1925" y="539"/>
                    <a:pt x="1926" y="539"/>
                  </a:cubicBezTo>
                  <a:cubicBezTo>
                    <a:pt x="1926" y="539"/>
                    <a:pt x="1926" y="539"/>
                    <a:pt x="1927" y="544"/>
                  </a:cubicBezTo>
                  <a:cubicBezTo>
                    <a:pt x="1927" y="544"/>
                    <a:pt x="1927" y="544"/>
                    <a:pt x="1926" y="544"/>
                  </a:cubicBezTo>
                  <a:cubicBezTo>
                    <a:pt x="1926" y="544"/>
                    <a:pt x="1926" y="544"/>
                    <a:pt x="1926" y="545"/>
                  </a:cubicBezTo>
                  <a:cubicBezTo>
                    <a:pt x="1926" y="545"/>
                    <a:pt x="1926" y="545"/>
                    <a:pt x="1924" y="547"/>
                  </a:cubicBezTo>
                  <a:cubicBezTo>
                    <a:pt x="1924" y="547"/>
                    <a:pt x="1924" y="547"/>
                    <a:pt x="1923" y="547"/>
                  </a:cubicBezTo>
                  <a:cubicBezTo>
                    <a:pt x="1923" y="547"/>
                    <a:pt x="1923" y="547"/>
                    <a:pt x="1921" y="548"/>
                  </a:cubicBezTo>
                  <a:cubicBezTo>
                    <a:pt x="1921" y="548"/>
                    <a:pt x="1921" y="548"/>
                    <a:pt x="1922" y="549"/>
                  </a:cubicBezTo>
                  <a:cubicBezTo>
                    <a:pt x="1922" y="549"/>
                    <a:pt x="1922" y="549"/>
                    <a:pt x="1921" y="550"/>
                  </a:cubicBezTo>
                  <a:cubicBezTo>
                    <a:pt x="1921" y="550"/>
                    <a:pt x="1921" y="550"/>
                    <a:pt x="1921" y="549"/>
                  </a:cubicBezTo>
                  <a:cubicBezTo>
                    <a:pt x="1921" y="549"/>
                    <a:pt x="1921" y="549"/>
                    <a:pt x="1920" y="549"/>
                  </a:cubicBezTo>
                  <a:cubicBezTo>
                    <a:pt x="1920" y="549"/>
                    <a:pt x="1920" y="549"/>
                    <a:pt x="1919" y="548"/>
                  </a:cubicBezTo>
                  <a:cubicBezTo>
                    <a:pt x="1919" y="548"/>
                    <a:pt x="1919" y="548"/>
                    <a:pt x="1918" y="548"/>
                  </a:cubicBezTo>
                  <a:cubicBezTo>
                    <a:pt x="1918" y="548"/>
                    <a:pt x="1918" y="548"/>
                    <a:pt x="1918" y="549"/>
                  </a:cubicBezTo>
                  <a:cubicBezTo>
                    <a:pt x="1918" y="549"/>
                    <a:pt x="1918" y="549"/>
                    <a:pt x="1917" y="549"/>
                  </a:cubicBezTo>
                  <a:cubicBezTo>
                    <a:pt x="1917" y="549"/>
                    <a:pt x="1917" y="549"/>
                    <a:pt x="1916" y="549"/>
                  </a:cubicBezTo>
                  <a:cubicBezTo>
                    <a:pt x="1916" y="549"/>
                    <a:pt x="1916" y="549"/>
                    <a:pt x="1913" y="551"/>
                  </a:cubicBezTo>
                  <a:cubicBezTo>
                    <a:pt x="1913" y="551"/>
                    <a:pt x="1913" y="551"/>
                    <a:pt x="1913" y="552"/>
                  </a:cubicBezTo>
                  <a:cubicBezTo>
                    <a:pt x="1913" y="552"/>
                    <a:pt x="1913" y="552"/>
                    <a:pt x="1912" y="552"/>
                  </a:cubicBezTo>
                  <a:cubicBezTo>
                    <a:pt x="1912" y="552"/>
                    <a:pt x="1912" y="552"/>
                    <a:pt x="1912" y="553"/>
                  </a:cubicBezTo>
                  <a:cubicBezTo>
                    <a:pt x="1912" y="553"/>
                    <a:pt x="1912" y="553"/>
                    <a:pt x="1911" y="554"/>
                  </a:cubicBezTo>
                  <a:cubicBezTo>
                    <a:pt x="1911" y="554"/>
                    <a:pt x="1911" y="554"/>
                    <a:pt x="1911" y="553"/>
                  </a:cubicBezTo>
                  <a:cubicBezTo>
                    <a:pt x="1911" y="553"/>
                    <a:pt x="1911" y="553"/>
                    <a:pt x="1910" y="551"/>
                  </a:cubicBezTo>
                  <a:cubicBezTo>
                    <a:pt x="1910" y="551"/>
                    <a:pt x="1910" y="551"/>
                    <a:pt x="1909" y="551"/>
                  </a:cubicBezTo>
                  <a:cubicBezTo>
                    <a:pt x="1909" y="551"/>
                    <a:pt x="1909" y="551"/>
                    <a:pt x="1908" y="548"/>
                  </a:cubicBezTo>
                  <a:cubicBezTo>
                    <a:pt x="1908" y="548"/>
                    <a:pt x="1908" y="548"/>
                    <a:pt x="1909" y="548"/>
                  </a:cubicBezTo>
                  <a:cubicBezTo>
                    <a:pt x="1909" y="548"/>
                    <a:pt x="1909" y="548"/>
                    <a:pt x="1908" y="547"/>
                  </a:cubicBezTo>
                  <a:cubicBezTo>
                    <a:pt x="1908" y="547"/>
                    <a:pt x="1908" y="547"/>
                    <a:pt x="1908" y="546"/>
                  </a:cubicBezTo>
                  <a:cubicBezTo>
                    <a:pt x="1908" y="546"/>
                    <a:pt x="1908" y="546"/>
                    <a:pt x="1909" y="545"/>
                  </a:cubicBezTo>
                  <a:cubicBezTo>
                    <a:pt x="1909" y="545"/>
                    <a:pt x="1909" y="545"/>
                    <a:pt x="1909" y="544"/>
                  </a:cubicBezTo>
                  <a:cubicBezTo>
                    <a:pt x="1909" y="544"/>
                    <a:pt x="1909" y="544"/>
                    <a:pt x="1908" y="543"/>
                  </a:cubicBezTo>
                  <a:cubicBezTo>
                    <a:pt x="1908" y="543"/>
                    <a:pt x="1908" y="543"/>
                    <a:pt x="1910" y="541"/>
                  </a:cubicBezTo>
                  <a:cubicBezTo>
                    <a:pt x="1910" y="541"/>
                    <a:pt x="1910" y="541"/>
                    <a:pt x="1909" y="539"/>
                  </a:cubicBezTo>
                  <a:cubicBezTo>
                    <a:pt x="1909" y="539"/>
                    <a:pt x="1909" y="539"/>
                    <a:pt x="1908" y="540"/>
                  </a:cubicBezTo>
                  <a:cubicBezTo>
                    <a:pt x="1908" y="540"/>
                    <a:pt x="1908" y="540"/>
                    <a:pt x="1908" y="539"/>
                  </a:cubicBezTo>
                  <a:cubicBezTo>
                    <a:pt x="1908" y="539"/>
                    <a:pt x="1908" y="539"/>
                    <a:pt x="1908" y="537"/>
                  </a:cubicBezTo>
                  <a:cubicBezTo>
                    <a:pt x="1908" y="537"/>
                    <a:pt x="1908" y="537"/>
                    <a:pt x="1907" y="535"/>
                  </a:cubicBezTo>
                  <a:cubicBezTo>
                    <a:pt x="1907" y="535"/>
                    <a:pt x="1907" y="535"/>
                    <a:pt x="1906" y="535"/>
                  </a:cubicBezTo>
                  <a:cubicBezTo>
                    <a:pt x="1906" y="535"/>
                    <a:pt x="1906" y="535"/>
                    <a:pt x="1904" y="534"/>
                  </a:cubicBezTo>
                  <a:cubicBezTo>
                    <a:pt x="1904" y="534"/>
                    <a:pt x="1904" y="534"/>
                    <a:pt x="1905" y="532"/>
                  </a:cubicBezTo>
                  <a:cubicBezTo>
                    <a:pt x="1905" y="532"/>
                    <a:pt x="1905" y="532"/>
                    <a:pt x="1906" y="533"/>
                  </a:cubicBezTo>
                  <a:cubicBezTo>
                    <a:pt x="1906" y="533"/>
                    <a:pt x="1906" y="533"/>
                    <a:pt x="1906" y="531"/>
                  </a:cubicBezTo>
                  <a:cubicBezTo>
                    <a:pt x="1906" y="531"/>
                    <a:pt x="1906" y="531"/>
                    <a:pt x="1907" y="532"/>
                  </a:cubicBezTo>
                  <a:cubicBezTo>
                    <a:pt x="1907" y="532"/>
                    <a:pt x="1907" y="532"/>
                    <a:pt x="1909" y="533"/>
                  </a:cubicBezTo>
                  <a:cubicBezTo>
                    <a:pt x="1909" y="533"/>
                    <a:pt x="1909" y="533"/>
                    <a:pt x="1908" y="532"/>
                  </a:cubicBezTo>
                  <a:cubicBezTo>
                    <a:pt x="1908" y="532"/>
                    <a:pt x="1908" y="532"/>
                    <a:pt x="1907" y="530"/>
                  </a:cubicBezTo>
                  <a:cubicBezTo>
                    <a:pt x="1907" y="530"/>
                    <a:pt x="1907" y="530"/>
                    <a:pt x="1905" y="527"/>
                  </a:cubicBezTo>
                  <a:cubicBezTo>
                    <a:pt x="1905" y="527"/>
                    <a:pt x="1905" y="527"/>
                    <a:pt x="1903" y="525"/>
                  </a:cubicBezTo>
                  <a:cubicBezTo>
                    <a:pt x="1903" y="525"/>
                    <a:pt x="1903" y="525"/>
                    <a:pt x="1902" y="525"/>
                  </a:cubicBezTo>
                  <a:cubicBezTo>
                    <a:pt x="1902" y="525"/>
                    <a:pt x="1902" y="525"/>
                    <a:pt x="1901" y="525"/>
                  </a:cubicBezTo>
                  <a:cubicBezTo>
                    <a:pt x="1901" y="525"/>
                    <a:pt x="1901" y="525"/>
                    <a:pt x="1900" y="525"/>
                  </a:cubicBezTo>
                  <a:cubicBezTo>
                    <a:pt x="1900" y="525"/>
                    <a:pt x="1900" y="525"/>
                    <a:pt x="1899" y="524"/>
                  </a:cubicBezTo>
                  <a:cubicBezTo>
                    <a:pt x="1899" y="524"/>
                    <a:pt x="1899" y="524"/>
                    <a:pt x="1898" y="524"/>
                  </a:cubicBezTo>
                  <a:cubicBezTo>
                    <a:pt x="1898" y="524"/>
                    <a:pt x="1898" y="524"/>
                    <a:pt x="1899" y="525"/>
                  </a:cubicBezTo>
                  <a:cubicBezTo>
                    <a:pt x="1899" y="525"/>
                    <a:pt x="1899" y="525"/>
                    <a:pt x="1898" y="526"/>
                  </a:cubicBezTo>
                  <a:cubicBezTo>
                    <a:pt x="1898" y="526"/>
                    <a:pt x="1898" y="526"/>
                    <a:pt x="1897" y="526"/>
                  </a:cubicBezTo>
                  <a:cubicBezTo>
                    <a:pt x="1897" y="526"/>
                    <a:pt x="1897" y="526"/>
                    <a:pt x="1896" y="527"/>
                  </a:cubicBezTo>
                  <a:cubicBezTo>
                    <a:pt x="1896" y="527"/>
                    <a:pt x="1896" y="527"/>
                    <a:pt x="1895" y="526"/>
                  </a:cubicBezTo>
                  <a:cubicBezTo>
                    <a:pt x="1895" y="526"/>
                    <a:pt x="1895" y="526"/>
                    <a:pt x="1896" y="524"/>
                  </a:cubicBezTo>
                  <a:cubicBezTo>
                    <a:pt x="1896" y="524"/>
                    <a:pt x="1896" y="524"/>
                    <a:pt x="1895" y="524"/>
                  </a:cubicBezTo>
                  <a:cubicBezTo>
                    <a:pt x="1895" y="524"/>
                    <a:pt x="1895" y="524"/>
                    <a:pt x="1894" y="524"/>
                  </a:cubicBezTo>
                  <a:cubicBezTo>
                    <a:pt x="1894" y="524"/>
                    <a:pt x="1894" y="524"/>
                    <a:pt x="1893" y="524"/>
                  </a:cubicBezTo>
                  <a:cubicBezTo>
                    <a:pt x="1893" y="524"/>
                    <a:pt x="1893" y="524"/>
                    <a:pt x="1893" y="523"/>
                  </a:cubicBezTo>
                  <a:cubicBezTo>
                    <a:pt x="1893" y="523"/>
                    <a:pt x="1893" y="523"/>
                    <a:pt x="1894" y="520"/>
                  </a:cubicBezTo>
                  <a:cubicBezTo>
                    <a:pt x="1894" y="520"/>
                    <a:pt x="1894" y="520"/>
                    <a:pt x="1894" y="519"/>
                  </a:cubicBezTo>
                  <a:cubicBezTo>
                    <a:pt x="1894" y="519"/>
                    <a:pt x="1894" y="519"/>
                    <a:pt x="1896" y="519"/>
                  </a:cubicBezTo>
                  <a:cubicBezTo>
                    <a:pt x="1896" y="519"/>
                    <a:pt x="1896" y="519"/>
                    <a:pt x="1897" y="517"/>
                  </a:cubicBezTo>
                  <a:cubicBezTo>
                    <a:pt x="1897" y="517"/>
                    <a:pt x="1897" y="517"/>
                    <a:pt x="1896" y="518"/>
                  </a:cubicBezTo>
                  <a:cubicBezTo>
                    <a:pt x="1896" y="518"/>
                    <a:pt x="1896" y="518"/>
                    <a:pt x="1894" y="518"/>
                  </a:cubicBezTo>
                  <a:cubicBezTo>
                    <a:pt x="1894" y="518"/>
                    <a:pt x="1894" y="518"/>
                    <a:pt x="1893" y="517"/>
                  </a:cubicBezTo>
                  <a:cubicBezTo>
                    <a:pt x="1893" y="517"/>
                    <a:pt x="1893" y="517"/>
                    <a:pt x="1893" y="514"/>
                  </a:cubicBezTo>
                  <a:cubicBezTo>
                    <a:pt x="1893" y="514"/>
                    <a:pt x="1893" y="514"/>
                    <a:pt x="1895" y="512"/>
                  </a:cubicBezTo>
                  <a:cubicBezTo>
                    <a:pt x="1895" y="512"/>
                    <a:pt x="1895" y="512"/>
                    <a:pt x="1894" y="511"/>
                  </a:cubicBezTo>
                  <a:cubicBezTo>
                    <a:pt x="1894" y="511"/>
                    <a:pt x="1894" y="511"/>
                    <a:pt x="1895" y="510"/>
                  </a:cubicBezTo>
                  <a:cubicBezTo>
                    <a:pt x="1895" y="510"/>
                    <a:pt x="1895" y="510"/>
                    <a:pt x="1895" y="509"/>
                  </a:cubicBezTo>
                  <a:cubicBezTo>
                    <a:pt x="1895" y="509"/>
                    <a:pt x="1895" y="509"/>
                    <a:pt x="1894" y="509"/>
                  </a:cubicBezTo>
                  <a:cubicBezTo>
                    <a:pt x="1894" y="509"/>
                    <a:pt x="1894" y="509"/>
                    <a:pt x="1894" y="510"/>
                  </a:cubicBezTo>
                  <a:cubicBezTo>
                    <a:pt x="1894" y="510"/>
                    <a:pt x="1894" y="510"/>
                    <a:pt x="1892" y="510"/>
                  </a:cubicBezTo>
                  <a:cubicBezTo>
                    <a:pt x="1892" y="510"/>
                    <a:pt x="1892" y="510"/>
                    <a:pt x="1891" y="509"/>
                  </a:cubicBezTo>
                  <a:cubicBezTo>
                    <a:pt x="1891" y="509"/>
                    <a:pt x="1891" y="509"/>
                    <a:pt x="1890" y="509"/>
                  </a:cubicBezTo>
                  <a:cubicBezTo>
                    <a:pt x="1890" y="509"/>
                    <a:pt x="1890" y="509"/>
                    <a:pt x="1890" y="510"/>
                  </a:cubicBezTo>
                  <a:cubicBezTo>
                    <a:pt x="1890" y="510"/>
                    <a:pt x="1890" y="510"/>
                    <a:pt x="1889" y="510"/>
                  </a:cubicBezTo>
                  <a:cubicBezTo>
                    <a:pt x="1889" y="510"/>
                    <a:pt x="1889" y="510"/>
                    <a:pt x="1888" y="508"/>
                  </a:cubicBezTo>
                  <a:cubicBezTo>
                    <a:pt x="1887" y="507"/>
                    <a:pt x="1887" y="507"/>
                    <a:pt x="1887" y="507"/>
                  </a:cubicBezTo>
                  <a:cubicBezTo>
                    <a:pt x="1885" y="509"/>
                    <a:pt x="1885" y="509"/>
                    <a:pt x="1885" y="509"/>
                  </a:cubicBezTo>
                  <a:cubicBezTo>
                    <a:pt x="1884" y="509"/>
                    <a:pt x="1884" y="509"/>
                    <a:pt x="1884" y="509"/>
                  </a:cubicBezTo>
                  <a:cubicBezTo>
                    <a:pt x="1883" y="509"/>
                    <a:pt x="1883" y="509"/>
                    <a:pt x="1883" y="509"/>
                  </a:cubicBezTo>
                  <a:cubicBezTo>
                    <a:pt x="1883" y="508"/>
                    <a:pt x="1883" y="508"/>
                    <a:pt x="1883" y="508"/>
                  </a:cubicBezTo>
                  <a:cubicBezTo>
                    <a:pt x="1881" y="510"/>
                    <a:pt x="1881" y="510"/>
                    <a:pt x="1881" y="510"/>
                  </a:cubicBezTo>
                  <a:cubicBezTo>
                    <a:pt x="1880" y="510"/>
                    <a:pt x="1880" y="510"/>
                    <a:pt x="1880" y="510"/>
                  </a:cubicBezTo>
                  <a:cubicBezTo>
                    <a:pt x="1879" y="511"/>
                    <a:pt x="1879" y="511"/>
                    <a:pt x="1879" y="511"/>
                  </a:cubicBezTo>
                  <a:cubicBezTo>
                    <a:pt x="1876" y="513"/>
                    <a:pt x="1876" y="513"/>
                    <a:pt x="1876" y="513"/>
                  </a:cubicBezTo>
                  <a:cubicBezTo>
                    <a:pt x="1874" y="514"/>
                    <a:pt x="1874" y="514"/>
                    <a:pt x="1874" y="514"/>
                  </a:cubicBezTo>
                  <a:cubicBezTo>
                    <a:pt x="1875" y="515"/>
                    <a:pt x="1875" y="515"/>
                    <a:pt x="1875" y="515"/>
                  </a:cubicBezTo>
                  <a:cubicBezTo>
                    <a:pt x="1875" y="516"/>
                    <a:pt x="1875" y="516"/>
                    <a:pt x="1875" y="516"/>
                  </a:cubicBezTo>
                  <a:cubicBezTo>
                    <a:pt x="1873" y="517"/>
                    <a:pt x="1873" y="517"/>
                    <a:pt x="1873" y="517"/>
                  </a:cubicBezTo>
                  <a:cubicBezTo>
                    <a:pt x="1872" y="518"/>
                    <a:pt x="1872" y="518"/>
                    <a:pt x="1872" y="518"/>
                  </a:cubicBezTo>
                  <a:cubicBezTo>
                    <a:pt x="1871" y="518"/>
                    <a:pt x="1871" y="518"/>
                    <a:pt x="1871" y="518"/>
                  </a:cubicBezTo>
                  <a:cubicBezTo>
                    <a:pt x="1870" y="519"/>
                    <a:pt x="1870" y="519"/>
                    <a:pt x="1870" y="519"/>
                  </a:cubicBezTo>
                  <a:cubicBezTo>
                    <a:pt x="1869" y="518"/>
                    <a:pt x="1869" y="518"/>
                    <a:pt x="1869" y="518"/>
                  </a:cubicBezTo>
                  <a:cubicBezTo>
                    <a:pt x="1868" y="518"/>
                    <a:pt x="1868" y="518"/>
                    <a:pt x="1868" y="518"/>
                  </a:cubicBezTo>
                  <a:cubicBezTo>
                    <a:pt x="1869" y="517"/>
                    <a:pt x="1869" y="517"/>
                    <a:pt x="1869" y="517"/>
                  </a:cubicBezTo>
                  <a:cubicBezTo>
                    <a:pt x="1870" y="517"/>
                    <a:pt x="1870" y="517"/>
                    <a:pt x="1870" y="517"/>
                  </a:cubicBezTo>
                  <a:cubicBezTo>
                    <a:pt x="1871" y="516"/>
                    <a:pt x="1871" y="516"/>
                    <a:pt x="1871" y="516"/>
                  </a:cubicBezTo>
                  <a:cubicBezTo>
                    <a:pt x="1872" y="516"/>
                    <a:pt x="1872" y="516"/>
                    <a:pt x="1872" y="516"/>
                  </a:cubicBezTo>
                  <a:cubicBezTo>
                    <a:pt x="1873" y="515"/>
                    <a:pt x="1873" y="515"/>
                    <a:pt x="1873" y="515"/>
                  </a:cubicBezTo>
                  <a:cubicBezTo>
                    <a:pt x="1872" y="515"/>
                    <a:pt x="1872" y="515"/>
                    <a:pt x="1872" y="515"/>
                  </a:cubicBezTo>
                  <a:cubicBezTo>
                    <a:pt x="1872" y="514"/>
                    <a:pt x="1872" y="514"/>
                    <a:pt x="1872" y="514"/>
                  </a:cubicBezTo>
                  <a:cubicBezTo>
                    <a:pt x="1873" y="513"/>
                    <a:pt x="1873" y="513"/>
                    <a:pt x="1873" y="513"/>
                  </a:cubicBezTo>
                  <a:cubicBezTo>
                    <a:pt x="1874" y="512"/>
                    <a:pt x="1874" y="512"/>
                    <a:pt x="1874" y="512"/>
                  </a:cubicBezTo>
                  <a:cubicBezTo>
                    <a:pt x="1872" y="513"/>
                    <a:pt x="1872" y="513"/>
                    <a:pt x="1872" y="513"/>
                  </a:cubicBezTo>
                  <a:cubicBezTo>
                    <a:pt x="1871" y="514"/>
                    <a:pt x="1871" y="514"/>
                    <a:pt x="1871" y="514"/>
                  </a:cubicBezTo>
                  <a:cubicBezTo>
                    <a:pt x="1870" y="513"/>
                    <a:pt x="1870" y="513"/>
                    <a:pt x="1870" y="513"/>
                  </a:cubicBezTo>
                  <a:cubicBezTo>
                    <a:pt x="1870" y="512"/>
                    <a:pt x="1870" y="512"/>
                    <a:pt x="1870" y="512"/>
                  </a:cubicBezTo>
                  <a:cubicBezTo>
                    <a:pt x="1871" y="512"/>
                    <a:pt x="1871" y="512"/>
                    <a:pt x="1871" y="512"/>
                  </a:cubicBezTo>
                  <a:cubicBezTo>
                    <a:pt x="1871" y="511"/>
                    <a:pt x="1871" y="511"/>
                    <a:pt x="1871" y="511"/>
                  </a:cubicBezTo>
                  <a:cubicBezTo>
                    <a:pt x="1869" y="510"/>
                    <a:pt x="1869" y="510"/>
                    <a:pt x="1869" y="510"/>
                  </a:cubicBezTo>
                  <a:cubicBezTo>
                    <a:pt x="1870" y="508"/>
                    <a:pt x="1870" y="508"/>
                    <a:pt x="1870" y="508"/>
                  </a:cubicBezTo>
                  <a:cubicBezTo>
                    <a:pt x="1871" y="508"/>
                    <a:pt x="1871" y="508"/>
                    <a:pt x="1871" y="508"/>
                  </a:cubicBezTo>
                  <a:cubicBezTo>
                    <a:pt x="1871" y="506"/>
                    <a:pt x="1871" y="506"/>
                    <a:pt x="1871" y="506"/>
                  </a:cubicBezTo>
                  <a:cubicBezTo>
                    <a:pt x="1872" y="504"/>
                    <a:pt x="1872" y="504"/>
                    <a:pt x="1872" y="504"/>
                  </a:cubicBezTo>
                  <a:cubicBezTo>
                    <a:pt x="1872" y="503"/>
                    <a:pt x="1872" y="503"/>
                    <a:pt x="1872" y="503"/>
                  </a:cubicBezTo>
                  <a:cubicBezTo>
                    <a:pt x="1873" y="503"/>
                    <a:pt x="1873" y="503"/>
                    <a:pt x="1873" y="503"/>
                  </a:cubicBezTo>
                  <a:cubicBezTo>
                    <a:pt x="1873" y="502"/>
                    <a:pt x="1873" y="502"/>
                    <a:pt x="1873" y="502"/>
                  </a:cubicBezTo>
                  <a:cubicBezTo>
                    <a:pt x="1870" y="500"/>
                    <a:pt x="1870" y="500"/>
                    <a:pt x="1870" y="500"/>
                  </a:cubicBezTo>
                  <a:cubicBezTo>
                    <a:pt x="1868" y="498"/>
                    <a:pt x="1868" y="498"/>
                    <a:pt x="1868" y="498"/>
                  </a:cubicBezTo>
                  <a:cubicBezTo>
                    <a:pt x="1868" y="499"/>
                    <a:pt x="1868" y="499"/>
                    <a:pt x="1868" y="499"/>
                  </a:cubicBezTo>
                  <a:cubicBezTo>
                    <a:pt x="1867" y="499"/>
                    <a:pt x="1867" y="499"/>
                    <a:pt x="1867" y="499"/>
                  </a:cubicBezTo>
                  <a:cubicBezTo>
                    <a:pt x="1866" y="499"/>
                    <a:pt x="1866" y="499"/>
                    <a:pt x="1866" y="499"/>
                  </a:cubicBezTo>
                  <a:cubicBezTo>
                    <a:pt x="1865" y="499"/>
                    <a:pt x="1865" y="499"/>
                    <a:pt x="1865" y="499"/>
                  </a:cubicBezTo>
                  <a:cubicBezTo>
                    <a:pt x="1864" y="500"/>
                    <a:pt x="1864" y="500"/>
                    <a:pt x="1864" y="500"/>
                  </a:cubicBezTo>
                  <a:cubicBezTo>
                    <a:pt x="1863" y="501"/>
                    <a:pt x="1863" y="501"/>
                    <a:pt x="1863" y="501"/>
                  </a:cubicBezTo>
                  <a:cubicBezTo>
                    <a:pt x="1863" y="502"/>
                    <a:pt x="1863" y="502"/>
                    <a:pt x="1863" y="502"/>
                  </a:cubicBezTo>
                  <a:cubicBezTo>
                    <a:pt x="1862" y="503"/>
                    <a:pt x="1862" y="503"/>
                    <a:pt x="1862" y="503"/>
                  </a:cubicBezTo>
                  <a:cubicBezTo>
                    <a:pt x="1862" y="506"/>
                    <a:pt x="1862" y="506"/>
                    <a:pt x="1862" y="506"/>
                  </a:cubicBezTo>
                  <a:cubicBezTo>
                    <a:pt x="1861" y="506"/>
                    <a:pt x="1861" y="506"/>
                    <a:pt x="1861" y="506"/>
                  </a:cubicBezTo>
                  <a:cubicBezTo>
                    <a:pt x="1860" y="508"/>
                    <a:pt x="1860" y="508"/>
                    <a:pt x="1860" y="508"/>
                  </a:cubicBezTo>
                  <a:cubicBezTo>
                    <a:pt x="1859" y="508"/>
                    <a:pt x="1859" y="508"/>
                    <a:pt x="1859" y="508"/>
                  </a:cubicBezTo>
                  <a:cubicBezTo>
                    <a:pt x="1857" y="509"/>
                    <a:pt x="1857" y="509"/>
                    <a:pt x="1857" y="509"/>
                  </a:cubicBezTo>
                  <a:cubicBezTo>
                    <a:pt x="1856" y="512"/>
                    <a:pt x="1856" y="512"/>
                    <a:pt x="1856" y="512"/>
                  </a:cubicBezTo>
                  <a:cubicBezTo>
                    <a:pt x="1855" y="513"/>
                    <a:pt x="1855" y="513"/>
                    <a:pt x="1855" y="513"/>
                  </a:cubicBezTo>
                  <a:cubicBezTo>
                    <a:pt x="1856" y="513"/>
                    <a:pt x="1856" y="513"/>
                    <a:pt x="1856" y="513"/>
                  </a:cubicBezTo>
                  <a:cubicBezTo>
                    <a:pt x="1856" y="515"/>
                    <a:pt x="1856" y="515"/>
                    <a:pt x="1856" y="515"/>
                  </a:cubicBezTo>
                  <a:cubicBezTo>
                    <a:pt x="1855" y="517"/>
                    <a:pt x="1855" y="517"/>
                    <a:pt x="1855" y="517"/>
                  </a:cubicBezTo>
                  <a:cubicBezTo>
                    <a:pt x="1853" y="517"/>
                    <a:pt x="1853" y="517"/>
                    <a:pt x="1853" y="517"/>
                  </a:cubicBezTo>
                  <a:cubicBezTo>
                    <a:pt x="1851" y="517"/>
                    <a:pt x="1851" y="517"/>
                    <a:pt x="1851" y="517"/>
                  </a:cubicBezTo>
                  <a:cubicBezTo>
                    <a:pt x="1849" y="516"/>
                    <a:pt x="1849" y="516"/>
                    <a:pt x="1849" y="516"/>
                  </a:cubicBezTo>
                  <a:cubicBezTo>
                    <a:pt x="1849" y="517"/>
                    <a:pt x="1849" y="517"/>
                    <a:pt x="1849" y="517"/>
                  </a:cubicBezTo>
                  <a:cubicBezTo>
                    <a:pt x="1848" y="517"/>
                    <a:pt x="1848" y="517"/>
                    <a:pt x="1848" y="517"/>
                  </a:cubicBezTo>
                  <a:cubicBezTo>
                    <a:pt x="1848" y="519"/>
                    <a:pt x="1848" y="519"/>
                    <a:pt x="1848" y="519"/>
                  </a:cubicBezTo>
                  <a:cubicBezTo>
                    <a:pt x="1848" y="520"/>
                    <a:pt x="1848" y="520"/>
                    <a:pt x="1848" y="520"/>
                  </a:cubicBezTo>
                  <a:cubicBezTo>
                    <a:pt x="1847" y="520"/>
                    <a:pt x="1847" y="520"/>
                    <a:pt x="1847" y="520"/>
                  </a:cubicBezTo>
                  <a:cubicBezTo>
                    <a:pt x="1848" y="522"/>
                    <a:pt x="1848" y="522"/>
                    <a:pt x="1848" y="522"/>
                  </a:cubicBezTo>
                  <a:cubicBezTo>
                    <a:pt x="1848" y="523"/>
                    <a:pt x="1848" y="523"/>
                    <a:pt x="1848" y="523"/>
                  </a:cubicBezTo>
                  <a:cubicBezTo>
                    <a:pt x="1849" y="524"/>
                    <a:pt x="1849" y="524"/>
                    <a:pt x="1849" y="524"/>
                  </a:cubicBezTo>
                  <a:cubicBezTo>
                    <a:pt x="1851" y="525"/>
                    <a:pt x="1851" y="525"/>
                    <a:pt x="1851" y="525"/>
                  </a:cubicBezTo>
                  <a:cubicBezTo>
                    <a:pt x="1852" y="526"/>
                    <a:pt x="1852" y="526"/>
                    <a:pt x="1852" y="526"/>
                  </a:cubicBezTo>
                  <a:cubicBezTo>
                    <a:pt x="1853" y="528"/>
                    <a:pt x="1853" y="528"/>
                    <a:pt x="1853" y="528"/>
                  </a:cubicBezTo>
                  <a:cubicBezTo>
                    <a:pt x="1854" y="527"/>
                    <a:pt x="1854" y="527"/>
                    <a:pt x="1854" y="527"/>
                  </a:cubicBezTo>
                  <a:cubicBezTo>
                    <a:pt x="1854" y="528"/>
                    <a:pt x="1854" y="528"/>
                    <a:pt x="1854" y="528"/>
                  </a:cubicBezTo>
                  <a:cubicBezTo>
                    <a:pt x="1855" y="527"/>
                    <a:pt x="1855" y="527"/>
                    <a:pt x="1855" y="527"/>
                  </a:cubicBezTo>
                  <a:cubicBezTo>
                    <a:pt x="1857" y="527"/>
                    <a:pt x="1857" y="527"/>
                    <a:pt x="1857" y="527"/>
                  </a:cubicBezTo>
                  <a:cubicBezTo>
                    <a:pt x="1857" y="528"/>
                    <a:pt x="1857" y="528"/>
                    <a:pt x="1857" y="528"/>
                  </a:cubicBezTo>
                  <a:cubicBezTo>
                    <a:pt x="1857" y="530"/>
                    <a:pt x="1857" y="530"/>
                    <a:pt x="1857" y="530"/>
                  </a:cubicBezTo>
                  <a:cubicBezTo>
                    <a:pt x="1859" y="534"/>
                    <a:pt x="1859" y="534"/>
                    <a:pt x="1859" y="534"/>
                  </a:cubicBezTo>
                  <a:cubicBezTo>
                    <a:pt x="1860" y="534"/>
                    <a:pt x="1860" y="534"/>
                    <a:pt x="1860" y="534"/>
                  </a:cubicBezTo>
                  <a:cubicBezTo>
                    <a:pt x="1862" y="533"/>
                    <a:pt x="1862" y="533"/>
                    <a:pt x="1862" y="533"/>
                  </a:cubicBezTo>
                  <a:cubicBezTo>
                    <a:pt x="1863" y="533"/>
                    <a:pt x="1863" y="533"/>
                    <a:pt x="1863" y="533"/>
                  </a:cubicBezTo>
                  <a:cubicBezTo>
                    <a:pt x="1864" y="532"/>
                    <a:pt x="1864" y="532"/>
                    <a:pt x="1864" y="532"/>
                  </a:cubicBezTo>
                  <a:cubicBezTo>
                    <a:pt x="1863" y="531"/>
                    <a:pt x="1863" y="531"/>
                    <a:pt x="1863" y="531"/>
                  </a:cubicBezTo>
                  <a:cubicBezTo>
                    <a:pt x="1865" y="530"/>
                    <a:pt x="1865" y="530"/>
                    <a:pt x="1865" y="530"/>
                  </a:cubicBezTo>
                  <a:cubicBezTo>
                    <a:pt x="1866" y="529"/>
                    <a:pt x="1866" y="529"/>
                    <a:pt x="1866" y="529"/>
                  </a:cubicBezTo>
                  <a:cubicBezTo>
                    <a:pt x="1866" y="528"/>
                    <a:pt x="1866" y="528"/>
                    <a:pt x="1866" y="528"/>
                  </a:cubicBezTo>
                  <a:cubicBezTo>
                    <a:pt x="1867" y="528"/>
                    <a:pt x="1867" y="528"/>
                    <a:pt x="1867" y="528"/>
                  </a:cubicBezTo>
                  <a:cubicBezTo>
                    <a:pt x="1870" y="526"/>
                    <a:pt x="1870" y="526"/>
                    <a:pt x="1870" y="526"/>
                  </a:cubicBezTo>
                  <a:cubicBezTo>
                    <a:pt x="1870" y="527"/>
                    <a:pt x="1870" y="527"/>
                    <a:pt x="1870" y="527"/>
                  </a:cubicBezTo>
                  <a:cubicBezTo>
                    <a:pt x="1871" y="527"/>
                    <a:pt x="1871" y="527"/>
                    <a:pt x="1871" y="527"/>
                  </a:cubicBezTo>
                  <a:cubicBezTo>
                    <a:pt x="1871" y="528"/>
                    <a:pt x="1871" y="528"/>
                    <a:pt x="1871" y="528"/>
                  </a:cubicBezTo>
                  <a:cubicBezTo>
                    <a:pt x="1872" y="529"/>
                    <a:pt x="1872" y="529"/>
                    <a:pt x="1872" y="529"/>
                  </a:cubicBezTo>
                  <a:cubicBezTo>
                    <a:pt x="1873" y="529"/>
                    <a:pt x="1873" y="529"/>
                    <a:pt x="1873" y="529"/>
                  </a:cubicBezTo>
                  <a:cubicBezTo>
                    <a:pt x="1877" y="529"/>
                    <a:pt x="1877" y="529"/>
                    <a:pt x="1877" y="529"/>
                  </a:cubicBezTo>
                  <a:cubicBezTo>
                    <a:pt x="1879" y="529"/>
                    <a:pt x="1879" y="529"/>
                    <a:pt x="1879" y="529"/>
                  </a:cubicBezTo>
                  <a:cubicBezTo>
                    <a:pt x="1880" y="529"/>
                    <a:pt x="1880" y="529"/>
                    <a:pt x="1880" y="529"/>
                  </a:cubicBezTo>
                  <a:cubicBezTo>
                    <a:pt x="1882" y="529"/>
                    <a:pt x="1882" y="529"/>
                    <a:pt x="1882" y="529"/>
                  </a:cubicBezTo>
                  <a:cubicBezTo>
                    <a:pt x="1883" y="529"/>
                    <a:pt x="1883" y="529"/>
                    <a:pt x="1883" y="529"/>
                  </a:cubicBezTo>
                  <a:cubicBezTo>
                    <a:pt x="1881" y="530"/>
                    <a:pt x="1881" y="530"/>
                    <a:pt x="1881" y="530"/>
                  </a:cubicBezTo>
                  <a:cubicBezTo>
                    <a:pt x="1882" y="532"/>
                    <a:pt x="1882" y="532"/>
                    <a:pt x="1882" y="532"/>
                  </a:cubicBezTo>
                  <a:cubicBezTo>
                    <a:pt x="1881" y="532"/>
                    <a:pt x="1881" y="532"/>
                    <a:pt x="1881" y="532"/>
                  </a:cubicBezTo>
                  <a:cubicBezTo>
                    <a:pt x="1881" y="533"/>
                    <a:pt x="1881" y="533"/>
                    <a:pt x="1881" y="533"/>
                  </a:cubicBezTo>
                  <a:cubicBezTo>
                    <a:pt x="1882" y="534"/>
                    <a:pt x="1882" y="534"/>
                    <a:pt x="1882" y="534"/>
                  </a:cubicBezTo>
                  <a:cubicBezTo>
                    <a:pt x="1880" y="536"/>
                    <a:pt x="1880" y="536"/>
                    <a:pt x="1880" y="536"/>
                  </a:cubicBezTo>
                  <a:cubicBezTo>
                    <a:pt x="1879" y="535"/>
                    <a:pt x="1879" y="535"/>
                    <a:pt x="1879" y="535"/>
                  </a:cubicBezTo>
                  <a:cubicBezTo>
                    <a:pt x="1879" y="534"/>
                    <a:pt x="1879" y="534"/>
                    <a:pt x="1879" y="534"/>
                  </a:cubicBezTo>
                  <a:cubicBezTo>
                    <a:pt x="1878" y="535"/>
                    <a:pt x="1878" y="535"/>
                    <a:pt x="1878" y="535"/>
                  </a:cubicBezTo>
                  <a:cubicBezTo>
                    <a:pt x="1878" y="534"/>
                    <a:pt x="1878" y="534"/>
                    <a:pt x="1878" y="534"/>
                  </a:cubicBezTo>
                  <a:cubicBezTo>
                    <a:pt x="1876" y="536"/>
                    <a:pt x="1876" y="536"/>
                    <a:pt x="1876" y="536"/>
                  </a:cubicBezTo>
                  <a:cubicBezTo>
                    <a:pt x="1874" y="537"/>
                    <a:pt x="1874" y="537"/>
                    <a:pt x="1874" y="537"/>
                  </a:cubicBezTo>
                  <a:cubicBezTo>
                    <a:pt x="1873" y="536"/>
                    <a:pt x="1873" y="536"/>
                    <a:pt x="1873" y="536"/>
                  </a:cubicBezTo>
                  <a:cubicBezTo>
                    <a:pt x="1873" y="537"/>
                    <a:pt x="1873" y="537"/>
                    <a:pt x="1873" y="537"/>
                  </a:cubicBezTo>
                  <a:cubicBezTo>
                    <a:pt x="1872" y="536"/>
                    <a:pt x="1872" y="536"/>
                    <a:pt x="1872" y="536"/>
                  </a:cubicBezTo>
                  <a:cubicBezTo>
                    <a:pt x="1871" y="537"/>
                    <a:pt x="1871" y="537"/>
                    <a:pt x="1871" y="537"/>
                  </a:cubicBezTo>
                  <a:cubicBezTo>
                    <a:pt x="1872" y="538"/>
                    <a:pt x="1872" y="538"/>
                    <a:pt x="1872" y="538"/>
                  </a:cubicBezTo>
                  <a:cubicBezTo>
                    <a:pt x="1871" y="539"/>
                    <a:pt x="1871" y="539"/>
                    <a:pt x="1871" y="539"/>
                  </a:cubicBezTo>
                  <a:cubicBezTo>
                    <a:pt x="1871" y="540"/>
                    <a:pt x="1871" y="540"/>
                    <a:pt x="1871" y="540"/>
                  </a:cubicBezTo>
                  <a:cubicBezTo>
                    <a:pt x="1869" y="540"/>
                    <a:pt x="1869" y="540"/>
                    <a:pt x="1869" y="540"/>
                  </a:cubicBezTo>
                  <a:cubicBezTo>
                    <a:pt x="1868" y="541"/>
                    <a:pt x="1868" y="541"/>
                    <a:pt x="1868" y="541"/>
                  </a:cubicBezTo>
                  <a:cubicBezTo>
                    <a:pt x="1868" y="542"/>
                    <a:pt x="1868" y="542"/>
                    <a:pt x="1868" y="542"/>
                  </a:cubicBezTo>
                  <a:cubicBezTo>
                    <a:pt x="1869" y="543"/>
                    <a:pt x="1869" y="543"/>
                    <a:pt x="1869" y="543"/>
                  </a:cubicBezTo>
                  <a:cubicBezTo>
                    <a:pt x="1868" y="544"/>
                    <a:pt x="1868" y="544"/>
                    <a:pt x="1868" y="544"/>
                  </a:cubicBezTo>
                  <a:cubicBezTo>
                    <a:pt x="1866" y="545"/>
                    <a:pt x="1866" y="545"/>
                    <a:pt x="1866" y="545"/>
                  </a:cubicBezTo>
                  <a:cubicBezTo>
                    <a:pt x="1866" y="546"/>
                    <a:pt x="1866" y="546"/>
                    <a:pt x="1866" y="546"/>
                  </a:cubicBezTo>
                  <a:cubicBezTo>
                    <a:pt x="1865" y="545"/>
                    <a:pt x="1865" y="545"/>
                    <a:pt x="1865" y="545"/>
                  </a:cubicBezTo>
                  <a:cubicBezTo>
                    <a:pt x="1865" y="547"/>
                    <a:pt x="1865" y="547"/>
                    <a:pt x="1865" y="547"/>
                  </a:cubicBezTo>
                  <a:cubicBezTo>
                    <a:pt x="1865" y="549"/>
                    <a:pt x="1865" y="549"/>
                    <a:pt x="1865" y="549"/>
                  </a:cubicBezTo>
                  <a:cubicBezTo>
                    <a:pt x="1865" y="551"/>
                    <a:pt x="1865" y="551"/>
                    <a:pt x="1865" y="551"/>
                  </a:cubicBezTo>
                  <a:cubicBezTo>
                    <a:pt x="1865" y="554"/>
                    <a:pt x="1865" y="554"/>
                    <a:pt x="1865" y="554"/>
                  </a:cubicBezTo>
                  <a:cubicBezTo>
                    <a:pt x="1869" y="555"/>
                    <a:pt x="1869" y="555"/>
                    <a:pt x="1869" y="555"/>
                  </a:cubicBezTo>
                  <a:cubicBezTo>
                    <a:pt x="1869" y="556"/>
                    <a:pt x="1869" y="556"/>
                    <a:pt x="1869" y="556"/>
                  </a:cubicBezTo>
                  <a:cubicBezTo>
                    <a:pt x="1873" y="557"/>
                    <a:pt x="1873" y="557"/>
                    <a:pt x="1873" y="557"/>
                  </a:cubicBezTo>
                  <a:cubicBezTo>
                    <a:pt x="1875" y="561"/>
                    <a:pt x="1875" y="561"/>
                    <a:pt x="1875" y="561"/>
                  </a:cubicBezTo>
                  <a:cubicBezTo>
                    <a:pt x="1875" y="562"/>
                    <a:pt x="1875" y="562"/>
                    <a:pt x="1875" y="562"/>
                  </a:cubicBezTo>
                  <a:cubicBezTo>
                    <a:pt x="1875" y="563"/>
                    <a:pt x="1875" y="563"/>
                    <a:pt x="1875" y="563"/>
                  </a:cubicBezTo>
                  <a:cubicBezTo>
                    <a:pt x="1876" y="563"/>
                    <a:pt x="1876" y="563"/>
                    <a:pt x="1876" y="563"/>
                  </a:cubicBezTo>
                  <a:cubicBezTo>
                    <a:pt x="1876" y="565"/>
                    <a:pt x="1876" y="565"/>
                    <a:pt x="1876" y="565"/>
                  </a:cubicBezTo>
                  <a:cubicBezTo>
                    <a:pt x="1878" y="567"/>
                    <a:pt x="1878" y="567"/>
                    <a:pt x="1878" y="567"/>
                  </a:cubicBezTo>
                  <a:cubicBezTo>
                    <a:pt x="1878" y="569"/>
                    <a:pt x="1878" y="569"/>
                    <a:pt x="1878" y="569"/>
                  </a:cubicBezTo>
                  <a:cubicBezTo>
                    <a:pt x="1880" y="571"/>
                    <a:pt x="1880" y="571"/>
                    <a:pt x="1880" y="571"/>
                  </a:cubicBezTo>
                  <a:cubicBezTo>
                    <a:pt x="1881" y="572"/>
                    <a:pt x="1881" y="572"/>
                    <a:pt x="1881" y="572"/>
                  </a:cubicBezTo>
                  <a:cubicBezTo>
                    <a:pt x="1883" y="572"/>
                    <a:pt x="1883" y="572"/>
                    <a:pt x="1883" y="572"/>
                  </a:cubicBezTo>
                  <a:cubicBezTo>
                    <a:pt x="1883" y="573"/>
                    <a:pt x="1883" y="573"/>
                    <a:pt x="1883" y="573"/>
                  </a:cubicBezTo>
                  <a:cubicBezTo>
                    <a:pt x="1885" y="574"/>
                    <a:pt x="1885" y="574"/>
                    <a:pt x="1885" y="574"/>
                  </a:cubicBezTo>
                  <a:cubicBezTo>
                    <a:pt x="1886" y="575"/>
                    <a:pt x="1886" y="575"/>
                    <a:pt x="1886" y="575"/>
                  </a:cubicBezTo>
                  <a:cubicBezTo>
                    <a:pt x="1886" y="577"/>
                    <a:pt x="1886" y="577"/>
                    <a:pt x="1886" y="577"/>
                  </a:cubicBezTo>
                  <a:cubicBezTo>
                    <a:pt x="1883" y="576"/>
                    <a:pt x="1883" y="576"/>
                    <a:pt x="1883" y="576"/>
                  </a:cubicBezTo>
                  <a:cubicBezTo>
                    <a:pt x="1881" y="577"/>
                    <a:pt x="1881" y="577"/>
                    <a:pt x="1881" y="577"/>
                  </a:cubicBezTo>
                  <a:cubicBezTo>
                    <a:pt x="1880" y="576"/>
                    <a:pt x="1880" y="576"/>
                    <a:pt x="1880" y="576"/>
                  </a:cubicBezTo>
                  <a:cubicBezTo>
                    <a:pt x="1879" y="576"/>
                    <a:pt x="1879" y="576"/>
                    <a:pt x="1879" y="576"/>
                  </a:cubicBezTo>
                  <a:cubicBezTo>
                    <a:pt x="1878" y="575"/>
                    <a:pt x="1878" y="575"/>
                    <a:pt x="1878" y="575"/>
                  </a:cubicBezTo>
                  <a:cubicBezTo>
                    <a:pt x="1880" y="578"/>
                    <a:pt x="1880" y="578"/>
                    <a:pt x="1880" y="578"/>
                  </a:cubicBezTo>
                  <a:cubicBezTo>
                    <a:pt x="1882" y="579"/>
                    <a:pt x="1882" y="579"/>
                    <a:pt x="1882" y="579"/>
                  </a:cubicBezTo>
                  <a:cubicBezTo>
                    <a:pt x="1886" y="581"/>
                    <a:pt x="1886" y="581"/>
                    <a:pt x="1886" y="581"/>
                  </a:cubicBezTo>
                  <a:cubicBezTo>
                    <a:pt x="1887" y="583"/>
                    <a:pt x="1887" y="583"/>
                    <a:pt x="1887" y="583"/>
                  </a:cubicBezTo>
                  <a:cubicBezTo>
                    <a:pt x="1887" y="584"/>
                    <a:pt x="1887" y="584"/>
                    <a:pt x="1887" y="584"/>
                  </a:cubicBezTo>
                  <a:cubicBezTo>
                    <a:pt x="1885" y="584"/>
                    <a:pt x="1885" y="584"/>
                    <a:pt x="1885" y="584"/>
                  </a:cubicBezTo>
                  <a:cubicBezTo>
                    <a:pt x="1884" y="586"/>
                    <a:pt x="1884" y="586"/>
                    <a:pt x="1884" y="586"/>
                  </a:cubicBezTo>
                  <a:cubicBezTo>
                    <a:pt x="1883" y="586"/>
                    <a:pt x="1883" y="586"/>
                    <a:pt x="1883" y="586"/>
                  </a:cubicBezTo>
                  <a:cubicBezTo>
                    <a:pt x="1883" y="587"/>
                    <a:pt x="1883" y="587"/>
                    <a:pt x="1883" y="587"/>
                  </a:cubicBezTo>
                  <a:cubicBezTo>
                    <a:pt x="1882" y="588"/>
                    <a:pt x="1882" y="588"/>
                    <a:pt x="1882" y="588"/>
                  </a:cubicBezTo>
                  <a:cubicBezTo>
                    <a:pt x="1881" y="588"/>
                    <a:pt x="1881" y="588"/>
                    <a:pt x="1881" y="588"/>
                  </a:cubicBezTo>
                  <a:cubicBezTo>
                    <a:pt x="1880" y="587"/>
                    <a:pt x="1880" y="587"/>
                    <a:pt x="1880" y="587"/>
                  </a:cubicBezTo>
                  <a:cubicBezTo>
                    <a:pt x="1879" y="588"/>
                    <a:pt x="1879" y="588"/>
                    <a:pt x="1879" y="588"/>
                  </a:cubicBezTo>
                  <a:cubicBezTo>
                    <a:pt x="1878" y="588"/>
                    <a:pt x="1878" y="588"/>
                    <a:pt x="1878" y="588"/>
                  </a:cubicBezTo>
                  <a:cubicBezTo>
                    <a:pt x="1877" y="589"/>
                    <a:pt x="1877" y="589"/>
                    <a:pt x="1877" y="589"/>
                  </a:cubicBezTo>
                  <a:cubicBezTo>
                    <a:pt x="1877" y="590"/>
                    <a:pt x="1877" y="590"/>
                    <a:pt x="1877" y="590"/>
                  </a:cubicBezTo>
                  <a:cubicBezTo>
                    <a:pt x="1878" y="589"/>
                    <a:pt x="1878" y="589"/>
                    <a:pt x="1878" y="589"/>
                  </a:cubicBezTo>
                  <a:cubicBezTo>
                    <a:pt x="1880" y="588"/>
                    <a:pt x="1880" y="588"/>
                    <a:pt x="1880" y="588"/>
                  </a:cubicBezTo>
                  <a:cubicBezTo>
                    <a:pt x="1881" y="590"/>
                    <a:pt x="1881" y="590"/>
                    <a:pt x="1881" y="590"/>
                  </a:cubicBezTo>
                  <a:cubicBezTo>
                    <a:pt x="1882" y="590"/>
                    <a:pt x="1882" y="590"/>
                    <a:pt x="1882" y="590"/>
                  </a:cubicBezTo>
                  <a:cubicBezTo>
                    <a:pt x="1884" y="589"/>
                    <a:pt x="1884" y="589"/>
                    <a:pt x="1884" y="589"/>
                  </a:cubicBezTo>
                  <a:cubicBezTo>
                    <a:pt x="1885" y="589"/>
                    <a:pt x="1885" y="589"/>
                    <a:pt x="1885" y="589"/>
                  </a:cubicBezTo>
                  <a:cubicBezTo>
                    <a:pt x="1887" y="592"/>
                    <a:pt x="1887" y="592"/>
                    <a:pt x="1887" y="592"/>
                  </a:cubicBezTo>
                  <a:cubicBezTo>
                    <a:pt x="1888" y="591"/>
                    <a:pt x="1888" y="591"/>
                    <a:pt x="1888" y="591"/>
                  </a:cubicBezTo>
                  <a:cubicBezTo>
                    <a:pt x="1888" y="592"/>
                    <a:pt x="1888" y="592"/>
                    <a:pt x="1888" y="592"/>
                  </a:cubicBezTo>
                  <a:cubicBezTo>
                    <a:pt x="1889" y="592"/>
                    <a:pt x="1889" y="592"/>
                    <a:pt x="1889" y="592"/>
                  </a:cubicBezTo>
                  <a:cubicBezTo>
                    <a:pt x="1890" y="592"/>
                    <a:pt x="1890" y="592"/>
                    <a:pt x="1890" y="592"/>
                  </a:cubicBezTo>
                  <a:cubicBezTo>
                    <a:pt x="1887" y="595"/>
                    <a:pt x="1887" y="595"/>
                    <a:pt x="1887" y="595"/>
                  </a:cubicBezTo>
                  <a:cubicBezTo>
                    <a:pt x="1885" y="595"/>
                    <a:pt x="1885" y="595"/>
                    <a:pt x="1885" y="595"/>
                  </a:cubicBezTo>
                  <a:cubicBezTo>
                    <a:pt x="1885" y="596"/>
                    <a:pt x="1885" y="596"/>
                    <a:pt x="1885" y="596"/>
                  </a:cubicBezTo>
                  <a:cubicBezTo>
                    <a:pt x="1886" y="596"/>
                    <a:pt x="1886" y="596"/>
                    <a:pt x="1886" y="596"/>
                  </a:cubicBezTo>
                  <a:cubicBezTo>
                    <a:pt x="1888" y="595"/>
                    <a:pt x="1888" y="595"/>
                    <a:pt x="1888" y="595"/>
                  </a:cubicBezTo>
                  <a:cubicBezTo>
                    <a:pt x="1889" y="595"/>
                    <a:pt x="1889" y="595"/>
                    <a:pt x="1889" y="595"/>
                  </a:cubicBezTo>
                  <a:cubicBezTo>
                    <a:pt x="1889" y="594"/>
                    <a:pt x="1889" y="594"/>
                    <a:pt x="1889" y="594"/>
                  </a:cubicBezTo>
                  <a:cubicBezTo>
                    <a:pt x="1890" y="594"/>
                    <a:pt x="1890" y="594"/>
                    <a:pt x="1890" y="594"/>
                  </a:cubicBezTo>
                  <a:cubicBezTo>
                    <a:pt x="1890" y="596"/>
                    <a:pt x="1890" y="596"/>
                    <a:pt x="1890" y="596"/>
                  </a:cubicBezTo>
                  <a:cubicBezTo>
                    <a:pt x="1891" y="597"/>
                    <a:pt x="1891" y="597"/>
                    <a:pt x="1891" y="597"/>
                  </a:cubicBezTo>
                  <a:cubicBezTo>
                    <a:pt x="1890" y="597"/>
                    <a:pt x="1890" y="597"/>
                    <a:pt x="1890" y="597"/>
                  </a:cubicBezTo>
                  <a:cubicBezTo>
                    <a:pt x="1889" y="596"/>
                    <a:pt x="1889" y="596"/>
                    <a:pt x="1889" y="596"/>
                  </a:cubicBezTo>
                  <a:cubicBezTo>
                    <a:pt x="1889" y="597"/>
                    <a:pt x="1889" y="597"/>
                    <a:pt x="1889" y="597"/>
                  </a:cubicBezTo>
                  <a:cubicBezTo>
                    <a:pt x="1888" y="597"/>
                    <a:pt x="1888" y="597"/>
                    <a:pt x="1888" y="597"/>
                  </a:cubicBezTo>
                  <a:cubicBezTo>
                    <a:pt x="1887" y="597"/>
                    <a:pt x="1887" y="597"/>
                    <a:pt x="1887" y="597"/>
                  </a:cubicBezTo>
                  <a:cubicBezTo>
                    <a:pt x="1886" y="598"/>
                    <a:pt x="1886" y="598"/>
                    <a:pt x="1886" y="598"/>
                  </a:cubicBezTo>
                  <a:cubicBezTo>
                    <a:pt x="1886" y="599"/>
                    <a:pt x="1886" y="599"/>
                    <a:pt x="1886" y="599"/>
                  </a:cubicBezTo>
                  <a:cubicBezTo>
                    <a:pt x="1888" y="599"/>
                    <a:pt x="1888" y="599"/>
                    <a:pt x="1888" y="599"/>
                  </a:cubicBezTo>
                  <a:cubicBezTo>
                    <a:pt x="1889" y="599"/>
                    <a:pt x="1889" y="599"/>
                    <a:pt x="1889" y="599"/>
                  </a:cubicBezTo>
                  <a:cubicBezTo>
                    <a:pt x="1888" y="600"/>
                    <a:pt x="1888" y="600"/>
                    <a:pt x="1888" y="600"/>
                  </a:cubicBezTo>
                  <a:cubicBezTo>
                    <a:pt x="1887" y="600"/>
                    <a:pt x="1887" y="600"/>
                    <a:pt x="1887" y="600"/>
                  </a:cubicBezTo>
                  <a:cubicBezTo>
                    <a:pt x="1888" y="601"/>
                    <a:pt x="1888" y="601"/>
                    <a:pt x="1888" y="601"/>
                  </a:cubicBezTo>
                  <a:cubicBezTo>
                    <a:pt x="1888" y="602"/>
                    <a:pt x="1888" y="602"/>
                    <a:pt x="1888" y="602"/>
                  </a:cubicBezTo>
                  <a:cubicBezTo>
                    <a:pt x="1887" y="602"/>
                    <a:pt x="1887" y="602"/>
                    <a:pt x="1887" y="602"/>
                  </a:cubicBezTo>
                  <a:cubicBezTo>
                    <a:pt x="1886" y="602"/>
                    <a:pt x="1886" y="602"/>
                    <a:pt x="1886" y="602"/>
                  </a:cubicBezTo>
                  <a:cubicBezTo>
                    <a:pt x="1887" y="603"/>
                    <a:pt x="1887" y="603"/>
                    <a:pt x="1887" y="603"/>
                  </a:cubicBezTo>
                  <a:cubicBezTo>
                    <a:pt x="1888" y="603"/>
                    <a:pt x="1888" y="603"/>
                    <a:pt x="1888" y="603"/>
                  </a:cubicBezTo>
                  <a:cubicBezTo>
                    <a:pt x="1889" y="604"/>
                    <a:pt x="1889" y="604"/>
                    <a:pt x="1889" y="604"/>
                  </a:cubicBezTo>
                  <a:cubicBezTo>
                    <a:pt x="1888" y="605"/>
                    <a:pt x="1888" y="605"/>
                    <a:pt x="1888" y="605"/>
                  </a:cubicBezTo>
                  <a:cubicBezTo>
                    <a:pt x="1888" y="606"/>
                    <a:pt x="1888" y="606"/>
                    <a:pt x="1888" y="606"/>
                  </a:cubicBezTo>
                  <a:cubicBezTo>
                    <a:pt x="1887" y="606"/>
                    <a:pt x="1887" y="606"/>
                    <a:pt x="1887" y="606"/>
                  </a:cubicBezTo>
                  <a:cubicBezTo>
                    <a:pt x="1887" y="605"/>
                    <a:pt x="1887" y="605"/>
                    <a:pt x="1887" y="605"/>
                  </a:cubicBezTo>
                  <a:cubicBezTo>
                    <a:pt x="1886" y="605"/>
                    <a:pt x="1886" y="605"/>
                    <a:pt x="1886" y="605"/>
                  </a:cubicBezTo>
                  <a:cubicBezTo>
                    <a:pt x="1885" y="607"/>
                    <a:pt x="1885" y="607"/>
                    <a:pt x="1885" y="607"/>
                  </a:cubicBezTo>
                  <a:cubicBezTo>
                    <a:pt x="1884" y="608"/>
                    <a:pt x="1884" y="608"/>
                    <a:pt x="1884" y="608"/>
                  </a:cubicBezTo>
                  <a:cubicBezTo>
                    <a:pt x="1884" y="609"/>
                    <a:pt x="1884" y="609"/>
                    <a:pt x="1884" y="609"/>
                  </a:cubicBezTo>
                  <a:cubicBezTo>
                    <a:pt x="1884" y="610"/>
                    <a:pt x="1884" y="610"/>
                    <a:pt x="1884" y="610"/>
                  </a:cubicBezTo>
                  <a:cubicBezTo>
                    <a:pt x="1884" y="611"/>
                    <a:pt x="1884" y="611"/>
                    <a:pt x="1884" y="611"/>
                  </a:cubicBezTo>
                  <a:cubicBezTo>
                    <a:pt x="1884" y="612"/>
                    <a:pt x="1884" y="612"/>
                    <a:pt x="1884" y="612"/>
                  </a:cubicBezTo>
                  <a:cubicBezTo>
                    <a:pt x="1884" y="613"/>
                    <a:pt x="1884" y="613"/>
                    <a:pt x="1884" y="613"/>
                  </a:cubicBezTo>
                  <a:cubicBezTo>
                    <a:pt x="1883" y="613"/>
                    <a:pt x="1883" y="613"/>
                    <a:pt x="1883" y="613"/>
                  </a:cubicBezTo>
                  <a:cubicBezTo>
                    <a:pt x="1882" y="612"/>
                    <a:pt x="1882" y="612"/>
                    <a:pt x="1882" y="612"/>
                  </a:cubicBezTo>
                  <a:cubicBezTo>
                    <a:pt x="1882" y="613"/>
                    <a:pt x="1882" y="613"/>
                    <a:pt x="1882" y="613"/>
                  </a:cubicBezTo>
                  <a:cubicBezTo>
                    <a:pt x="1883" y="613"/>
                    <a:pt x="1883" y="613"/>
                    <a:pt x="1883" y="613"/>
                  </a:cubicBezTo>
                  <a:cubicBezTo>
                    <a:pt x="1883" y="615"/>
                    <a:pt x="1883" y="615"/>
                    <a:pt x="1883" y="615"/>
                  </a:cubicBezTo>
                  <a:cubicBezTo>
                    <a:pt x="1882" y="614"/>
                    <a:pt x="1882" y="614"/>
                    <a:pt x="1882" y="614"/>
                  </a:cubicBezTo>
                  <a:cubicBezTo>
                    <a:pt x="1882" y="615"/>
                    <a:pt x="1882" y="615"/>
                    <a:pt x="1882" y="615"/>
                  </a:cubicBezTo>
                  <a:cubicBezTo>
                    <a:pt x="1880" y="617"/>
                    <a:pt x="1880" y="617"/>
                    <a:pt x="1880" y="617"/>
                  </a:cubicBezTo>
                  <a:cubicBezTo>
                    <a:pt x="1879" y="617"/>
                    <a:pt x="1879" y="617"/>
                    <a:pt x="1879" y="617"/>
                  </a:cubicBezTo>
                  <a:cubicBezTo>
                    <a:pt x="1880" y="616"/>
                    <a:pt x="1880" y="616"/>
                    <a:pt x="1880" y="616"/>
                  </a:cubicBezTo>
                  <a:cubicBezTo>
                    <a:pt x="1879" y="616"/>
                    <a:pt x="1879" y="616"/>
                    <a:pt x="1879" y="616"/>
                  </a:cubicBezTo>
                  <a:cubicBezTo>
                    <a:pt x="1878" y="617"/>
                    <a:pt x="1878" y="617"/>
                    <a:pt x="1878" y="617"/>
                  </a:cubicBezTo>
                  <a:cubicBezTo>
                    <a:pt x="1877" y="618"/>
                    <a:pt x="1877" y="618"/>
                    <a:pt x="1877" y="618"/>
                  </a:cubicBezTo>
                  <a:cubicBezTo>
                    <a:pt x="1878" y="618"/>
                    <a:pt x="1878" y="618"/>
                    <a:pt x="1878" y="618"/>
                  </a:cubicBezTo>
                  <a:cubicBezTo>
                    <a:pt x="1879" y="619"/>
                    <a:pt x="1879" y="619"/>
                    <a:pt x="1879" y="619"/>
                  </a:cubicBezTo>
                  <a:cubicBezTo>
                    <a:pt x="1878" y="619"/>
                    <a:pt x="1878" y="619"/>
                    <a:pt x="1878" y="619"/>
                  </a:cubicBezTo>
                  <a:cubicBezTo>
                    <a:pt x="1879" y="620"/>
                    <a:pt x="1879" y="620"/>
                    <a:pt x="1879" y="620"/>
                  </a:cubicBezTo>
                  <a:cubicBezTo>
                    <a:pt x="1880" y="620"/>
                    <a:pt x="1880" y="620"/>
                    <a:pt x="1880" y="620"/>
                  </a:cubicBezTo>
                  <a:cubicBezTo>
                    <a:pt x="1881" y="620"/>
                    <a:pt x="1881" y="620"/>
                    <a:pt x="1881" y="620"/>
                  </a:cubicBezTo>
                  <a:cubicBezTo>
                    <a:pt x="1879" y="621"/>
                    <a:pt x="1879" y="621"/>
                    <a:pt x="1879" y="621"/>
                  </a:cubicBezTo>
                  <a:cubicBezTo>
                    <a:pt x="1877" y="622"/>
                    <a:pt x="1877" y="622"/>
                    <a:pt x="1877" y="622"/>
                  </a:cubicBezTo>
                  <a:cubicBezTo>
                    <a:pt x="1877" y="623"/>
                    <a:pt x="1877" y="623"/>
                    <a:pt x="1877" y="623"/>
                  </a:cubicBezTo>
                  <a:cubicBezTo>
                    <a:pt x="1878" y="623"/>
                    <a:pt x="1878" y="623"/>
                    <a:pt x="1878" y="623"/>
                  </a:cubicBezTo>
                  <a:cubicBezTo>
                    <a:pt x="1879" y="623"/>
                    <a:pt x="1879" y="623"/>
                    <a:pt x="1879" y="623"/>
                  </a:cubicBezTo>
                  <a:cubicBezTo>
                    <a:pt x="1878" y="624"/>
                    <a:pt x="1878" y="624"/>
                    <a:pt x="1878" y="624"/>
                  </a:cubicBezTo>
                  <a:cubicBezTo>
                    <a:pt x="1879" y="625"/>
                    <a:pt x="1879" y="625"/>
                    <a:pt x="1879" y="625"/>
                  </a:cubicBezTo>
                  <a:cubicBezTo>
                    <a:pt x="1879" y="626"/>
                    <a:pt x="1879" y="626"/>
                    <a:pt x="1879" y="626"/>
                  </a:cubicBezTo>
                  <a:cubicBezTo>
                    <a:pt x="1878" y="626"/>
                    <a:pt x="1878" y="626"/>
                    <a:pt x="1878" y="626"/>
                  </a:cubicBezTo>
                  <a:cubicBezTo>
                    <a:pt x="1878" y="627"/>
                    <a:pt x="1878" y="627"/>
                    <a:pt x="1878" y="627"/>
                  </a:cubicBezTo>
                  <a:cubicBezTo>
                    <a:pt x="1877" y="626"/>
                    <a:pt x="1877" y="626"/>
                    <a:pt x="1877" y="626"/>
                  </a:cubicBezTo>
                  <a:cubicBezTo>
                    <a:pt x="1877" y="627"/>
                    <a:pt x="1877" y="627"/>
                    <a:pt x="1877" y="627"/>
                  </a:cubicBezTo>
                  <a:cubicBezTo>
                    <a:pt x="1876" y="627"/>
                    <a:pt x="1876" y="627"/>
                    <a:pt x="1876" y="627"/>
                  </a:cubicBezTo>
                  <a:cubicBezTo>
                    <a:pt x="1876" y="628"/>
                    <a:pt x="1876" y="628"/>
                    <a:pt x="1876" y="628"/>
                  </a:cubicBezTo>
                  <a:cubicBezTo>
                    <a:pt x="1877" y="629"/>
                    <a:pt x="1877" y="629"/>
                    <a:pt x="1877" y="629"/>
                  </a:cubicBezTo>
                  <a:cubicBezTo>
                    <a:pt x="1877" y="630"/>
                    <a:pt x="1877" y="630"/>
                    <a:pt x="1877" y="630"/>
                  </a:cubicBezTo>
                  <a:cubicBezTo>
                    <a:pt x="1876" y="629"/>
                    <a:pt x="1876" y="629"/>
                    <a:pt x="1876" y="629"/>
                  </a:cubicBezTo>
                  <a:cubicBezTo>
                    <a:pt x="1875" y="629"/>
                    <a:pt x="1875" y="629"/>
                    <a:pt x="1875" y="629"/>
                  </a:cubicBezTo>
                  <a:cubicBezTo>
                    <a:pt x="1875" y="630"/>
                    <a:pt x="1875" y="630"/>
                    <a:pt x="1875" y="630"/>
                  </a:cubicBezTo>
                  <a:cubicBezTo>
                    <a:pt x="1876" y="630"/>
                    <a:pt x="1876" y="630"/>
                    <a:pt x="1876" y="630"/>
                  </a:cubicBezTo>
                  <a:cubicBezTo>
                    <a:pt x="1876" y="631"/>
                    <a:pt x="1876" y="631"/>
                    <a:pt x="1876" y="631"/>
                  </a:cubicBezTo>
                  <a:cubicBezTo>
                    <a:pt x="1876" y="632"/>
                    <a:pt x="1876" y="632"/>
                    <a:pt x="1876" y="632"/>
                  </a:cubicBezTo>
                  <a:cubicBezTo>
                    <a:pt x="1874" y="631"/>
                    <a:pt x="1874" y="631"/>
                    <a:pt x="1874" y="631"/>
                  </a:cubicBezTo>
                  <a:cubicBezTo>
                    <a:pt x="1874" y="632"/>
                    <a:pt x="1874" y="632"/>
                    <a:pt x="1874" y="632"/>
                  </a:cubicBezTo>
                  <a:cubicBezTo>
                    <a:pt x="1876" y="633"/>
                    <a:pt x="1876" y="633"/>
                    <a:pt x="1876" y="633"/>
                  </a:cubicBezTo>
                  <a:cubicBezTo>
                    <a:pt x="1875" y="634"/>
                    <a:pt x="1875" y="634"/>
                    <a:pt x="1875" y="634"/>
                  </a:cubicBezTo>
                  <a:cubicBezTo>
                    <a:pt x="1873" y="633"/>
                    <a:pt x="1873" y="633"/>
                    <a:pt x="1873" y="633"/>
                  </a:cubicBezTo>
                  <a:cubicBezTo>
                    <a:pt x="1872" y="633"/>
                    <a:pt x="1872" y="633"/>
                    <a:pt x="1872" y="633"/>
                  </a:cubicBezTo>
                  <a:cubicBezTo>
                    <a:pt x="1871" y="634"/>
                    <a:pt x="1871" y="634"/>
                    <a:pt x="1871" y="634"/>
                  </a:cubicBezTo>
                  <a:cubicBezTo>
                    <a:pt x="1869" y="634"/>
                    <a:pt x="1869" y="634"/>
                    <a:pt x="1869" y="634"/>
                  </a:cubicBezTo>
                  <a:cubicBezTo>
                    <a:pt x="1871" y="636"/>
                    <a:pt x="1871" y="636"/>
                    <a:pt x="1871" y="636"/>
                  </a:cubicBezTo>
                  <a:cubicBezTo>
                    <a:pt x="1872" y="635"/>
                    <a:pt x="1872" y="635"/>
                    <a:pt x="1872" y="635"/>
                  </a:cubicBezTo>
                  <a:cubicBezTo>
                    <a:pt x="1873" y="635"/>
                    <a:pt x="1873" y="635"/>
                    <a:pt x="1873" y="635"/>
                  </a:cubicBezTo>
                  <a:cubicBezTo>
                    <a:pt x="1872" y="636"/>
                    <a:pt x="1872" y="636"/>
                    <a:pt x="1872" y="636"/>
                  </a:cubicBezTo>
                  <a:cubicBezTo>
                    <a:pt x="1872" y="637"/>
                    <a:pt x="1872" y="637"/>
                    <a:pt x="1872" y="637"/>
                  </a:cubicBezTo>
                  <a:cubicBezTo>
                    <a:pt x="1871" y="638"/>
                    <a:pt x="1871" y="638"/>
                    <a:pt x="1871" y="638"/>
                  </a:cubicBezTo>
                  <a:cubicBezTo>
                    <a:pt x="1871" y="637"/>
                    <a:pt x="1871" y="637"/>
                    <a:pt x="1871" y="637"/>
                  </a:cubicBezTo>
                  <a:cubicBezTo>
                    <a:pt x="1870" y="638"/>
                    <a:pt x="1870" y="638"/>
                    <a:pt x="1870" y="638"/>
                  </a:cubicBezTo>
                  <a:cubicBezTo>
                    <a:pt x="1869" y="638"/>
                    <a:pt x="1869" y="638"/>
                    <a:pt x="1869" y="638"/>
                  </a:cubicBezTo>
                  <a:cubicBezTo>
                    <a:pt x="1869" y="639"/>
                    <a:pt x="1869" y="639"/>
                    <a:pt x="1869" y="639"/>
                  </a:cubicBezTo>
                  <a:cubicBezTo>
                    <a:pt x="1868" y="639"/>
                    <a:pt x="1868" y="639"/>
                    <a:pt x="1868" y="639"/>
                  </a:cubicBezTo>
                  <a:cubicBezTo>
                    <a:pt x="1868" y="640"/>
                    <a:pt x="1868" y="640"/>
                    <a:pt x="1868" y="640"/>
                  </a:cubicBezTo>
                  <a:cubicBezTo>
                    <a:pt x="1867" y="640"/>
                    <a:pt x="1867" y="640"/>
                    <a:pt x="1867" y="640"/>
                  </a:cubicBezTo>
                  <a:cubicBezTo>
                    <a:pt x="1866" y="640"/>
                    <a:pt x="1866" y="640"/>
                    <a:pt x="1866" y="640"/>
                  </a:cubicBezTo>
                  <a:cubicBezTo>
                    <a:pt x="1865" y="640"/>
                    <a:pt x="1865" y="640"/>
                    <a:pt x="1865" y="640"/>
                  </a:cubicBezTo>
                  <a:cubicBezTo>
                    <a:pt x="1864" y="641"/>
                    <a:pt x="1864" y="641"/>
                    <a:pt x="1864" y="641"/>
                  </a:cubicBezTo>
                  <a:cubicBezTo>
                    <a:pt x="1864" y="642"/>
                    <a:pt x="1864" y="642"/>
                    <a:pt x="1864" y="642"/>
                  </a:cubicBezTo>
                  <a:cubicBezTo>
                    <a:pt x="1864" y="643"/>
                    <a:pt x="1864" y="643"/>
                    <a:pt x="1864" y="643"/>
                  </a:cubicBezTo>
                  <a:cubicBezTo>
                    <a:pt x="1863" y="644"/>
                    <a:pt x="1863" y="644"/>
                    <a:pt x="1863" y="644"/>
                  </a:cubicBezTo>
                  <a:cubicBezTo>
                    <a:pt x="1864" y="645"/>
                    <a:pt x="1864" y="645"/>
                    <a:pt x="1864" y="645"/>
                  </a:cubicBezTo>
                  <a:cubicBezTo>
                    <a:pt x="1863" y="645"/>
                    <a:pt x="1863" y="645"/>
                    <a:pt x="1863" y="645"/>
                  </a:cubicBezTo>
                  <a:cubicBezTo>
                    <a:pt x="1862" y="645"/>
                    <a:pt x="1862" y="645"/>
                    <a:pt x="1862" y="645"/>
                  </a:cubicBezTo>
                  <a:cubicBezTo>
                    <a:pt x="1861" y="645"/>
                    <a:pt x="1861" y="645"/>
                    <a:pt x="1861" y="645"/>
                  </a:cubicBezTo>
                  <a:cubicBezTo>
                    <a:pt x="1860" y="646"/>
                    <a:pt x="1860" y="646"/>
                    <a:pt x="1860" y="646"/>
                  </a:cubicBezTo>
                  <a:cubicBezTo>
                    <a:pt x="1859" y="646"/>
                    <a:pt x="1859" y="646"/>
                    <a:pt x="1859" y="646"/>
                  </a:cubicBezTo>
                  <a:cubicBezTo>
                    <a:pt x="1859" y="647"/>
                    <a:pt x="1859" y="647"/>
                    <a:pt x="1859" y="647"/>
                  </a:cubicBezTo>
                  <a:cubicBezTo>
                    <a:pt x="1858" y="647"/>
                    <a:pt x="1858" y="647"/>
                    <a:pt x="1858" y="647"/>
                  </a:cubicBezTo>
                  <a:cubicBezTo>
                    <a:pt x="1857" y="647"/>
                    <a:pt x="1857" y="647"/>
                    <a:pt x="1857" y="647"/>
                  </a:cubicBezTo>
                  <a:cubicBezTo>
                    <a:pt x="1857" y="648"/>
                    <a:pt x="1857" y="648"/>
                    <a:pt x="1857" y="648"/>
                  </a:cubicBezTo>
                  <a:cubicBezTo>
                    <a:pt x="1856" y="648"/>
                    <a:pt x="1856" y="648"/>
                    <a:pt x="1856" y="648"/>
                  </a:cubicBezTo>
                  <a:cubicBezTo>
                    <a:pt x="1855" y="647"/>
                    <a:pt x="1855" y="647"/>
                    <a:pt x="1855" y="647"/>
                  </a:cubicBezTo>
                  <a:cubicBezTo>
                    <a:pt x="1855" y="646"/>
                    <a:pt x="1855" y="646"/>
                    <a:pt x="1855" y="646"/>
                  </a:cubicBezTo>
                  <a:cubicBezTo>
                    <a:pt x="1854" y="647"/>
                    <a:pt x="1854" y="647"/>
                    <a:pt x="1854" y="647"/>
                  </a:cubicBezTo>
                  <a:cubicBezTo>
                    <a:pt x="1853" y="647"/>
                    <a:pt x="1853" y="647"/>
                    <a:pt x="1853" y="647"/>
                  </a:cubicBezTo>
                  <a:cubicBezTo>
                    <a:pt x="1853" y="648"/>
                    <a:pt x="1853" y="648"/>
                    <a:pt x="1853" y="648"/>
                  </a:cubicBezTo>
                  <a:cubicBezTo>
                    <a:pt x="1852" y="648"/>
                    <a:pt x="1852" y="648"/>
                    <a:pt x="1852" y="648"/>
                  </a:cubicBezTo>
                  <a:cubicBezTo>
                    <a:pt x="1851" y="648"/>
                    <a:pt x="1851" y="648"/>
                    <a:pt x="1851" y="648"/>
                  </a:cubicBezTo>
                  <a:cubicBezTo>
                    <a:pt x="1850" y="649"/>
                    <a:pt x="1850" y="649"/>
                    <a:pt x="1850" y="649"/>
                  </a:cubicBezTo>
                  <a:cubicBezTo>
                    <a:pt x="1849" y="650"/>
                    <a:pt x="1849" y="650"/>
                    <a:pt x="1849" y="650"/>
                  </a:cubicBezTo>
                  <a:cubicBezTo>
                    <a:pt x="1847" y="651"/>
                    <a:pt x="1847" y="651"/>
                    <a:pt x="1847" y="651"/>
                  </a:cubicBezTo>
                  <a:cubicBezTo>
                    <a:pt x="1847" y="650"/>
                    <a:pt x="1847" y="650"/>
                    <a:pt x="1847" y="650"/>
                  </a:cubicBezTo>
                  <a:cubicBezTo>
                    <a:pt x="1848" y="650"/>
                    <a:pt x="1848" y="650"/>
                    <a:pt x="1848" y="650"/>
                  </a:cubicBezTo>
                  <a:cubicBezTo>
                    <a:pt x="1848" y="649"/>
                    <a:pt x="1848" y="649"/>
                    <a:pt x="1848" y="649"/>
                  </a:cubicBezTo>
                  <a:cubicBezTo>
                    <a:pt x="1846" y="648"/>
                    <a:pt x="1846" y="648"/>
                    <a:pt x="1846" y="648"/>
                  </a:cubicBezTo>
                  <a:cubicBezTo>
                    <a:pt x="1846" y="647"/>
                    <a:pt x="1846" y="647"/>
                    <a:pt x="1846" y="647"/>
                  </a:cubicBezTo>
                  <a:cubicBezTo>
                    <a:pt x="1845" y="647"/>
                    <a:pt x="1845" y="647"/>
                    <a:pt x="1845" y="647"/>
                  </a:cubicBezTo>
                  <a:cubicBezTo>
                    <a:pt x="1844" y="646"/>
                    <a:pt x="1844" y="646"/>
                    <a:pt x="1844" y="646"/>
                  </a:cubicBezTo>
                  <a:cubicBezTo>
                    <a:pt x="1844" y="647"/>
                    <a:pt x="1844" y="647"/>
                    <a:pt x="1844" y="647"/>
                  </a:cubicBezTo>
                  <a:cubicBezTo>
                    <a:pt x="1844" y="648"/>
                    <a:pt x="1844" y="648"/>
                    <a:pt x="1844" y="648"/>
                  </a:cubicBezTo>
                  <a:cubicBezTo>
                    <a:pt x="1844" y="649"/>
                    <a:pt x="1844" y="649"/>
                    <a:pt x="1844" y="649"/>
                  </a:cubicBezTo>
                  <a:cubicBezTo>
                    <a:pt x="1845" y="650"/>
                    <a:pt x="1845" y="650"/>
                    <a:pt x="1845" y="650"/>
                  </a:cubicBezTo>
                  <a:cubicBezTo>
                    <a:pt x="1844" y="651"/>
                    <a:pt x="1844" y="651"/>
                    <a:pt x="1844" y="651"/>
                  </a:cubicBezTo>
                  <a:cubicBezTo>
                    <a:pt x="1843" y="652"/>
                    <a:pt x="1843" y="652"/>
                    <a:pt x="1843" y="652"/>
                  </a:cubicBezTo>
                  <a:cubicBezTo>
                    <a:pt x="1842" y="652"/>
                    <a:pt x="1842" y="652"/>
                    <a:pt x="1842" y="652"/>
                  </a:cubicBezTo>
                  <a:cubicBezTo>
                    <a:pt x="1841" y="653"/>
                    <a:pt x="1841" y="653"/>
                    <a:pt x="1841" y="653"/>
                  </a:cubicBezTo>
                  <a:cubicBezTo>
                    <a:pt x="1840" y="654"/>
                    <a:pt x="1840" y="654"/>
                    <a:pt x="1840" y="654"/>
                  </a:cubicBezTo>
                  <a:cubicBezTo>
                    <a:pt x="1838" y="655"/>
                    <a:pt x="1838" y="655"/>
                    <a:pt x="1838" y="655"/>
                  </a:cubicBezTo>
                  <a:cubicBezTo>
                    <a:pt x="1837" y="655"/>
                    <a:pt x="1837" y="655"/>
                    <a:pt x="1837" y="655"/>
                  </a:cubicBezTo>
                  <a:cubicBezTo>
                    <a:pt x="1836" y="655"/>
                    <a:pt x="1836" y="655"/>
                    <a:pt x="1836" y="655"/>
                  </a:cubicBezTo>
                  <a:cubicBezTo>
                    <a:pt x="1835" y="655"/>
                    <a:pt x="1835" y="655"/>
                    <a:pt x="1835" y="655"/>
                  </a:cubicBezTo>
                  <a:cubicBezTo>
                    <a:pt x="1834" y="655"/>
                    <a:pt x="1834" y="655"/>
                    <a:pt x="1834" y="655"/>
                  </a:cubicBezTo>
                  <a:cubicBezTo>
                    <a:pt x="1834" y="656"/>
                    <a:pt x="1834" y="656"/>
                    <a:pt x="1834" y="656"/>
                  </a:cubicBezTo>
                  <a:cubicBezTo>
                    <a:pt x="1833" y="657"/>
                    <a:pt x="1833" y="657"/>
                    <a:pt x="1833" y="657"/>
                  </a:cubicBezTo>
                  <a:cubicBezTo>
                    <a:pt x="1832" y="657"/>
                    <a:pt x="1832" y="657"/>
                    <a:pt x="1832" y="657"/>
                  </a:cubicBezTo>
                  <a:cubicBezTo>
                    <a:pt x="1831" y="657"/>
                    <a:pt x="1831" y="657"/>
                    <a:pt x="1831" y="657"/>
                  </a:cubicBezTo>
                  <a:cubicBezTo>
                    <a:pt x="1830" y="657"/>
                    <a:pt x="1830" y="657"/>
                    <a:pt x="1830" y="657"/>
                  </a:cubicBezTo>
                  <a:cubicBezTo>
                    <a:pt x="1829" y="658"/>
                    <a:pt x="1829" y="658"/>
                    <a:pt x="1829" y="658"/>
                  </a:cubicBezTo>
                  <a:cubicBezTo>
                    <a:pt x="1828" y="658"/>
                    <a:pt x="1828" y="658"/>
                    <a:pt x="1828" y="658"/>
                  </a:cubicBezTo>
                  <a:cubicBezTo>
                    <a:pt x="1828" y="657"/>
                    <a:pt x="1828" y="657"/>
                    <a:pt x="1828" y="657"/>
                  </a:cubicBezTo>
                  <a:cubicBezTo>
                    <a:pt x="1827" y="657"/>
                    <a:pt x="1827" y="657"/>
                    <a:pt x="1827" y="657"/>
                  </a:cubicBezTo>
                  <a:cubicBezTo>
                    <a:pt x="1827" y="658"/>
                    <a:pt x="1827" y="658"/>
                    <a:pt x="1827" y="658"/>
                  </a:cubicBezTo>
                  <a:cubicBezTo>
                    <a:pt x="1827" y="659"/>
                    <a:pt x="1827" y="659"/>
                    <a:pt x="1827" y="659"/>
                  </a:cubicBezTo>
                  <a:cubicBezTo>
                    <a:pt x="1826" y="659"/>
                    <a:pt x="1826" y="659"/>
                    <a:pt x="1826" y="659"/>
                  </a:cubicBezTo>
                  <a:cubicBezTo>
                    <a:pt x="1825" y="660"/>
                    <a:pt x="1825" y="660"/>
                    <a:pt x="1825" y="660"/>
                  </a:cubicBezTo>
                  <a:cubicBezTo>
                    <a:pt x="1826" y="661"/>
                    <a:pt x="1826" y="661"/>
                    <a:pt x="1826" y="661"/>
                  </a:cubicBezTo>
                  <a:cubicBezTo>
                    <a:pt x="1827" y="661"/>
                    <a:pt x="1827" y="661"/>
                    <a:pt x="1827" y="661"/>
                  </a:cubicBezTo>
                  <a:cubicBezTo>
                    <a:pt x="1827" y="662"/>
                    <a:pt x="1827" y="662"/>
                    <a:pt x="1827" y="662"/>
                  </a:cubicBezTo>
                  <a:cubicBezTo>
                    <a:pt x="1827" y="663"/>
                    <a:pt x="1827" y="663"/>
                    <a:pt x="1827" y="663"/>
                  </a:cubicBezTo>
                  <a:cubicBezTo>
                    <a:pt x="1828" y="663"/>
                    <a:pt x="1828" y="663"/>
                    <a:pt x="1828" y="663"/>
                  </a:cubicBezTo>
                  <a:cubicBezTo>
                    <a:pt x="1827" y="665"/>
                    <a:pt x="1827" y="665"/>
                    <a:pt x="1827" y="665"/>
                  </a:cubicBezTo>
                  <a:cubicBezTo>
                    <a:pt x="1826" y="665"/>
                    <a:pt x="1826" y="665"/>
                    <a:pt x="1826" y="665"/>
                  </a:cubicBezTo>
                  <a:cubicBezTo>
                    <a:pt x="1826" y="664"/>
                    <a:pt x="1826" y="664"/>
                    <a:pt x="1826" y="664"/>
                  </a:cubicBezTo>
                  <a:cubicBezTo>
                    <a:pt x="1825" y="664"/>
                    <a:pt x="1825" y="664"/>
                    <a:pt x="1825" y="664"/>
                  </a:cubicBezTo>
                  <a:cubicBezTo>
                    <a:pt x="1824" y="665"/>
                    <a:pt x="1824" y="665"/>
                    <a:pt x="1824" y="665"/>
                  </a:cubicBezTo>
                  <a:cubicBezTo>
                    <a:pt x="1824" y="664"/>
                    <a:pt x="1824" y="664"/>
                    <a:pt x="1824" y="664"/>
                  </a:cubicBezTo>
                  <a:cubicBezTo>
                    <a:pt x="1824" y="663"/>
                    <a:pt x="1824" y="663"/>
                    <a:pt x="1824" y="663"/>
                  </a:cubicBezTo>
                  <a:cubicBezTo>
                    <a:pt x="1823" y="663"/>
                    <a:pt x="1823" y="663"/>
                    <a:pt x="1823" y="663"/>
                  </a:cubicBezTo>
                  <a:cubicBezTo>
                    <a:pt x="1822" y="661"/>
                    <a:pt x="1822" y="661"/>
                    <a:pt x="1822" y="661"/>
                  </a:cubicBezTo>
                  <a:cubicBezTo>
                    <a:pt x="1822" y="660"/>
                    <a:pt x="1822" y="660"/>
                    <a:pt x="1822" y="660"/>
                  </a:cubicBezTo>
                  <a:cubicBezTo>
                    <a:pt x="1822" y="659"/>
                    <a:pt x="1822" y="659"/>
                    <a:pt x="1822" y="659"/>
                  </a:cubicBezTo>
                  <a:cubicBezTo>
                    <a:pt x="1823" y="658"/>
                    <a:pt x="1823" y="658"/>
                    <a:pt x="1823" y="658"/>
                  </a:cubicBezTo>
                  <a:cubicBezTo>
                    <a:pt x="1824" y="657"/>
                    <a:pt x="1824" y="657"/>
                    <a:pt x="1824" y="657"/>
                  </a:cubicBezTo>
                  <a:cubicBezTo>
                    <a:pt x="1823" y="657"/>
                    <a:pt x="1823" y="657"/>
                    <a:pt x="1823" y="657"/>
                  </a:cubicBezTo>
                  <a:cubicBezTo>
                    <a:pt x="1822" y="657"/>
                    <a:pt x="1822" y="657"/>
                    <a:pt x="1822" y="657"/>
                  </a:cubicBezTo>
                  <a:cubicBezTo>
                    <a:pt x="1821" y="656"/>
                    <a:pt x="1821" y="656"/>
                    <a:pt x="1821" y="656"/>
                  </a:cubicBezTo>
                  <a:cubicBezTo>
                    <a:pt x="1820" y="657"/>
                    <a:pt x="1820" y="657"/>
                    <a:pt x="1820" y="657"/>
                  </a:cubicBezTo>
                  <a:cubicBezTo>
                    <a:pt x="1819" y="657"/>
                    <a:pt x="1819" y="657"/>
                    <a:pt x="1819" y="657"/>
                  </a:cubicBezTo>
                  <a:cubicBezTo>
                    <a:pt x="1817" y="656"/>
                    <a:pt x="1817" y="656"/>
                    <a:pt x="1817" y="656"/>
                  </a:cubicBezTo>
                  <a:cubicBezTo>
                    <a:pt x="1816" y="655"/>
                    <a:pt x="1816" y="655"/>
                    <a:pt x="1816" y="655"/>
                  </a:cubicBezTo>
                  <a:cubicBezTo>
                    <a:pt x="1815" y="654"/>
                    <a:pt x="1815" y="654"/>
                    <a:pt x="1815" y="654"/>
                  </a:cubicBezTo>
                  <a:cubicBezTo>
                    <a:pt x="1815" y="655"/>
                    <a:pt x="1815" y="655"/>
                    <a:pt x="1815" y="655"/>
                  </a:cubicBezTo>
                  <a:cubicBezTo>
                    <a:pt x="1815" y="656"/>
                    <a:pt x="1815" y="656"/>
                    <a:pt x="1815" y="656"/>
                  </a:cubicBezTo>
                  <a:cubicBezTo>
                    <a:pt x="1814" y="656"/>
                    <a:pt x="1814" y="656"/>
                    <a:pt x="1814" y="656"/>
                  </a:cubicBezTo>
                  <a:cubicBezTo>
                    <a:pt x="1813" y="656"/>
                    <a:pt x="1813" y="656"/>
                    <a:pt x="1813" y="656"/>
                  </a:cubicBezTo>
                  <a:cubicBezTo>
                    <a:pt x="1812" y="656"/>
                    <a:pt x="1812" y="656"/>
                    <a:pt x="1812" y="656"/>
                  </a:cubicBezTo>
                  <a:cubicBezTo>
                    <a:pt x="1812" y="656"/>
                    <a:pt x="1812" y="656"/>
                    <a:pt x="1812" y="657"/>
                  </a:cubicBezTo>
                  <a:cubicBezTo>
                    <a:pt x="1812" y="657"/>
                    <a:pt x="1812" y="657"/>
                    <a:pt x="1811" y="658"/>
                  </a:cubicBezTo>
                  <a:cubicBezTo>
                    <a:pt x="1811" y="658"/>
                    <a:pt x="1811" y="658"/>
                    <a:pt x="1810" y="658"/>
                  </a:cubicBezTo>
                  <a:cubicBezTo>
                    <a:pt x="1810" y="658"/>
                    <a:pt x="1810" y="658"/>
                    <a:pt x="1809" y="658"/>
                  </a:cubicBezTo>
                  <a:cubicBezTo>
                    <a:pt x="1809" y="658"/>
                    <a:pt x="1809" y="658"/>
                    <a:pt x="1807" y="659"/>
                  </a:cubicBezTo>
                  <a:cubicBezTo>
                    <a:pt x="1807" y="659"/>
                    <a:pt x="1807" y="659"/>
                    <a:pt x="1807" y="660"/>
                  </a:cubicBezTo>
                  <a:cubicBezTo>
                    <a:pt x="1807" y="660"/>
                    <a:pt x="1807" y="660"/>
                    <a:pt x="1806" y="661"/>
                  </a:cubicBezTo>
                  <a:cubicBezTo>
                    <a:pt x="1806" y="661"/>
                    <a:pt x="1806" y="661"/>
                    <a:pt x="1806" y="660"/>
                  </a:cubicBezTo>
                  <a:cubicBezTo>
                    <a:pt x="1806" y="660"/>
                    <a:pt x="1806" y="660"/>
                    <a:pt x="1805" y="661"/>
                  </a:cubicBezTo>
                  <a:cubicBezTo>
                    <a:pt x="1805" y="661"/>
                    <a:pt x="1805" y="661"/>
                    <a:pt x="1804" y="661"/>
                  </a:cubicBezTo>
                  <a:cubicBezTo>
                    <a:pt x="1804" y="661"/>
                    <a:pt x="1804" y="661"/>
                    <a:pt x="1803" y="661"/>
                  </a:cubicBezTo>
                  <a:cubicBezTo>
                    <a:pt x="1803" y="661"/>
                    <a:pt x="1803" y="661"/>
                    <a:pt x="1803" y="662"/>
                  </a:cubicBezTo>
                  <a:cubicBezTo>
                    <a:pt x="1803" y="662"/>
                    <a:pt x="1803" y="662"/>
                    <a:pt x="1803" y="663"/>
                  </a:cubicBezTo>
                  <a:cubicBezTo>
                    <a:pt x="1803" y="663"/>
                    <a:pt x="1803" y="663"/>
                    <a:pt x="1803" y="664"/>
                  </a:cubicBezTo>
                  <a:cubicBezTo>
                    <a:pt x="1803" y="664"/>
                    <a:pt x="1803" y="664"/>
                    <a:pt x="1803" y="665"/>
                  </a:cubicBezTo>
                  <a:cubicBezTo>
                    <a:pt x="1803" y="665"/>
                    <a:pt x="1803" y="665"/>
                    <a:pt x="1803" y="666"/>
                  </a:cubicBezTo>
                  <a:cubicBezTo>
                    <a:pt x="1803" y="666"/>
                    <a:pt x="1803" y="666"/>
                    <a:pt x="1802" y="666"/>
                  </a:cubicBezTo>
                  <a:cubicBezTo>
                    <a:pt x="1802" y="666"/>
                    <a:pt x="1802" y="666"/>
                    <a:pt x="1801" y="668"/>
                  </a:cubicBezTo>
                  <a:cubicBezTo>
                    <a:pt x="1801" y="668"/>
                    <a:pt x="1801" y="668"/>
                    <a:pt x="1800" y="668"/>
                  </a:cubicBezTo>
                  <a:cubicBezTo>
                    <a:pt x="1800" y="668"/>
                    <a:pt x="1800" y="668"/>
                    <a:pt x="1799" y="668"/>
                  </a:cubicBezTo>
                  <a:cubicBezTo>
                    <a:pt x="1799" y="668"/>
                    <a:pt x="1799" y="668"/>
                    <a:pt x="1799" y="669"/>
                  </a:cubicBezTo>
                  <a:cubicBezTo>
                    <a:pt x="1799" y="669"/>
                    <a:pt x="1799" y="669"/>
                    <a:pt x="1799" y="670"/>
                  </a:cubicBezTo>
                  <a:cubicBezTo>
                    <a:pt x="1799" y="670"/>
                    <a:pt x="1799" y="670"/>
                    <a:pt x="1799" y="671"/>
                  </a:cubicBezTo>
                  <a:cubicBezTo>
                    <a:pt x="1799" y="671"/>
                    <a:pt x="1799" y="671"/>
                    <a:pt x="1800" y="672"/>
                  </a:cubicBezTo>
                  <a:cubicBezTo>
                    <a:pt x="1800" y="672"/>
                    <a:pt x="1800" y="672"/>
                    <a:pt x="1799" y="674"/>
                  </a:cubicBezTo>
                  <a:cubicBezTo>
                    <a:pt x="1799" y="674"/>
                    <a:pt x="1799" y="674"/>
                    <a:pt x="1798" y="675"/>
                  </a:cubicBezTo>
                  <a:cubicBezTo>
                    <a:pt x="1798" y="675"/>
                    <a:pt x="1798" y="675"/>
                    <a:pt x="1800" y="676"/>
                  </a:cubicBezTo>
                  <a:cubicBezTo>
                    <a:pt x="1800" y="676"/>
                    <a:pt x="1800" y="676"/>
                    <a:pt x="1799" y="677"/>
                  </a:cubicBezTo>
                  <a:cubicBezTo>
                    <a:pt x="1799" y="677"/>
                    <a:pt x="1799" y="677"/>
                    <a:pt x="1801" y="678"/>
                  </a:cubicBezTo>
                  <a:cubicBezTo>
                    <a:pt x="1801" y="678"/>
                    <a:pt x="1801" y="678"/>
                    <a:pt x="1803" y="680"/>
                  </a:cubicBezTo>
                  <a:cubicBezTo>
                    <a:pt x="1803" y="680"/>
                    <a:pt x="1803" y="680"/>
                    <a:pt x="1804" y="680"/>
                  </a:cubicBezTo>
                  <a:cubicBezTo>
                    <a:pt x="1804" y="680"/>
                    <a:pt x="1804" y="680"/>
                    <a:pt x="1804" y="681"/>
                  </a:cubicBezTo>
                  <a:cubicBezTo>
                    <a:pt x="1804" y="681"/>
                    <a:pt x="1804" y="681"/>
                    <a:pt x="1804" y="682"/>
                  </a:cubicBezTo>
                  <a:cubicBezTo>
                    <a:pt x="1804" y="682"/>
                    <a:pt x="1804" y="682"/>
                    <a:pt x="1805" y="684"/>
                  </a:cubicBezTo>
                  <a:cubicBezTo>
                    <a:pt x="1805" y="684"/>
                    <a:pt x="1805" y="684"/>
                    <a:pt x="1805" y="685"/>
                  </a:cubicBezTo>
                  <a:cubicBezTo>
                    <a:pt x="1805" y="685"/>
                    <a:pt x="1805" y="685"/>
                    <a:pt x="1807" y="687"/>
                  </a:cubicBezTo>
                  <a:cubicBezTo>
                    <a:pt x="1807" y="687"/>
                    <a:pt x="1807" y="687"/>
                    <a:pt x="1809" y="687"/>
                  </a:cubicBezTo>
                  <a:cubicBezTo>
                    <a:pt x="1809" y="687"/>
                    <a:pt x="1809" y="687"/>
                    <a:pt x="1809" y="688"/>
                  </a:cubicBezTo>
                  <a:cubicBezTo>
                    <a:pt x="1809" y="688"/>
                    <a:pt x="1809" y="688"/>
                    <a:pt x="1812" y="690"/>
                  </a:cubicBezTo>
                  <a:cubicBezTo>
                    <a:pt x="1812" y="690"/>
                    <a:pt x="1812" y="690"/>
                    <a:pt x="1815" y="692"/>
                  </a:cubicBezTo>
                  <a:cubicBezTo>
                    <a:pt x="1815" y="692"/>
                    <a:pt x="1815" y="692"/>
                    <a:pt x="1816" y="693"/>
                  </a:cubicBezTo>
                  <a:cubicBezTo>
                    <a:pt x="1816" y="693"/>
                    <a:pt x="1816" y="693"/>
                    <a:pt x="1819" y="695"/>
                  </a:cubicBezTo>
                  <a:cubicBezTo>
                    <a:pt x="1819" y="695"/>
                    <a:pt x="1819" y="695"/>
                    <a:pt x="1820" y="697"/>
                  </a:cubicBezTo>
                  <a:cubicBezTo>
                    <a:pt x="1820" y="697"/>
                    <a:pt x="1820" y="697"/>
                    <a:pt x="1820" y="698"/>
                  </a:cubicBezTo>
                  <a:cubicBezTo>
                    <a:pt x="1820" y="698"/>
                    <a:pt x="1820" y="698"/>
                    <a:pt x="1820" y="699"/>
                  </a:cubicBezTo>
                  <a:cubicBezTo>
                    <a:pt x="1820" y="699"/>
                    <a:pt x="1820" y="699"/>
                    <a:pt x="1822" y="700"/>
                  </a:cubicBezTo>
                  <a:cubicBezTo>
                    <a:pt x="1822" y="700"/>
                    <a:pt x="1822" y="700"/>
                    <a:pt x="1822" y="701"/>
                  </a:cubicBezTo>
                  <a:cubicBezTo>
                    <a:pt x="1822" y="701"/>
                    <a:pt x="1822" y="701"/>
                    <a:pt x="1822" y="702"/>
                  </a:cubicBezTo>
                  <a:cubicBezTo>
                    <a:pt x="1822" y="702"/>
                    <a:pt x="1822" y="702"/>
                    <a:pt x="1823" y="703"/>
                  </a:cubicBezTo>
                  <a:cubicBezTo>
                    <a:pt x="1823" y="703"/>
                    <a:pt x="1823" y="703"/>
                    <a:pt x="1823" y="705"/>
                  </a:cubicBezTo>
                  <a:cubicBezTo>
                    <a:pt x="1823" y="705"/>
                    <a:pt x="1823" y="705"/>
                    <a:pt x="1823" y="706"/>
                  </a:cubicBezTo>
                  <a:cubicBezTo>
                    <a:pt x="1823" y="706"/>
                    <a:pt x="1823" y="706"/>
                    <a:pt x="1824" y="708"/>
                  </a:cubicBezTo>
                  <a:cubicBezTo>
                    <a:pt x="1824" y="708"/>
                    <a:pt x="1824" y="708"/>
                    <a:pt x="1824" y="709"/>
                  </a:cubicBezTo>
                  <a:cubicBezTo>
                    <a:pt x="1824" y="709"/>
                    <a:pt x="1824" y="709"/>
                    <a:pt x="1824" y="710"/>
                  </a:cubicBezTo>
                  <a:cubicBezTo>
                    <a:pt x="1824" y="710"/>
                    <a:pt x="1824" y="710"/>
                    <a:pt x="1825" y="711"/>
                  </a:cubicBezTo>
                  <a:cubicBezTo>
                    <a:pt x="1825" y="711"/>
                    <a:pt x="1825" y="711"/>
                    <a:pt x="1824" y="712"/>
                  </a:cubicBezTo>
                  <a:cubicBezTo>
                    <a:pt x="1824" y="712"/>
                    <a:pt x="1824" y="712"/>
                    <a:pt x="1825" y="713"/>
                  </a:cubicBezTo>
                  <a:cubicBezTo>
                    <a:pt x="1825" y="713"/>
                    <a:pt x="1825" y="713"/>
                    <a:pt x="1825" y="714"/>
                  </a:cubicBezTo>
                  <a:cubicBezTo>
                    <a:pt x="1825" y="714"/>
                    <a:pt x="1825" y="714"/>
                    <a:pt x="1826" y="715"/>
                  </a:cubicBezTo>
                  <a:cubicBezTo>
                    <a:pt x="1826" y="715"/>
                    <a:pt x="1826" y="715"/>
                    <a:pt x="1826" y="716"/>
                  </a:cubicBezTo>
                  <a:cubicBezTo>
                    <a:pt x="1826" y="716"/>
                    <a:pt x="1826" y="716"/>
                    <a:pt x="1825" y="717"/>
                  </a:cubicBezTo>
                  <a:cubicBezTo>
                    <a:pt x="1825" y="717"/>
                    <a:pt x="1825" y="717"/>
                    <a:pt x="1825" y="718"/>
                  </a:cubicBezTo>
                  <a:cubicBezTo>
                    <a:pt x="1825" y="718"/>
                    <a:pt x="1825" y="718"/>
                    <a:pt x="1826" y="718"/>
                  </a:cubicBezTo>
                  <a:cubicBezTo>
                    <a:pt x="1826" y="718"/>
                    <a:pt x="1826" y="718"/>
                    <a:pt x="1826" y="719"/>
                  </a:cubicBezTo>
                  <a:cubicBezTo>
                    <a:pt x="1826" y="719"/>
                    <a:pt x="1826" y="719"/>
                    <a:pt x="1825" y="719"/>
                  </a:cubicBezTo>
                  <a:cubicBezTo>
                    <a:pt x="1825" y="719"/>
                    <a:pt x="1825" y="719"/>
                    <a:pt x="1825" y="720"/>
                  </a:cubicBezTo>
                  <a:cubicBezTo>
                    <a:pt x="1825" y="720"/>
                    <a:pt x="1825" y="720"/>
                    <a:pt x="1824" y="721"/>
                  </a:cubicBezTo>
                  <a:cubicBezTo>
                    <a:pt x="1824" y="721"/>
                    <a:pt x="1824" y="721"/>
                    <a:pt x="1825" y="722"/>
                  </a:cubicBezTo>
                  <a:cubicBezTo>
                    <a:pt x="1825" y="722"/>
                    <a:pt x="1825" y="722"/>
                    <a:pt x="1824" y="723"/>
                  </a:cubicBezTo>
                  <a:cubicBezTo>
                    <a:pt x="1824" y="723"/>
                    <a:pt x="1824" y="723"/>
                    <a:pt x="1825" y="724"/>
                  </a:cubicBezTo>
                  <a:cubicBezTo>
                    <a:pt x="1825" y="724"/>
                    <a:pt x="1825" y="724"/>
                    <a:pt x="1824" y="724"/>
                  </a:cubicBezTo>
                  <a:cubicBezTo>
                    <a:pt x="1824" y="724"/>
                    <a:pt x="1824" y="724"/>
                    <a:pt x="1823" y="725"/>
                  </a:cubicBezTo>
                  <a:cubicBezTo>
                    <a:pt x="1823" y="725"/>
                    <a:pt x="1823" y="725"/>
                    <a:pt x="1823" y="726"/>
                  </a:cubicBezTo>
                  <a:cubicBezTo>
                    <a:pt x="1823" y="726"/>
                    <a:pt x="1823" y="726"/>
                    <a:pt x="1822" y="727"/>
                  </a:cubicBezTo>
                  <a:cubicBezTo>
                    <a:pt x="1822" y="727"/>
                    <a:pt x="1822" y="727"/>
                    <a:pt x="1821" y="728"/>
                  </a:cubicBezTo>
                  <a:cubicBezTo>
                    <a:pt x="1821" y="728"/>
                    <a:pt x="1821" y="728"/>
                    <a:pt x="1820" y="728"/>
                  </a:cubicBezTo>
                  <a:cubicBezTo>
                    <a:pt x="1820" y="728"/>
                    <a:pt x="1820" y="728"/>
                    <a:pt x="1819" y="729"/>
                  </a:cubicBezTo>
                  <a:cubicBezTo>
                    <a:pt x="1819" y="729"/>
                    <a:pt x="1819" y="729"/>
                    <a:pt x="1819" y="730"/>
                  </a:cubicBezTo>
                  <a:cubicBezTo>
                    <a:pt x="1819" y="730"/>
                    <a:pt x="1819" y="730"/>
                    <a:pt x="1817" y="730"/>
                  </a:cubicBezTo>
                  <a:cubicBezTo>
                    <a:pt x="1817" y="730"/>
                    <a:pt x="1817" y="730"/>
                    <a:pt x="1817" y="731"/>
                  </a:cubicBezTo>
                  <a:cubicBezTo>
                    <a:pt x="1817" y="731"/>
                    <a:pt x="1817" y="731"/>
                    <a:pt x="1814" y="733"/>
                  </a:cubicBezTo>
                  <a:cubicBezTo>
                    <a:pt x="1814" y="733"/>
                    <a:pt x="1814" y="733"/>
                    <a:pt x="1812" y="733"/>
                  </a:cubicBezTo>
                  <a:cubicBezTo>
                    <a:pt x="1812" y="733"/>
                    <a:pt x="1812" y="733"/>
                    <a:pt x="1810" y="733"/>
                  </a:cubicBezTo>
                  <a:cubicBezTo>
                    <a:pt x="1810" y="733"/>
                    <a:pt x="1810" y="733"/>
                    <a:pt x="1810" y="732"/>
                  </a:cubicBezTo>
                  <a:cubicBezTo>
                    <a:pt x="1810" y="732"/>
                    <a:pt x="1810" y="732"/>
                    <a:pt x="1809" y="732"/>
                  </a:cubicBezTo>
                  <a:cubicBezTo>
                    <a:pt x="1809" y="732"/>
                    <a:pt x="1809" y="732"/>
                    <a:pt x="1810" y="733"/>
                  </a:cubicBezTo>
                  <a:cubicBezTo>
                    <a:pt x="1810" y="733"/>
                    <a:pt x="1810" y="733"/>
                    <a:pt x="1809" y="733"/>
                  </a:cubicBezTo>
                  <a:cubicBezTo>
                    <a:pt x="1809" y="733"/>
                    <a:pt x="1809" y="733"/>
                    <a:pt x="1808" y="733"/>
                  </a:cubicBezTo>
                  <a:cubicBezTo>
                    <a:pt x="1808" y="733"/>
                    <a:pt x="1808" y="733"/>
                    <a:pt x="1810" y="734"/>
                  </a:cubicBezTo>
                  <a:cubicBezTo>
                    <a:pt x="1810" y="734"/>
                    <a:pt x="1810" y="734"/>
                    <a:pt x="1809" y="734"/>
                  </a:cubicBezTo>
                  <a:cubicBezTo>
                    <a:pt x="1809" y="734"/>
                    <a:pt x="1809" y="734"/>
                    <a:pt x="1810" y="735"/>
                  </a:cubicBezTo>
                  <a:cubicBezTo>
                    <a:pt x="1810" y="735"/>
                    <a:pt x="1810" y="735"/>
                    <a:pt x="1809" y="736"/>
                  </a:cubicBezTo>
                  <a:cubicBezTo>
                    <a:pt x="1809" y="736"/>
                    <a:pt x="1809" y="736"/>
                    <a:pt x="1809" y="737"/>
                  </a:cubicBezTo>
                  <a:cubicBezTo>
                    <a:pt x="1809" y="737"/>
                    <a:pt x="1809" y="737"/>
                    <a:pt x="1808" y="737"/>
                  </a:cubicBezTo>
                  <a:cubicBezTo>
                    <a:pt x="1808" y="737"/>
                    <a:pt x="1808" y="737"/>
                    <a:pt x="1807" y="736"/>
                  </a:cubicBezTo>
                  <a:cubicBezTo>
                    <a:pt x="1807" y="736"/>
                    <a:pt x="1807" y="736"/>
                    <a:pt x="1806" y="737"/>
                  </a:cubicBezTo>
                  <a:cubicBezTo>
                    <a:pt x="1806" y="737"/>
                    <a:pt x="1806" y="737"/>
                    <a:pt x="1807" y="738"/>
                  </a:cubicBezTo>
                  <a:cubicBezTo>
                    <a:pt x="1807" y="738"/>
                    <a:pt x="1807" y="738"/>
                    <a:pt x="1806" y="739"/>
                  </a:cubicBezTo>
                  <a:cubicBezTo>
                    <a:pt x="1806" y="739"/>
                    <a:pt x="1806" y="739"/>
                    <a:pt x="1804" y="740"/>
                  </a:cubicBezTo>
                  <a:cubicBezTo>
                    <a:pt x="1804" y="740"/>
                    <a:pt x="1804" y="740"/>
                    <a:pt x="1803" y="740"/>
                  </a:cubicBezTo>
                  <a:cubicBezTo>
                    <a:pt x="1803" y="740"/>
                    <a:pt x="1803" y="740"/>
                    <a:pt x="1803" y="741"/>
                  </a:cubicBezTo>
                  <a:cubicBezTo>
                    <a:pt x="1803" y="741"/>
                    <a:pt x="1803" y="741"/>
                    <a:pt x="1803" y="742"/>
                  </a:cubicBezTo>
                  <a:cubicBezTo>
                    <a:pt x="1803" y="742"/>
                    <a:pt x="1803" y="742"/>
                    <a:pt x="1802" y="743"/>
                  </a:cubicBezTo>
                  <a:cubicBezTo>
                    <a:pt x="1802" y="743"/>
                    <a:pt x="1802" y="743"/>
                    <a:pt x="1801" y="743"/>
                  </a:cubicBezTo>
                  <a:cubicBezTo>
                    <a:pt x="1801" y="743"/>
                    <a:pt x="1801" y="743"/>
                    <a:pt x="1799" y="745"/>
                  </a:cubicBezTo>
                  <a:cubicBezTo>
                    <a:pt x="1799" y="745"/>
                    <a:pt x="1799" y="745"/>
                    <a:pt x="1797" y="744"/>
                  </a:cubicBezTo>
                  <a:cubicBezTo>
                    <a:pt x="1797" y="744"/>
                    <a:pt x="1797" y="744"/>
                    <a:pt x="1798" y="744"/>
                  </a:cubicBezTo>
                  <a:cubicBezTo>
                    <a:pt x="1798" y="744"/>
                    <a:pt x="1798" y="744"/>
                    <a:pt x="1799" y="743"/>
                  </a:cubicBezTo>
                  <a:cubicBezTo>
                    <a:pt x="1799" y="743"/>
                    <a:pt x="1799" y="743"/>
                    <a:pt x="1798" y="742"/>
                  </a:cubicBezTo>
                  <a:cubicBezTo>
                    <a:pt x="1798" y="742"/>
                    <a:pt x="1798" y="742"/>
                    <a:pt x="1799" y="740"/>
                  </a:cubicBezTo>
                  <a:cubicBezTo>
                    <a:pt x="1799" y="740"/>
                    <a:pt x="1799" y="740"/>
                    <a:pt x="1798" y="740"/>
                  </a:cubicBezTo>
                  <a:cubicBezTo>
                    <a:pt x="1798" y="740"/>
                    <a:pt x="1798" y="740"/>
                    <a:pt x="1799" y="739"/>
                  </a:cubicBezTo>
                  <a:cubicBezTo>
                    <a:pt x="1799" y="739"/>
                    <a:pt x="1799" y="739"/>
                    <a:pt x="1798" y="737"/>
                  </a:cubicBezTo>
                  <a:cubicBezTo>
                    <a:pt x="1798" y="737"/>
                    <a:pt x="1798" y="737"/>
                    <a:pt x="1799" y="736"/>
                  </a:cubicBezTo>
                  <a:cubicBezTo>
                    <a:pt x="1799" y="736"/>
                    <a:pt x="1799" y="736"/>
                    <a:pt x="1801" y="734"/>
                  </a:cubicBezTo>
                  <a:cubicBezTo>
                    <a:pt x="1801" y="734"/>
                    <a:pt x="1801" y="734"/>
                    <a:pt x="1799" y="734"/>
                  </a:cubicBezTo>
                  <a:cubicBezTo>
                    <a:pt x="1799" y="734"/>
                    <a:pt x="1799" y="734"/>
                    <a:pt x="1798" y="734"/>
                  </a:cubicBezTo>
                  <a:cubicBezTo>
                    <a:pt x="1798" y="734"/>
                    <a:pt x="1798" y="734"/>
                    <a:pt x="1797" y="734"/>
                  </a:cubicBezTo>
                  <a:cubicBezTo>
                    <a:pt x="1797" y="734"/>
                    <a:pt x="1797" y="734"/>
                    <a:pt x="1796" y="734"/>
                  </a:cubicBezTo>
                  <a:cubicBezTo>
                    <a:pt x="1796" y="734"/>
                    <a:pt x="1796" y="734"/>
                    <a:pt x="1796" y="733"/>
                  </a:cubicBezTo>
                  <a:cubicBezTo>
                    <a:pt x="1796" y="733"/>
                    <a:pt x="1796" y="733"/>
                    <a:pt x="1796" y="732"/>
                  </a:cubicBezTo>
                  <a:cubicBezTo>
                    <a:pt x="1796" y="732"/>
                    <a:pt x="1796" y="732"/>
                    <a:pt x="1795" y="731"/>
                  </a:cubicBezTo>
                  <a:cubicBezTo>
                    <a:pt x="1795" y="731"/>
                    <a:pt x="1795" y="731"/>
                    <a:pt x="1794" y="732"/>
                  </a:cubicBezTo>
                  <a:cubicBezTo>
                    <a:pt x="1794" y="732"/>
                    <a:pt x="1794" y="732"/>
                    <a:pt x="1793" y="731"/>
                  </a:cubicBezTo>
                  <a:cubicBezTo>
                    <a:pt x="1793" y="731"/>
                    <a:pt x="1793" y="731"/>
                    <a:pt x="1792" y="731"/>
                  </a:cubicBezTo>
                  <a:cubicBezTo>
                    <a:pt x="1792" y="731"/>
                    <a:pt x="1792" y="731"/>
                    <a:pt x="1791" y="732"/>
                  </a:cubicBezTo>
                  <a:cubicBezTo>
                    <a:pt x="1791" y="732"/>
                    <a:pt x="1791" y="732"/>
                    <a:pt x="1790" y="731"/>
                  </a:cubicBezTo>
                  <a:cubicBezTo>
                    <a:pt x="1790" y="731"/>
                    <a:pt x="1790" y="731"/>
                    <a:pt x="1791" y="730"/>
                  </a:cubicBezTo>
                  <a:cubicBezTo>
                    <a:pt x="1791" y="730"/>
                    <a:pt x="1791" y="730"/>
                    <a:pt x="1791" y="729"/>
                  </a:cubicBezTo>
                  <a:cubicBezTo>
                    <a:pt x="1791" y="729"/>
                    <a:pt x="1791" y="729"/>
                    <a:pt x="1791" y="728"/>
                  </a:cubicBezTo>
                  <a:cubicBezTo>
                    <a:pt x="1791" y="728"/>
                    <a:pt x="1791" y="728"/>
                    <a:pt x="1790" y="728"/>
                  </a:cubicBezTo>
                  <a:cubicBezTo>
                    <a:pt x="1790" y="728"/>
                    <a:pt x="1790" y="728"/>
                    <a:pt x="1789" y="729"/>
                  </a:cubicBezTo>
                  <a:cubicBezTo>
                    <a:pt x="1789" y="729"/>
                    <a:pt x="1789" y="729"/>
                    <a:pt x="1789" y="730"/>
                  </a:cubicBezTo>
                  <a:cubicBezTo>
                    <a:pt x="1789" y="730"/>
                    <a:pt x="1789" y="730"/>
                    <a:pt x="1788" y="730"/>
                  </a:cubicBezTo>
                  <a:cubicBezTo>
                    <a:pt x="1788" y="730"/>
                    <a:pt x="1788" y="730"/>
                    <a:pt x="1787" y="729"/>
                  </a:cubicBezTo>
                  <a:cubicBezTo>
                    <a:pt x="1787" y="729"/>
                    <a:pt x="1787" y="729"/>
                    <a:pt x="1787" y="728"/>
                  </a:cubicBezTo>
                  <a:cubicBezTo>
                    <a:pt x="1787" y="728"/>
                    <a:pt x="1787" y="728"/>
                    <a:pt x="1787" y="727"/>
                  </a:cubicBezTo>
                  <a:cubicBezTo>
                    <a:pt x="1787" y="727"/>
                    <a:pt x="1787" y="727"/>
                    <a:pt x="1787" y="726"/>
                  </a:cubicBezTo>
                  <a:cubicBezTo>
                    <a:pt x="1787" y="726"/>
                    <a:pt x="1787" y="726"/>
                    <a:pt x="1786" y="726"/>
                  </a:cubicBezTo>
                  <a:cubicBezTo>
                    <a:pt x="1786" y="726"/>
                    <a:pt x="1786" y="726"/>
                    <a:pt x="1785" y="725"/>
                  </a:cubicBezTo>
                  <a:cubicBezTo>
                    <a:pt x="1785" y="725"/>
                    <a:pt x="1785" y="725"/>
                    <a:pt x="1785" y="724"/>
                  </a:cubicBezTo>
                  <a:cubicBezTo>
                    <a:pt x="1785" y="724"/>
                    <a:pt x="1785" y="724"/>
                    <a:pt x="1784" y="723"/>
                  </a:cubicBezTo>
                  <a:cubicBezTo>
                    <a:pt x="1784" y="723"/>
                    <a:pt x="1784" y="723"/>
                    <a:pt x="1784" y="722"/>
                  </a:cubicBezTo>
                  <a:cubicBezTo>
                    <a:pt x="1784" y="722"/>
                    <a:pt x="1784" y="722"/>
                    <a:pt x="1783" y="721"/>
                  </a:cubicBezTo>
                  <a:cubicBezTo>
                    <a:pt x="1783" y="722"/>
                    <a:pt x="1783" y="722"/>
                    <a:pt x="1783" y="722"/>
                  </a:cubicBezTo>
                  <a:cubicBezTo>
                    <a:pt x="1782" y="721"/>
                    <a:pt x="1782" y="721"/>
                    <a:pt x="1782" y="721"/>
                  </a:cubicBezTo>
                  <a:cubicBezTo>
                    <a:pt x="1781" y="720"/>
                    <a:pt x="1781" y="720"/>
                    <a:pt x="1781" y="720"/>
                  </a:cubicBezTo>
                  <a:cubicBezTo>
                    <a:pt x="1780" y="719"/>
                    <a:pt x="1780" y="719"/>
                    <a:pt x="1780" y="719"/>
                  </a:cubicBezTo>
                  <a:cubicBezTo>
                    <a:pt x="1778" y="718"/>
                    <a:pt x="1778" y="718"/>
                    <a:pt x="1778" y="718"/>
                  </a:cubicBezTo>
                  <a:cubicBezTo>
                    <a:pt x="1777" y="717"/>
                    <a:pt x="1777" y="717"/>
                    <a:pt x="1777" y="717"/>
                  </a:cubicBezTo>
                  <a:cubicBezTo>
                    <a:pt x="1777" y="718"/>
                    <a:pt x="1777" y="718"/>
                    <a:pt x="1777" y="718"/>
                  </a:cubicBezTo>
                  <a:cubicBezTo>
                    <a:pt x="1777" y="719"/>
                    <a:pt x="1777" y="719"/>
                    <a:pt x="1777" y="719"/>
                  </a:cubicBezTo>
                  <a:cubicBezTo>
                    <a:pt x="1776" y="718"/>
                    <a:pt x="1776" y="718"/>
                    <a:pt x="1776" y="718"/>
                  </a:cubicBezTo>
                  <a:cubicBezTo>
                    <a:pt x="1775" y="718"/>
                    <a:pt x="1775" y="718"/>
                    <a:pt x="1775" y="718"/>
                  </a:cubicBezTo>
                  <a:cubicBezTo>
                    <a:pt x="1773" y="718"/>
                    <a:pt x="1773" y="718"/>
                    <a:pt x="1773" y="718"/>
                  </a:cubicBezTo>
                  <a:cubicBezTo>
                    <a:pt x="1772" y="718"/>
                    <a:pt x="1772" y="718"/>
                    <a:pt x="1772" y="718"/>
                  </a:cubicBezTo>
                  <a:cubicBezTo>
                    <a:pt x="1772" y="717"/>
                    <a:pt x="1772" y="717"/>
                    <a:pt x="1772" y="717"/>
                  </a:cubicBezTo>
                  <a:cubicBezTo>
                    <a:pt x="1772" y="716"/>
                    <a:pt x="1772" y="716"/>
                    <a:pt x="1772" y="716"/>
                  </a:cubicBezTo>
                  <a:cubicBezTo>
                    <a:pt x="1772" y="714"/>
                    <a:pt x="1772" y="714"/>
                    <a:pt x="1772" y="714"/>
                  </a:cubicBezTo>
                  <a:cubicBezTo>
                    <a:pt x="1772" y="713"/>
                    <a:pt x="1772" y="713"/>
                    <a:pt x="1772" y="713"/>
                  </a:cubicBezTo>
                  <a:cubicBezTo>
                    <a:pt x="1771" y="712"/>
                    <a:pt x="1771" y="712"/>
                    <a:pt x="1771" y="712"/>
                  </a:cubicBezTo>
                  <a:cubicBezTo>
                    <a:pt x="1770" y="712"/>
                    <a:pt x="1770" y="712"/>
                    <a:pt x="1770" y="712"/>
                  </a:cubicBezTo>
                  <a:cubicBezTo>
                    <a:pt x="1769" y="713"/>
                    <a:pt x="1769" y="713"/>
                    <a:pt x="1769" y="713"/>
                  </a:cubicBezTo>
                  <a:cubicBezTo>
                    <a:pt x="1768" y="713"/>
                    <a:pt x="1768" y="713"/>
                    <a:pt x="1768" y="713"/>
                  </a:cubicBezTo>
                  <a:cubicBezTo>
                    <a:pt x="1768" y="712"/>
                    <a:pt x="1768" y="712"/>
                    <a:pt x="1768" y="712"/>
                  </a:cubicBezTo>
                  <a:cubicBezTo>
                    <a:pt x="1767" y="713"/>
                    <a:pt x="1767" y="713"/>
                    <a:pt x="1767" y="713"/>
                  </a:cubicBezTo>
                  <a:cubicBezTo>
                    <a:pt x="1766" y="713"/>
                    <a:pt x="1766" y="713"/>
                    <a:pt x="1766" y="713"/>
                  </a:cubicBezTo>
                  <a:cubicBezTo>
                    <a:pt x="1766" y="714"/>
                    <a:pt x="1766" y="714"/>
                    <a:pt x="1766" y="714"/>
                  </a:cubicBezTo>
                  <a:cubicBezTo>
                    <a:pt x="1767" y="714"/>
                    <a:pt x="1767" y="714"/>
                    <a:pt x="1767" y="714"/>
                  </a:cubicBezTo>
                  <a:cubicBezTo>
                    <a:pt x="1767" y="715"/>
                    <a:pt x="1767" y="715"/>
                    <a:pt x="1767" y="715"/>
                  </a:cubicBezTo>
                  <a:cubicBezTo>
                    <a:pt x="1766" y="716"/>
                    <a:pt x="1766" y="716"/>
                    <a:pt x="1766" y="716"/>
                  </a:cubicBezTo>
                  <a:cubicBezTo>
                    <a:pt x="1766" y="718"/>
                    <a:pt x="1766" y="718"/>
                    <a:pt x="1766" y="718"/>
                  </a:cubicBezTo>
                  <a:cubicBezTo>
                    <a:pt x="1766" y="719"/>
                    <a:pt x="1766" y="719"/>
                    <a:pt x="1766" y="719"/>
                  </a:cubicBezTo>
                  <a:cubicBezTo>
                    <a:pt x="1767" y="719"/>
                    <a:pt x="1767" y="719"/>
                    <a:pt x="1767" y="719"/>
                  </a:cubicBezTo>
                  <a:cubicBezTo>
                    <a:pt x="1766" y="721"/>
                    <a:pt x="1766" y="721"/>
                    <a:pt x="1766" y="721"/>
                  </a:cubicBezTo>
                  <a:cubicBezTo>
                    <a:pt x="1766" y="722"/>
                    <a:pt x="1766" y="722"/>
                    <a:pt x="1766" y="722"/>
                  </a:cubicBezTo>
                  <a:cubicBezTo>
                    <a:pt x="1765" y="723"/>
                    <a:pt x="1765" y="723"/>
                    <a:pt x="1765" y="723"/>
                  </a:cubicBezTo>
                  <a:cubicBezTo>
                    <a:pt x="1764" y="724"/>
                    <a:pt x="1764" y="724"/>
                    <a:pt x="1764" y="724"/>
                  </a:cubicBezTo>
                  <a:cubicBezTo>
                    <a:pt x="1764" y="729"/>
                    <a:pt x="1764" y="729"/>
                    <a:pt x="1764" y="729"/>
                  </a:cubicBezTo>
                  <a:cubicBezTo>
                    <a:pt x="1763" y="731"/>
                    <a:pt x="1763" y="731"/>
                    <a:pt x="1763" y="731"/>
                  </a:cubicBezTo>
                  <a:cubicBezTo>
                    <a:pt x="1763" y="732"/>
                    <a:pt x="1763" y="732"/>
                    <a:pt x="1763" y="732"/>
                  </a:cubicBezTo>
                  <a:cubicBezTo>
                    <a:pt x="1762" y="734"/>
                    <a:pt x="1762" y="734"/>
                    <a:pt x="1762" y="734"/>
                  </a:cubicBezTo>
                  <a:cubicBezTo>
                    <a:pt x="1763" y="734"/>
                    <a:pt x="1763" y="734"/>
                    <a:pt x="1763" y="734"/>
                  </a:cubicBezTo>
                  <a:cubicBezTo>
                    <a:pt x="1762" y="735"/>
                    <a:pt x="1762" y="735"/>
                    <a:pt x="1762" y="735"/>
                  </a:cubicBezTo>
                  <a:cubicBezTo>
                    <a:pt x="1763" y="737"/>
                    <a:pt x="1763" y="737"/>
                    <a:pt x="1763" y="737"/>
                  </a:cubicBezTo>
                  <a:cubicBezTo>
                    <a:pt x="1763" y="738"/>
                    <a:pt x="1763" y="738"/>
                    <a:pt x="1763" y="738"/>
                  </a:cubicBezTo>
                  <a:cubicBezTo>
                    <a:pt x="1764" y="739"/>
                    <a:pt x="1764" y="739"/>
                    <a:pt x="1764" y="739"/>
                  </a:cubicBezTo>
                  <a:cubicBezTo>
                    <a:pt x="1763" y="741"/>
                    <a:pt x="1763" y="741"/>
                    <a:pt x="1763" y="741"/>
                  </a:cubicBezTo>
                  <a:cubicBezTo>
                    <a:pt x="1764" y="741"/>
                    <a:pt x="1764" y="741"/>
                    <a:pt x="1764" y="741"/>
                  </a:cubicBezTo>
                  <a:cubicBezTo>
                    <a:pt x="1764" y="740"/>
                    <a:pt x="1764" y="740"/>
                    <a:pt x="1764" y="740"/>
                  </a:cubicBezTo>
                  <a:cubicBezTo>
                    <a:pt x="1765" y="740"/>
                    <a:pt x="1765" y="740"/>
                    <a:pt x="1765" y="740"/>
                  </a:cubicBezTo>
                  <a:cubicBezTo>
                    <a:pt x="1766" y="740"/>
                    <a:pt x="1766" y="740"/>
                    <a:pt x="1766" y="740"/>
                  </a:cubicBezTo>
                  <a:cubicBezTo>
                    <a:pt x="1767" y="741"/>
                    <a:pt x="1767" y="741"/>
                    <a:pt x="1767" y="741"/>
                  </a:cubicBezTo>
                  <a:cubicBezTo>
                    <a:pt x="1767" y="742"/>
                    <a:pt x="1767" y="742"/>
                    <a:pt x="1767" y="742"/>
                  </a:cubicBezTo>
                  <a:cubicBezTo>
                    <a:pt x="1768" y="743"/>
                    <a:pt x="1768" y="743"/>
                    <a:pt x="1768" y="743"/>
                  </a:cubicBezTo>
                  <a:cubicBezTo>
                    <a:pt x="1767" y="744"/>
                    <a:pt x="1767" y="744"/>
                    <a:pt x="1767" y="744"/>
                  </a:cubicBezTo>
                  <a:cubicBezTo>
                    <a:pt x="1768" y="744"/>
                    <a:pt x="1768" y="744"/>
                    <a:pt x="1768" y="744"/>
                  </a:cubicBezTo>
                  <a:cubicBezTo>
                    <a:pt x="1769" y="746"/>
                    <a:pt x="1769" y="746"/>
                    <a:pt x="1769" y="746"/>
                  </a:cubicBezTo>
                  <a:cubicBezTo>
                    <a:pt x="1769" y="745"/>
                    <a:pt x="1769" y="745"/>
                    <a:pt x="1769" y="745"/>
                  </a:cubicBezTo>
                  <a:cubicBezTo>
                    <a:pt x="1770" y="744"/>
                    <a:pt x="1770" y="744"/>
                    <a:pt x="1770" y="744"/>
                  </a:cubicBezTo>
                  <a:cubicBezTo>
                    <a:pt x="1770" y="745"/>
                    <a:pt x="1770" y="745"/>
                    <a:pt x="1770" y="745"/>
                  </a:cubicBezTo>
                  <a:cubicBezTo>
                    <a:pt x="1771" y="746"/>
                    <a:pt x="1771" y="746"/>
                    <a:pt x="1771" y="746"/>
                  </a:cubicBezTo>
                  <a:cubicBezTo>
                    <a:pt x="1771" y="747"/>
                    <a:pt x="1771" y="747"/>
                    <a:pt x="1771" y="747"/>
                  </a:cubicBezTo>
                  <a:cubicBezTo>
                    <a:pt x="1771" y="748"/>
                    <a:pt x="1771" y="748"/>
                    <a:pt x="1771" y="748"/>
                  </a:cubicBezTo>
                  <a:cubicBezTo>
                    <a:pt x="1772" y="750"/>
                    <a:pt x="1772" y="750"/>
                    <a:pt x="1772" y="750"/>
                  </a:cubicBezTo>
                  <a:cubicBezTo>
                    <a:pt x="1771" y="751"/>
                    <a:pt x="1771" y="751"/>
                    <a:pt x="1771" y="751"/>
                  </a:cubicBezTo>
                  <a:cubicBezTo>
                    <a:pt x="1770" y="751"/>
                    <a:pt x="1770" y="751"/>
                    <a:pt x="1770" y="751"/>
                  </a:cubicBezTo>
                  <a:cubicBezTo>
                    <a:pt x="1770" y="752"/>
                    <a:pt x="1770" y="752"/>
                    <a:pt x="1770" y="752"/>
                  </a:cubicBezTo>
                  <a:cubicBezTo>
                    <a:pt x="1772" y="753"/>
                    <a:pt x="1772" y="753"/>
                    <a:pt x="1772" y="753"/>
                  </a:cubicBezTo>
                  <a:cubicBezTo>
                    <a:pt x="1773" y="754"/>
                    <a:pt x="1773" y="754"/>
                    <a:pt x="1773" y="754"/>
                  </a:cubicBezTo>
                  <a:cubicBezTo>
                    <a:pt x="1775" y="756"/>
                    <a:pt x="1775" y="756"/>
                    <a:pt x="1775" y="756"/>
                  </a:cubicBezTo>
                  <a:cubicBezTo>
                    <a:pt x="1776" y="756"/>
                    <a:pt x="1776" y="756"/>
                    <a:pt x="1776" y="756"/>
                  </a:cubicBezTo>
                  <a:cubicBezTo>
                    <a:pt x="1777" y="756"/>
                    <a:pt x="1777" y="756"/>
                    <a:pt x="1777" y="756"/>
                  </a:cubicBezTo>
                  <a:cubicBezTo>
                    <a:pt x="1779" y="757"/>
                    <a:pt x="1779" y="757"/>
                    <a:pt x="1779" y="757"/>
                  </a:cubicBezTo>
                  <a:cubicBezTo>
                    <a:pt x="1779" y="759"/>
                    <a:pt x="1779" y="759"/>
                    <a:pt x="1779" y="759"/>
                  </a:cubicBezTo>
                  <a:cubicBezTo>
                    <a:pt x="1780" y="759"/>
                    <a:pt x="1780" y="759"/>
                    <a:pt x="1780" y="759"/>
                  </a:cubicBezTo>
                  <a:cubicBezTo>
                    <a:pt x="1781" y="760"/>
                    <a:pt x="1781" y="760"/>
                    <a:pt x="1781" y="760"/>
                  </a:cubicBezTo>
                  <a:cubicBezTo>
                    <a:pt x="1781" y="761"/>
                    <a:pt x="1781" y="761"/>
                    <a:pt x="1781" y="761"/>
                  </a:cubicBezTo>
                  <a:cubicBezTo>
                    <a:pt x="1781" y="761"/>
                    <a:pt x="1781" y="761"/>
                    <a:pt x="1782" y="761"/>
                  </a:cubicBezTo>
                  <a:cubicBezTo>
                    <a:pt x="1782" y="761"/>
                    <a:pt x="1782" y="761"/>
                    <a:pt x="1783" y="760"/>
                  </a:cubicBezTo>
                  <a:cubicBezTo>
                    <a:pt x="1783" y="760"/>
                    <a:pt x="1783" y="760"/>
                    <a:pt x="1784" y="762"/>
                  </a:cubicBezTo>
                  <a:cubicBezTo>
                    <a:pt x="1784" y="762"/>
                    <a:pt x="1784" y="762"/>
                    <a:pt x="1789" y="766"/>
                  </a:cubicBezTo>
                  <a:cubicBezTo>
                    <a:pt x="1789" y="766"/>
                    <a:pt x="1789" y="766"/>
                    <a:pt x="1790" y="769"/>
                  </a:cubicBezTo>
                  <a:cubicBezTo>
                    <a:pt x="1790" y="769"/>
                    <a:pt x="1790" y="769"/>
                    <a:pt x="1791" y="771"/>
                  </a:cubicBezTo>
                  <a:cubicBezTo>
                    <a:pt x="1791" y="771"/>
                    <a:pt x="1791" y="771"/>
                    <a:pt x="1790" y="772"/>
                  </a:cubicBezTo>
                  <a:cubicBezTo>
                    <a:pt x="1790" y="772"/>
                    <a:pt x="1790" y="772"/>
                    <a:pt x="1791" y="775"/>
                  </a:cubicBezTo>
                  <a:cubicBezTo>
                    <a:pt x="1791" y="775"/>
                    <a:pt x="1791" y="775"/>
                    <a:pt x="1790" y="775"/>
                  </a:cubicBezTo>
                  <a:cubicBezTo>
                    <a:pt x="1790" y="775"/>
                    <a:pt x="1790" y="775"/>
                    <a:pt x="1790" y="776"/>
                  </a:cubicBezTo>
                  <a:cubicBezTo>
                    <a:pt x="1790" y="776"/>
                    <a:pt x="1790" y="776"/>
                    <a:pt x="1791" y="777"/>
                  </a:cubicBezTo>
                  <a:cubicBezTo>
                    <a:pt x="1791" y="777"/>
                    <a:pt x="1791" y="777"/>
                    <a:pt x="1791" y="780"/>
                  </a:cubicBezTo>
                  <a:cubicBezTo>
                    <a:pt x="1791" y="780"/>
                    <a:pt x="1791" y="780"/>
                    <a:pt x="1792" y="782"/>
                  </a:cubicBezTo>
                  <a:cubicBezTo>
                    <a:pt x="1792" y="782"/>
                    <a:pt x="1792" y="782"/>
                    <a:pt x="1793" y="783"/>
                  </a:cubicBezTo>
                  <a:cubicBezTo>
                    <a:pt x="1793" y="783"/>
                    <a:pt x="1793" y="783"/>
                    <a:pt x="1794" y="783"/>
                  </a:cubicBezTo>
                  <a:cubicBezTo>
                    <a:pt x="1794" y="783"/>
                    <a:pt x="1794" y="783"/>
                    <a:pt x="1794" y="784"/>
                  </a:cubicBezTo>
                  <a:cubicBezTo>
                    <a:pt x="1794" y="784"/>
                    <a:pt x="1794" y="784"/>
                    <a:pt x="1794" y="786"/>
                  </a:cubicBezTo>
                  <a:cubicBezTo>
                    <a:pt x="1794" y="786"/>
                    <a:pt x="1794" y="786"/>
                    <a:pt x="1795" y="787"/>
                  </a:cubicBezTo>
                  <a:cubicBezTo>
                    <a:pt x="1795" y="787"/>
                    <a:pt x="1795" y="787"/>
                    <a:pt x="1795" y="788"/>
                  </a:cubicBezTo>
                  <a:cubicBezTo>
                    <a:pt x="1795" y="788"/>
                    <a:pt x="1795" y="788"/>
                    <a:pt x="1797" y="790"/>
                  </a:cubicBezTo>
                  <a:cubicBezTo>
                    <a:pt x="1797" y="790"/>
                    <a:pt x="1797" y="790"/>
                    <a:pt x="1797" y="792"/>
                  </a:cubicBezTo>
                  <a:cubicBezTo>
                    <a:pt x="1797" y="792"/>
                    <a:pt x="1797" y="792"/>
                    <a:pt x="1796" y="792"/>
                  </a:cubicBezTo>
                  <a:cubicBezTo>
                    <a:pt x="1796" y="792"/>
                    <a:pt x="1796" y="792"/>
                    <a:pt x="1796" y="791"/>
                  </a:cubicBezTo>
                  <a:cubicBezTo>
                    <a:pt x="1796" y="791"/>
                    <a:pt x="1796" y="791"/>
                    <a:pt x="1795" y="790"/>
                  </a:cubicBezTo>
                  <a:cubicBezTo>
                    <a:pt x="1795" y="790"/>
                    <a:pt x="1795" y="790"/>
                    <a:pt x="1795" y="791"/>
                  </a:cubicBezTo>
                  <a:cubicBezTo>
                    <a:pt x="1795" y="791"/>
                    <a:pt x="1795" y="791"/>
                    <a:pt x="1795" y="792"/>
                  </a:cubicBezTo>
                  <a:cubicBezTo>
                    <a:pt x="1795" y="792"/>
                    <a:pt x="1795" y="792"/>
                    <a:pt x="1794" y="792"/>
                  </a:cubicBezTo>
                  <a:cubicBezTo>
                    <a:pt x="1794" y="792"/>
                    <a:pt x="1794" y="792"/>
                    <a:pt x="1793" y="792"/>
                  </a:cubicBezTo>
                  <a:cubicBezTo>
                    <a:pt x="1793" y="792"/>
                    <a:pt x="1793" y="792"/>
                    <a:pt x="1792" y="792"/>
                  </a:cubicBezTo>
                  <a:cubicBezTo>
                    <a:pt x="1792" y="792"/>
                    <a:pt x="1792" y="792"/>
                    <a:pt x="1791" y="791"/>
                  </a:cubicBezTo>
                  <a:cubicBezTo>
                    <a:pt x="1791" y="791"/>
                    <a:pt x="1791" y="791"/>
                    <a:pt x="1789" y="790"/>
                  </a:cubicBezTo>
                  <a:cubicBezTo>
                    <a:pt x="1789" y="790"/>
                    <a:pt x="1789" y="790"/>
                    <a:pt x="1787" y="789"/>
                  </a:cubicBezTo>
                  <a:cubicBezTo>
                    <a:pt x="1787" y="789"/>
                    <a:pt x="1787" y="789"/>
                    <a:pt x="1786" y="788"/>
                  </a:cubicBezTo>
                  <a:cubicBezTo>
                    <a:pt x="1786" y="788"/>
                    <a:pt x="1786" y="788"/>
                    <a:pt x="1785" y="788"/>
                  </a:cubicBezTo>
                  <a:cubicBezTo>
                    <a:pt x="1785" y="788"/>
                    <a:pt x="1785" y="788"/>
                    <a:pt x="1784" y="788"/>
                  </a:cubicBezTo>
                  <a:cubicBezTo>
                    <a:pt x="1784" y="788"/>
                    <a:pt x="1784" y="788"/>
                    <a:pt x="1782" y="786"/>
                  </a:cubicBezTo>
                  <a:cubicBezTo>
                    <a:pt x="1782" y="786"/>
                    <a:pt x="1782" y="786"/>
                    <a:pt x="1782" y="785"/>
                  </a:cubicBezTo>
                  <a:cubicBezTo>
                    <a:pt x="1782" y="785"/>
                    <a:pt x="1782" y="785"/>
                    <a:pt x="1781" y="784"/>
                  </a:cubicBezTo>
                  <a:cubicBezTo>
                    <a:pt x="1781" y="784"/>
                    <a:pt x="1781" y="784"/>
                    <a:pt x="1778" y="783"/>
                  </a:cubicBezTo>
                  <a:cubicBezTo>
                    <a:pt x="1778" y="783"/>
                    <a:pt x="1778" y="783"/>
                    <a:pt x="1778" y="782"/>
                  </a:cubicBezTo>
                  <a:cubicBezTo>
                    <a:pt x="1778" y="782"/>
                    <a:pt x="1778" y="782"/>
                    <a:pt x="1778" y="781"/>
                  </a:cubicBezTo>
                  <a:cubicBezTo>
                    <a:pt x="1778" y="781"/>
                    <a:pt x="1778" y="781"/>
                    <a:pt x="1779" y="780"/>
                  </a:cubicBezTo>
                  <a:cubicBezTo>
                    <a:pt x="1779" y="780"/>
                    <a:pt x="1779" y="780"/>
                    <a:pt x="1778" y="779"/>
                  </a:cubicBezTo>
                  <a:cubicBezTo>
                    <a:pt x="1778" y="779"/>
                    <a:pt x="1778" y="779"/>
                    <a:pt x="1777" y="778"/>
                  </a:cubicBezTo>
                  <a:cubicBezTo>
                    <a:pt x="1777" y="778"/>
                    <a:pt x="1777" y="778"/>
                    <a:pt x="1776" y="777"/>
                  </a:cubicBezTo>
                  <a:cubicBezTo>
                    <a:pt x="1776" y="777"/>
                    <a:pt x="1776" y="777"/>
                    <a:pt x="1774" y="776"/>
                  </a:cubicBezTo>
                  <a:cubicBezTo>
                    <a:pt x="1774" y="776"/>
                    <a:pt x="1774" y="776"/>
                    <a:pt x="1773" y="775"/>
                  </a:cubicBezTo>
                  <a:cubicBezTo>
                    <a:pt x="1773" y="775"/>
                    <a:pt x="1773" y="775"/>
                    <a:pt x="1773" y="774"/>
                  </a:cubicBezTo>
                  <a:cubicBezTo>
                    <a:pt x="1773" y="774"/>
                    <a:pt x="1773" y="774"/>
                    <a:pt x="1773" y="773"/>
                  </a:cubicBezTo>
                  <a:cubicBezTo>
                    <a:pt x="1773" y="773"/>
                    <a:pt x="1773" y="773"/>
                    <a:pt x="1772" y="772"/>
                  </a:cubicBezTo>
                  <a:cubicBezTo>
                    <a:pt x="1772" y="772"/>
                    <a:pt x="1772" y="772"/>
                    <a:pt x="1773" y="771"/>
                  </a:cubicBezTo>
                  <a:cubicBezTo>
                    <a:pt x="1773" y="771"/>
                    <a:pt x="1773" y="771"/>
                    <a:pt x="1773" y="769"/>
                  </a:cubicBezTo>
                  <a:cubicBezTo>
                    <a:pt x="1773" y="769"/>
                    <a:pt x="1773" y="769"/>
                    <a:pt x="1772" y="768"/>
                  </a:cubicBezTo>
                  <a:cubicBezTo>
                    <a:pt x="1772" y="768"/>
                    <a:pt x="1772" y="768"/>
                    <a:pt x="1772" y="766"/>
                  </a:cubicBezTo>
                  <a:cubicBezTo>
                    <a:pt x="1772" y="766"/>
                    <a:pt x="1772" y="766"/>
                    <a:pt x="1771" y="761"/>
                  </a:cubicBezTo>
                  <a:cubicBezTo>
                    <a:pt x="1771" y="761"/>
                    <a:pt x="1771" y="761"/>
                    <a:pt x="1770" y="759"/>
                  </a:cubicBezTo>
                  <a:cubicBezTo>
                    <a:pt x="1769" y="758"/>
                    <a:pt x="1769" y="758"/>
                    <a:pt x="1769" y="758"/>
                  </a:cubicBezTo>
                  <a:cubicBezTo>
                    <a:pt x="1766" y="756"/>
                    <a:pt x="1766" y="756"/>
                    <a:pt x="1766" y="756"/>
                  </a:cubicBezTo>
                  <a:cubicBezTo>
                    <a:pt x="1767" y="755"/>
                    <a:pt x="1767" y="755"/>
                    <a:pt x="1767" y="755"/>
                  </a:cubicBezTo>
                  <a:cubicBezTo>
                    <a:pt x="1767" y="754"/>
                    <a:pt x="1767" y="754"/>
                    <a:pt x="1767" y="754"/>
                  </a:cubicBezTo>
                  <a:cubicBezTo>
                    <a:pt x="1766" y="754"/>
                    <a:pt x="1766" y="754"/>
                    <a:pt x="1766" y="754"/>
                  </a:cubicBezTo>
                  <a:cubicBezTo>
                    <a:pt x="1766" y="753"/>
                    <a:pt x="1766" y="753"/>
                    <a:pt x="1766" y="753"/>
                  </a:cubicBezTo>
                  <a:cubicBezTo>
                    <a:pt x="1765" y="753"/>
                    <a:pt x="1765" y="753"/>
                    <a:pt x="1765" y="753"/>
                  </a:cubicBezTo>
                  <a:cubicBezTo>
                    <a:pt x="1765" y="752"/>
                    <a:pt x="1765" y="752"/>
                    <a:pt x="1765" y="752"/>
                  </a:cubicBezTo>
                  <a:cubicBezTo>
                    <a:pt x="1763" y="750"/>
                    <a:pt x="1763" y="750"/>
                    <a:pt x="1763" y="750"/>
                  </a:cubicBezTo>
                  <a:cubicBezTo>
                    <a:pt x="1762" y="750"/>
                    <a:pt x="1762" y="750"/>
                    <a:pt x="1762" y="750"/>
                  </a:cubicBezTo>
                  <a:cubicBezTo>
                    <a:pt x="1761" y="748"/>
                    <a:pt x="1761" y="748"/>
                    <a:pt x="1761" y="748"/>
                  </a:cubicBezTo>
                  <a:cubicBezTo>
                    <a:pt x="1760" y="748"/>
                    <a:pt x="1760" y="748"/>
                    <a:pt x="1760" y="748"/>
                  </a:cubicBezTo>
                  <a:cubicBezTo>
                    <a:pt x="1760" y="747"/>
                    <a:pt x="1760" y="747"/>
                    <a:pt x="1760" y="747"/>
                  </a:cubicBezTo>
                  <a:cubicBezTo>
                    <a:pt x="1760" y="746"/>
                    <a:pt x="1760" y="746"/>
                    <a:pt x="1760" y="746"/>
                  </a:cubicBezTo>
                  <a:cubicBezTo>
                    <a:pt x="1758" y="746"/>
                    <a:pt x="1758" y="746"/>
                    <a:pt x="1758" y="746"/>
                  </a:cubicBezTo>
                  <a:cubicBezTo>
                    <a:pt x="1759" y="747"/>
                    <a:pt x="1759" y="747"/>
                    <a:pt x="1759" y="747"/>
                  </a:cubicBezTo>
                  <a:cubicBezTo>
                    <a:pt x="1758" y="747"/>
                    <a:pt x="1758" y="747"/>
                    <a:pt x="1758" y="747"/>
                  </a:cubicBezTo>
                  <a:cubicBezTo>
                    <a:pt x="1757" y="746"/>
                    <a:pt x="1757" y="746"/>
                    <a:pt x="1757" y="746"/>
                  </a:cubicBezTo>
                  <a:cubicBezTo>
                    <a:pt x="1757" y="744"/>
                    <a:pt x="1757" y="744"/>
                    <a:pt x="1757" y="744"/>
                  </a:cubicBezTo>
                  <a:cubicBezTo>
                    <a:pt x="1757" y="742"/>
                    <a:pt x="1757" y="742"/>
                    <a:pt x="1757" y="742"/>
                  </a:cubicBezTo>
                  <a:cubicBezTo>
                    <a:pt x="1758" y="742"/>
                    <a:pt x="1758" y="742"/>
                    <a:pt x="1758" y="742"/>
                  </a:cubicBezTo>
                  <a:cubicBezTo>
                    <a:pt x="1758" y="739"/>
                    <a:pt x="1758" y="739"/>
                    <a:pt x="1758" y="739"/>
                  </a:cubicBezTo>
                  <a:cubicBezTo>
                    <a:pt x="1759" y="738"/>
                    <a:pt x="1759" y="738"/>
                    <a:pt x="1759" y="738"/>
                  </a:cubicBezTo>
                  <a:cubicBezTo>
                    <a:pt x="1758" y="738"/>
                    <a:pt x="1758" y="738"/>
                    <a:pt x="1758" y="738"/>
                  </a:cubicBezTo>
                  <a:cubicBezTo>
                    <a:pt x="1759" y="737"/>
                    <a:pt x="1759" y="737"/>
                    <a:pt x="1759" y="737"/>
                  </a:cubicBezTo>
                  <a:cubicBezTo>
                    <a:pt x="1759" y="736"/>
                    <a:pt x="1759" y="736"/>
                    <a:pt x="1759" y="736"/>
                  </a:cubicBezTo>
                  <a:cubicBezTo>
                    <a:pt x="1760" y="735"/>
                    <a:pt x="1760" y="735"/>
                    <a:pt x="1760" y="735"/>
                  </a:cubicBezTo>
                  <a:cubicBezTo>
                    <a:pt x="1759" y="735"/>
                    <a:pt x="1759" y="735"/>
                    <a:pt x="1759" y="735"/>
                  </a:cubicBezTo>
                  <a:cubicBezTo>
                    <a:pt x="1759" y="734"/>
                    <a:pt x="1759" y="734"/>
                    <a:pt x="1759" y="734"/>
                  </a:cubicBezTo>
                  <a:cubicBezTo>
                    <a:pt x="1759" y="734"/>
                    <a:pt x="1759" y="734"/>
                    <a:pt x="1758" y="736"/>
                  </a:cubicBezTo>
                  <a:cubicBezTo>
                    <a:pt x="1758" y="736"/>
                    <a:pt x="1758" y="736"/>
                    <a:pt x="1758" y="734"/>
                  </a:cubicBezTo>
                  <a:cubicBezTo>
                    <a:pt x="1758" y="734"/>
                    <a:pt x="1758" y="734"/>
                    <a:pt x="1758" y="732"/>
                  </a:cubicBezTo>
                  <a:cubicBezTo>
                    <a:pt x="1758" y="732"/>
                    <a:pt x="1758" y="732"/>
                    <a:pt x="1757" y="731"/>
                  </a:cubicBezTo>
                  <a:cubicBezTo>
                    <a:pt x="1757" y="731"/>
                    <a:pt x="1757" y="731"/>
                    <a:pt x="1758" y="731"/>
                  </a:cubicBezTo>
                  <a:cubicBezTo>
                    <a:pt x="1758" y="731"/>
                    <a:pt x="1758" y="731"/>
                    <a:pt x="1759" y="729"/>
                  </a:cubicBezTo>
                  <a:cubicBezTo>
                    <a:pt x="1759" y="729"/>
                    <a:pt x="1759" y="729"/>
                    <a:pt x="1759" y="728"/>
                  </a:cubicBezTo>
                  <a:cubicBezTo>
                    <a:pt x="1759" y="728"/>
                    <a:pt x="1759" y="728"/>
                    <a:pt x="1759" y="726"/>
                  </a:cubicBezTo>
                  <a:cubicBezTo>
                    <a:pt x="1759" y="726"/>
                    <a:pt x="1759" y="726"/>
                    <a:pt x="1759" y="725"/>
                  </a:cubicBezTo>
                  <a:cubicBezTo>
                    <a:pt x="1759" y="725"/>
                    <a:pt x="1759" y="725"/>
                    <a:pt x="1759" y="724"/>
                  </a:cubicBezTo>
                  <a:cubicBezTo>
                    <a:pt x="1759" y="724"/>
                    <a:pt x="1759" y="724"/>
                    <a:pt x="1760" y="723"/>
                  </a:cubicBezTo>
                  <a:cubicBezTo>
                    <a:pt x="1760" y="723"/>
                    <a:pt x="1760" y="723"/>
                    <a:pt x="1759" y="722"/>
                  </a:cubicBezTo>
                  <a:cubicBezTo>
                    <a:pt x="1759" y="722"/>
                    <a:pt x="1759" y="722"/>
                    <a:pt x="1758" y="721"/>
                  </a:cubicBezTo>
                  <a:cubicBezTo>
                    <a:pt x="1758" y="721"/>
                    <a:pt x="1758" y="721"/>
                    <a:pt x="1758" y="719"/>
                  </a:cubicBezTo>
                  <a:cubicBezTo>
                    <a:pt x="1758" y="719"/>
                    <a:pt x="1758" y="719"/>
                    <a:pt x="1759" y="719"/>
                  </a:cubicBezTo>
                  <a:cubicBezTo>
                    <a:pt x="1759" y="719"/>
                    <a:pt x="1759" y="719"/>
                    <a:pt x="1758" y="718"/>
                  </a:cubicBezTo>
                  <a:cubicBezTo>
                    <a:pt x="1758" y="718"/>
                    <a:pt x="1758" y="718"/>
                    <a:pt x="1758" y="717"/>
                  </a:cubicBezTo>
                  <a:cubicBezTo>
                    <a:pt x="1758" y="717"/>
                    <a:pt x="1758" y="717"/>
                    <a:pt x="1757" y="713"/>
                  </a:cubicBezTo>
                  <a:cubicBezTo>
                    <a:pt x="1757" y="713"/>
                    <a:pt x="1757" y="713"/>
                    <a:pt x="1756" y="713"/>
                  </a:cubicBezTo>
                  <a:cubicBezTo>
                    <a:pt x="1756" y="713"/>
                    <a:pt x="1756" y="713"/>
                    <a:pt x="1756" y="711"/>
                  </a:cubicBezTo>
                  <a:cubicBezTo>
                    <a:pt x="1756" y="711"/>
                    <a:pt x="1756" y="711"/>
                    <a:pt x="1755" y="710"/>
                  </a:cubicBezTo>
                  <a:cubicBezTo>
                    <a:pt x="1755" y="710"/>
                    <a:pt x="1755" y="710"/>
                    <a:pt x="1755" y="711"/>
                  </a:cubicBezTo>
                  <a:cubicBezTo>
                    <a:pt x="1755" y="711"/>
                    <a:pt x="1755" y="711"/>
                    <a:pt x="1754" y="710"/>
                  </a:cubicBezTo>
                  <a:cubicBezTo>
                    <a:pt x="1754" y="710"/>
                    <a:pt x="1754" y="710"/>
                    <a:pt x="1754" y="707"/>
                  </a:cubicBezTo>
                  <a:cubicBezTo>
                    <a:pt x="1754" y="707"/>
                    <a:pt x="1754" y="707"/>
                    <a:pt x="1753" y="706"/>
                  </a:cubicBezTo>
                  <a:cubicBezTo>
                    <a:pt x="1753" y="706"/>
                    <a:pt x="1753" y="706"/>
                    <a:pt x="1753" y="705"/>
                  </a:cubicBezTo>
                  <a:cubicBezTo>
                    <a:pt x="1753" y="705"/>
                    <a:pt x="1753" y="705"/>
                    <a:pt x="1754" y="704"/>
                  </a:cubicBezTo>
                  <a:cubicBezTo>
                    <a:pt x="1754" y="704"/>
                    <a:pt x="1754" y="704"/>
                    <a:pt x="1752" y="703"/>
                  </a:cubicBezTo>
                  <a:cubicBezTo>
                    <a:pt x="1752" y="703"/>
                    <a:pt x="1752" y="703"/>
                    <a:pt x="1752" y="701"/>
                  </a:cubicBezTo>
                  <a:cubicBezTo>
                    <a:pt x="1752" y="701"/>
                    <a:pt x="1752" y="701"/>
                    <a:pt x="1751" y="696"/>
                  </a:cubicBezTo>
                  <a:cubicBezTo>
                    <a:pt x="1751" y="696"/>
                    <a:pt x="1751" y="696"/>
                    <a:pt x="1750" y="696"/>
                  </a:cubicBezTo>
                  <a:cubicBezTo>
                    <a:pt x="1750" y="696"/>
                    <a:pt x="1750" y="696"/>
                    <a:pt x="1750" y="695"/>
                  </a:cubicBezTo>
                  <a:cubicBezTo>
                    <a:pt x="1750" y="695"/>
                    <a:pt x="1750" y="695"/>
                    <a:pt x="1750" y="694"/>
                  </a:cubicBezTo>
                  <a:cubicBezTo>
                    <a:pt x="1750" y="694"/>
                    <a:pt x="1750" y="694"/>
                    <a:pt x="1750" y="692"/>
                  </a:cubicBezTo>
                  <a:cubicBezTo>
                    <a:pt x="1750" y="692"/>
                    <a:pt x="1750" y="692"/>
                    <a:pt x="1749" y="692"/>
                  </a:cubicBezTo>
                  <a:cubicBezTo>
                    <a:pt x="1749" y="692"/>
                    <a:pt x="1749" y="692"/>
                    <a:pt x="1748" y="692"/>
                  </a:cubicBezTo>
                  <a:cubicBezTo>
                    <a:pt x="1748" y="692"/>
                    <a:pt x="1748" y="692"/>
                    <a:pt x="1747" y="691"/>
                  </a:cubicBezTo>
                  <a:cubicBezTo>
                    <a:pt x="1747" y="691"/>
                    <a:pt x="1747" y="691"/>
                    <a:pt x="1747" y="690"/>
                  </a:cubicBezTo>
                  <a:cubicBezTo>
                    <a:pt x="1747" y="690"/>
                    <a:pt x="1747" y="690"/>
                    <a:pt x="1746" y="687"/>
                  </a:cubicBezTo>
                  <a:cubicBezTo>
                    <a:pt x="1746" y="687"/>
                    <a:pt x="1746" y="687"/>
                    <a:pt x="1745" y="687"/>
                  </a:cubicBezTo>
                  <a:cubicBezTo>
                    <a:pt x="1745" y="687"/>
                    <a:pt x="1745" y="687"/>
                    <a:pt x="1745" y="686"/>
                  </a:cubicBezTo>
                  <a:cubicBezTo>
                    <a:pt x="1745" y="686"/>
                    <a:pt x="1745" y="686"/>
                    <a:pt x="1744" y="685"/>
                  </a:cubicBezTo>
                  <a:cubicBezTo>
                    <a:pt x="1744" y="685"/>
                    <a:pt x="1744" y="685"/>
                    <a:pt x="1744" y="686"/>
                  </a:cubicBezTo>
                  <a:cubicBezTo>
                    <a:pt x="1744" y="686"/>
                    <a:pt x="1744" y="686"/>
                    <a:pt x="1744" y="687"/>
                  </a:cubicBezTo>
                  <a:cubicBezTo>
                    <a:pt x="1744" y="687"/>
                    <a:pt x="1744" y="687"/>
                    <a:pt x="1745" y="688"/>
                  </a:cubicBezTo>
                  <a:cubicBezTo>
                    <a:pt x="1745" y="688"/>
                    <a:pt x="1745" y="688"/>
                    <a:pt x="1745" y="689"/>
                  </a:cubicBezTo>
                  <a:cubicBezTo>
                    <a:pt x="1745" y="689"/>
                    <a:pt x="1745" y="689"/>
                    <a:pt x="1744" y="690"/>
                  </a:cubicBezTo>
                  <a:cubicBezTo>
                    <a:pt x="1744" y="690"/>
                    <a:pt x="1744" y="690"/>
                    <a:pt x="1744" y="691"/>
                  </a:cubicBezTo>
                  <a:cubicBezTo>
                    <a:pt x="1744" y="691"/>
                    <a:pt x="1744" y="691"/>
                    <a:pt x="1743" y="692"/>
                  </a:cubicBezTo>
                  <a:cubicBezTo>
                    <a:pt x="1743" y="692"/>
                    <a:pt x="1743" y="692"/>
                    <a:pt x="1742" y="692"/>
                  </a:cubicBezTo>
                  <a:cubicBezTo>
                    <a:pt x="1742" y="692"/>
                    <a:pt x="1742" y="692"/>
                    <a:pt x="1741" y="691"/>
                  </a:cubicBezTo>
                  <a:cubicBezTo>
                    <a:pt x="1741" y="691"/>
                    <a:pt x="1741" y="691"/>
                    <a:pt x="1740" y="691"/>
                  </a:cubicBezTo>
                  <a:cubicBezTo>
                    <a:pt x="1740" y="691"/>
                    <a:pt x="1740" y="691"/>
                    <a:pt x="1741" y="692"/>
                  </a:cubicBezTo>
                  <a:cubicBezTo>
                    <a:pt x="1741" y="692"/>
                    <a:pt x="1741" y="692"/>
                    <a:pt x="1742" y="692"/>
                  </a:cubicBezTo>
                  <a:cubicBezTo>
                    <a:pt x="1742" y="692"/>
                    <a:pt x="1742" y="692"/>
                    <a:pt x="1740" y="693"/>
                  </a:cubicBezTo>
                  <a:cubicBezTo>
                    <a:pt x="1740" y="693"/>
                    <a:pt x="1740" y="693"/>
                    <a:pt x="1739" y="693"/>
                  </a:cubicBezTo>
                  <a:lnTo>
                    <a:pt x="1739" y="694"/>
                  </a:lnTo>
                  <a:close/>
                  <a:moveTo>
                    <a:pt x="1870" y="573"/>
                  </a:moveTo>
                  <a:cubicBezTo>
                    <a:pt x="1869" y="574"/>
                    <a:pt x="1869" y="574"/>
                    <a:pt x="1869" y="574"/>
                  </a:cubicBezTo>
                  <a:cubicBezTo>
                    <a:pt x="1870" y="574"/>
                    <a:pt x="1870" y="574"/>
                    <a:pt x="1870" y="574"/>
                  </a:cubicBezTo>
                  <a:cubicBezTo>
                    <a:pt x="1871" y="574"/>
                    <a:pt x="1871" y="574"/>
                    <a:pt x="1871" y="574"/>
                  </a:cubicBezTo>
                  <a:cubicBezTo>
                    <a:pt x="1872" y="574"/>
                    <a:pt x="1872" y="574"/>
                    <a:pt x="1872" y="574"/>
                  </a:cubicBezTo>
                  <a:cubicBezTo>
                    <a:pt x="1872" y="575"/>
                    <a:pt x="1872" y="575"/>
                    <a:pt x="1872" y="575"/>
                  </a:cubicBezTo>
                  <a:cubicBezTo>
                    <a:pt x="1874" y="576"/>
                    <a:pt x="1874" y="576"/>
                    <a:pt x="1874" y="576"/>
                  </a:cubicBezTo>
                  <a:cubicBezTo>
                    <a:pt x="1875" y="577"/>
                    <a:pt x="1875" y="577"/>
                    <a:pt x="1875" y="577"/>
                  </a:cubicBezTo>
                  <a:cubicBezTo>
                    <a:pt x="1877" y="575"/>
                    <a:pt x="1877" y="575"/>
                    <a:pt x="1877" y="575"/>
                  </a:cubicBezTo>
                  <a:cubicBezTo>
                    <a:pt x="1876" y="575"/>
                    <a:pt x="1876" y="575"/>
                    <a:pt x="1876" y="575"/>
                  </a:cubicBezTo>
                  <a:cubicBezTo>
                    <a:pt x="1875" y="576"/>
                    <a:pt x="1875" y="576"/>
                    <a:pt x="1875" y="576"/>
                  </a:cubicBezTo>
                  <a:cubicBezTo>
                    <a:pt x="1874" y="576"/>
                    <a:pt x="1874" y="576"/>
                    <a:pt x="1874" y="576"/>
                  </a:cubicBezTo>
                  <a:cubicBezTo>
                    <a:pt x="1873" y="575"/>
                    <a:pt x="1873" y="575"/>
                    <a:pt x="1873" y="575"/>
                  </a:cubicBezTo>
                  <a:cubicBezTo>
                    <a:pt x="1872" y="573"/>
                    <a:pt x="1872" y="573"/>
                    <a:pt x="1872" y="573"/>
                  </a:cubicBezTo>
                  <a:cubicBezTo>
                    <a:pt x="1871" y="574"/>
                    <a:pt x="1871" y="574"/>
                    <a:pt x="1871" y="574"/>
                  </a:cubicBezTo>
                  <a:cubicBezTo>
                    <a:pt x="1870" y="573"/>
                    <a:pt x="1870" y="573"/>
                    <a:pt x="1870" y="573"/>
                  </a:cubicBezTo>
                  <a:close/>
                  <a:moveTo>
                    <a:pt x="1867" y="574"/>
                  </a:moveTo>
                  <a:cubicBezTo>
                    <a:pt x="1865" y="577"/>
                    <a:pt x="1865" y="577"/>
                    <a:pt x="1865" y="577"/>
                  </a:cubicBezTo>
                  <a:cubicBezTo>
                    <a:pt x="1867" y="575"/>
                    <a:pt x="1867" y="575"/>
                    <a:pt x="1867" y="575"/>
                  </a:cubicBezTo>
                  <a:cubicBezTo>
                    <a:pt x="1868" y="574"/>
                    <a:pt x="1868" y="574"/>
                    <a:pt x="1868" y="574"/>
                  </a:cubicBezTo>
                  <a:cubicBezTo>
                    <a:pt x="1868" y="573"/>
                    <a:pt x="1868" y="573"/>
                    <a:pt x="1868" y="573"/>
                  </a:cubicBezTo>
                  <a:cubicBezTo>
                    <a:pt x="1867" y="574"/>
                    <a:pt x="1867" y="574"/>
                    <a:pt x="1867" y="574"/>
                  </a:cubicBezTo>
                  <a:close/>
                  <a:moveTo>
                    <a:pt x="1169" y="348"/>
                  </a:moveTo>
                  <a:cubicBezTo>
                    <a:pt x="1169" y="348"/>
                    <a:pt x="1169" y="348"/>
                    <a:pt x="1171" y="347"/>
                  </a:cubicBezTo>
                  <a:cubicBezTo>
                    <a:pt x="1171" y="347"/>
                    <a:pt x="1171" y="347"/>
                    <a:pt x="1170" y="347"/>
                  </a:cubicBezTo>
                  <a:cubicBezTo>
                    <a:pt x="1170" y="347"/>
                    <a:pt x="1170" y="347"/>
                    <a:pt x="1169" y="348"/>
                  </a:cubicBezTo>
                  <a:close/>
                  <a:moveTo>
                    <a:pt x="1267" y="470"/>
                  </a:moveTo>
                  <a:cubicBezTo>
                    <a:pt x="1267" y="470"/>
                    <a:pt x="1267" y="470"/>
                    <a:pt x="1267" y="469"/>
                  </a:cubicBezTo>
                  <a:cubicBezTo>
                    <a:pt x="1267" y="469"/>
                    <a:pt x="1267" y="469"/>
                    <a:pt x="1266" y="468"/>
                  </a:cubicBezTo>
                  <a:lnTo>
                    <a:pt x="1267" y="470"/>
                  </a:lnTo>
                  <a:close/>
                  <a:moveTo>
                    <a:pt x="1288" y="469"/>
                  </a:moveTo>
                  <a:cubicBezTo>
                    <a:pt x="1288" y="469"/>
                    <a:pt x="1288" y="469"/>
                    <a:pt x="1292" y="468"/>
                  </a:cubicBezTo>
                  <a:cubicBezTo>
                    <a:pt x="1292" y="468"/>
                    <a:pt x="1292" y="468"/>
                    <a:pt x="1289" y="468"/>
                  </a:cubicBezTo>
                  <a:lnTo>
                    <a:pt x="1288" y="469"/>
                  </a:lnTo>
                  <a:close/>
                  <a:moveTo>
                    <a:pt x="1190" y="474"/>
                  </a:moveTo>
                  <a:cubicBezTo>
                    <a:pt x="1190" y="474"/>
                    <a:pt x="1190" y="474"/>
                    <a:pt x="1191" y="475"/>
                  </a:cubicBezTo>
                  <a:cubicBezTo>
                    <a:pt x="1191" y="475"/>
                    <a:pt x="1191" y="475"/>
                    <a:pt x="1191" y="474"/>
                  </a:cubicBezTo>
                  <a:lnTo>
                    <a:pt x="1190" y="474"/>
                  </a:lnTo>
                  <a:close/>
                  <a:moveTo>
                    <a:pt x="1178" y="488"/>
                  </a:moveTo>
                  <a:cubicBezTo>
                    <a:pt x="1178" y="488"/>
                    <a:pt x="1178" y="488"/>
                    <a:pt x="1177" y="487"/>
                  </a:cubicBezTo>
                  <a:cubicBezTo>
                    <a:pt x="1177" y="487"/>
                    <a:pt x="1177" y="487"/>
                    <a:pt x="1176" y="487"/>
                  </a:cubicBezTo>
                  <a:lnTo>
                    <a:pt x="1178" y="488"/>
                  </a:lnTo>
                  <a:close/>
                  <a:moveTo>
                    <a:pt x="1320" y="815"/>
                  </a:moveTo>
                  <a:cubicBezTo>
                    <a:pt x="1320" y="815"/>
                    <a:pt x="1320" y="815"/>
                    <a:pt x="1319" y="816"/>
                  </a:cubicBezTo>
                  <a:cubicBezTo>
                    <a:pt x="1319" y="816"/>
                    <a:pt x="1319" y="816"/>
                    <a:pt x="1320" y="816"/>
                  </a:cubicBezTo>
                  <a:lnTo>
                    <a:pt x="1320" y="815"/>
                  </a:lnTo>
                  <a:close/>
                  <a:moveTo>
                    <a:pt x="1221" y="712"/>
                  </a:moveTo>
                  <a:cubicBezTo>
                    <a:pt x="1221" y="712"/>
                    <a:pt x="1221" y="712"/>
                    <a:pt x="1223" y="713"/>
                  </a:cubicBezTo>
                  <a:cubicBezTo>
                    <a:pt x="1223" y="713"/>
                    <a:pt x="1223" y="713"/>
                    <a:pt x="1222" y="712"/>
                  </a:cubicBezTo>
                  <a:lnTo>
                    <a:pt x="1221" y="712"/>
                  </a:lnTo>
                  <a:close/>
                  <a:moveTo>
                    <a:pt x="1272" y="915"/>
                  </a:moveTo>
                  <a:cubicBezTo>
                    <a:pt x="1272" y="915"/>
                    <a:pt x="1272" y="915"/>
                    <a:pt x="1288" y="911"/>
                  </a:cubicBezTo>
                  <a:cubicBezTo>
                    <a:pt x="1288" y="911"/>
                    <a:pt x="1288" y="911"/>
                    <a:pt x="1282" y="912"/>
                  </a:cubicBezTo>
                  <a:lnTo>
                    <a:pt x="1272" y="915"/>
                  </a:lnTo>
                  <a:close/>
                  <a:moveTo>
                    <a:pt x="1213" y="716"/>
                  </a:moveTo>
                  <a:cubicBezTo>
                    <a:pt x="1213" y="716"/>
                    <a:pt x="1213" y="716"/>
                    <a:pt x="1214" y="717"/>
                  </a:cubicBezTo>
                  <a:cubicBezTo>
                    <a:pt x="1214" y="717"/>
                    <a:pt x="1214" y="717"/>
                    <a:pt x="1214" y="716"/>
                  </a:cubicBezTo>
                  <a:lnTo>
                    <a:pt x="1213" y="716"/>
                  </a:lnTo>
                  <a:close/>
                  <a:moveTo>
                    <a:pt x="1348" y="805"/>
                  </a:moveTo>
                  <a:cubicBezTo>
                    <a:pt x="1350" y="805"/>
                    <a:pt x="1350" y="805"/>
                    <a:pt x="1350" y="805"/>
                  </a:cubicBezTo>
                  <a:cubicBezTo>
                    <a:pt x="1351" y="805"/>
                    <a:pt x="1351" y="805"/>
                    <a:pt x="1351" y="805"/>
                  </a:cubicBezTo>
                  <a:lnTo>
                    <a:pt x="1348" y="805"/>
                  </a:lnTo>
                  <a:close/>
                  <a:moveTo>
                    <a:pt x="1223" y="653"/>
                  </a:moveTo>
                  <a:cubicBezTo>
                    <a:pt x="1223" y="653"/>
                    <a:pt x="1223" y="653"/>
                    <a:pt x="1229" y="651"/>
                  </a:cubicBezTo>
                  <a:cubicBezTo>
                    <a:pt x="1229" y="651"/>
                    <a:pt x="1229" y="651"/>
                    <a:pt x="1236" y="648"/>
                  </a:cubicBezTo>
                  <a:lnTo>
                    <a:pt x="1223" y="653"/>
                  </a:lnTo>
                  <a:close/>
                  <a:moveTo>
                    <a:pt x="1335" y="971"/>
                  </a:moveTo>
                  <a:cubicBezTo>
                    <a:pt x="1335" y="971"/>
                    <a:pt x="1335" y="971"/>
                    <a:pt x="1334" y="971"/>
                  </a:cubicBezTo>
                  <a:cubicBezTo>
                    <a:pt x="1334" y="971"/>
                    <a:pt x="1334" y="971"/>
                    <a:pt x="1334" y="972"/>
                  </a:cubicBezTo>
                  <a:lnTo>
                    <a:pt x="1335" y="971"/>
                  </a:lnTo>
                  <a:close/>
                  <a:moveTo>
                    <a:pt x="1815" y="419"/>
                  </a:moveTo>
                  <a:cubicBezTo>
                    <a:pt x="1815" y="419"/>
                    <a:pt x="1815" y="419"/>
                    <a:pt x="1814" y="419"/>
                  </a:cubicBezTo>
                  <a:cubicBezTo>
                    <a:pt x="1814" y="419"/>
                    <a:pt x="1814" y="419"/>
                    <a:pt x="1814" y="419"/>
                  </a:cubicBezTo>
                  <a:cubicBezTo>
                    <a:pt x="1814" y="419"/>
                    <a:pt x="1814" y="419"/>
                    <a:pt x="1815" y="419"/>
                  </a:cubicBezTo>
                  <a:close/>
                  <a:moveTo>
                    <a:pt x="1557" y="224"/>
                  </a:moveTo>
                  <a:cubicBezTo>
                    <a:pt x="1555" y="223"/>
                    <a:pt x="1555" y="223"/>
                    <a:pt x="1555" y="223"/>
                  </a:cubicBezTo>
                  <a:cubicBezTo>
                    <a:pt x="1558" y="225"/>
                    <a:pt x="1558" y="225"/>
                    <a:pt x="1558" y="225"/>
                  </a:cubicBezTo>
                  <a:cubicBezTo>
                    <a:pt x="1559" y="225"/>
                    <a:pt x="1559" y="225"/>
                    <a:pt x="1559" y="225"/>
                  </a:cubicBezTo>
                  <a:cubicBezTo>
                    <a:pt x="1560" y="227"/>
                    <a:pt x="1560" y="227"/>
                    <a:pt x="1560" y="227"/>
                  </a:cubicBezTo>
                  <a:cubicBezTo>
                    <a:pt x="1561" y="229"/>
                    <a:pt x="1561" y="229"/>
                    <a:pt x="1561" y="229"/>
                  </a:cubicBezTo>
                  <a:cubicBezTo>
                    <a:pt x="1561" y="226"/>
                    <a:pt x="1561" y="226"/>
                    <a:pt x="1561" y="226"/>
                  </a:cubicBezTo>
                  <a:cubicBezTo>
                    <a:pt x="1560" y="225"/>
                    <a:pt x="1560" y="225"/>
                    <a:pt x="1560" y="225"/>
                  </a:cubicBezTo>
                  <a:cubicBezTo>
                    <a:pt x="1559" y="225"/>
                    <a:pt x="1559" y="225"/>
                    <a:pt x="1559" y="225"/>
                  </a:cubicBezTo>
                  <a:cubicBezTo>
                    <a:pt x="1557" y="224"/>
                    <a:pt x="1557" y="224"/>
                    <a:pt x="1557" y="224"/>
                  </a:cubicBezTo>
                  <a:close/>
                  <a:moveTo>
                    <a:pt x="1439" y="682"/>
                  </a:moveTo>
                  <a:cubicBezTo>
                    <a:pt x="1439" y="682"/>
                    <a:pt x="1439" y="682"/>
                    <a:pt x="1463" y="675"/>
                  </a:cubicBezTo>
                  <a:cubicBezTo>
                    <a:pt x="1463" y="675"/>
                    <a:pt x="1463" y="675"/>
                    <a:pt x="1480" y="670"/>
                  </a:cubicBezTo>
                  <a:lnTo>
                    <a:pt x="1439" y="682"/>
                  </a:lnTo>
                  <a:close/>
                  <a:moveTo>
                    <a:pt x="1464" y="552"/>
                  </a:moveTo>
                  <a:cubicBezTo>
                    <a:pt x="1464" y="552"/>
                    <a:pt x="1464" y="552"/>
                    <a:pt x="1463" y="551"/>
                  </a:cubicBezTo>
                  <a:cubicBezTo>
                    <a:pt x="1463" y="551"/>
                    <a:pt x="1463" y="551"/>
                    <a:pt x="1463" y="549"/>
                  </a:cubicBezTo>
                  <a:cubicBezTo>
                    <a:pt x="1463" y="549"/>
                    <a:pt x="1463" y="549"/>
                    <a:pt x="1461" y="546"/>
                  </a:cubicBezTo>
                  <a:cubicBezTo>
                    <a:pt x="1461" y="546"/>
                    <a:pt x="1461" y="546"/>
                    <a:pt x="1461" y="544"/>
                  </a:cubicBezTo>
                  <a:cubicBezTo>
                    <a:pt x="1461" y="544"/>
                    <a:pt x="1461" y="544"/>
                    <a:pt x="1461" y="541"/>
                  </a:cubicBezTo>
                  <a:cubicBezTo>
                    <a:pt x="1461" y="541"/>
                    <a:pt x="1461" y="541"/>
                    <a:pt x="1461" y="540"/>
                  </a:cubicBezTo>
                  <a:cubicBezTo>
                    <a:pt x="1461" y="540"/>
                    <a:pt x="1461" y="540"/>
                    <a:pt x="1461" y="538"/>
                  </a:cubicBezTo>
                  <a:cubicBezTo>
                    <a:pt x="1461" y="538"/>
                    <a:pt x="1461" y="538"/>
                    <a:pt x="1460" y="536"/>
                  </a:cubicBezTo>
                  <a:cubicBezTo>
                    <a:pt x="1460" y="536"/>
                    <a:pt x="1460" y="536"/>
                    <a:pt x="1459" y="536"/>
                  </a:cubicBezTo>
                  <a:cubicBezTo>
                    <a:pt x="1459" y="536"/>
                    <a:pt x="1459" y="536"/>
                    <a:pt x="1458" y="534"/>
                  </a:cubicBezTo>
                  <a:cubicBezTo>
                    <a:pt x="1458" y="534"/>
                    <a:pt x="1458" y="534"/>
                    <a:pt x="1457" y="534"/>
                  </a:cubicBezTo>
                  <a:cubicBezTo>
                    <a:pt x="1457" y="534"/>
                    <a:pt x="1457" y="534"/>
                    <a:pt x="1456" y="534"/>
                  </a:cubicBezTo>
                  <a:cubicBezTo>
                    <a:pt x="1456" y="534"/>
                    <a:pt x="1456" y="534"/>
                    <a:pt x="1456" y="536"/>
                  </a:cubicBezTo>
                  <a:cubicBezTo>
                    <a:pt x="1456" y="536"/>
                    <a:pt x="1456" y="536"/>
                    <a:pt x="1455" y="534"/>
                  </a:cubicBezTo>
                  <a:cubicBezTo>
                    <a:pt x="1455" y="534"/>
                    <a:pt x="1455" y="534"/>
                    <a:pt x="1455" y="533"/>
                  </a:cubicBezTo>
                  <a:cubicBezTo>
                    <a:pt x="1455" y="533"/>
                    <a:pt x="1455" y="533"/>
                    <a:pt x="1456" y="532"/>
                  </a:cubicBezTo>
                  <a:cubicBezTo>
                    <a:pt x="1456" y="532"/>
                    <a:pt x="1456" y="532"/>
                    <a:pt x="1457" y="533"/>
                  </a:cubicBezTo>
                  <a:cubicBezTo>
                    <a:pt x="1457" y="533"/>
                    <a:pt x="1457" y="533"/>
                    <a:pt x="1458" y="533"/>
                  </a:cubicBezTo>
                  <a:cubicBezTo>
                    <a:pt x="1458" y="533"/>
                    <a:pt x="1458" y="533"/>
                    <a:pt x="1459" y="533"/>
                  </a:cubicBezTo>
                  <a:cubicBezTo>
                    <a:pt x="1459" y="533"/>
                    <a:pt x="1459" y="533"/>
                    <a:pt x="1458" y="531"/>
                  </a:cubicBezTo>
                  <a:cubicBezTo>
                    <a:pt x="1458" y="531"/>
                    <a:pt x="1458" y="531"/>
                    <a:pt x="1457" y="532"/>
                  </a:cubicBezTo>
                  <a:cubicBezTo>
                    <a:pt x="1457" y="532"/>
                    <a:pt x="1457" y="532"/>
                    <a:pt x="1457" y="530"/>
                  </a:cubicBezTo>
                  <a:cubicBezTo>
                    <a:pt x="1457" y="530"/>
                    <a:pt x="1457" y="530"/>
                    <a:pt x="1457" y="529"/>
                  </a:cubicBezTo>
                  <a:cubicBezTo>
                    <a:pt x="1457" y="529"/>
                    <a:pt x="1457" y="529"/>
                    <a:pt x="1456" y="529"/>
                  </a:cubicBezTo>
                  <a:cubicBezTo>
                    <a:pt x="1456" y="529"/>
                    <a:pt x="1456" y="529"/>
                    <a:pt x="1454" y="529"/>
                  </a:cubicBezTo>
                  <a:cubicBezTo>
                    <a:pt x="1454" y="529"/>
                    <a:pt x="1454" y="529"/>
                    <a:pt x="1454" y="530"/>
                  </a:cubicBezTo>
                  <a:cubicBezTo>
                    <a:pt x="1454" y="530"/>
                    <a:pt x="1454" y="530"/>
                    <a:pt x="1455" y="531"/>
                  </a:cubicBezTo>
                  <a:cubicBezTo>
                    <a:pt x="1455" y="531"/>
                    <a:pt x="1455" y="531"/>
                    <a:pt x="1452" y="529"/>
                  </a:cubicBezTo>
                  <a:cubicBezTo>
                    <a:pt x="1452" y="529"/>
                    <a:pt x="1452" y="529"/>
                    <a:pt x="1452" y="528"/>
                  </a:cubicBezTo>
                  <a:cubicBezTo>
                    <a:pt x="1452" y="528"/>
                    <a:pt x="1452" y="528"/>
                    <a:pt x="1451" y="527"/>
                  </a:cubicBezTo>
                  <a:cubicBezTo>
                    <a:pt x="1451" y="527"/>
                    <a:pt x="1451" y="527"/>
                    <a:pt x="1451" y="524"/>
                  </a:cubicBezTo>
                  <a:cubicBezTo>
                    <a:pt x="1451" y="524"/>
                    <a:pt x="1451" y="524"/>
                    <a:pt x="1452" y="523"/>
                  </a:cubicBezTo>
                  <a:cubicBezTo>
                    <a:pt x="1452" y="523"/>
                    <a:pt x="1452" y="523"/>
                    <a:pt x="1452" y="521"/>
                  </a:cubicBezTo>
                  <a:cubicBezTo>
                    <a:pt x="1452" y="521"/>
                    <a:pt x="1452" y="521"/>
                    <a:pt x="1451" y="519"/>
                  </a:cubicBezTo>
                  <a:cubicBezTo>
                    <a:pt x="1451" y="519"/>
                    <a:pt x="1451" y="519"/>
                    <a:pt x="1450" y="518"/>
                  </a:cubicBezTo>
                  <a:cubicBezTo>
                    <a:pt x="1450" y="518"/>
                    <a:pt x="1450" y="518"/>
                    <a:pt x="1449" y="517"/>
                  </a:cubicBezTo>
                  <a:cubicBezTo>
                    <a:pt x="1449" y="517"/>
                    <a:pt x="1449" y="517"/>
                    <a:pt x="1449" y="516"/>
                  </a:cubicBezTo>
                  <a:cubicBezTo>
                    <a:pt x="1449" y="516"/>
                    <a:pt x="1449" y="516"/>
                    <a:pt x="1448" y="515"/>
                  </a:cubicBezTo>
                  <a:cubicBezTo>
                    <a:pt x="1448" y="515"/>
                    <a:pt x="1448" y="515"/>
                    <a:pt x="1448" y="514"/>
                  </a:cubicBezTo>
                  <a:cubicBezTo>
                    <a:pt x="1448" y="514"/>
                    <a:pt x="1448" y="514"/>
                    <a:pt x="1448" y="513"/>
                  </a:cubicBezTo>
                  <a:cubicBezTo>
                    <a:pt x="1448" y="513"/>
                    <a:pt x="1448" y="513"/>
                    <a:pt x="1447" y="511"/>
                  </a:cubicBezTo>
                  <a:cubicBezTo>
                    <a:pt x="1447" y="511"/>
                    <a:pt x="1447" y="511"/>
                    <a:pt x="1448" y="509"/>
                  </a:cubicBezTo>
                  <a:cubicBezTo>
                    <a:pt x="1448" y="509"/>
                    <a:pt x="1448" y="509"/>
                    <a:pt x="1448" y="508"/>
                  </a:cubicBezTo>
                  <a:cubicBezTo>
                    <a:pt x="1448" y="508"/>
                    <a:pt x="1448" y="508"/>
                    <a:pt x="1448" y="507"/>
                  </a:cubicBezTo>
                  <a:cubicBezTo>
                    <a:pt x="1448" y="507"/>
                    <a:pt x="1448" y="507"/>
                    <a:pt x="1449" y="507"/>
                  </a:cubicBezTo>
                  <a:cubicBezTo>
                    <a:pt x="1449" y="507"/>
                    <a:pt x="1449" y="507"/>
                    <a:pt x="1448" y="506"/>
                  </a:cubicBezTo>
                  <a:cubicBezTo>
                    <a:pt x="1448" y="506"/>
                    <a:pt x="1448" y="506"/>
                    <a:pt x="1447" y="506"/>
                  </a:cubicBezTo>
                  <a:cubicBezTo>
                    <a:pt x="1447" y="506"/>
                    <a:pt x="1447" y="506"/>
                    <a:pt x="1446" y="506"/>
                  </a:cubicBezTo>
                  <a:cubicBezTo>
                    <a:pt x="1446" y="506"/>
                    <a:pt x="1446" y="506"/>
                    <a:pt x="1445" y="506"/>
                  </a:cubicBezTo>
                  <a:cubicBezTo>
                    <a:pt x="1445" y="506"/>
                    <a:pt x="1445" y="506"/>
                    <a:pt x="1444" y="506"/>
                  </a:cubicBezTo>
                  <a:cubicBezTo>
                    <a:pt x="1444" y="506"/>
                    <a:pt x="1444" y="506"/>
                    <a:pt x="1443" y="506"/>
                  </a:cubicBezTo>
                  <a:cubicBezTo>
                    <a:pt x="1443" y="506"/>
                    <a:pt x="1443" y="506"/>
                    <a:pt x="1443" y="505"/>
                  </a:cubicBezTo>
                  <a:cubicBezTo>
                    <a:pt x="1443" y="505"/>
                    <a:pt x="1443" y="505"/>
                    <a:pt x="1442" y="504"/>
                  </a:cubicBezTo>
                  <a:cubicBezTo>
                    <a:pt x="1442" y="504"/>
                    <a:pt x="1442" y="504"/>
                    <a:pt x="1442" y="503"/>
                  </a:cubicBezTo>
                  <a:cubicBezTo>
                    <a:pt x="1442" y="503"/>
                    <a:pt x="1442" y="503"/>
                    <a:pt x="1441" y="503"/>
                  </a:cubicBezTo>
                  <a:cubicBezTo>
                    <a:pt x="1441" y="503"/>
                    <a:pt x="1441" y="503"/>
                    <a:pt x="1439" y="504"/>
                  </a:cubicBezTo>
                  <a:cubicBezTo>
                    <a:pt x="1439" y="504"/>
                    <a:pt x="1439" y="504"/>
                    <a:pt x="1439" y="502"/>
                  </a:cubicBezTo>
                  <a:cubicBezTo>
                    <a:pt x="1439" y="502"/>
                    <a:pt x="1439" y="502"/>
                    <a:pt x="1439" y="501"/>
                  </a:cubicBezTo>
                  <a:cubicBezTo>
                    <a:pt x="1439" y="501"/>
                    <a:pt x="1439" y="501"/>
                    <a:pt x="1437" y="499"/>
                  </a:cubicBezTo>
                  <a:cubicBezTo>
                    <a:pt x="1437" y="499"/>
                    <a:pt x="1437" y="499"/>
                    <a:pt x="1437" y="498"/>
                  </a:cubicBezTo>
                  <a:cubicBezTo>
                    <a:pt x="1437" y="498"/>
                    <a:pt x="1437" y="498"/>
                    <a:pt x="1436" y="498"/>
                  </a:cubicBezTo>
                  <a:cubicBezTo>
                    <a:pt x="1436" y="498"/>
                    <a:pt x="1436" y="498"/>
                    <a:pt x="1436" y="496"/>
                  </a:cubicBezTo>
                  <a:cubicBezTo>
                    <a:pt x="1436" y="496"/>
                    <a:pt x="1436" y="496"/>
                    <a:pt x="1435" y="496"/>
                  </a:cubicBezTo>
                  <a:cubicBezTo>
                    <a:pt x="1435" y="496"/>
                    <a:pt x="1435" y="496"/>
                    <a:pt x="1435" y="495"/>
                  </a:cubicBezTo>
                  <a:cubicBezTo>
                    <a:pt x="1435" y="495"/>
                    <a:pt x="1435" y="495"/>
                    <a:pt x="1434" y="495"/>
                  </a:cubicBezTo>
                  <a:cubicBezTo>
                    <a:pt x="1434" y="495"/>
                    <a:pt x="1434" y="495"/>
                    <a:pt x="1433" y="495"/>
                  </a:cubicBezTo>
                  <a:cubicBezTo>
                    <a:pt x="1433" y="495"/>
                    <a:pt x="1433" y="495"/>
                    <a:pt x="1432" y="494"/>
                  </a:cubicBezTo>
                  <a:cubicBezTo>
                    <a:pt x="1432" y="494"/>
                    <a:pt x="1432" y="494"/>
                    <a:pt x="1432" y="493"/>
                  </a:cubicBezTo>
                  <a:cubicBezTo>
                    <a:pt x="1432" y="493"/>
                    <a:pt x="1432" y="493"/>
                    <a:pt x="1432" y="492"/>
                  </a:cubicBezTo>
                  <a:cubicBezTo>
                    <a:pt x="1432" y="492"/>
                    <a:pt x="1432" y="492"/>
                    <a:pt x="1433" y="493"/>
                  </a:cubicBezTo>
                  <a:cubicBezTo>
                    <a:pt x="1433" y="493"/>
                    <a:pt x="1433" y="493"/>
                    <a:pt x="1435" y="492"/>
                  </a:cubicBezTo>
                  <a:cubicBezTo>
                    <a:pt x="1435" y="492"/>
                    <a:pt x="1435" y="492"/>
                    <a:pt x="1435" y="493"/>
                  </a:cubicBezTo>
                  <a:cubicBezTo>
                    <a:pt x="1435" y="493"/>
                    <a:pt x="1435" y="493"/>
                    <a:pt x="1436" y="493"/>
                  </a:cubicBezTo>
                  <a:cubicBezTo>
                    <a:pt x="1436" y="493"/>
                    <a:pt x="1436" y="493"/>
                    <a:pt x="1437" y="493"/>
                  </a:cubicBezTo>
                  <a:cubicBezTo>
                    <a:pt x="1437" y="493"/>
                    <a:pt x="1437" y="493"/>
                    <a:pt x="1437" y="492"/>
                  </a:cubicBezTo>
                  <a:cubicBezTo>
                    <a:pt x="1437" y="492"/>
                    <a:pt x="1437" y="492"/>
                    <a:pt x="1438" y="492"/>
                  </a:cubicBezTo>
                  <a:cubicBezTo>
                    <a:pt x="1438" y="492"/>
                    <a:pt x="1438" y="492"/>
                    <a:pt x="1439" y="493"/>
                  </a:cubicBezTo>
                  <a:cubicBezTo>
                    <a:pt x="1439" y="493"/>
                    <a:pt x="1439" y="493"/>
                    <a:pt x="1439" y="492"/>
                  </a:cubicBezTo>
                  <a:cubicBezTo>
                    <a:pt x="1439" y="492"/>
                    <a:pt x="1439" y="492"/>
                    <a:pt x="1438" y="492"/>
                  </a:cubicBezTo>
                  <a:cubicBezTo>
                    <a:pt x="1438" y="492"/>
                    <a:pt x="1438" y="492"/>
                    <a:pt x="1437" y="491"/>
                  </a:cubicBezTo>
                  <a:cubicBezTo>
                    <a:pt x="1437" y="491"/>
                    <a:pt x="1437" y="491"/>
                    <a:pt x="1436" y="489"/>
                  </a:cubicBezTo>
                  <a:cubicBezTo>
                    <a:pt x="1436" y="489"/>
                    <a:pt x="1436" y="489"/>
                    <a:pt x="1436" y="488"/>
                  </a:cubicBezTo>
                  <a:cubicBezTo>
                    <a:pt x="1436" y="488"/>
                    <a:pt x="1436" y="488"/>
                    <a:pt x="1437" y="488"/>
                  </a:cubicBezTo>
                  <a:cubicBezTo>
                    <a:pt x="1437" y="488"/>
                    <a:pt x="1437" y="488"/>
                    <a:pt x="1437" y="487"/>
                  </a:cubicBezTo>
                  <a:cubicBezTo>
                    <a:pt x="1437" y="487"/>
                    <a:pt x="1437" y="487"/>
                    <a:pt x="1437" y="486"/>
                  </a:cubicBezTo>
                  <a:cubicBezTo>
                    <a:pt x="1437" y="486"/>
                    <a:pt x="1437" y="486"/>
                    <a:pt x="1439" y="485"/>
                  </a:cubicBezTo>
                  <a:cubicBezTo>
                    <a:pt x="1439" y="485"/>
                    <a:pt x="1439" y="485"/>
                    <a:pt x="1440" y="485"/>
                  </a:cubicBezTo>
                  <a:cubicBezTo>
                    <a:pt x="1440" y="485"/>
                    <a:pt x="1440" y="485"/>
                    <a:pt x="1441" y="485"/>
                  </a:cubicBezTo>
                  <a:cubicBezTo>
                    <a:pt x="1441" y="485"/>
                    <a:pt x="1441" y="485"/>
                    <a:pt x="1442" y="485"/>
                  </a:cubicBezTo>
                  <a:cubicBezTo>
                    <a:pt x="1442" y="485"/>
                    <a:pt x="1442" y="485"/>
                    <a:pt x="1443" y="485"/>
                  </a:cubicBezTo>
                  <a:cubicBezTo>
                    <a:pt x="1443" y="485"/>
                    <a:pt x="1443" y="485"/>
                    <a:pt x="1444" y="485"/>
                  </a:cubicBezTo>
                  <a:cubicBezTo>
                    <a:pt x="1444" y="485"/>
                    <a:pt x="1444" y="485"/>
                    <a:pt x="1445" y="485"/>
                  </a:cubicBezTo>
                  <a:cubicBezTo>
                    <a:pt x="1445" y="485"/>
                    <a:pt x="1445" y="485"/>
                    <a:pt x="1446" y="486"/>
                  </a:cubicBezTo>
                  <a:cubicBezTo>
                    <a:pt x="1446" y="486"/>
                    <a:pt x="1446" y="486"/>
                    <a:pt x="1447" y="486"/>
                  </a:cubicBezTo>
                  <a:cubicBezTo>
                    <a:pt x="1447" y="486"/>
                    <a:pt x="1447" y="486"/>
                    <a:pt x="1448" y="486"/>
                  </a:cubicBezTo>
                  <a:cubicBezTo>
                    <a:pt x="1448" y="486"/>
                    <a:pt x="1448" y="486"/>
                    <a:pt x="1448" y="485"/>
                  </a:cubicBezTo>
                  <a:cubicBezTo>
                    <a:pt x="1448" y="485"/>
                    <a:pt x="1448" y="485"/>
                    <a:pt x="1446" y="484"/>
                  </a:cubicBezTo>
                  <a:cubicBezTo>
                    <a:pt x="1446" y="484"/>
                    <a:pt x="1446" y="484"/>
                    <a:pt x="1446" y="483"/>
                  </a:cubicBezTo>
                  <a:cubicBezTo>
                    <a:pt x="1446" y="483"/>
                    <a:pt x="1446" y="483"/>
                    <a:pt x="1446" y="481"/>
                  </a:cubicBezTo>
                  <a:cubicBezTo>
                    <a:pt x="1446" y="481"/>
                    <a:pt x="1446" y="481"/>
                    <a:pt x="1447" y="481"/>
                  </a:cubicBezTo>
                  <a:cubicBezTo>
                    <a:pt x="1447" y="481"/>
                    <a:pt x="1447" y="481"/>
                    <a:pt x="1447" y="480"/>
                  </a:cubicBezTo>
                  <a:cubicBezTo>
                    <a:pt x="1447" y="480"/>
                    <a:pt x="1447" y="480"/>
                    <a:pt x="1446" y="479"/>
                  </a:cubicBezTo>
                  <a:cubicBezTo>
                    <a:pt x="1446" y="479"/>
                    <a:pt x="1446" y="479"/>
                    <a:pt x="1447" y="478"/>
                  </a:cubicBezTo>
                  <a:cubicBezTo>
                    <a:pt x="1447" y="478"/>
                    <a:pt x="1447" y="478"/>
                    <a:pt x="1447" y="477"/>
                  </a:cubicBezTo>
                  <a:cubicBezTo>
                    <a:pt x="1447" y="477"/>
                    <a:pt x="1447" y="477"/>
                    <a:pt x="1446" y="476"/>
                  </a:cubicBezTo>
                  <a:cubicBezTo>
                    <a:pt x="1446" y="476"/>
                    <a:pt x="1446" y="476"/>
                    <a:pt x="1446" y="475"/>
                  </a:cubicBezTo>
                  <a:cubicBezTo>
                    <a:pt x="1446" y="475"/>
                    <a:pt x="1446" y="475"/>
                    <a:pt x="1446" y="474"/>
                  </a:cubicBezTo>
                  <a:cubicBezTo>
                    <a:pt x="1446" y="474"/>
                    <a:pt x="1446" y="474"/>
                    <a:pt x="1445" y="474"/>
                  </a:cubicBezTo>
                  <a:cubicBezTo>
                    <a:pt x="1445" y="474"/>
                    <a:pt x="1445" y="474"/>
                    <a:pt x="1445" y="473"/>
                  </a:cubicBezTo>
                  <a:cubicBezTo>
                    <a:pt x="1445" y="473"/>
                    <a:pt x="1445" y="473"/>
                    <a:pt x="1445" y="472"/>
                  </a:cubicBezTo>
                  <a:cubicBezTo>
                    <a:pt x="1445" y="472"/>
                    <a:pt x="1445" y="472"/>
                    <a:pt x="1442" y="472"/>
                  </a:cubicBezTo>
                  <a:cubicBezTo>
                    <a:pt x="1442" y="472"/>
                    <a:pt x="1442" y="472"/>
                    <a:pt x="1441" y="472"/>
                  </a:cubicBezTo>
                  <a:cubicBezTo>
                    <a:pt x="1441" y="472"/>
                    <a:pt x="1441" y="472"/>
                    <a:pt x="1441" y="473"/>
                  </a:cubicBezTo>
                  <a:cubicBezTo>
                    <a:pt x="1441" y="473"/>
                    <a:pt x="1441" y="473"/>
                    <a:pt x="1440" y="473"/>
                  </a:cubicBezTo>
                  <a:cubicBezTo>
                    <a:pt x="1440" y="473"/>
                    <a:pt x="1440" y="473"/>
                    <a:pt x="1440" y="474"/>
                  </a:cubicBezTo>
                  <a:cubicBezTo>
                    <a:pt x="1440" y="474"/>
                    <a:pt x="1440" y="474"/>
                    <a:pt x="1439" y="474"/>
                  </a:cubicBezTo>
                  <a:cubicBezTo>
                    <a:pt x="1439" y="474"/>
                    <a:pt x="1439" y="474"/>
                    <a:pt x="1438" y="474"/>
                  </a:cubicBezTo>
                  <a:cubicBezTo>
                    <a:pt x="1438" y="474"/>
                    <a:pt x="1438" y="474"/>
                    <a:pt x="1438" y="473"/>
                  </a:cubicBezTo>
                  <a:cubicBezTo>
                    <a:pt x="1438" y="473"/>
                    <a:pt x="1438" y="473"/>
                    <a:pt x="1437" y="474"/>
                  </a:cubicBezTo>
                  <a:cubicBezTo>
                    <a:pt x="1437" y="474"/>
                    <a:pt x="1437" y="474"/>
                    <a:pt x="1437" y="473"/>
                  </a:cubicBezTo>
                  <a:cubicBezTo>
                    <a:pt x="1437" y="473"/>
                    <a:pt x="1437" y="473"/>
                    <a:pt x="1437" y="472"/>
                  </a:cubicBezTo>
                  <a:cubicBezTo>
                    <a:pt x="1437" y="472"/>
                    <a:pt x="1437" y="472"/>
                    <a:pt x="1436" y="472"/>
                  </a:cubicBezTo>
                  <a:cubicBezTo>
                    <a:pt x="1436" y="472"/>
                    <a:pt x="1436" y="472"/>
                    <a:pt x="1435" y="472"/>
                  </a:cubicBezTo>
                  <a:cubicBezTo>
                    <a:pt x="1435" y="472"/>
                    <a:pt x="1435" y="472"/>
                    <a:pt x="1434" y="472"/>
                  </a:cubicBezTo>
                  <a:cubicBezTo>
                    <a:pt x="1434" y="472"/>
                    <a:pt x="1434" y="472"/>
                    <a:pt x="1433" y="472"/>
                  </a:cubicBezTo>
                  <a:cubicBezTo>
                    <a:pt x="1433" y="472"/>
                    <a:pt x="1433" y="472"/>
                    <a:pt x="1432" y="472"/>
                  </a:cubicBezTo>
                  <a:cubicBezTo>
                    <a:pt x="1432" y="472"/>
                    <a:pt x="1432" y="472"/>
                    <a:pt x="1432" y="473"/>
                  </a:cubicBezTo>
                  <a:cubicBezTo>
                    <a:pt x="1432" y="473"/>
                    <a:pt x="1432" y="473"/>
                    <a:pt x="1431" y="474"/>
                  </a:cubicBezTo>
                  <a:cubicBezTo>
                    <a:pt x="1431" y="474"/>
                    <a:pt x="1431" y="474"/>
                    <a:pt x="1431" y="473"/>
                  </a:cubicBezTo>
                  <a:cubicBezTo>
                    <a:pt x="1431" y="473"/>
                    <a:pt x="1431" y="473"/>
                    <a:pt x="1430" y="473"/>
                  </a:cubicBezTo>
                  <a:cubicBezTo>
                    <a:pt x="1430" y="473"/>
                    <a:pt x="1430" y="473"/>
                    <a:pt x="1430" y="474"/>
                  </a:cubicBezTo>
                  <a:cubicBezTo>
                    <a:pt x="1430" y="474"/>
                    <a:pt x="1430" y="474"/>
                    <a:pt x="1429" y="474"/>
                  </a:cubicBezTo>
                  <a:cubicBezTo>
                    <a:pt x="1429" y="474"/>
                    <a:pt x="1429" y="474"/>
                    <a:pt x="1428" y="475"/>
                  </a:cubicBezTo>
                  <a:cubicBezTo>
                    <a:pt x="1428" y="475"/>
                    <a:pt x="1428" y="475"/>
                    <a:pt x="1427" y="476"/>
                  </a:cubicBezTo>
                  <a:cubicBezTo>
                    <a:pt x="1427" y="476"/>
                    <a:pt x="1427" y="476"/>
                    <a:pt x="1426" y="477"/>
                  </a:cubicBezTo>
                  <a:cubicBezTo>
                    <a:pt x="1426" y="477"/>
                    <a:pt x="1426" y="477"/>
                    <a:pt x="1426" y="476"/>
                  </a:cubicBezTo>
                  <a:cubicBezTo>
                    <a:pt x="1426" y="476"/>
                    <a:pt x="1426" y="476"/>
                    <a:pt x="1425" y="476"/>
                  </a:cubicBezTo>
                  <a:cubicBezTo>
                    <a:pt x="1425" y="476"/>
                    <a:pt x="1425" y="476"/>
                    <a:pt x="1425" y="477"/>
                  </a:cubicBezTo>
                  <a:cubicBezTo>
                    <a:pt x="1425" y="477"/>
                    <a:pt x="1425" y="477"/>
                    <a:pt x="1424" y="477"/>
                  </a:cubicBezTo>
                  <a:cubicBezTo>
                    <a:pt x="1424" y="477"/>
                    <a:pt x="1424" y="477"/>
                    <a:pt x="1423" y="476"/>
                  </a:cubicBezTo>
                  <a:cubicBezTo>
                    <a:pt x="1423" y="477"/>
                    <a:pt x="1423" y="477"/>
                    <a:pt x="1423" y="477"/>
                  </a:cubicBezTo>
                  <a:cubicBezTo>
                    <a:pt x="1423" y="478"/>
                    <a:pt x="1423" y="478"/>
                    <a:pt x="1423" y="478"/>
                  </a:cubicBezTo>
                  <a:cubicBezTo>
                    <a:pt x="1422" y="478"/>
                    <a:pt x="1422" y="478"/>
                    <a:pt x="1422" y="478"/>
                  </a:cubicBezTo>
                  <a:cubicBezTo>
                    <a:pt x="1422" y="479"/>
                    <a:pt x="1422" y="479"/>
                    <a:pt x="1422" y="479"/>
                  </a:cubicBezTo>
                  <a:cubicBezTo>
                    <a:pt x="1422" y="480"/>
                    <a:pt x="1422" y="480"/>
                    <a:pt x="1422" y="480"/>
                  </a:cubicBezTo>
                  <a:cubicBezTo>
                    <a:pt x="1421" y="480"/>
                    <a:pt x="1421" y="480"/>
                    <a:pt x="1421" y="480"/>
                  </a:cubicBezTo>
                  <a:cubicBezTo>
                    <a:pt x="1420" y="480"/>
                    <a:pt x="1420" y="480"/>
                    <a:pt x="1420" y="480"/>
                  </a:cubicBezTo>
                  <a:cubicBezTo>
                    <a:pt x="1419" y="480"/>
                    <a:pt x="1419" y="480"/>
                    <a:pt x="1419" y="480"/>
                  </a:cubicBezTo>
                  <a:cubicBezTo>
                    <a:pt x="1421" y="481"/>
                    <a:pt x="1421" y="481"/>
                    <a:pt x="1421" y="481"/>
                  </a:cubicBezTo>
                  <a:cubicBezTo>
                    <a:pt x="1421" y="482"/>
                    <a:pt x="1421" y="482"/>
                    <a:pt x="1421" y="482"/>
                  </a:cubicBezTo>
                  <a:cubicBezTo>
                    <a:pt x="1420" y="481"/>
                    <a:pt x="1420" y="481"/>
                    <a:pt x="1420" y="481"/>
                  </a:cubicBezTo>
                  <a:cubicBezTo>
                    <a:pt x="1420" y="481"/>
                    <a:pt x="1420" y="481"/>
                    <a:pt x="1419" y="482"/>
                  </a:cubicBezTo>
                  <a:cubicBezTo>
                    <a:pt x="1418" y="483"/>
                    <a:pt x="1418" y="483"/>
                    <a:pt x="1418" y="483"/>
                  </a:cubicBezTo>
                  <a:cubicBezTo>
                    <a:pt x="1417" y="483"/>
                    <a:pt x="1417" y="483"/>
                    <a:pt x="1417" y="483"/>
                  </a:cubicBezTo>
                  <a:cubicBezTo>
                    <a:pt x="1416" y="483"/>
                    <a:pt x="1416" y="483"/>
                    <a:pt x="1416" y="483"/>
                  </a:cubicBezTo>
                  <a:cubicBezTo>
                    <a:pt x="1416" y="484"/>
                    <a:pt x="1416" y="484"/>
                    <a:pt x="1416" y="484"/>
                  </a:cubicBezTo>
                  <a:cubicBezTo>
                    <a:pt x="1415" y="484"/>
                    <a:pt x="1415" y="484"/>
                    <a:pt x="1415" y="484"/>
                  </a:cubicBezTo>
                  <a:cubicBezTo>
                    <a:pt x="1415" y="483"/>
                    <a:pt x="1415" y="483"/>
                    <a:pt x="1415" y="483"/>
                  </a:cubicBezTo>
                  <a:cubicBezTo>
                    <a:pt x="1414" y="483"/>
                    <a:pt x="1414" y="483"/>
                    <a:pt x="1414" y="483"/>
                  </a:cubicBezTo>
                  <a:cubicBezTo>
                    <a:pt x="1414" y="484"/>
                    <a:pt x="1414" y="484"/>
                    <a:pt x="1414" y="484"/>
                  </a:cubicBezTo>
                  <a:cubicBezTo>
                    <a:pt x="1413" y="485"/>
                    <a:pt x="1413" y="485"/>
                    <a:pt x="1413" y="485"/>
                  </a:cubicBezTo>
                  <a:cubicBezTo>
                    <a:pt x="1413" y="486"/>
                    <a:pt x="1413" y="486"/>
                    <a:pt x="1413" y="486"/>
                  </a:cubicBezTo>
                  <a:cubicBezTo>
                    <a:pt x="1413" y="487"/>
                    <a:pt x="1413" y="487"/>
                    <a:pt x="1413" y="487"/>
                  </a:cubicBezTo>
                  <a:cubicBezTo>
                    <a:pt x="1412" y="488"/>
                    <a:pt x="1412" y="488"/>
                    <a:pt x="1412" y="488"/>
                  </a:cubicBezTo>
                  <a:cubicBezTo>
                    <a:pt x="1412" y="489"/>
                    <a:pt x="1412" y="489"/>
                    <a:pt x="1412" y="489"/>
                  </a:cubicBezTo>
                  <a:cubicBezTo>
                    <a:pt x="1412" y="491"/>
                    <a:pt x="1412" y="491"/>
                    <a:pt x="1412" y="491"/>
                  </a:cubicBezTo>
                  <a:cubicBezTo>
                    <a:pt x="1411" y="492"/>
                    <a:pt x="1411" y="492"/>
                    <a:pt x="1411" y="492"/>
                  </a:cubicBezTo>
                  <a:cubicBezTo>
                    <a:pt x="1411" y="493"/>
                    <a:pt x="1411" y="493"/>
                    <a:pt x="1411" y="493"/>
                  </a:cubicBezTo>
                  <a:cubicBezTo>
                    <a:pt x="1411" y="495"/>
                    <a:pt x="1411" y="495"/>
                    <a:pt x="1411" y="495"/>
                  </a:cubicBezTo>
                  <a:cubicBezTo>
                    <a:pt x="1412" y="495"/>
                    <a:pt x="1412" y="495"/>
                    <a:pt x="1412" y="495"/>
                  </a:cubicBezTo>
                  <a:cubicBezTo>
                    <a:pt x="1413" y="495"/>
                    <a:pt x="1413" y="495"/>
                    <a:pt x="1413" y="495"/>
                  </a:cubicBezTo>
                  <a:cubicBezTo>
                    <a:pt x="1414" y="496"/>
                    <a:pt x="1414" y="496"/>
                    <a:pt x="1414" y="496"/>
                  </a:cubicBezTo>
                  <a:cubicBezTo>
                    <a:pt x="1415" y="497"/>
                    <a:pt x="1415" y="497"/>
                    <a:pt x="1415" y="497"/>
                  </a:cubicBezTo>
                  <a:cubicBezTo>
                    <a:pt x="1415" y="499"/>
                    <a:pt x="1415" y="499"/>
                    <a:pt x="1415" y="499"/>
                  </a:cubicBezTo>
                  <a:cubicBezTo>
                    <a:pt x="1416" y="499"/>
                    <a:pt x="1416" y="499"/>
                    <a:pt x="1416" y="499"/>
                  </a:cubicBezTo>
                  <a:cubicBezTo>
                    <a:pt x="1417" y="499"/>
                    <a:pt x="1417" y="499"/>
                    <a:pt x="1417" y="499"/>
                  </a:cubicBezTo>
                  <a:cubicBezTo>
                    <a:pt x="1418" y="499"/>
                    <a:pt x="1418" y="499"/>
                    <a:pt x="1418" y="499"/>
                  </a:cubicBezTo>
                  <a:cubicBezTo>
                    <a:pt x="1417" y="500"/>
                    <a:pt x="1417" y="500"/>
                    <a:pt x="1417" y="500"/>
                  </a:cubicBezTo>
                  <a:cubicBezTo>
                    <a:pt x="1417" y="501"/>
                    <a:pt x="1417" y="501"/>
                    <a:pt x="1417" y="501"/>
                  </a:cubicBezTo>
                  <a:cubicBezTo>
                    <a:pt x="1416" y="501"/>
                    <a:pt x="1416" y="501"/>
                    <a:pt x="1416" y="501"/>
                  </a:cubicBezTo>
                  <a:cubicBezTo>
                    <a:pt x="1416" y="502"/>
                    <a:pt x="1416" y="502"/>
                    <a:pt x="1416" y="502"/>
                  </a:cubicBezTo>
                  <a:cubicBezTo>
                    <a:pt x="1417" y="502"/>
                    <a:pt x="1417" y="502"/>
                    <a:pt x="1417" y="502"/>
                  </a:cubicBezTo>
                  <a:cubicBezTo>
                    <a:pt x="1417" y="503"/>
                    <a:pt x="1417" y="503"/>
                    <a:pt x="1417" y="503"/>
                  </a:cubicBezTo>
                  <a:cubicBezTo>
                    <a:pt x="1418" y="503"/>
                    <a:pt x="1418" y="503"/>
                    <a:pt x="1418" y="503"/>
                  </a:cubicBezTo>
                  <a:cubicBezTo>
                    <a:pt x="1418" y="505"/>
                    <a:pt x="1418" y="505"/>
                    <a:pt x="1418" y="505"/>
                  </a:cubicBezTo>
                  <a:cubicBezTo>
                    <a:pt x="1419" y="506"/>
                    <a:pt x="1419" y="506"/>
                    <a:pt x="1419" y="506"/>
                  </a:cubicBezTo>
                  <a:cubicBezTo>
                    <a:pt x="1419" y="508"/>
                    <a:pt x="1419" y="508"/>
                    <a:pt x="1419" y="508"/>
                  </a:cubicBezTo>
                  <a:cubicBezTo>
                    <a:pt x="1421" y="511"/>
                    <a:pt x="1421" y="511"/>
                    <a:pt x="1421" y="511"/>
                  </a:cubicBezTo>
                  <a:cubicBezTo>
                    <a:pt x="1425" y="514"/>
                    <a:pt x="1425" y="514"/>
                    <a:pt x="1425" y="514"/>
                  </a:cubicBezTo>
                  <a:cubicBezTo>
                    <a:pt x="1425" y="514"/>
                    <a:pt x="1425" y="514"/>
                    <a:pt x="1427" y="515"/>
                  </a:cubicBezTo>
                  <a:cubicBezTo>
                    <a:pt x="1427" y="515"/>
                    <a:pt x="1427" y="515"/>
                    <a:pt x="1429" y="518"/>
                  </a:cubicBezTo>
                  <a:cubicBezTo>
                    <a:pt x="1429" y="518"/>
                    <a:pt x="1429" y="518"/>
                    <a:pt x="1429" y="519"/>
                  </a:cubicBezTo>
                  <a:cubicBezTo>
                    <a:pt x="1429" y="519"/>
                    <a:pt x="1429" y="519"/>
                    <a:pt x="1429" y="521"/>
                  </a:cubicBezTo>
                  <a:cubicBezTo>
                    <a:pt x="1429" y="521"/>
                    <a:pt x="1429" y="521"/>
                    <a:pt x="1432" y="522"/>
                  </a:cubicBezTo>
                  <a:cubicBezTo>
                    <a:pt x="1432" y="522"/>
                    <a:pt x="1432" y="522"/>
                    <a:pt x="1432" y="523"/>
                  </a:cubicBezTo>
                  <a:cubicBezTo>
                    <a:pt x="1432" y="523"/>
                    <a:pt x="1432" y="523"/>
                    <a:pt x="1433" y="524"/>
                  </a:cubicBezTo>
                  <a:cubicBezTo>
                    <a:pt x="1433" y="524"/>
                    <a:pt x="1433" y="524"/>
                    <a:pt x="1435" y="524"/>
                  </a:cubicBezTo>
                  <a:cubicBezTo>
                    <a:pt x="1435" y="524"/>
                    <a:pt x="1435" y="524"/>
                    <a:pt x="1436" y="525"/>
                  </a:cubicBezTo>
                  <a:cubicBezTo>
                    <a:pt x="1436" y="525"/>
                    <a:pt x="1436" y="525"/>
                    <a:pt x="1437" y="526"/>
                  </a:cubicBezTo>
                  <a:cubicBezTo>
                    <a:pt x="1437" y="526"/>
                    <a:pt x="1437" y="526"/>
                    <a:pt x="1436" y="526"/>
                  </a:cubicBezTo>
                  <a:cubicBezTo>
                    <a:pt x="1436" y="526"/>
                    <a:pt x="1436" y="526"/>
                    <a:pt x="1436" y="527"/>
                  </a:cubicBezTo>
                  <a:cubicBezTo>
                    <a:pt x="1436" y="527"/>
                    <a:pt x="1436" y="527"/>
                    <a:pt x="1434" y="527"/>
                  </a:cubicBezTo>
                  <a:cubicBezTo>
                    <a:pt x="1434" y="527"/>
                    <a:pt x="1434" y="527"/>
                    <a:pt x="1432" y="528"/>
                  </a:cubicBezTo>
                  <a:cubicBezTo>
                    <a:pt x="1432" y="528"/>
                    <a:pt x="1432" y="528"/>
                    <a:pt x="1432" y="530"/>
                  </a:cubicBezTo>
                  <a:cubicBezTo>
                    <a:pt x="1432" y="530"/>
                    <a:pt x="1432" y="530"/>
                    <a:pt x="1432" y="531"/>
                  </a:cubicBezTo>
                  <a:cubicBezTo>
                    <a:pt x="1432" y="531"/>
                    <a:pt x="1432" y="531"/>
                    <a:pt x="1432" y="532"/>
                  </a:cubicBezTo>
                  <a:cubicBezTo>
                    <a:pt x="1432" y="532"/>
                    <a:pt x="1432" y="532"/>
                    <a:pt x="1432" y="533"/>
                  </a:cubicBezTo>
                  <a:cubicBezTo>
                    <a:pt x="1432" y="533"/>
                    <a:pt x="1432" y="533"/>
                    <a:pt x="1432" y="534"/>
                  </a:cubicBezTo>
                  <a:cubicBezTo>
                    <a:pt x="1432" y="534"/>
                    <a:pt x="1432" y="534"/>
                    <a:pt x="1432" y="535"/>
                  </a:cubicBezTo>
                  <a:cubicBezTo>
                    <a:pt x="1432" y="535"/>
                    <a:pt x="1432" y="535"/>
                    <a:pt x="1431" y="535"/>
                  </a:cubicBezTo>
                  <a:cubicBezTo>
                    <a:pt x="1431" y="535"/>
                    <a:pt x="1431" y="535"/>
                    <a:pt x="1431" y="536"/>
                  </a:cubicBezTo>
                  <a:cubicBezTo>
                    <a:pt x="1431" y="536"/>
                    <a:pt x="1431" y="536"/>
                    <a:pt x="1430" y="535"/>
                  </a:cubicBezTo>
                  <a:cubicBezTo>
                    <a:pt x="1430" y="535"/>
                    <a:pt x="1430" y="535"/>
                    <a:pt x="1430" y="536"/>
                  </a:cubicBezTo>
                  <a:cubicBezTo>
                    <a:pt x="1430" y="536"/>
                    <a:pt x="1430" y="536"/>
                    <a:pt x="1429" y="537"/>
                  </a:cubicBezTo>
                  <a:cubicBezTo>
                    <a:pt x="1429" y="537"/>
                    <a:pt x="1429" y="537"/>
                    <a:pt x="1430" y="538"/>
                  </a:cubicBezTo>
                  <a:cubicBezTo>
                    <a:pt x="1430" y="538"/>
                    <a:pt x="1430" y="538"/>
                    <a:pt x="1430" y="539"/>
                  </a:cubicBezTo>
                  <a:cubicBezTo>
                    <a:pt x="1430" y="539"/>
                    <a:pt x="1430" y="539"/>
                    <a:pt x="1430" y="540"/>
                  </a:cubicBezTo>
                  <a:cubicBezTo>
                    <a:pt x="1430" y="540"/>
                    <a:pt x="1430" y="540"/>
                    <a:pt x="1430" y="542"/>
                  </a:cubicBezTo>
                  <a:cubicBezTo>
                    <a:pt x="1430" y="542"/>
                    <a:pt x="1430" y="542"/>
                    <a:pt x="1430" y="543"/>
                  </a:cubicBezTo>
                  <a:cubicBezTo>
                    <a:pt x="1430" y="543"/>
                    <a:pt x="1430" y="543"/>
                    <a:pt x="1431" y="544"/>
                  </a:cubicBezTo>
                  <a:cubicBezTo>
                    <a:pt x="1431" y="544"/>
                    <a:pt x="1431" y="544"/>
                    <a:pt x="1431" y="545"/>
                  </a:cubicBezTo>
                  <a:cubicBezTo>
                    <a:pt x="1431" y="545"/>
                    <a:pt x="1431" y="545"/>
                    <a:pt x="1431" y="547"/>
                  </a:cubicBezTo>
                  <a:cubicBezTo>
                    <a:pt x="1431" y="547"/>
                    <a:pt x="1431" y="547"/>
                    <a:pt x="1432" y="548"/>
                  </a:cubicBezTo>
                  <a:cubicBezTo>
                    <a:pt x="1432" y="548"/>
                    <a:pt x="1432" y="548"/>
                    <a:pt x="1433" y="549"/>
                  </a:cubicBezTo>
                  <a:cubicBezTo>
                    <a:pt x="1433" y="549"/>
                    <a:pt x="1433" y="549"/>
                    <a:pt x="1435" y="549"/>
                  </a:cubicBezTo>
                  <a:cubicBezTo>
                    <a:pt x="1435" y="549"/>
                    <a:pt x="1435" y="549"/>
                    <a:pt x="1436" y="549"/>
                  </a:cubicBezTo>
                  <a:cubicBezTo>
                    <a:pt x="1436" y="549"/>
                    <a:pt x="1436" y="549"/>
                    <a:pt x="1437" y="549"/>
                  </a:cubicBezTo>
                  <a:cubicBezTo>
                    <a:pt x="1437" y="549"/>
                    <a:pt x="1437" y="549"/>
                    <a:pt x="1439" y="550"/>
                  </a:cubicBezTo>
                  <a:cubicBezTo>
                    <a:pt x="1439" y="550"/>
                    <a:pt x="1439" y="550"/>
                    <a:pt x="1440" y="550"/>
                  </a:cubicBezTo>
                  <a:cubicBezTo>
                    <a:pt x="1440" y="550"/>
                    <a:pt x="1440" y="550"/>
                    <a:pt x="1440" y="551"/>
                  </a:cubicBezTo>
                  <a:cubicBezTo>
                    <a:pt x="1440" y="551"/>
                    <a:pt x="1440" y="551"/>
                    <a:pt x="1441" y="552"/>
                  </a:cubicBezTo>
                  <a:cubicBezTo>
                    <a:pt x="1441" y="552"/>
                    <a:pt x="1441" y="552"/>
                    <a:pt x="1444" y="554"/>
                  </a:cubicBezTo>
                  <a:cubicBezTo>
                    <a:pt x="1444" y="554"/>
                    <a:pt x="1444" y="554"/>
                    <a:pt x="1446" y="554"/>
                  </a:cubicBezTo>
                  <a:cubicBezTo>
                    <a:pt x="1446" y="554"/>
                    <a:pt x="1446" y="554"/>
                    <a:pt x="1449" y="555"/>
                  </a:cubicBezTo>
                  <a:cubicBezTo>
                    <a:pt x="1449" y="555"/>
                    <a:pt x="1449" y="555"/>
                    <a:pt x="1451" y="555"/>
                  </a:cubicBezTo>
                  <a:cubicBezTo>
                    <a:pt x="1451" y="555"/>
                    <a:pt x="1451" y="555"/>
                    <a:pt x="1455" y="554"/>
                  </a:cubicBezTo>
                  <a:cubicBezTo>
                    <a:pt x="1455" y="554"/>
                    <a:pt x="1455" y="554"/>
                    <a:pt x="1459" y="553"/>
                  </a:cubicBezTo>
                  <a:cubicBezTo>
                    <a:pt x="1459" y="553"/>
                    <a:pt x="1459" y="553"/>
                    <a:pt x="1462" y="553"/>
                  </a:cubicBezTo>
                  <a:cubicBezTo>
                    <a:pt x="1462" y="553"/>
                    <a:pt x="1462" y="553"/>
                    <a:pt x="1464" y="554"/>
                  </a:cubicBezTo>
                  <a:lnTo>
                    <a:pt x="1464" y="552"/>
                  </a:lnTo>
                  <a:close/>
                  <a:moveTo>
                    <a:pt x="1653" y="751"/>
                  </a:moveTo>
                  <a:cubicBezTo>
                    <a:pt x="1652" y="748"/>
                    <a:pt x="1652" y="748"/>
                    <a:pt x="1652" y="748"/>
                  </a:cubicBezTo>
                  <a:cubicBezTo>
                    <a:pt x="1651" y="746"/>
                    <a:pt x="1651" y="746"/>
                    <a:pt x="1651" y="746"/>
                  </a:cubicBezTo>
                  <a:cubicBezTo>
                    <a:pt x="1650" y="746"/>
                    <a:pt x="1650" y="746"/>
                    <a:pt x="1650" y="746"/>
                  </a:cubicBezTo>
                  <a:cubicBezTo>
                    <a:pt x="1649" y="746"/>
                    <a:pt x="1649" y="746"/>
                    <a:pt x="1649" y="746"/>
                  </a:cubicBezTo>
                  <a:cubicBezTo>
                    <a:pt x="1650" y="745"/>
                    <a:pt x="1650" y="745"/>
                    <a:pt x="1650" y="745"/>
                  </a:cubicBezTo>
                  <a:cubicBezTo>
                    <a:pt x="1650" y="744"/>
                    <a:pt x="1650" y="744"/>
                    <a:pt x="1650" y="744"/>
                  </a:cubicBezTo>
                  <a:cubicBezTo>
                    <a:pt x="1649" y="744"/>
                    <a:pt x="1649" y="744"/>
                    <a:pt x="1649" y="744"/>
                  </a:cubicBezTo>
                  <a:cubicBezTo>
                    <a:pt x="1648" y="743"/>
                    <a:pt x="1648" y="743"/>
                    <a:pt x="1648" y="743"/>
                  </a:cubicBezTo>
                  <a:cubicBezTo>
                    <a:pt x="1647" y="742"/>
                    <a:pt x="1647" y="742"/>
                    <a:pt x="1647" y="742"/>
                  </a:cubicBezTo>
                  <a:cubicBezTo>
                    <a:pt x="1647" y="741"/>
                    <a:pt x="1647" y="741"/>
                    <a:pt x="1647" y="741"/>
                  </a:cubicBezTo>
                  <a:cubicBezTo>
                    <a:pt x="1647" y="740"/>
                    <a:pt x="1647" y="740"/>
                    <a:pt x="1647" y="740"/>
                  </a:cubicBezTo>
                  <a:cubicBezTo>
                    <a:pt x="1645" y="740"/>
                    <a:pt x="1645" y="740"/>
                    <a:pt x="1645" y="740"/>
                  </a:cubicBezTo>
                  <a:cubicBezTo>
                    <a:pt x="1644" y="740"/>
                    <a:pt x="1644" y="740"/>
                    <a:pt x="1644" y="740"/>
                  </a:cubicBezTo>
                  <a:cubicBezTo>
                    <a:pt x="1644" y="739"/>
                    <a:pt x="1644" y="739"/>
                    <a:pt x="1644" y="739"/>
                  </a:cubicBezTo>
                  <a:cubicBezTo>
                    <a:pt x="1643" y="739"/>
                    <a:pt x="1643" y="739"/>
                    <a:pt x="1643" y="739"/>
                  </a:cubicBezTo>
                  <a:cubicBezTo>
                    <a:pt x="1643" y="740"/>
                    <a:pt x="1643" y="740"/>
                    <a:pt x="1643" y="740"/>
                  </a:cubicBezTo>
                  <a:cubicBezTo>
                    <a:pt x="1643" y="741"/>
                    <a:pt x="1643" y="741"/>
                    <a:pt x="1643" y="741"/>
                  </a:cubicBezTo>
                  <a:cubicBezTo>
                    <a:pt x="1642" y="743"/>
                    <a:pt x="1642" y="743"/>
                    <a:pt x="1642" y="743"/>
                  </a:cubicBezTo>
                  <a:cubicBezTo>
                    <a:pt x="1642" y="742"/>
                    <a:pt x="1642" y="742"/>
                    <a:pt x="1642" y="742"/>
                  </a:cubicBezTo>
                  <a:cubicBezTo>
                    <a:pt x="1641" y="742"/>
                    <a:pt x="1641" y="742"/>
                    <a:pt x="1641" y="742"/>
                  </a:cubicBezTo>
                  <a:cubicBezTo>
                    <a:pt x="1641" y="743"/>
                    <a:pt x="1641" y="743"/>
                    <a:pt x="1641" y="743"/>
                  </a:cubicBezTo>
                  <a:cubicBezTo>
                    <a:pt x="1641" y="744"/>
                    <a:pt x="1641" y="744"/>
                    <a:pt x="1641" y="744"/>
                  </a:cubicBezTo>
                  <a:cubicBezTo>
                    <a:pt x="1641" y="746"/>
                    <a:pt x="1641" y="746"/>
                    <a:pt x="1641" y="746"/>
                  </a:cubicBezTo>
                  <a:cubicBezTo>
                    <a:pt x="1640" y="747"/>
                    <a:pt x="1640" y="747"/>
                    <a:pt x="1640" y="747"/>
                  </a:cubicBezTo>
                  <a:cubicBezTo>
                    <a:pt x="1641" y="747"/>
                    <a:pt x="1641" y="747"/>
                    <a:pt x="1641" y="747"/>
                  </a:cubicBezTo>
                  <a:cubicBezTo>
                    <a:pt x="1641" y="748"/>
                    <a:pt x="1641" y="748"/>
                    <a:pt x="1641" y="748"/>
                  </a:cubicBezTo>
                  <a:cubicBezTo>
                    <a:pt x="1641" y="750"/>
                    <a:pt x="1641" y="750"/>
                    <a:pt x="1641" y="750"/>
                  </a:cubicBezTo>
                  <a:cubicBezTo>
                    <a:pt x="1640" y="751"/>
                    <a:pt x="1640" y="751"/>
                    <a:pt x="1640" y="751"/>
                  </a:cubicBezTo>
                  <a:cubicBezTo>
                    <a:pt x="1641" y="753"/>
                    <a:pt x="1641" y="753"/>
                    <a:pt x="1641" y="753"/>
                  </a:cubicBezTo>
                  <a:cubicBezTo>
                    <a:pt x="1641" y="754"/>
                    <a:pt x="1641" y="754"/>
                    <a:pt x="1641" y="754"/>
                  </a:cubicBezTo>
                  <a:cubicBezTo>
                    <a:pt x="1642" y="757"/>
                    <a:pt x="1642" y="757"/>
                    <a:pt x="1642" y="757"/>
                  </a:cubicBezTo>
                  <a:cubicBezTo>
                    <a:pt x="1643" y="760"/>
                    <a:pt x="1643" y="760"/>
                    <a:pt x="1643" y="760"/>
                  </a:cubicBezTo>
                  <a:cubicBezTo>
                    <a:pt x="1644" y="762"/>
                    <a:pt x="1644" y="762"/>
                    <a:pt x="1644" y="762"/>
                  </a:cubicBezTo>
                  <a:cubicBezTo>
                    <a:pt x="1645" y="762"/>
                    <a:pt x="1645" y="762"/>
                    <a:pt x="1645" y="762"/>
                  </a:cubicBezTo>
                  <a:cubicBezTo>
                    <a:pt x="1646" y="762"/>
                    <a:pt x="1646" y="762"/>
                    <a:pt x="1646" y="762"/>
                  </a:cubicBezTo>
                  <a:cubicBezTo>
                    <a:pt x="1648" y="762"/>
                    <a:pt x="1648" y="762"/>
                    <a:pt x="1648" y="762"/>
                  </a:cubicBezTo>
                  <a:cubicBezTo>
                    <a:pt x="1650" y="761"/>
                    <a:pt x="1650" y="761"/>
                    <a:pt x="1650" y="761"/>
                  </a:cubicBezTo>
                  <a:cubicBezTo>
                    <a:pt x="1652" y="759"/>
                    <a:pt x="1652" y="759"/>
                    <a:pt x="1652" y="759"/>
                  </a:cubicBezTo>
                  <a:cubicBezTo>
                    <a:pt x="1653" y="757"/>
                    <a:pt x="1653" y="757"/>
                    <a:pt x="1653" y="757"/>
                  </a:cubicBezTo>
                  <a:cubicBezTo>
                    <a:pt x="1654" y="756"/>
                    <a:pt x="1654" y="756"/>
                    <a:pt x="1654" y="756"/>
                  </a:cubicBezTo>
                  <a:cubicBezTo>
                    <a:pt x="1654" y="755"/>
                    <a:pt x="1654" y="755"/>
                    <a:pt x="1654" y="755"/>
                  </a:cubicBezTo>
                  <a:cubicBezTo>
                    <a:pt x="1654" y="753"/>
                    <a:pt x="1654" y="753"/>
                    <a:pt x="1654" y="753"/>
                  </a:cubicBezTo>
                  <a:cubicBezTo>
                    <a:pt x="1653" y="752"/>
                    <a:pt x="1653" y="752"/>
                    <a:pt x="1653" y="752"/>
                  </a:cubicBezTo>
                  <a:cubicBezTo>
                    <a:pt x="1654" y="751"/>
                    <a:pt x="1654" y="751"/>
                    <a:pt x="1654" y="751"/>
                  </a:cubicBezTo>
                  <a:cubicBezTo>
                    <a:pt x="1653" y="751"/>
                    <a:pt x="1653" y="751"/>
                    <a:pt x="1653" y="751"/>
                  </a:cubicBezTo>
                  <a:close/>
                  <a:moveTo>
                    <a:pt x="1640" y="748"/>
                  </a:moveTo>
                  <a:cubicBezTo>
                    <a:pt x="1640" y="749"/>
                    <a:pt x="1640" y="749"/>
                    <a:pt x="1640" y="749"/>
                  </a:cubicBezTo>
                  <a:cubicBezTo>
                    <a:pt x="1641" y="748"/>
                    <a:pt x="1641" y="748"/>
                    <a:pt x="1641" y="748"/>
                  </a:cubicBezTo>
                  <a:cubicBezTo>
                    <a:pt x="1640" y="747"/>
                    <a:pt x="1640" y="747"/>
                    <a:pt x="1640" y="747"/>
                  </a:cubicBezTo>
                  <a:cubicBezTo>
                    <a:pt x="1640" y="748"/>
                    <a:pt x="1640" y="748"/>
                    <a:pt x="1640" y="748"/>
                  </a:cubicBezTo>
                  <a:close/>
                  <a:moveTo>
                    <a:pt x="1641" y="737"/>
                  </a:moveTo>
                  <a:cubicBezTo>
                    <a:pt x="1641" y="738"/>
                    <a:pt x="1641" y="738"/>
                    <a:pt x="1641" y="738"/>
                  </a:cubicBezTo>
                  <a:cubicBezTo>
                    <a:pt x="1642" y="739"/>
                    <a:pt x="1642" y="739"/>
                    <a:pt x="1642" y="739"/>
                  </a:cubicBezTo>
                  <a:cubicBezTo>
                    <a:pt x="1642" y="738"/>
                    <a:pt x="1642" y="738"/>
                    <a:pt x="1642" y="738"/>
                  </a:cubicBezTo>
                  <a:cubicBezTo>
                    <a:pt x="1643" y="738"/>
                    <a:pt x="1643" y="738"/>
                    <a:pt x="1643" y="738"/>
                  </a:cubicBezTo>
                  <a:cubicBezTo>
                    <a:pt x="1643" y="737"/>
                    <a:pt x="1643" y="737"/>
                    <a:pt x="1643" y="737"/>
                  </a:cubicBezTo>
                  <a:cubicBezTo>
                    <a:pt x="1641" y="737"/>
                    <a:pt x="1641" y="737"/>
                    <a:pt x="1641" y="737"/>
                  </a:cubicBezTo>
                  <a:close/>
                  <a:moveTo>
                    <a:pt x="1646" y="739"/>
                  </a:moveTo>
                  <a:cubicBezTo>
                    <a:pt x="1645" y="738"/>
                    <a:pt x="1645" y="738"/>
                    <a:pt x="1645" y="738"/>
                  </a:cubicBezTo>
                  <a:cubicBezTo>
                    <a:pt x="1645" y="737"/>
                    <a:pt x="1645" y="737"/>
                    <a:pt x="1645" y="737"/>
                  </a:cubicBezTo>
                  <a:cubicBezTo>
                    <a:pt x="1644" y="737"/>
                    <a:pt x="1644" y="737"/>
                    <a:pt x="1644" y="737"/>
                  </a:cubicBezTo>
                  <a:cubicBezTo>
                    <a:pt x="1644" y="738"/>
                    <a:pt x="1644" y="738"/>
                    <a:pt x="1644" y="738"/>
                  </a:cubicBezTo>
                  <a:cubicBezTo>
                    <a:pt x="1643" y="738"/>
                    <a:pt x="1643" y="738"/>
                    <a:pt x="1643" y="738"/>
                  </a:cubicBezTo>
                  <a:cubicBezTo>
                    <a:pt x="1645" y="739"/>
                    <a:pt x="1645" y="739"/>
                    <a:pt x="1645" y="739"/>
                  </a:cubicBezTo>
                  <a:cubicBezTo>
                    <a:pt x="1646" y="739"/>
                    <a:pt x="1646" y="739"/>
                    <a:pt x="1646" y="739"/>
                  </a:cubicBezTo>
                  <a:close/>
                  <a:moveTo>
                    <a:pt x="1686" y="658"/>
                  </a:moveTo>
                  <a:cubicBezTo>
                    <a:pt x="1687" y="656"/>
                    <a:pt x="1687" y="656"/>
                    <a:pt x="1687" y="656"/>
                  </a:cubicBezTo>
                  <a:cubicBezTo>
                    <a:pt x="1686" y="657"/>
                    <a:pt x="1686" y="657"/>
                    <a:pt x="1686" y="657"/>
                  </a:cubicBezTo>
                  <a:cubicBezTo>
                    <a:pt x="1686" y="658"/>
                    <a:pt x="1686" y="658"/>
                    <a:pt x="1686" y="658"/>
                  </a:cubicBezTo>
                  <a:close/>
                  <a:moveTo>
                    <a:pt x="1638" y="741"/>
                  </a:moveTo>
                  <a:cubicBezTo>
                    <a:pt x="1637" y="741"/>
                    <a:pt x="1637" y="741"/>
                    <a:pt x="1637" y="741"/>
                  </a:cubicBezTo>
                  <a:cubicBezTo>
                    <a:pt x="1638" y="742"/>
                    <a:pt x="1638" y="742"/>
                    <a:pt x="1638" y="742"/>
                  </a:cubicBezTo>
                  <a:cubicBezTo>
                    <a:pt x="1638" y="741"/>
                    <a:pt x="1638" y="741"/>
                    <a:pt x="1638" y="741"/>
                  </a:cubicBezTo>
                  <a:close/>
                  <a:moveTo>
                    <a:pt x="1707" y="651"/>
                  </a:moveTo>
                  <a:cubicBezTo>
                    <a:pt x="1706" y="651"/>
                    <a:pt x="1706" y="651"/>
                    <a:pt x="1706" y="651"/>
                  </a:cubicBezTo>
                  <a:cubicBezTo>
                    <a:pt x="1706" y="652"/>
                    <a:pt x="1706" y="652"/>
                    <a:pt x="1706" y="652"/>
                  </a:cubicBezTo>
                  <a:cubicBezTo>
                    <a:pt x="1707" y="652"/>
                    <a:pt x="1707" y="652"/>
                    <a:pt x="1707" y="652"/>
                  </a:cubicBezTo>
                  <a:cubicBezTo>
                    <a:pt x="1707" y="651"/>
                    <a:pt x="1707" y="651"/>
                    <a:pt x="1707" y="651"/>
                  </a:cubicBezTo>
                  <a:close/>
                  <a:moveTo>
                    <a:pt x="1702" y="652"/>
                  </a:moveTo>
                  <a:cubicBezTo>
                    <a:pt x="1702" y="653"/>
                    <a:pt x="1702" y="653"/>
                    <a:pt x="1702" y="653"/>
                  </a:cubicBezTo>
                  <a:cubicBezTo>
                    <a:pt x="1704" y="653"/>
                    <a:pt x="1704" y="653"/>
                    <a:pt x="1704" y="653"/>
                  </a:cubicBezTo>
                  <a:cubicBezTo>
                    <a:pt x="1703" y="651"/>
                    <a:pt x="1703" y="651"/>
                    <a:pt x="1703" y="651"/>
                  </a:cubicBezTo>
                  <a:cubicBezTo>
                    <a:pt x="1703" y="650"/>
                    <a:pt x="1703" y="650"/>
                    <a:pt x="1703" y="650"/>
                  </a:cubicBezTo>
                  <a:cubicBezTo>
                    <a:pt x="1701" y="650"/>
                    <a:pt x="1701" y="650"/>
                    <a:pt x="1701" y="650"/>
                  </a:cubicBezTo>
                  <a:cubicBezTo>
                    <a:pt x="1702" y="651"/>
                    <a:pt x="1702" y="651"/>
                    <a:pt x="1702" y="651"/>
                  </a:cubicBezTo>
                  <a:cubicBezTo>
                    <a:pt x="1702" y="652"/>
                    <a:pt x="1702" y="652"/>
                    <a:pt x="1702" y="652"/>
                  </a:cubicBezTo>
                  <a:close/>
                  <a:moveTo>
                    <a:pt x="1706" y="652"/>
                  </a:moveTo>
                  <a:cubicBezTo>
                    <a:pt x="1705" y="651"/>
                    <a:pt x="1705" y="651"/>
                    <a:pt x="1705" y="651"/>
                  </a:cubicBezTo>
                  <a:cubicBezTo>
                    <a:pt x="1704" y="650"/>
                    <a:pt x="1704" y="650"/>
                    <a:pt x="1704" y="650"/>
                  </a:cubicBezTo>
                  <a:cubicBezTo>
                    <a:pt x="1704" y="651"/>
                    <a:pt x="1704" y="651"/>
                    <a:pt x="1704" y="651"/>
                  </a:cubicBezTo>
                  <a:cubicBezTo>
                    <a:pt x="1705" y="652"/>
                    <a:pt x="1705" y="652"/>
                    <a:pt x="1705" y="652"/>
                  </a:cubicBezTo>
                  <a:cubicBezTo>
                    <a:pt x="1704" y="653"/>
                    <a:pt x="1704" y="653"/>
                    <a:pt x="1704" y="653"/>
                  </a:cubicBezTo>
                  <a:cubicBezTo>
                    <a:pt x="1705" y="654"/>
                    <a:pt x="1705" y="654"/>
                    <a:pt x="1705" y="654"/>
                  </a:cubicBezTo>
                  <a:cubicBezTo>
                    <a:pt x="1706" y="652"/>
                    <a:pt x="1706" y="652"/>
                    <a:pt x="1706" y="652"/>
                  </a:cubicBezTo>
                  <a:close/>
                  <a:moveTo>
                    <a:pt x="1203" y="412"/>
                  </a:moveTo>
                  <a:cubicBezTo>
                    <a:pt x="1202" y="412"/>
                    <a:pt x="1202" y="412"/>
                    <a:pt x="1202" y="412"/>
                  </a:cubicBezTo>
                  <a:cubicBezTo>
                    <a:pt x="1203" y="413"/>
                    <a:pt x="1203" y="413"/>
                    <a:pt x="1203" y="413"/>
                  </a:cubicBezTo>
                  <a:cubicBezTo>
                    <a:pt x="1203" y="412"/>
                    <a:pt x="1203" y="412"/>
                    <a:pt x="1203" y="412"/>
                  </a:cubicBezTo>
                  <a:close/>
                  <a:moveTo>
                    <a:pt x="1202" y="415"/>
                  </a:moveTo>
                  <a:cubicBezTo>
                    <a:pt x="1202" y="415"/>
                    <a:pt x="1202" y="415"/>
                    <a:pt x="1202" y="414"/>
                  </a:cubicBezTo>
                  <a:cubicBezTo>
                    <a:pt x="1202" y="414"/>
                    <a:pt x="1202" y="414"/>
                    <a:pt x="1202" y="413"/>
                  </a:cubicBezTo>
                  <a:cubicBezTo>
                    <a:pt x="1202" y="413"/>
                    <a:pt x="1202" y="413"/>
                    <a:pt x="1201" y="413"/>
                  </a:cubicBezTo>
                  <a:cubicBezTo>
                    <a:pt x="1201" y="413"/>
                    <a:pt x="1201" y="413"/>
                    <a:pt x="1200" y="414"/>
                  </a:cubicBezTo>
                  <a:cubicBezTo>
                    <a:pt x="1200" y="414"/>
                    <a:pt x="1200" y="414"/>
                    <a:pt x="1199" y="414"/>
                  </a:cubicBezTo>
                  <a:cubicBezTo>
                    <a:pt x="1199" y="414"/>
                    <a:pt x="1199" y="414"/>
                    <a:pt x="1198" y="412"/>
                  </a:cubicBezTo>
                  <a:cubicBezTo>
                    <a:pt x="1198" y="412"/>
                    <a:pt x="1198" y="412"/>
                    <a:pt x="1197" y="412"/>
                  </a:cubicBezTo>
                  <a:cubicBezTo>
                    <a:pt x="1197" y="412"/>
                    <a:pt x="1197" y="412"/>
                    <a:pt x="1197" y="413"/>
                  </a:cubicBezTo>
                  <a:cubicBezTo>
                    <a:pt x="1197" y="413"/>
                    <a:pt x="1197" y="413"/>
                    <a:pt x="1197" y="414"/>
                  </a:cubicBezTo>
                  <a:cubicBezTo>
                    <a:pt x="1197" y="414"/>
                    <a:pt x="1197" y="414"/>
                    <a:pt x="1196" y="414"/>
                  </a:cubicBezTo>
                  <a:cubicBezTo>
                    <a:pt x="1196" y="414"/>
                    <a:pt x="1196" y="414"/>
                    <a:pt x="1197" y="415"/>
                  </a:cubicBezTo>
                  <a:cubicBezTo>
                    <a:pt x="1197" y="415"/>
                    <a:pt x="1197" y="415"/>
                    <a:pt x="1199" y="415"/>
                  </a:cubicBezTo>
                  <a:cubicBezTo>
                    <a:pt x="1199" y="415"/>
                    <a:pt x="1199" y="415"/>
                    <a:pt x="1200" y="415"/>
                  </a:cubicBezTo>
                  <a:cubicBezTo>
                    <a:pt x="1200" y="415"/>
                    <a:pt x="1200" y="415"/>
                    <a:pt x="1201" y="414"/>
                  </a:cubicBezTo>
                  <a:cubicBezTo>
                    <a:pt x="1201" y="414"/>
                    <a:pt x="1201" y="414"/>
                    <a:pt x="1201" y="415"/>
                  </a:cubicBezTo>
                  <a:cubicBezTo>
                    <a:pt x="1201" y="415"/>
                    <a:pt x="1201" y="415"/>
                    <a:pt x="1202" y="415"/>
                  </a:cubicBezTo>
                  <a:close/>
                  <a:moveTo>
                    <a:pt x="1190" y="410"/>
                  </a:moveTo>
                  <a:cubicBezTo>
                    <a:pt x="1190" y="410"/>
                    <a:pt x="1190" y="410"/>
                    <a:pt x="1191" y="412"/>
                  </a:cubicBezTo>
                  <a:cubicBezTo>
                    <a:pt x="1191" y="412"/>
                    <a:pt x="1191" y="412"/>
                    <a:pt x="1192" y="412"/>
                  </a:cubicBezTo>
                  <a:cubicBezTo>
                    <a:pt x="1192" y="412"/>
                    <a:pt x="1192" y="412"/>
                    <a:pt x="1193" y="412"/>
                  </a:cubicBezTo>
                  <a:cubicBezTo>
                    <a:pt x="1193" y="412"/>
                    <a:pt x="1193" y="412"/>
                    <a:pt x="1194" y="412"/>
                  </a:cubicBezTo>
                  <a:cubicBezTo>
                    <a:pt x="1194" y="412"/>
                    <a:pt x="1194" y="412"/>
                    <a:pt x="1195" y="410"/>
                  </a:cubicBezTo>
                  <a:cubicBezTo>
                    <a:pt x="1195" y="410"/>
                    <a:pt x="1195" y="410"/>
                    <a:pt x="1195" y="409"/>
                  </a:cubicBezTo>
                  <a:cubicBezTo>
                    <a:pt x="1195" y="409"/>
                    <a:pt x="1195" y="409"/>
                    <a:pt x="1194" y="408"/>
                  </a:cubicBezTo>
                  <a:cubicBezTo>
                    <a:pt x="1194" y="408"/>
                    <a:pt x="1194" y="408"/>
                    <a:pt x="1193" y="408"/>
                  </a:cubicBezTo>
                  <a:cubicBezTo>
                    <a:pt x="1193" y="408"/>
                    <a:pt x="1193" y="408"/>
                    <a:pt x="1192" y="407"/>
                  </a:cubicBezTo>
                  <a:cubicBezTo>
                    <a:pt x="1192" y="407"/>
                    <a:pt x="1192" y="407"/>
                    <a:pt x="1190" y="407"/>
                  </a:cubicBezTo>
                  <a:cubicBezTo>
                    <a:pt x="1190" y="407"/>
                    <a:pt x="1190" y="407"/>
                    <a:pt x="1189" y="409"/>
                  </a:cubicBezTo>
                  <a:cubicBezTo>
                    <a:pt x="1189" y="409"/>
                    <a:pt x="1189" y="409"/>
                    <a:pt x="1190" y="410"/>
                  </a:cubicBezTo>
                  <a:close/>
                  <a:moveTo>
                    <a:pt x="1195" y="411"/>
                  </a:moveTo>
                  <a:cubicBezTo>
                    <a:pt x="1195" y="412"/>
                    <a:pt x="1195" y="412"/>
                    <a:pt x="1195" y="412"/>
                  </a:cubicBezTo>
                  <a:cubicBezTo>
                    <a:pt x="1195" y="413"/>
                    <a:pt x="1195" y="413"/>
                    <a:pt x="1195" y="413"/>
                  </a:cubicBezTo>
                  <a:cubicBezTo>
                    <a:pt x="1195" y="414"/>
                    <a:pt x="1195" y="414"/>
                    <a:pt x="1195" y="414"/>
                  </a:cubicBezTo>
                  <a:cubicBezTo>
                    <a:pt x="1196" y="413"/>
                    <a:pt x="1196" y="413"/>
                    <a:pt x="1196" y="413"/>
                  </a:cubicBezTo>
                  <a:cubicBezTo>
                    <a:pt x="1196" y="412"/>
                    <a:pt x="1196" y="412"/>
                    <a:pt x="1196" y="412"/>
                  </a:cubicBezTo>
                  <a:lnTo>
                    <a:pt x="1195" y="411"/>
                  </a:lnTo>
                  <a:close/>
                  <a:moveTo>
                    <a:pt x="1185" y="396"/>
                  </a:moveTo>
                  <a:cubicBezTo>
                    <a:pt x="1185" y="396"/>
                    <a:pt x="1185" y="396"/>
                    <a:pt x="1185" y="395"/>
                  </a:cubicBezTo>
                  <a:cubicBezTo>
                    <a:pt x="1185" y="395"/>
                    <a:pt x="1185" y="395"/>
                    <a:pt x="1184" y="395"/>
                  </a:cubicBezTo>
                  <a:cubicBezTo>
                    <a:pt x="1185" y="394"/>
                    <a:pt x="1185" y="394"/>
                    <a:pt x="1185" y="394"/>
                  </a:cubicBezTo>
                  <a:cubicBezTo>
                    <a:pt x="1185" y="395"/>
                    <a:pt x="1185" y="395"/>
                    <a:pt x="1185" y="395"/>
                  </a:cubicBezTo>
                  <a:cubicBezTo>
                    <a:pt x="1187" y="394"/>
                    <a:pt x="1187" y="394"/>
                    <a:pt x="1187" y="394"/>
                  </a:cubicBezTo>
                  <a:cubicBezTo>
                    <a:pt x="1188" y="395"/>
                    <a:pt x="1188" y="395"/>
                    <a:pt x="1188" y="395"/>
                  </a:cubicBezTo>
                  <a:cubicBezTo>
                    <a:pt x="1189" y="394"/>
                    <a:pt x="1189" y="394"/>
                    <a:pt x="1189" y="394"/>
                  </a:cubicBezTo>
                  <a:cubicBezTo>
                    <a:pt x="1190" y="394"/>
                    <a:pt x="1190" y="394"/>
                    <a:pt x="1190" y="394"/>
                  </a:cubicBezTo>
                  <a:cubicBezTo>
                    <a:pt x="1191" y="395"/>
                    <a:pt x="1191" y="395"/>
                    <a:pt x="1191" y="395"/>
                  </a:cubicBezTo>
                  <a:cubicBezTo>
                    <a:pt x="1192" y="395"/>
                    <a:pt x="1192" y="395"/>
                    <a:pt x="1192" y="395"/>
                  </a:cubicBezTo>
                  <a:cubicBezTo>
                    <a:pt x="1193" y="392"/>
                    <a:pt x="1193" y="392"/>
                    <a:pt x="1193" y="392"/>
                  </a:cubicBezTo>
                  <a:cubicBezTo>
                    <a:pt x="1193" y="391"/>
                    <a:pt x="1193" y="391"/>
                    <a:pt x="1193" y="391"/>
                  </a:cubicBezTo>
                  <a:cubicBezTo>
                    <a:pt x="1193" y="389"/>
                    <a:pt x="1193" y="389"/>
                    <a:pt x="1193" y="389"/>
                  </a:cubicBezTo>
                  <a:cubicBezTo>
                    <a:pt x="1194" y="388"/>
                    <a:pt x="1194" y="388"/>
                    <a:pt x="1194" y="388"/>
                  </a:cubicBezTo>
                  <a:cubicBezTo>
                    <a:pt x="1193" y="387"/>
                    <a:pt x="1193" y="387"/>
                    <a:pt x="1193" y="387"/>
                  </a:cubicBezTo>
                  <a:cubicBezTo>
                    <a:pt x="1192" y="389"/>
                    <a:pt x="1192" y="389"/>
                    <a:pt x="1192" y="389"/>
                  </a:cubicBezTo>
                  <a:cubicBezTo>
                    <a:pt x="1190" y="390"/>
                    <a:pt x="1190" y="390"/>
                    <a:pt x="1190" y="390"/>
                  </a:cubicBezTo>
                  <a:cubicBezTo>
                    <a:pt x="1189" y="390"/>
                    <a:pt x="1189" y="390"/>
                    <a:pt x="1189" y="390"/>
                  </a:cubicBezTo>
                  <a:cubicBezTo>
                    <a:pt x="1188" y="391"/>
                    <a:pt x="1188" y="391"/>
                    <a:pt x="1188" y="391"/>
                  </a:cubicBezTo>
                  <a:cubicBezTo>
                    <a:pt x="1188" y="392"/>
                    <a:pt x="1188" y="392"/>
                    <a:pt x="1188" y="392"/>
                  </a:cubicBezTo>
                  <a:cubicBezTo>
                    <a:pt x="1186" y="393"/>
                    <a:pt x="1186" y="393"/>
                    <a:pt x="1186" y="393"/>
                  </a:cubicBezTo>
                  <a:cubicBezTo>
                    <a:pt x="1185" y="393"/>
                    <a:pt x="1185" y="393"/>
                    <a:pt x="1185" y="393"/>
                  </a:cubicBezTo>
                  <a:cubicBezTo>
                    <a:pt x="1183" y="394"/>
                    <a:pt x="1183" y="394"/>
                    <a:pt x="1183" y="394"/>
                  </a:cubicBezTo>
                  <a:cubicBezTo>
                    <a:pt x="1182" y="394"/>
                    <a:pt x="1182" y="394"/>
                    <a:pt x="1182" y="394"/>
                  </a:cubicBezTo>
                  <a:cubicBezTo>
                    <a:pt x="1182" y="396"/>
                    <a:pt x="1182" y="396"/>
                    <a:pt x="1182" y="396"/>
                  </a:cubicBezTo>
                  <a:cubicBezTo>
                    <a:pt x="1181" y="397"/>
                    <a:pt x="1181" y="397"/>
                    <a:pt x="1181" y="397"/>
                  </a:cubicBezTo>
                  <a:cubicBezTo>
                    <a:pt x="1182" y="397"/>
                    <a:pt x="1182" y="397"/>
                    <a:pt x="1182" y="397"/>
                  </a:cubicBezTo>
                  <a:cubicBezTo>
                    <a:pt x="1183" y="398"/>
                    <a:pt x="1183" y="398"/>
                    <a:pt x="1183" y="398"/>
                  </a:cubicBezTo>
                  <a:cubicBezTo>
                    <a:pt x="1183" y="397"/>
                    <a:pt x="1183" y="397"/>
                    <a:pt x="1183" y="397"/>
                  </a:cubicBezTo>
                  <a:cubicBezTo>
                    <a:pt x="1183" y="396"/>
                    <a:pt x="1183" y="396"/>
                    <a:pt x="1183" y="396"/>
                  </a:cubicBezTo>
                  <a:cubicBezTo>
                    <a:pt x="1183" y="396"/>
                    <a:pt x="1183" y="396"/>
                    <a:pt x="1184" y="398"/>
                  </a:cubicBezTo>
                  <a:cubicBezTo>
                    <a:pt x="1184" y="398"/>
                    <a:pt x="1184" y="398"/>
                    <a:pt x="1184" y="397"/>
                  </a:cubicBezTo>
                  <a:cubicBezTo>
                    <a:pt x="1184" y="397"/>
                    <a:pt x="1184" y="397"/>
                    <a:pt x="1185" y="396"/>
                  </a:cubicBezTo>
                  <a:close/>
                  <a:moveTo>
                    <a:pt x="1204" y="411"/>
                  </a:moveTo>
                  <a:cubicBezTo>
                    <a:pt x="1203" y="412"/>
                    <a:pt x="1203" y="412"/>
                    <a:pt x="1203" y="412"/>
                  </a:cubicBezTo>
                  <a:cubicBezTo>
                    <a:pt x="1204" y="412"/>
                    <a:pt x="1204" y="412"/>
                    <a:pt x="1204" y="412"/>
                  </a:cubicBezTo>
                  <a:cubicBezTo>
                    <a:pt x="1204" y="411"/>
                    <a:pt x="1204" y="411"/>
                    <a:pt x="1204" y="411"/>
                  </a:cubicBezTo>
                  <a:close/>
                  <a:moveTo>
                    <a:pt x="1185" y="397"/>
                  </a:moveTo>
                  <a:cubicBezTo>
                    <a:pt x="1184" y="398"/>
                    <a:pt x="1184" y="398"/>
                    <a:pt x="1184" y="398"/>
                  </a:cubicBezTo>
                  <a:cubicBezTo>
                    <a:pt x="1185" y="399"/>
                    <a:pt x="1185" y="399"/>
                    <a:pt x="1185" y="399"/>
                  </a:cubicBezTo>
                  <a:cubicBezTo>
                    <a:pt x="1186" y="398"/>
                    <a:pt x="1186" y="398"/>
                    <a:pt x="1186" y="398"/>
                  </a:cubicBezTo>
                  <a:cubicBezTo>
                    <a:pt x="1185" y="397"/>
                    <a:pt x="1185" y="397"/>
                    <a:pt x="1185" y="397"/>
                  </a:cubicBezTo>
                  <a:close/>
                  <a:moveTo>
                    <a:pt x="1205" y="406"/>
                  </a:moveTo>
                  <a:cubicBezTo>
                    <a:pt x="1204" y="407"/>
                    <a:pt x="1204" y="407"/>
                    <a:pt x="1204" y="407"/>
                  </a:cubicBezTo>
                  <a:cubicBezTo>
                    <a:pt x="1205" y="407"/>
                    <a:pt x="1205" y="407"/>
                    <a:pt x="1205" y="407"/>
                  </a:cubicBezTo>
                  <a:cubicBezTo>
                    <a:pt x="1205" y="406"/>
                    <a:pt x="1205" y="406"/>
                    <a:pt x="1205" y="406"/>
                  </a:cubicBezTo>
                  <a:close/>
                  <a:moveTo>
                    <a:pt x="1197" y="407"/>
                  </a:moveTo>
                  <a:cubicBezTo>
                    <a:pt x="1197" y="407"/>
                    <a:pt x="1197" y="407"/>
                    <a:pt x="1198" y="408"/>
                  </a:cubicBezTo>
                  <a:cubicBezTo>
                    <a:pt x="1198" y="408"/>
                    <a:pt x="1198" y="408"/>
                    <a:pt x="1198" y="409"/>
                  </a:cubicBezTo>
                  <a:cubicBezTo>
                    <a:pt x="1198" y="409"/>
                    <a:pt x="1198" y="409"/>
                    <a:pt x="1198" y="410"/>
                  </a:cubicBezTo>
                  <a:cubicBezTo>
                    <a:pt x="1198" y="410"/>
                    <a:pt x="1198" y="410"/>
                    <a:pt x="1199" y="410"/>
                  </a:cubicBezTo>
                  <a:cubicBezTo>
                    <a:pt x="1199" y="410"/>
                    <a:pt x="1199" y="410"/>
                    <a:pt x="1201" y="410"/>
                  </a:cubicBezTo>
                  <a:cubicBezTo>
                    <a:pt x="1201" y="410"/>
                    <a:pt x="1201" y="410"/>
                    <a:pt x="1201" y="411"/>
                  </a:cubicBezTo>
                  <a:cubicBezTo>
                    <a:pt x="1201" y="411"/>
                    <a:pt x="1201" y="411"/>
                    <a:pt x="1200" y="411"/>
                  </a:cubicBezTo>
                  <a:cubicBezTo>
                    <a:pt x="1200" y="411"/>
                    <a:pt x="1200" y="411"/>
                    <a:pt x="1201" y="412"/>
                  </a:cubicBezTo>
                  <a:cubicBezTo>
                    <a:pt x="1201" y="412"/>
                    <a:pt x="1201" y="412"/>
                    <a:pt x="1202" y="412"/>
                  </a:cubicBezTo>
                  <a:cubicBezTo>
                    <a:pt x="1202" y="412"/>
                    <a:pt x="1202" y="412"/>
                    <a:pt x="1202" y="411"/>
                  </a:cubicBezTo>
                  <a:cubicBezTo>
                    <a:pt x="1202" y="411"/>
                    <a:pt x="1202" y="411"/>
                    <a:pt x="1202" y="410"/>
                  </a:cubicBezTo>
                  <a:cubicBezTo>
                    <a:pt x="1202" y="410"/>
                    <a:pt x="1202" y="410"/>
                    <a:pt x="1203" y="410"/>
                  </a:cubicBezTo>
                  <a:cubicBezTo>
                    <a:pt x="1203" y="410"/>
                    <a:pt x="1203" y="410"/>
                    <a:pt x="1204" y="409"/>
                  </a:cubicBezTo>
                  <a:cubicBezTo>
                    <a:pt x="1204" y="409"/>
                    <a:pt x="1204" y="409"/>
                    <a:pt x="1203" y="408"/>
                  </a:cubicBezTo>
                  <a:cubicBezTo>
                    <a:pt x="1203" y="408"/>
                    <a:pt x="1203" y="408"/>
                    <a:pt x="1203" y="407"/>
                  </a:cubicBezTo>
                  <a:cubicBezTo>
                    <a:pt x="1203" y="407"/>
                    <a:pt x="1203" y="407"/>
                    <a:pt x="1204" y="407"/>
                  </a:cubicBezTo>
                  <a:cubicBezTo>
                    <a:pt x="1204" y="407"/>
                    <a:pt x="1204" y="407"/>
                    <a:pt x="1204" y="405"/>
                  </a:cubicBezTo>
                  <a:cubicBezTo>
                    <a:pt x="1204" y="405"/>
                    <a:pt x="1204" y="405"/>
                    <a:pt x="1204" y="404"/>
                  </a:cubicBezTo>
                  <a:cubicBezTo>
                    <a:pt x="1204" y="404"/>
                    <a:pt x="1204" y="404"/>
                    <a:pt x="1204" y="403"/>
                  </a:cubicBezTo>
                  <a:cubicBezTo>
                    <a:pt x="1204" y="403"/>
                    <a:pt x="1204" y="403"/>
                    <a:pt x="1202" y="403"/>
                  </a:cubicBezTo>
                  <a:cubicBezTo>
                    <a:pt x="1202" y="403"/>
                    <a:pt x="1202" y="403"/>
                    <a:pt x="1201" y="403"/>
                  </a:cubicBezTo>
                  <a:cubicBezTo>
                    <a:pt x="1201" y="403"/>
                    <a:pt x="1201" y="403"/>
                    <a:pt x="1200" y="404"/>
                  </a:cubicBezTo>
                  <a:cubicBezTo>
                    <a:pt x="1200" y="404"/>
                    <a:pt x="1200" y="404"/>
                    <a:pt x="1201" y="405"/>
                  </a:cubicBezTo>
                  <a:cubicBezTo>
                    <a:pt x="1201" y="405"/>
                    <a:pt x="1201" y="405"/>
                    <a:pt x="1202" y="406"/>
                  </a:cubicBezTo>
                  <a:cubicBezTo>
                    <a:pt x="1202" y="406"/>
                    <a:pt x="1202" y="406"/>
                    <a:pt x="1201" y="406"/>
                  </a:cubicBezTo>
                  <a:cubicBezTo>
                    <a:pt x="1201" y="406"/>
                    <a:pt x="1201" y="406"/>
                    <a:pt x="1199" y="406"/>
                  </a:cubicBezTo>
                  <a:cubicBezTo>
                    <a:pt x="1199" y="406"/>
                    <a:pt x="1199" y="406"/>
                    <a:pt x="1199" y="405"/>
                  </a:cubicBezTo>
                  <a:cubicBezTo>
                    <a:pt x="1199" y="405"/>
                    <a:pt x="1199" y="405"/>
                    <a:pt x="1199" y="404"/>
                  </a:cubicBezTo>
                  <a:cubicBezTo>
                    <a:pt x="1199" y="404"/>
                    <a:pt x="1199" y="404"/>
                    <a:pt x="1198" y="405"/>
                  </a:cubicBezTo>
                  <a:cubicBezTo>
                    <a:pt x="1198" y="405"/>
                    <a:pt x="1198" y="405"/>
                    <a:pt x="1198" y="406"/>
                  </a:cubicBezTo>
                  <a:cubicBezTo>
                    <a:pt x="1198" y="406"/>
                    <a:pt x="1198" y="406"/>
                    <a:pt x="1197" y="406"/>
                  </a:cubicBezTo>
                  <a:cubicBezTo>
                    <a:pt x="1197" y="406"/>
                    <a:pt x="1197" y="406"/>
                    <a:pt x="1197" y="407"/>
                  </a:cubicBezTo>
                  <a:close/>
                  <a:moveTo>
                    <a:pt x="1195" y="392"/>
                  </a:moveTo>
                  <a:cubicBezTo>
                    <a:pt x="1195" y="392"/>
                    <a:pt x="1195" y="392"/>
                    <a:pt x="1196" y="392"/>
                  </a:cubicBezTo>
                  <a:cubicBezTo>
                    <a:pt x="1196" y="392"/>
                    <a:pt x="1196" y="392"/>
                    <a:pt x="1197" y="391"/>
                  </a:cubicBezTo>
                  <a:cubicBezTo>
                    <a:pt x="1197" y="391"/>
                    <a:pt x="1197" y="391"/>
                    <a:pt x="1195" y="391"/>
                  </a:cubicBezTo>
                  <a:cubicBezTo>
                    <a:pt x="1195" y="391"/>
                    <a:pt x="1195" y="391"/>
                    <a:pt x="1195" y="392"/>
                  </a:cubicBezTo>
                  <a:close/>
                  <a:moveTo>
                    <a:pt x="1219" y="411"/>
                  </a:moveTo>
                  <a:cubicBezTo>
                    <a:pt x="1218" y="409"/>
                    <a:pt x="1218" y="409"/>
                    <a:pt x="1218" y="409"/>
                  </a:cubicBezTo>
                  <a:cubicBezTo>
                    <a:pt x="1217" y="409"/>
                    <a:pt x="1217" y="409"/>
                    <a:pt x="1217" y="409"/>
                  </a:cubicBezTo>
                  <a:cubicBezTo>
                    <a:pt x="1217" y="410"/>
                    <a:pt x="1217" y="410"/>
                    <a:pt x="1217" y="410"/>
                  </a:cubicBezTo>
                  <a:cubicBezTo>
                    <a:pt x="1217" y="411"/>
                    <a:pt x="1217" y="411"/>
                    <a:pt x="1217" y="411"/>
                  </a:cubicBezTo>
                  <a:cubicBezTo>
                    <a:pt x="1219" y="412"/>
                    <a:pt x="1219" y="412"/>
                    <a:pt x="1219" y="412"/>
                  </a:cubicBezTo>
                  <a:cubicBezTo>
                    <a:pt x="1219" y="411"/>
                    <a:pt x="1219" y="411"/>
                    <a:pt x="1219" y="411"/>
                  </a:cubicBezTo>
                  <a:close/>
                  <a:moveTo>
                    <a:pt x="1194" y="414"/>
                  </a:moveTo>
                  <a:cubicBezTo>
                    <a:pt x="1194" y="413"/>
                    <a:pt x="1194" y="413"/>
                    <a:pt x="1194" y="413"/>
                  </a:cubicBezTo>
                  <a:cubicBezTo>
                    <a:pt x="1193" y="413"/>
                    <a:pt x="1193" y="413"/>
                    <a:pt x="1193" y="413"/>
                  </a:cubicBezTo>
                  <a:cubicBezTo>
                    <a:pt x="1194" y="414"/>
                    <a:pt x="1194" y="414"/>
                    <a:pt x="1194" y="414"/>
                  </a:cubicBezTo>
                  <a:close/>
                  <a:moveTo>
                    <a:pt x="1194" y="406"/>
                  </a:moveTo>
                  <a:cubicBezTo>
                    <a:pt x="1194" y="406"/>
                    <a:pt x="1194" y="406"/>
                    <a:pt x="1194" y="405"/>
                  </a:cubicBezTo>
                  <a:cubicBezTo>
                    <a:pt x="1194" y="405"/>
                    <a:pt x="1194" y="405"/>
                    <a:pt x="1193" y="406"/>
                  </a:cubicBezTo>
                  <a:cubicBezTo>
                    <a:pt x="1193" y="406"/>
                    <a:pt x="1193" y="406"/>
                    <a:pt x="1194" y="406"/>
                  </a:cubicBezTo>
                  <a:close/>
                  <a:moveTo>
                    <a:pt x="1242" y="250"/>
                  </a:moveTo>
                  <a:cubicBezTo>
                    <a:pt x="1242" y="250"/>
                    <a:pt x="1242" y="250"/>
                    <a:pt x="1244" y="251"/>
                  </a:cubicBezTo>
                  <a:cubicBezTo>
                    <a:pt x="1244" y="251"/>
                    <a:pt x="1244" y="251"/>
                    <a:pt x="1245" y="251"/>
                  </a:cubicBezTo>
                  <a:cubicBezTo>
                    <a:pt x="1245" y="251"/>
                    <a:pt x="1245" y="251"/>
                    <a:pt x="1245" y="250"/>
                  </a:cubicBezTo>
                  <a:cubicBezTo>
                    <a:pt x="1245" y="250"/>
                    <a:pt x="1245" y="250"/>
                    <a:pt x="1243" y="250"/>
                  </a:cubicBezTo>
                  <a:cubicBezTo>
                    <a:pt x="1243" y="250"/>
                    <a:pt x="1243" y="250"/>
                    <a:pt x="1242" y="250"/>
                  </a:cubicBezTo>
                  <a:close/>
                  <a:moveTo>
                    <a:pt x="1227" y="253"/>
                  </a:moveTo>
                  <a:cubicBezTo>
                    <a:pt x="1227" y="253"/>
                    <a:pt x="1227" y="253"/>
                    <a:pt x="1225" y="254"/>
                  </a:cubicBezTo>
                  <a:cubicBezTo>
                    <a:pt x="1225" y="254"/>
                    <a:pt x="1225" y="254"/>
                    <a:pt x="1225" y="255"/>
                  </a:cubicBezTo>
                  <a:cubicBezTo>
                    <a:pt x="1227" y="254"/>
                    <a:pt x="1227" y="254"/>
                    <a:pt x="1227" y="254"/>
                  </a:cubicBezTo>
                  <a:cubicBezTo>
                    <a:pt x="1227" y="254"/>
                    <a:pt x="1227" y="254"/>
                    <a:pt x="1227" y="253"/>
                  </a:cubicBezTo>
                  <a:close/>
                  <a:moveTo>
                    <a:pt x="1282" y="255"/>
                  </a:moveTo>
                  <a:cubicBezTo>
                    <a:pt x="1283" y="256"/>
                    <a:pt x="1283" y="256"/>
                    <a:pt x="1283" y="256"/>
                  </a:cubicBezTo>
                  <a:cubicBezTo>
                    <a:pt x="1283" y="255"/>
                    <a:pt x="1283" y="255"/>
                    <a:pt x="1283" y="255"/>
                  </a:cubicBezTo>
                  <a:cubicBezTo>
                    <a:pt x="1282" y="255"/>
                    <a:pt x="1282" y="255"/>
                    <a:pt x="1282" y="255"/>
                  </a:cubicBezTo>
                  <a:close/>
                  <a:moveTo>
                    <a:pt x="1251" y="246"/>
                  </a:moveTo>
                  <a:cubicBezTo>
                    <a:pt x="1251" y="246"/>
                    <a:pt x="1251" y="246"/>
                    <a:pt x="1249" y="245"/>
                  </a:cubicBezTo>
                  <a:cubicBezTo>
                    <a:pt x="1248" y="245"/>
                    <a:pt x="1248" y="245"/>
                    <a:pt x="1248" y="245"/>
                  </a:cubicBezTo>
                  <a:cubicBezTo>
                    <a:pt x="1248" y="245"/>
                    <a:pt x="1248" y="245"/>
                    <a:pt x="1249" y="246"/>
                  </a:cubicBezTo>
                  <a:cubicBezTo>
                    <a:pt x="1249" y="246"/>
                    <a:pt x="1249" y="246"/>
                    <a:pt x="1249" y="248"/>
                  </a:cubicBezTo>
                  <a:cubicBezTo>
                    <a:pt x="1249" y="248"/>
                    <a:pt x="1249" y="248"/>
                    <a:pt x="1250" y="247"/>
                  </a:cubicBezTo>
                  <a:cubicBezTo>
                    <a:pt x="1250" y="247"/>
                    <a:pt x="1250" y="247"/>
                    <a:pt x="1251" y="246"/>
                  </a:cubicBezTo>
                  <a:close/>
                  <a:moveTo>
                    <a:pt x="1244" y="245"/>
                  </a:moveTo>
                  <a:cubicBezTo>
                    <a:pt x="1244" y="245"/>
                    <a:pt x="1244" y="245"/>
                    <a:pt x="1243" y="247"/>
                  </a:cubicBezTo>
                  <a:cubicBezTo>
                    <a:pt x="1243" y="247"/>
                    <a:pt x="1243" y="247"/>
                    <a:pt x="1243" y="246"/>
                  </a:cubicBezTo>
                  <a:cubicBezTo>
                    <a:pt x="1243" y="246"/>
                    <a:pt x="1243" y="246"/>
                    <a:pt x="1242" y="247"/>
                  </a:cubicBezTo>
                  <a:cubicBezTo>
                    <a:pt x="1242" y="247"/>
                    <a:pt x="1242" y="247"/>
                    <a:pt x="1240" y="246"/>
                  </a:cubicBezTo>
                  <a:cubicBezTo>
                    <a:pt x="1240" y="246"/>
                    <a:pt x="1240" y="246"/>
                    <a:pt x="1241" y="248"/>
                  </a:cubicBezTo>
                  <a:cubicBezTo>
                    <a:pt x="1241" y="248"/>
                    <a:pt x="1241" y="248"/>
                    <a:pt x="1243" y="248"/>
                  </a:cubicBezTo>
                  <a:cubicBezTo>
                    <a:pt x="1243" y="248"/>
                    <a:pt x="1243" y="248"/>
                    <a:pt x="1244" y="248"/>
                  </a:cubicBezTo>
                  <a:cubicBezTo>
                    <a:pt x="1244" y="248"/>
                    <a:pt x="1244" y="248"/>
                    <a:pt x="1247" y="245"/>
                  </a:cubicBezTo>
                  <a:cubicBezTo>
                    <a:pt x="1247" y="245"/>
                    <a:pt x="1247" y="245"/>
                    <a:pt x="1247" y="244"/>
                  </a:cubicBezTo>
                  <a:cubicBezTo>
                    <a:pt x="1247" y="244"/>
                    <a:pt x="1247" y="244"/>
                    <a:pt x="1245" y="246"/>
                  </a:cubicBezTo>
                  <a:cubicBezTo>
                    <a:pt x="1245" y="246"/>
                    <a:pt x="1245" y="246"/>
                    <a:pt x="1244" y="245"/>
                  </a:cubicBezTo>
                  <a:close/>
                  <a:moveTo>
                    <a:pt x="1165" y="374"/>
                  </a:moveTo>
                  <a:cubicBezTo>
                    <a:pt x="1165" y="374"/>
                    <a:pt x="1165" y="374"/>
                    <a:pt x="1165" y="375"/>
                  </a:cubicBezTo>
                  <a:cubicBezTo>
                    <a:pt x="1165" y="375"/>
                    <a:pt x="1165" y="375"/>
                    <a:pt x="1166" y="375"/>
                  </a:cubicBezTo>
                  <a:cubicBezTo>
                    <a:pt x="1166" y="375"/>
                    <a:pt x="1166" y="375"/>
                    <a:pt x="1165" y="374"/>
                  </a:cubicBezTo>
                  <a:close/>
                  <a:moveTo>
                    <a:pt x="1218" y="269"/>
                  </a:moveTo>
                  <a:cubicBezTo>
                    <a:pt x="1218" y="269"/>
                    <a:pt x="1218" y="269"/>
                    <a:pt x="1218" y="270"/>
                  </a:cubicBezTo>
                  <a:cubicBezTo>
                    <a:pt x="1218" y="270"/>
                    <a:pt x="1218" y="270"/>
                    <a:pt x="1219" y="270"/>
                  </a:cubicBezTo>
                  <a:cubicBezTo>
                    <a:pt x="1219" y="270"/>
                    <a:pt x="1219" y="270"/>
                    <a:pt x="1218" y="269"/>
                  </a:cubicBezTo>
                  <a:close/>
                  <a:moveTo>
                    <a:pt x="1234" y="252"/>
                  </a:moveTo>
                  <a:cubicBezTo>
                    <a:pt x="1234" y="252"/>
                    <a:pt x="1234" y="252"/>
                    <a:pt x="1234" y="253"/>
                  </a:cubicBezTo>
                  <a:cubicBezTo>
                    <a:pt x="1234" y="253"/>
                    <a:pt x="1234" y="253"/>
                    <a:pt x="1234" y="255"/>
                  </a:cubicBezTo>
                  <a:cubicBezTo>
                    <a:pt x="1234" y="255"/>
                    <a:pt x="1234" y="255"/>
                    <a:pt x="1235" y="255"/>
                  </a:cubicBezTo>
                  <a:cubicBezTo>
                    <a:pt x="1235" y="255"/>
                    <a:pt x="1235" y="255"/>
                    <a:pt x="1235" y="256"/>
                  </a:cubicBezTo>
                  <a:cubicBezTo>
                    <a:pt x="1235" y="256"/>
                    <a:pt x="1235" y="256"/>
                    <a:pt x="1236" y="255"/>
                  </a:cubicBezTo>
                  <a:cubicBezTo>
                    <a:pt x="1236" y="255"/>
                    <a:pt x="1236" y="255"/>
                    <a:pt x="1235" y="254"/>
                  </a:cubicBezTo>
                  <a:cubicBezTo>
                    <a:pt x="1235" y="254"/>
                    <a:pt x="1235" y="254"/>
                    <a:pt x="1236" y="253"/>
                  </a:cubicBezTo>
                  <a:cubicBezTo>
                    <a:pt x="1236" y="253"/>
                    <a:pt x="1236" y="253"/>
                    <a:pt x="1234" y="252"/>
                  </a:cubicBezTo>
                  <a:close/>
                  <a:moveTo>
                    <a:pt x="1227" y="252"/>
                  </a:moveTo>
                  <a:cubicBezTo>
                    <a:pt x="1227" y="252"/>
                    <a:pt x="1227" y="252"/>
                    <a:pt x="1227" y="253"/>
                  </a:cubicBezTo>
                  <a:cubicBezTo>
                    <a:pt x="1227" y="253"/>
                    <a:pt x="1227" y="253"/>
                    <a:pt x="1228" y="252"/>
                  </a:cubicBezTo>
                  <a:cubicBezTo>
                    <a:pt x="1228" y="252"/>
                    <a:pt x="1228" y="252"/>
                    <a:pt x="1227" y="252"/>
                  </a:cubicBezTo>
                  <a:close/>
                  <a:moveTo>
                    <a:pt x="1230" y="257"/>
                  </a:moveTo>
                  <a:cubicBezTo>
                    <a:pt x="1230" y="257"/>
                    <a:pt x="1230" y="257"/>
                    <a:pt x="1230" y="256"/>
                  </a:cubicBezTo>
                  <a:cubicBezTo>
                    <a:pt x="1230" y="256"/>
                    <a:pt x="1230" y="256"/>
                    <a:pt x="1229" y="258"/>
                  </a:cubicBezTo>
                  <a:cubicBezTo>
                    <a:pt x="1229" y="258"/>
                    <a:pt x="1229" y="258"/>
                    <a:pt x="1230" y="257"/>
                  </a:cubicBezTo>
                  <a:close/>
                  <a:moveTo>
                    <a:pt x="1225" y="261"/>
                  </a:moveTo>
                  <a:cubicBezTo>
                    <a:pt x="1225" y="261"/>
                    <a:pt x="1225" y="261"/>
                    <a:pt x="1226" y="261"/>
                  </a:cubicBezTo>
                  <a:cubicBezTo>
                    <a:pt x="1226" y="261"/>
                    <a:pt x="1226" y="261"/>
                    <a:pt x="1226" y="260"/>
                  </a:cubicBezTo>
                  <a:cubicBezTo>
                    <a:pt x="1226" y="260"/>
                    <a:pt x="1226" y="260"/>
                    <a:pt x="1227" y="259"/>
                  </a:cubicBezTo>
                  <a:cubicBezTo>
                    <a:pt x="1227" y="259"/>
                    <a:pt x="1227" y="259"/>
                    <a:pt x="1226" y="258"/>
                  </a:cubicBezTo>
                  <a:cubicBezTo>
                    <a:pt x="1226" y="258"/>
                    <a:pt x="1226" y="258"/>
                    <a:pt x="1226" y="259"/>
                  </a:cubicBezTo>
                  <a:cubicBezTo>
                    <a:pt x="1226" y="259"/>
                    <a:pt x="1226" y="259"/>
                    <a:pt x="1224" y="259"/>
                  </a:cubicBezTo>
                  <a:cubicBezTo>
                    <a:pt x="1224" y="259"/>
                    <a:pt x="1224" y="259"/>
                    <a:pt x="1224" y="260"/>
                  </a:cubicBezTo>
                  <a:cubicBezTo>
                    <a:pt x="1224" y="260"/>
                    <a:pt x="1224" y="260"/>
                    <a:pt x="1222" y="260"/>
                  </a:cubicBezTo>
                  <a:cubicBezTo>
                    <a:pt x="1222" y="260"/>
                    <a:pt x="1222" y="260"/>
                    <a:pt x="1224" y="262"/>
                  </a:cubicBezTo>
                  <a:cubicBezTo>
                    <a:pt x="1224" y="262"/>
                    <a:pt x="1224" y="262"/>
                    <a:pt x="1225" y="261"/>
                  </a:cubicBezTo>
                  <a:close/>
                  <a:moveTo>
                    <a:pt x="1229" y="251"/>
                  </a:moveTo>
                  <a:cubicBezTo>
                    <a:pt x="1229" y="251"/>
                    <a:pt x="1229" y="251"/>
                    <a:pt x="1230" y="253"/>
                  </a:cubicBezTo>
                  <a:cubicBezTo>
                    <a:pt x="1230" y="253"/>
                    <a:pt x="1230" y="253"/>
                    <a:pt x="1230" y="251"/>
                  </a:cubicBezTo>
                  <a:cubicBezTo>
                    <a:pt x="1230" y="251"/>
                    <a:pt x="1230" y="251"/>
                    <a:pt x="1229" y="251"/>
                  </a:cubicBezTo>
                  <a:close/>
                  <a:moveTo>
                    <a:pt x="1231" y="255"/>
                  </a:moveTo>
                  <a:cubicBezTo>
                    <a:pt x="1231" y="255"/>
                    <a:pt x="1231" y="255"/>
                    <a:pt x="1232" y="254"/>
                  </a:cubicBezTo>
                  <a:cubicBezTo>
                    <a:pt x="1232" y="254"/>
                    <a:pt x="1232" y="254"/>
                    <a:pt x="1230" y="253"/>
                  </a:cubicBezTo>
                  <a:cubicBezTo>
                    <a:pt x="1230" y="253"/>
                    <a:pt x="1230" y="253"/>
                    <a:pt x="1230" y="254"/>
                  </a:cubicBezTo>
                  <a:cubicBezTo>
                    <a:pt x="1230" y="254"/>
                    <a:pt x="1230" y="254"/>
                    <a:pt x="1231" y="255"/>
                  </a:cubicBezTo>
                  <a:close/>
                  <a:moveTo>
                    <a:pt x="1229" y="255"/>
                  </a:moveTo>
                  <a:cubicBezTo>
                    <a:pt x="1229" y="255"/>
                    <a:pt x="1229" y="255"/>
                    <a:pt x="1228" y="255"/>
                  </a:cubicBezTo>
                  <a:cubicBezTo>
                    <a:pt x="1228" y="255"/>
                    <a:pt x="1228" y="255"/>
                    <a:pt x="1226" y="256"/>
                  </a:cubicBezTo>
                  <a:cubicBezTo>
                    <a:pt x="1226" y="256"/>
                    <a:pt x="1226" y="256"/>
                    <a:pt x="1227" y="258"/>
                  </a:cubicBezTo>
                  <a:cubicBezTo>
                    <a:pt x="1227" y="258"/>
                    <a:pt x="1227" y="258"/>
                    <a:pt x="1228" y="258"/>
                  </a:cubicBezTo>
                  <a:cubicBezTo>
                    <a:pt x="1228" y="258"/>
                    <a:pt x="1228" y="258"/>
                    <a:pt x="1229" y="257"/>
                  </a:cubicBezTo>
                  <a:cubicBezTo>
                    <a:pt x="1229" y="257"/>
                    <a:pt x="1229" y="257"/>
                    <a:pt x="1229" y="256"/>
                  </a:cubicBezTo>
                  <a:cubicBezTo>
                    <a:pt x="1229" y="256"/>
                    <a:pt x="1229" y="256"/>
                    <a:pt x="1230" y="255"/>
                  </a:cubicBezTo>
                  <a:cubicBezTo>
                    <a:pt x="1230" y="255"/>
                    <a:pt x="1230" y="255"/>
                    <a:pt x="1229" y="255"/>
                  </a:cubicBezTo>
                  <a:close/>
                  <a:moveTo>
                    <a:pt x="1254" y="241"/>
                  </a:moveTo>
                  <a:cubicBezTo>
                    <a:pt x="1254" y="241"/>
                    <a:pt x="1254" y="241"/>
                    <a:pt x="1254" y="240"/>
                  </a:cubicBezTo>
                  <a:cubicBezTo>
                    <a:pt x="1254" y="240"/>
                    <a:pt x="1254" y="240"/>
                    <a:pt x="1253" y="240"/>
                  </a:cubicBezTo>
                  <a:cubicBezTo>
                    <a:pt x="1253" y="240"/>
                    <a:pt x="1253" y="240"/>
                    <a:pt x="1254" y="241"/>
                  </a:cubicBezTo>
                  <a:close/>
                  <a:moveTo>
                    <a:pt x="1256" y="241"/>
                  </a:moveTo>
                  <a:cubicBezTo>
                    <a:pt x="1257" y="241"/>
                    <a:pt x="1257" y="241"/>
                    <a:pt x="1257" y="241"/>
                  </a:cubicBezTo>
                  <a:cubicBezTo>
                    <a:pt x="1257" y="241"/>
                    <a:pt x="1257" y="241"/>
                    <a:pt x="1258" y="242"/>
                  </a:cubicBezTo>
                  <a:cubicBezTo>
                    <a:pt x="1258" y="242"/>
                    <a:pt x="1258" y="242"/>
                    <a:pt x="1259" y="242"/>
                  </a:cubicBezTo>
                  <a:cubicBezTo>
                    <a:pt x="1259" y="242"/>
                    <a:pt x="1259" y="242"/>
                    <a:pt x="1260" y="241"/>
                  </a:cubicBezTo>
                  <a:cubicBezTo>
                    <a:pt x="1260" y="241"/>
                    <a:pt x="1260" y="241"/>
                    <a:pt x="1259" y="241"/>
                  </a:cubicBezTo>
                  <a:cubicBezTo>
                    <a:pt x="1259" y="241"/>
                    <a:pt x="1259" y="241"/>
                    <a:pt x="1259" y="240"/>
                  </a:cubicBezTo>
                  <a:cubicBezTo>
                    <a:pt x="1259" y="240"/>
                    <a:pt x="1259" y="240"/>
                    <a:pt x="1258" y="239"/>
                  </a:cubicBezTo>
                  <a:cubicBezTo>
                    <a:pt x="1258" y="239"/>
                    <a:pt x="1258" y="239"/>
                    <a:pt x="1257" y="240"/>
                  </a:cubicBezTo>
                  <a:cubicBezTo>
                    <a:pt x="1257" y="240"/>
                    <a:pt x="1257" y="240"/>
                    <a:pt x="1256" y="240"/>
                  </a:cubicBezTo>
                  <a:cubicBezTo>
                    <a:pt x="1256" y="240"/>
                    <a:pt x="1256" y="240"/>
                    <a:pt x="1256" y="241"/>
                  </a:cubicBezTo>
                  <a:close/>
                  <a:moveTo>
                    <a:pt x="1165" y="342"/>
                  </a:moveTo>
                  <a:cubicBezTo>
                    <a:pt x="1165" y="342"/>
                    <a:pt x="1165" y="342"/>
                    <a:pt x="1165" y="343"/>
                  </a:cubicBezTo>
                  <a:cubicBezTo>
                    <a:pt x="1165" y="343"/>
                    <a:pt x="1165" y="343"/>
                    <a:pt x="1167" y="343"/>
                  </a:cubicBezTo>
                  <a:cubicBezTo>
                    <a:pt x="1167" y="343"/>
                    <a:pt x="1167" y="343"/>
                    <a:pt x="1166" y="342"/>
                  </a:cubicBezTo>
                  <a:cubicBezTo>
                    <a:pt x="1166" y="342"/>
                    <a:pt x="1166" y="342"/>
                    <a:pt x="1165" y="342"/>
                  </a:cubicBezTo>
                  <a:close/>
                  <a:moveTo>
                    <a:pt x="1163" y="343"/>
                  </a:moveTo>
                  <a:cubicBezTo>
                    <a:pt x="1163" y="343"/>
                    <a:pt x="1163" y="343"/>
                    <a:pt x="1165" y="343"/>
                  </a:cubicBezTo>
                  <a:cubicBezTo>
                    <a:pt x="1165" y="343"/>
                    <a:pt x="1165" y="343"/>
                    <a:pt x="1164" y="342"/>
                  </a:cubicBezTo>
                  <a:cubicBezTo>
                    <a:pt x="1164" y="342"/>
                    <a:pt x="1164" y="342"/>
                    <a:pt x="1163" y="343"/>
                  </a:cubicBezTo>
                  <a:close/>
                  <a:moveTo>
                    <a:pt x="1177" y="336"/>
                  </a:moveTo>
                  <a:cubicBezTo>
                    <a:pt x="1177" y="335"/>
                    <a:pt x="1177" y="335"/>
                    <a:pt x="1177" y="335"/>
                  </a:cubicBezTo>
                  <a:cubicBezTo>
                    <a:pt x="1176" y="336"/>
                    <a:pt x="1176" y="336"/>
                    <a:pt x="1176" y="336"/>
                  </a:cubicBezTo>
                  <a:cubicBezTo>
                    <a:pt x="1178" y="337"/>
                    <a:pt x="1178" y="337"/>
                    <a:pt x="1178" y="337"/>
                  </a:cubicBezTo>
                  <a:cubicBezTo>
                    <a:pt x="1177" y="336"/>
                    <a:pt x="1177" y="336"/>
                    <a:pt x="1177" y="336"/>
                  </a:cubicBezTo>
                  <a:close/>
                  <a:moveTo>
                    <a:pt x="1222" y="264"/>
                  </a:moveTo>
                  <a:cubicBezTo>
                    <a:pt x="1222" y="264"/>
                    <a:pt x="1222" y="264"/>
                    <a:pt x="1222" y="262"/>
                  </a:cubicBezTo>
                  <a:cubicBezTo>
                    <a:pt x="1222" y="262"/>
                    <a:pt x="1222" y="262"/>
                    <a:pt x="1221" y="262"/>
                  </a:cubicBezTo>
                  <a:cubicBezTo>
                    <a:pt x="1221" y="262"/>
                    <a:pt x="1221" y="262"/>
                    <a:pt x="1221" y="261"/>
                  </a:cubicBezTo>
                  <a:cubicBezTo>
                    <a:pt x="1221" y="261"/>
                    <a:pt x="1221" y="261"/>
                    <a:pt x="1219" y="261"/>
                  </a:cubicBezTo>
                  <a:cubicBezTo>
                    <a:pt x="1219" y="261"/>
                    <a:pt x="1219" y="261"/>
                    <a:pt x="1219" y="262"/>
                  </a:cubicBezTo>
                  <a:cubicBezTo>
                    <a:pt x="1219" y="262"/>
                    <a:pt x="1219" y="262"/>
                    <a:pt x="1218" y="261"/>
                  </a:cubicBezTo>
                  <a:cubicBezTo>
                    <a:pt x="1218" y="261"/>
                    <a:pt x="1218" y="261"/>
                    <a:pt x="1218" y="263"/>
                  </a:cubicBezTo>
                  <a:cubicBezTo>
                    <a:pt x="1218" y="263"/>
                    <a:pt x="1218" y="263"/>
                    <a:pt x="1219" y="263"/>
                  </a:cubicBezTo>
                  <a:cubicBezTo>
                    <a:pt x="1219" y="263"/>
                    <a:pt x="1219" y="263"/>
                    <a:pt x="1217" y="264"/>
                  </a:cubicBezTo>
                  <a:cubicBezTo>
                    <a:pt x="1217" y="264"/>
                    <a:pt x="1217" y="264"/>
                    <a:pt x="1217" y="265"/>
                  </a:cubicBezTo>
                  <a:cubicBezTo>
                    <a:pt x="1217" y="265"/>
                    <a:pt x="1217" y="265"/>
                    <a:pt x="1218" y="265"/>
                  </a:cubicBezTo>
                  <a:cubicBezTo>
                    <a:pt x="1218" y="265"/>
                    <a:pt x="1218" y="265"/>
                    <a:pt x="1217" y="266"/>
                  </a:cubicBezTo>
                  <a:cubicBezTo>
                    <a:pt x="1217" y="266"/>
                    <a:pt x="1217" y="266"/>
                    <a:pt x="1218" y="267"/>
                  </a:cubicBezTo>
                  <a:cubicBezTo>
                    <a:pt x="1218" y="267"/>
                    <a:pt x="1218" y="267"/>
                    <a:pt x="1218" y="268"/>
                  </a:cubicBezTo>
                  <a:cubicBezTo>
                    <a:pt x="1218" y="268"/>
                    <a:pt x="1218" y="268"/>
                    <a:pt x="1219" y="268"/>
                  </a:cubicBezTo>
                  <a:cubicBezTo>
                    <a:pt x="1219" y="268"/>
                    <a:pt x="1219" y="268"/>
                    <a:pt x="1219" y="266"/>
                  </a:cubicBezTo>
                  <a:cubicBezTo>
                    <a:pt x="1219" y="266"/>
                    <a:pt x="1219" y="266"/>
                    <a:pt x="1221" y="266"/>
                  </a:cubicBezTo>
                  <a:cubicBezTo>
                    <a:pt x="1221" y="266"/>
                    <a:pt x="1221" y="266"/>
                    <a:pt x="1222" y="265"/>
                  </a:cubicBezTo>
                  <a:cubicBezTo>
                    <a:pt x="1222" y="265"/>
                    <a:pt x="1222" y="265"/>
                    <a:pt x="1222" y="264"/>
                  </a:cubicBezTo>
                  <a:close/>
                  <a:moveTo>
                    <a:pt x="1161" y="346"/>
                  </a:moveTo>
                  <a:cubicBezTo>
                    <a:pt x="1161" y="346"/>
                    <a:pt x="1161" y="346"/>
                    <a:pt x="1162" y="346"/>
                  </a:cubicBezTo>
                  <a:cubicBezTo>
                    <a:pt x="1162" y="346"/>
                    <a:pt x="1162" y="346"/>
                    <a:pt x="1161" y="345"/>
                  </a:cubicBezTo>
                  <a:cubicBezTo>
                    <a:pt x="1161" y="345"/>
                    <a:pt x="1161" y="345"/>
                    <a:pt x="1161" y="346"/>
                  </a:cubicBezTo>
                  <a:close/>
                  <a:moveTo>
                    <a:pt x="1163" y="345"/>
                  </a:moveTo>
                  <a:cubicBezTo>
                    <a:pt x="1162" y="344"/>
                    <a:pt x="1162" y="344"/>
                    <a:pt x="1162" y="344"/>
                  </a:cubicBezTo>
                  <a:cubicBezTo>
                    <a:pt x="1162" y="345"/>
                    <a:pt x="1162" y="345"/>
                    <a:pt x="1162" y="345"/>
                  </a:cubicBezTo>
                  <a:cubicBezTo>
                    <a:pt x="1163" y="346"/>
                    <a:pt x="1163" y="346"/>
                    <a:pt x="1163" y="346"/>
                  </a:cubicBezTo>
                  <a:cubicBezTo>
                    <a:pt x="1162" y="346"/>
                    <a:pt x="1162" y="346"/>
                    <a:pt x="1162" y="346"/>
                  </a:cubicBezTo>
                  <a:cubicBezTo>
                    <a:pt x="1163" y="347"/>
                    <a:pt x="1163" y="347"/>
                    <a:pt x="1163" y="347"/>
                  </a:cubicBezTo>
                  <a:cubicBezTo>
                    <a:pt x="1164" y="346"/>
                    <a:pt x="1164" y="346"/>
                    <a:pt x="1164" y="346"/>
                  </a:cubicBezTo>
                  <a:cubicBezTo>
                    <a:pt x="1163" y="345"/>
                    <a:pt x="1163" y="345"/>
                    <a:pt x="1163" y="345"/>
                  </a:cubicBezTo>
                  <a:close/>
                  <a:moveTo>
                    <a:pt x="1165" y="366"/>
                  </a:moveTo>
                  <a:cubicBezTo>
                    <a:pt x="1165" y="366"/>
                    <a:pt x="1165" y="366"/>
                    <a:pt x="1165" y="365"/>
                  </a:cubicBezTo>
                  <a:cubicBezTo>
                    <a:pt x="1165" y="365"/>
                    <a:pt x="1165" y="365"/>
                    <a:pt x="1164" y="366"/>
                  </a:cubicBezTo>
                  <a:cubicBezTo>
                    <a:pt x="1164" y="366"/>
                    <a:pt x="1164" y="366"/>
                    <a:pt x="1165" y="366"/>
                  </a:cubicBezTo>
                  <a:close/>
                  <a:moveTo>
                    <a:pt x="1245" y="249"/>
                  </a:moveTo>
                  <a:cubicBezTo>
                    <a:pt x="1245" y="249"/>
                    <a:pt x="1245" y="249"/>
                    <a:pt x="1246" y="250"/>
                  </a:cubicBezTo>
                  <a:cubicBezTo>
                    <a:pt x="1246" y="250"/>
                    <a:pt x="1246" y="250"/>
                    <a:pt x="1247" y="249"/>
                  </a:cubicBezTo>
                  <a:cubicBezTo>
                    <a:pt x="1247" y="249"/>
                    <a:pt x="1247" y="249"/>
                    <a:pt x="1248" y="248"/>
                  </a:cubicBezTo>
                  <a:cubicBezTo>
                    <a:pt x="1248" y="248"/>
                    <a:pt x="1248" y="248"/>
                    <a:pt x="1247" y="247"/>
                  </a:cubicBezTo>
                  <a:cubicBezTo>
                    <a:pt x="1247" y="247"/>
                    <a:pt x="1247" y="247"/>
                    <a:pt x="1245" y="249"/>
                  </a:cubicBezTo>
                  <a:close/>
                  <a:moveTo>
                    <a:pt x="1212" y="277"/>
                  </a:moveTo>
                  <a:cubicBezTo>
                    <a:pt x="1211" y="277"/>
                    <a:pt x="1211" y="277"/>
                    <a:pt x="1211" y="277"/>
                  </a:cubicBezTo>
                  <a:cubicBezTo>
                    <a:pt x="1210" y="278"/>
                    <a:pt x="1210" y="278"/>
                    <a:pt x="1210" y="278"/>
                  </a:cubicBezTo>
                  <a:cubicBezTo>
                    <a:pt x="1211" y="279"/>
                    <a:pt x="1211" y="279"/>
                    <a:pt x="1211" y="279"/>
                  </a:cubicBezTo>
                  <a:cubicBezTo>
                    <a:pt x="1212" y="279"/>
                    <a:pt x="1212" y="279"/>
                    <a:pt x="1212" y="279"/>
                  </a:cubicBezTo>
                  <a:cubicBezTo>
                    <a:pt x="1212" y="278"/>
                    <a:pt x="1212" y="278"/>
                    <a:pt x="1212" y="278"/>
                  </a:cubicBezTo>
                  <a:cubicBezTo>
                    <a:pt x="1212" y="277"/>
                    <a:pt x="1212" y="277"/>
                    <a:pt x="1212" y="277"/>
                  </a:cubicBezTo>
                  <a:close/>
                  <a:moveTo>
                    <a:pt x="1251" y="243"/>
                  </a:moveTo>
                  <a:cubicBezTo>
                    <a:pt x="1251" y="243"/>
                    <a:pt x="1251" y="243"/>
                    <a:pt x="1251" y="242"/>
                  </a:cubicBezTo>
                  <a:cubicBezTo>
                    <a:pt x="1251" y="242"/>
                    <a:pt x="1251" y="242"/>
                    <a:pt x="1250" y="242"/>
                  </a:cubicBezTo>
                  <a:cubicBezTo>
                    <a:pt x="1250" y="242"/>
                    <a:pt x="1250" y="242"/>
                    <a:pt x="1249" y="242"/>
                  </a:cubicBezTo>
                  <a:cubicBezTo>
                    <a:pt x="1249" y="242"/>
                    <a:pt x="1249" y="242"/>
                    <a:pt x="1250" y="243"/>
                  </a:cubicBezTo>
                  <a:cubicBezTo>
                    <a:pt x="1250" y="243"/>
                    <a:pt x="1250" y="243"/>
                    <a:pt x="1251" y="243"/>
                  </a:cubicBezTo>
                  <a:close/>
                  <a:moveTo>
                    <a:pt x="1212" y="276"/>
                  </a:moveTo>
                  <a:cubicBezTo>
                    <a:pt x="1212" y="276"/>
                    <a:pt x="1212" y="276"/>
                    <a:pt x="1213" y="275"/>
                  </a:cubicBezTo>
                  <a:cubicBezTo>
                    <a:pt x="1213" y="275"/>
                    <a:pt x="1213" y="275"/>
                    <a:pt x="1214" y="274"/>
                  </a:cubicBezTo>
                  <a:cubicBezTo>
                    <a:pt x="1214" y="274"/>
                    <a:pt x="1214" y="274"/>
                    <a:pt x="1216" y="271"/>
                  </a:cubicBezTo>
                  <a:cubicBezTo>
                    <a:pt x="1216" y="271"/>
                    <a:pt x="1216" y="271"/>
                    <a:pt x="1215" y="270"/>
                  </a:cubicBezTo>
                  <a:cubicBezTo>
                    <a:pt x="1215" y="270"/>
                    <a:pt x="1215" y="270"/>
                    <a:pt x="1214" y="269"/>
                  </a:cubicBezTo>
                  <a:cubicBezTo>
                    <a:pt x="1214" y="269"/>
                    <a:pt x="1214" y="269"/>
                    <a:pt x="1214" y="270"/>
                  </a:cubicBezTo>
                  <a:cubicBezTo>
                    <a:pt x="1214" y="270"/>
                    <a:pt x="1214" y="270"/>
                    <a:pt x="1215" y="271"/>
                  </a:cubicBezTo>
                  <a:cubicBezTo>
                    <a:pt x="1215" y="271"/>
                    <a:pt x="1215" y="271"/>
                    <a:pt x="1213" y="271"/>
                  </a:cubicBezTo>
                  <a:cubicBezTo>
                    <a:pt x="1213" y="271"/>
                    <a:pt x="1213" y="271"/>
                    <a:pt x="1212" y="273"/>
                  </a:cubicBezTo>
                  <a:cubicBezTo>
                    <a:pt x="1212" y="273"/>
                    <a:pt x="1212" y="273"/>
                    <a:pt x="1212" y="272"/>
                  </a:cubicBezTo>
                  <a:cubicBezTo>
                    <a:pt x="1212" y="272"/>
                    <a:pt x="1212" y="272"/>
                    <a:pt x="1212" y="268"/>
                  </a:cubicBezTo>
                  <a:cubicBezTo>
                    <a:pt x="1212" y="268"/>
                    <a:pt x="1212" y="268"/>
                    <a:pt x="1211" y="271"/>
                  </a:cubicBezTo>
                  <a:cubicBezTo>
                    <a:pt x="1211" y="271"/>
                    <a:pt x="1211" y="271"/>
                    <a:pt x="1211" y="272"/>
                  </a:cubicBezTo>
                  <a:cubicBezTo>
                    <a:pt x="1211" y="272"/>
                    <a:pt x="1211" y="272"/>
                    <a:pt x="1210" y="273"/>
                  </a:cubicBezTo>
                  <a:cubicBezTo>
                    <a:pt x="1210" y="273"/>
                    <a:pt x="1210" y="273"/>
                    <a:pt x="1210" y="274"/>
                  </a:cubicBezTo>
                  <a:cubicBezTo>
                    <a:pt x="1210" y="274"/>
                    <a:pt x="1210" y="274"/>
                    <a:pt x="1209" y="276"/>
                  </a:cubicBezTo>
                  <a:cubicBezTo>
                    <a:pt x="1209" y="276"/>
                    <a:pt x="1209" y="276"/>
                    <a:pt x="1210" y="276"/>
                  </a:cubicBezTo>
                  <a:cubicBezTo>
                    <a:pt x="1210" y="276"/>
                    <a:pt x="1210" y="276"/>
                    <a:pt x="1211" y="274"/>
                  </a:cubicBezTo>
                  <a:cubicBezTo>
                    <a:pt x="1211" y="274"/>
                    <a:pt x="1211" y="274"/>
                    <a:pt x="1211" y="275"/>
                  </a:cubicBezTo>
                  <a:cubicBezTo>
                    <a:pt x="1211" y="275"/>
                    <a:pt x="1211" y="275"/>
                    <a:pt x="1212" y="276"/>
                  </a:cubicBezTo>
                  <a:close/>
                  <a:moveTo>
                    <a:pt x="1206" y="290"/>
                  </a:moveTo>
                  <a:cubicBezTo>
                    <a:pt x="1206" y="290"/>
                    <a:pt x="1206" y="290"/>
                    <a:pt x="1206" y="291"/>
                  </a:cubicBezTo>
                  <a:cubicBezTo>
                    <a:pt x="1206" y="291"/>
                    <a:pt x="1206" y="291"/>
                    <a:pt x="1207" y="290"/>
                  </a:cubicBezTo>
                  <a:cubicBezTo>
                    <a:pt x="1207" y="290"/>
                    <a:pt x="1207" y="290"/>
                    <a:pt x="1206" y="290"/>
                  </a:cubicBezTo>
                  <a:close/>
                  <a:moveTo>
                    <a:pt x="1199" y="304"/>
                  </a:moveTo>
                  <a:cubicBezTo>
                    <a:pt x="1199" y="304"/>
                    <a:pt x="1199" y="304"/>
                    <a:pt x="1200" y="303"/>
                  </a:cubicBezTo>
                  <a:cubicBezTo>
                    <a:pt x="1200" y="303"/>
                    <a:pt x="1200" y="303"/>
                    <a:pt x="1199" y="303"/>
                  </a:cubicBezTo>
                  <a:cubicBezTo>
                    <a:pt x="1199" y="303"/>
                    <a:pt x="1199" y="303"/>
                    <a:pt x="1199" y="304"/>
                  </a:cubicBezTo>
                  <a:close/>
                  <a:moveTo>
                    <a:pt x="1197" y="306"/>
                  </a:moveTo>
                  <a:cubicBezTo>
                    <a:pt x="1197" y="306"/>
                    <a:pt x="1197" y="306"/>
                    <a:pt x="1196" y="306"/>
                  </a:cubicBezTo>
                  <a:cubicBezTo>
                    <a:pt x="1196" y="306"/>
                    <a:pt x="1196" y="306"/>
                    <a:pt x="1196" y="307"/>
                  </a:cubicBezTo>
                  <a:cubicBezTo>
                    <a:pt x="1196" y="307"/>
                    <a:pt x="1196" y="307"/>
                    <a:pt x="1196" y="308"/>
                  </a:cubicBezTo>
                  <a:cubicBezTo>
                    <a:pt x="1196" y="308"/>
                    <a:pt x="1196" y="308"/>
                    <a:pt x="1197" y="307"/>
                  </a:cubicBezTo>
                  <a:cubicBezTo>
                    <a:pt x="1197" y="307"/>
                    <a:pt x="1197" y="307"/>
                    <a:pt x="1197" y="306"/>
                  </a:cubicBezTo>
                  <a:close/>
                  <a:moveTo>
                    <a:pt x="1195" y="313"/>
                  </a:moveTo>
                  <a:cubicBezTo>
                    <a:pt x="1195" y="313"/>
                    <a:pt x="1195" y="313"/>
                    <a:pt x="1195" y="314"/>
                  </a:cubicBezTo>
                  <a:cubicBezTo>
                    <a:pt x="1195" y="314"/>
                    <a:pt x="1195" y="314"/>
                    <a:pt x="1197" y="312"/>
                  </a:cubicBezTo>
                  <a:cubicBezTo>
                    <a:pt x="1197" y="312"/>
                    <a:pt x="1197" y="312"/>
                    <a:pt x="1195" y="313"/>
                  </a:cubicBezTo>
                  <a:close/>
                  <a:moveTo>
                    <a:pt x="1198" y="303"/>
                  </a:moveTo>
                  <a:cubicBezTo>
                    <a:pt x="1198" y="303"/>
                    <a:pt x="1198" y="303"/>
                    <a:pt x="1199" y="301"/>
                  </a:cubicBezTo>
                  <a:cubicBezTo>
                    <a:pt x="1199" y="301"/>
                    <a:pt x="1199" y="301"/>
                    <a:pt x="1199" y="300"/>
                  </a:cubicBezTo>
                  <a:cubicBezTo>
                    <a:pt x="1199" y="300"/>
                    <a:pt x="1199" y="300"/>
                    <a:pt x="1198" y="301"/>
                  </a:cubicBezTo>
                  <a:cubicBezTo>
                    <a:pt x="1198" y="301"/>
                    <a:pt x="1198" y="301"/>
                    <a:pt x="1198" y="303"/>
                  </a:cubicBezTo>
                  <a:close/>
                  <a:moveTo>
                    <a:pt x="1194" y="316"/>
                  </a:moveTo>
                  <a:cubicBezTo>
                    <a:pt x="1194" y="316"/>
                    <a:pt x="1194" y="316"/>
                    <a:pt x="1195" y="314"/>
                  </a:cubicBezTo>
                  <a:cubicBezTo>
                    <a:pt x="1195" y="314"/>
                    <a:pt x="1195" y="314"/>
                    <a:pt x="1194" y="315"/>
                  </a:cubicBezTo>
                  <a:cubicBezTo>
                    <a:pt x="1194" y="315"/>
                    <a:pt x="1194" y="315"/>
                    <a:pt x="1193" y="315"/>
                  </a:cubicBezTo>
                  <a:cubicBezTo>
                    <a:pt x="1193" y="315"/>
                    <a:pt x="1193" y="315"/>
                    <a:pt x="1192" y="316"/>
                  </a:cubicBezTo>
                  <a:cubicBezTo>
                    <a:pt x="1192" y="316"/>
                    <a:pt x="1192" y="316"/>
                    <a:pt x="1193" y="316"/>
                  </a:cubicBezTo>
                  <a:cubicBezTo>
                    <a:pt x="1193" y="316"/>
                    <a:pt x="1193" y="316"/>
                    <a:pt x="1193" y="317"/>
                  </a:cubicBezTo>
                  <a:cubicBezTo>
                    <a:pt x="1193" y="317"/>
                    <a:pt x="1193" y="317"/>
                    <a:pt x="1194" y="316"/>
                  </a:cubicBezTo>
                  <a:close/>
                  <a:moveTo>
                    <a:pt x="1181" y="328"/>
                  </a:moveTo>
                  <a:cubicBezTo>
                    <a:pt x="1181" y="328"/>
                    <a:pt x="1181" y="328"/>
                    <a:pt x="1180" y="327"/>
                  </a:cubicBezTo>
                  <a:cubicBezTo>
                    <a:pt x="1180" y="327"/>
                    <a:pt x="1180" y="327"/>
                    <a:pt x="1178" y="329"/>
                  </a:cubicBezTo>
                  <a:cubicBezTo>
                    <a:pt x="1178" y="329"/>
                    <a:pt x="1178" y="329"/>
                    <a:pt x="1180" y="329"/>
                  </a:cubicBezTo>
                  <a:cubicBezTo>
                    <a:pt x="1180" y="329"/>
                    <a:pt x="1180" y="329"/>
                    <a:pt x="1181" y="328"/>
                  </a:cubicBezTo>
                  <a:close/>
                  <a:moveTo>
                    <a:pt x="1216" y="268"/>
                  </a:moveTo>
                  <a:cubicBezTo>
                    <a:pt x="1216" y="268"/>
                    <a:pt x="1216" y="268"/>
                    <a:pt x="1215" y="268"/>
                  </a:cubicBezTo>
                  <a:cubicBezTo>
                    <a:pt x="1215" y="268"/>
                    <a:pt x="1215" y="268"/>
                    <a:pt x="1216" y="269"/>
                  </a:cubicBezTo>
                  <a:cubicBezTo>
                    <a:pt x="1216" y="269"/>
                    <a:pt x="1216" y="269"/>
                    <a:pt x="1216" y="268"/>
                  </a:cubicBezTo>
                  <a:close/>
                  <a:moveTo>
                    <a:pt x="1198" y="284"/>
                  </a:moveTo>
                  <a:cubicBezTo>
                    <a:pt x="1198" y="284"/>
                    <a:pt x="1198" y="284"/>
                    <a:pt x="1198" y="285"/>
                  </a:cubicBezTo>
                  <a:cubicBezTo>
                    <a:pt x="1198" y="285"/>
                    <a:pt x="1198" y="285"/>
                    <a:pt x="1199" y="284"/>
                  </a:cubicBezTo>
                  <a:cubicBezTo>
                    <a:pt x="1199" y="284"/>
                    <a:pt x="1199" y="284"/>
                    <a:pt x="1198" y="284"/>
                  </a:cubicBezTo>
                  <a:close/>
                  <a:moveTo>
                    <a:pt x="1180" y="331"/>
                  </a:moveTo>
                  <a:cubicBezTo>
                    <a:pt x="1180" y="331"/>
                    <a:pt x="1180" y="331"/>
                    <a:pt x="1181" y="331"/>
                  </a:cubicBezTo>
                  <a:cubicBezTo>
                    <a:pt x="1181" y="331"/>
                    <a:pt x="1181" y="331"/>
                    <a:pt x="1182" y="330"/>
                  </a:cubicBezTo>
                  <a:cubicBezTo>
                    <a:pt x="1182" y="330"/>
                    <a:pt x="1182" y="330"/>
                    <a:pt x="1182" y="329"/>
                  </a:cubicBezTo>
                  <a:cubicBezTo>
                    <a:pt x="1182" y="329"/>
                    <a:pt x="1182" y="329"/>
                    <a:pt x="1181" y="329"/>
                  </a:cubicBezTo>
                  <a:cubicBezTo>
                    <a:pt x="1181" y="329"/>
                    <a:pt x="1181" y="329"/>
                    <a:pt x="1180" y="330"/>
                  </a:cubicBezTo>
                  <a:cubicBezTo>
                    <a:pt x="1180" y="330"/>
                    <a:pt x="1180" y="330"/>
                    <a:pt x="1179" y="330"/>
                  </a:cubicBezTo>
                  <a:cubicBezTo>
                    <a:pt x="1179" y="330"/>
                    <a:pt x="1179" y="330"/>
                    <a:pt x="1178" y="331"/>
                  </a:cubicBezTo>
                  <a:cubicBezTo>
                    <a:pt x="1178" y="331"/>
                    <a:pt x="1178" y="331"/>
                    <a:pt x="1179" y="331"/>
                  </a:cubicBezTo>
                  <a:cubicBezTo>
                    <a:pt x="1179" y="331"/>
                    <a:pt x="1179" y="331"/>
                    <a:pt x="1180" y="331"/>
                  </a:cubicBezTo>
                  <a:close/>
                  <a:moveTo>
                    <a:pt x="1212" y="267"/>
                  </a:moveTo>
                  <a:cubicBezTo>
                    <a:pt x="1212" y="267"/>
                    <a:pt x="1212" y="267"/>
                    <a:pt x="1212" y="266"/>
                  </a:cubicBezTo>
                  <a:cubicBezTo>
                    <a:pt x="1212" y="266"/>
                    <a:pt x="1212" y="266"/>
                    <a:pt x="1210" y="267"/>
                  </a:cubicBezTo>
                  <a:cubicBezTo>
                    <a:pt x="1210" y="267"/>
                    <a:pt x="1210" y="267"/>
                    <a:pt x="1210" y="269"/>
                  </a:cubicBezTo>
                  <a:cubicBezTo>
                    <a:pt x="1210" y="269"/>
                    <a:pt x="1210" y="269"/>
                    <a:pt x="1211" y="269"/>
                  </a:cubicBezTo>
                  <a:cubicBezTo>
                    <a:pt x="1211" y="269"/>
                    <a:pt x="1211" y="269"/>
                    <a:pt x="1212" y="267"/>
                  </a:cubicBezTo>
                  <a:close/>
                  <a:moveTo>
                    <a:pt x="1199" y="282"/>
                  </a:moveTo>
                  <a:cubicBezTo>
                    <a:pt x="1199" y="282"/>
                    <a:pt x="1199" y="282"/>
                    <a:pt x="1200" y="281"/>
                  </a:cubicBezTo>
                  <a:cubicBezTo>
                    <a:pt x="1200" y="281"/>
                    <a:pt x="1200" y="281"/>
                    <a:pt x="1200" y="279"/>
                  </a:cubicBezTo>
                  <a:cubicBezTo>
                    <a:pt x="1200" y="279"/>
                    <a:pt x="1200" y="279"/>
                    <a:pt x="1199" y="281"/>
                  </a:cubicBezTo>
                  <a:cubicBezTo>
                    <a:pt x="1199" y="281"/>
                    <a:pt x="1199" y="281"/>
                    <a:pt x="1199" y="282"/>
                  </a:cubicBezTo>
                  <a:close/>
                  <a:moveTo>
                    <a:pt x="1162" y="363"/>
                  </a:moveTo>
                  <a:cubicBezTo>
                    <a:pt x="1162" y="363"/>
                    <a:pt x="1162" y="363"/>
                    <a:pt x="1162" y="362"/>
                  </a:cubicBezTo>
                  <a:cubicBezTo>
                    <a:pt x="1162" y="362"/>
                    <a:pt x="1162" y="362"/>
                    <a:pt x="1161" y="362"/>
                  </a:cubicBezTo>
                  <a:cubicBezTo>
                    <a:pt x="1161" y="362"/>
                    <a:pt x="1161" y="362"/>
                    <a:pt x="1162" y="363"/>
                  </a:cubicBezTo>
                  <a:close/>
                  <a:moveTo>
                    <a:pt x="1163" y="365"/>
                  </a:moveTo>
                  <a:cubicBezTo>
                    <a:pt x="1163" y="365"/>
                    <a:pt x="1163" y="365"/>
                    <a:pt x="1164" y="364"/>
                  </a:cubicBezTo>
                  <a:cubicBezTo>
                    <a:pt x="1164" y="364"/>
                    <a:pt x="1164" y="364"/>
                    <a:pt x="1162" y="365"/>
                  </a:cubicBezTo>
                  <a:cubicBezTo>
                    <a:pt x="1162" y="365"/>
                    <a:pt x="1162" y="365"/>
                    <a:pt x="1163" y="365"/>
                  </a:cubicBezTo>
                  <a:close/>
                  <a:moveTo>
                    <a:pt x="1162" y="367"/>
                  </a:moveTo>
                  <a:cubicBezTo>
                    <a:pt x="1162" y="367"/>
                    <a:pt x="1162" y="367"/>
                    <a:pt x="1163" y="369"/>
                  </a:cubicBezTo>
                  <a:cubicBezTo>
                    <a:pt x="1163" y="369"/>
                    <a:pt x="1163" y="369"/>
                    <a:pt x="1164" y="368"/>
                  </a:cubicBezTo>
                  <a:cubicBezTo>
                    <a:pt x="1164" y="368"/>
                    <a:pt x="1164" y="368"/>
                    <a:pt x="1163" y="367"/>
                  </a:cubicBezTo>
                  <a:lnTo>
                    <a:pt x="1162" y="367"/>
                  </a:lnTo>
                  <a:close/>
                  <a:moveTo>
                    <a:pt x="1161" y="361"/>
                  </a:moveTo>
                  <a:cubicBezTo>
                    <a:pt x="1161" y="361"/>
                    <a:pt x="1161" y="361"/>
                    <a:pt x="1162" y="360"/>
                  </a:cubicBezTo>
                  <a:cubicBezTo>
                    <a:pt x="1162" y="360"/>
                    <a:pt x="1162" y="360"/>
                    <a:pt x="1161" y="360"/>
                  </a:cubicBezTo>
                  <a:cubicBezTo>
                    <a:pt x="1161" y="360"/>
                    <a:pt x="1161" y="360"/>
                    <a:pt x="1161" y="361"/>
                  </a:cubicBezTo>
                  <a:close/>
                  <a:moveTo>
                    <a:pt x="1177" y="332"/>
                  </a:moveTo>
                  <a:cubicBezTo>
                    <a:pt x="1177" y="332"/>
                    <a:pt x="1177" y="332"/>
                    <a:pt x="1176" y="331"/>
                  </a:cubicBezTo>
                  <a:cubicBezTo>
                    <a:pt x="1176" y="331"/>
                    <a:pt x="1176" y="331"/>
                    <a:pt x="1175" y="331"/>
                  </a:cubicBezTo>
                  <a:cubicBezTo>
                    <a:pt x="1175" y="331"/>
                    <a:pt x="1175" y="331"/>
                    <a:pt x="1176" y="332"/>
                  </a:cubicBezTo>
                  <a:lnTo>
                    <a:pt x="1177" y="332"/>
                  </a:lnTo>
                  <a:close/>
                  <a:moveTo>
                    <a:pt x="1177" y="334"/>
                  </a:moveTo>
                  <a:cubicBezTo>
                    <a:pt x="1177" y="334"/>
                    <a:pt x="1177" y="334"/>
                    <a:pt x="1178" y="334"/>
                  </a:cubicBezTo>
                  <a:cubicBezTo>
                    <a:pt x="1178" y="334"/>
                    <a:pt x="1178" y="334"/>
                    <a:pt x="1178" y="333"/>
                  </a:cubicBezTo>
                  <a:cubicBezTo>
                    <a:pt x="1176" y="334"/>
                    <a:pt x="1176" y="334"/>
                    <a:pt x="1176" y="334"/>
                  </a:cubicBezTo>
                  <a:cubicBezTo>
                    <a:pt x="1176" y="334"/>
                    <a:pt x="1176" y="334"/>
                    <a:pt x="1177" y="334"/>
                  </a:cubicBezTo>
                  <a:close/>
                  <a:moveTo>
                    <a:pt x="1163" y="362"/>
                  </a:moveTo>
                  <a:cubicBezTo>
                    <a:pt x="1163" y="362"/>
                    <a:pt x="1163" y="362"/>
                    <a:pt x="1164" y="364"/>
                  </a:cubicBezTo>
                  <a:cubicBezTo>
                    <a:pt x="1164" y="364"/>
                    <a:pt x="1164" y="364"/>
                    <a:pt x="1164" y="363"/>
                  </a:cubicBezTo>
                  <a:lnTo>
                    <a:pt x="1163" y="362"/>
                  </a:lnTo>
                  <a:close/>
                  <a:moveTo>
                    <a:pt x="1161" y="358"/>
                  </a:moveTo>
                  <a:cubicBezTo>
                    <a:pt x="1161" y="358"/>
                    <a:pt x="1161" y="358"/>
                    <a:pt x="1160" y="359"/>
                  </a:cubicBezTo>
                  <a:cubicBezTo>
                    <a:pt x="1160" y="359"/>
                    <a:pt x="1160" y="359"/>
                    <a:pt x="1161" y="359"/>
                  </a:cubicBezTo>
                  <a:lnTo>
                    <a:pt x="1161" y="358"/>
                  </a:lnTo>
                  <a:close/>
                  <a:moveTo>
                    <a:pt x="1213" y="264"/>
                  </a:moveTo>
                  <a:cubicBezTo>
                    <a:pt x="1213" y="264"/>
                    <a:pt x="1213" y="264"/>
                    <a:pt x="1212" y="264"/>
                  </a:cubicBezTo>
                  <a:cubicBezTo>
                    <a:pt x="1212" y="264"/>
                    <a:pt x="1212" y="264"/>
                    <a:pt x="1212" y="266"/>
                  </a:cubicBezTo>
                  <a:cubicBezTo>
                    <a:pt x="1212" y="266"/>
                    <a:pt x="1212" y="266"/>
                    <a:pt x="1214" y="265"/>
                  </a:cubicBezTo>
                  <a:cubicBezTo>
                    <a:pt x="1214" y="265"/>
                    <a:pt x="1214" y="265"/>
                    <a:pt x="1213" y="264"/>
                  </a:cubicBezTo>
                  <a:close/>
                  <a:moveTo>
                    <a:pt x="1208" y="273"/>
                  </a:moveTo>
                  <a:cubicBezTo>
                    <a:pt x="1208" y="273"/>
                    <a:pt x="1208" y="273"/>
                    <a:pt x="1207" y="274"/>
                  </a:cubicBezTo>
                  <a:cubicBezTo>
                    <a:pt x="1207" y="274"/>
                    <a:pt x="1207" y="274"/>
                    <a:pt x="1209" y="274"/>
                  </a:cubicBezTo>
                  <a:cubicBezTo>
                    <a:pt x="1209" y="274"/>
                    <a:pt x="1209" y="274"/>
                    <a:pt x="1208" y="273"/>
                  </a:cubicBezTo>
                  <a:close/>
                  <a:moveTo>
                    <a:pt x="1205" y="277"/>
                  </a:moveTo>
                  <a:cubicBezTo>
                    <a:pt x="1205" y="277"/>
                    <a:pt x="1205" y="277"/>
                    <a:pt x="1203" y="277"/>
                  </a:cubicBezTo>
                  <a:cubicBezTo>
                    <a:pt x="1203" y="277"/>
                    <a:pt x="1203" y="277"/>
                    <a:pt x="1202" y="280"/>
                  </a:cubicBezTo>
                  <a:cubicBezTo>
                    <a:pt x="1202" y="280"/>
                    <a:pt x="1202" y="280"/>
                    <a:pt x="1205" y="278"/>
                  </a:cubicBezTo>
                  <a:cubicBezTo>
                    <a:pt x="1205" y="278"/>
                    <a:pt x="1205" y="278"/>
                    <a:pt x="1205" y="277"/>
                  </a:cubicBezTo>
                  <a:close/>
                  <a:moveTo>
                    <a:pt x="1210" y="270"/>
                  </a:moveTo>
                  <a:cubicBezTo>
                    <a:pt x="1210" y="270"/>
                    <a:pt x="1210" y="270"/>
                    <a:pt x="1209" y="268"/>
                  </a:cubicBezTo>
                  <a:cubicBezTo>
                    <a:pt x="1209" y="268"/>
                    <a:pt x="1209" y="268"/>
                    <a:pt x="1208" y="269"/>
                  </a:cubicBezTo>
                  <a:cubicBezTo>
                    <a:pt x="1208" y="269"/>
                    <a:pt x="1208" y="269"/>
                    <a:pt x="1209" y="269"/>
                  </a:cubicBezTo>
                  <a:cubicBezTo>
                    <a:pt x="1209" y="269"/>
                    <a:pt x="1209" y="269"/>
                    <a:pt x="1208" y="270"/>
                  </a:cubicBezTo>
                  <a:cubicBezTo>
                    <a:pt x="1208" y="270"/>
                    <a:pt x="1208" y="270"/>
                    <a:pt x="1206" y="270"/>
                  </a:cubicBezTo>
                  <a:cubicBezTo>
                    <a:pt x="1206" y="270"/>
                    <a:pt x="1206" y="270"/>
                    <a:pt x="1206" y="271"/>
                  </a:cubicBezTo>
                  <a:cubicBezTo>
                    <a:pt x="1206" y="271"/>
                    <a:pt x="1206" y="271"/>
                    <a:pt x="1206" y="272"/>
                  </a:cubicBezTo>
                  <a:cubicBezTo>
                    <a:pt x="1206" y="272"/>
                    <a:pt x="1206" y="272"/>
                    <a:pt x="1208" y="271"/>
                  </a:cubicBezTo>
                  <a:cubicBezTo>
                    <a:pt x="1208" y="271"/>
                    <a:pt x="1208" y="271"/>
                    <a:pt x="1209" y="271"/>
                  </a:cubicBezTo>
                  <a:cubicBezTo>
                    <a:pt x="1209" y="271"/>
                    <a:pt x="1209" y="271"/>
                    <a:pt x="1207" y="272"/>
                  </a:cubicBezTo>
                  <a:cubicBezTo>
                    <a:pt x="1207" y="272"/>
                    <a:pt x="1207" y="272"/>
                    <a:pt x="1208" y="273"/>
                  </a:cubicBezTo>
                  <a:cubicBezTo>
                    <a:pt x="1208" y="273"/>
                    <a:pt x="1208" y="273"/>
                    <a:pt x="1210" y="272"/>
                  </a:cubicBezTo>
                  <a:cubicBezTo>
                    <a:pt x="1210" y="272"/>
                    <a:pt x="1210" y="272"/>
                    <a:pt x="1210" y="270"/>
                  </a:cubicBezTo>
                  <a:close/>
                  <a:moveTo>
                    <a:pt x="1208" y="277"/>
                  </a:moveTo>
                  <a:cubicBezTo>
                    <a:pt x="1208" y="277"/>
                    <a:pt x="1208" y="277"/>
                    <a:pt x="1208" y="275"/>
                  </a:cubicBezTo>
                  <a:cubicBezTo>
                    <a:pt x="1208" y="275"/>
                    <a:pt x="1208" y="275"/>
                    <a:pt x="1206" y="276"/>
                  </a:cubicBezTo>
                  <a:cubicBezTo>
                    <a:pt x="1206" y="276"/>
                    <a:pt x="1206" y="276"/>
                    <a:pt x="1205" y="277"/>
                  </a:cubicBezTo>
                  <a:cubicBezTo>
                    <a:pt x="1205" y="277"/>
                    <a:pt x="1205" y="277"/>
                    <a:pt x="1207" y="276"/>
                  </a:cubicBezTo>
                  <a:cubicBezTo>
                    <a:pt x="1207" y="276"/>
                    <a:pt x="1207" y="276"/>
                    <a:pt x="1208" y="277"/>
                  </a:cubicBezTo>
                  <a:close/>
                  <a:moveTo>
                    <a:pt x="1201" y="279"/>
                  </a:moveTo>
                  <a:cubicBezTo>
                    <a:pt x="1201" y="279"/>
                    <a:pt x="1201" y="279"/>
                    <a:pt x="1201" y="280"/>
                  </a:cubicBezTo>
                  <a:cubicBezTo>
                    <a:pt x="1201" y="280"/>
                    <a:pt x="1201" y="280"/>
                    <a:pt x="1202" y="279"/>
                  </a:cubicBezTo>
                  <a:cubicBezTo>
                    <a:pt x="1202" y="279"/>
                    <a:pt x="1202" y="279"/>
                    <a:pt x="1201" y="278"/>
                  </a:cubicBezTo>
                  <a:cubicBezTo>
                    <a:pt x="1201" y="278"/>
                    <a:pt x="1201" y="278"/>
                    <a:pt x="1201" y="279"/>
                  </a:cubicBezTo>
                  <a:close/>
                  <a:moveTo>
                    <a:pt x="1198" y="384"/>
                  </a:moveTo>
                  <a:cubicBezTo>
                    <a:pt x="1197" y="385"/>
                    <a:pt x="1197" y="385"/>
                    <a:pt x="1197" y="385"/>
                  </a:cubicBezTo>
                  <a:cubicBezTo>
                    <a:pt x="1198" y="385"/>
                    <a:pt x="1198" y="385"/>
                    <a:pt x="1198" y="385"/>
                  </a:cubicBezTo>
                  <a:cubicBezTo>
                    <a:pt x="1198" y="384"/>
                    <a:pt x="1198" y="384"/>
                    <a:pt x="1198" y="384"/>
                  </a:cubicBezTo>
                  <a:close/>
                  <a:moveTo>
                    <a:pt x="1240" y="386"/>
                  </a:moveTo>
                  <a:cubicBezTo>
                    <a:pt x="1241" y="386"/>
                    <a:pt x="1241" y="386"/>
                    <a:pt x="1241" y="386"/>
                  </a:cubicBezTo>
                  <a:cubicBezTo>
                    <a:pt x="1242" y="385"/>
                    <a:pt x="1242" y="385"/>
                    <a:pt x="1242" y="385"/>
                  </a:cubicBezTo>
                  <a:cubicBezTo>
                    <a:pt x="1240" y="385"/>
                    <a:pt x="1240" y="385"/>
                    <a:pt x="1240" y="385"/>
                  </a:cubicBezTo>
                  <a:cubicBezTo>
                    <a:pt x="1240" y="386"/>
                    <a:pt x="1240" y="386"/>
                    <a:pt x="1240" y="386"/>
                  </a:cubicBezTo>
                  <a:close/>
                  <a:moveTo>
                    <a:pt x="1238" y="387"/>
                  </a:moveTo>
                  <a:cubicBezTo>
                    <a:pt x="1237" y="387"/>
                    <a:pt x="1237" y="387"/>
                    <a:pt x="1237" y="387"/>
                  </a:cubicBezTo>
                  <a:cubicBezTo>
                    <a:pt x="1236" y="388"/>
                    <a:pt x="1236" y="388"/>
                    <a:pt x="1236" y="388"/>
                  </a:cubicBezTo>
                  <a:cubicBezTo>
                    <a:pt x="1235" y="389"/>
                    <a:pt x="1235" y="389"/>
                    <a:pt x="1235" y="389"/>
                  </a:cubicBezTo>
                  <a:cubicBezTo>
                    <a:pt x="1235" y="390"/>
                    <a:pt x="1235" y="390"/>
                    <a:pt x="1235" y="390"/>
                  </a:cubicBezTo>
                  <a:cubicBezTo>
                    <a:pt x="1235" y="391"/>
                    <a:pt x="1235" y="391"/>
                    <a:pt x="1235" y="391"/>
                  </a:cubicBezTo>
                  <a:cubicBezTo>
                    <a:pt x="1234" y="391"/>
                    <a:pt x="1234" y="391"/>
                    <a:pt x="1234" y="391"/>
                  </a:cubicBezTo>
                  <a:cubicBezTo>
                    <a:pt x="1236" y="393"/>
                    <a:pt x="1236" y="393"/>
                    <a:pt x="1236" y="393"/>
                  </a:cubicBezTo>
                  <a:cubicBezTo>
                    <a:pt x="1236" y="394"/>
                    <a:pt x="1236" y="394"/>
                    <a:pt x="1236" y="394"/>
                  </a:cubicBezTo>
                  <a:cubicBezTo>
                    <a:pt x="1235" y="395"/>
                    <a:pt x="1235" y="395"/>
                    <a:pt x="1235" y="395"/>
                  </a:cubicBezTo>
                  <a:cubicBezTo>
                    <a:pt x="1237" y="395"/>
                    <a:pt x="1237" y="395"/>
                    <a:pt x="1237" y="395"/>
                  </a:cubicBezTo>
                  <a:cubicBezTo>
                    <a:pt x="1237" y="394"/>
                    <a:pt x="1237" y="394"/>
                    <a:pt x="1237" y="394"/>
                  </a:cubicBezTo>
                  <a:cubicBezTo>
                    <a:pt x="1237" y="393"/>
                    <a:pt x="1237" y="393"/>
                    <a:pt x="1237" y="393"/>
                  </a:cubicBezTo>
                  <a:cubicBezTo>
                    <a:pt x="1238" y="392"/>
                    <a:pt x="1238" y="392"/>
                    <a:pt x="1238" y="392"/>
                  </a:cubicBezTo>
                  <a:cubicBezTo>
                    <a:pt x="1239" y="391"/>
                    <a:pt x="1239" y="391"/>
                    <a:pt x="1239" y="391"/>
                  </a:cubicBezTo>
                  <a:cubicBezTo>
                    <a:pt x="1239" y="390"/>
                    <a:pt x="1239" y="390"/>
                    <a:pt x="1239" y="390"/>
                  </a:cubicBezTo>
                  <a:cubicBezTo>
                    <a:pt x="1238" y="389"/>
                    <a:pt x="1238" y="389"/>
                    <a:pt x="1238" y="389"/>
                  </a:cubicBezTo>
                  <a:cubicBezTo>
                    <a:pt x="1239" y="388"/>
                    <a:pt x="1239" y="388"/>
                    <a:pt x="1239" y="388"/>
                  </a:cubicBezTo>
                  <a:cubicBezTo>
                    <a:pt x="1239" y="387"/>
                    <a:pt x="1239" y="387"/>
                    <a:pt x="1239" y="387"/>
                  </a:cubicBezTo>
                  <a:cubicBezTo>
                    <a:pt x="1240" y="387"/>
                    <a:pt x="1240" y="387"/>
                    <a:pt x="1240" y="387"/>
                  </a:cubicBezTo>
                  <a:cubicBezTo>
                    <a:pt x="1239" y="386"/>
                    <a:pt x="1239" y="386"/>
                    <a:pt x="1239" y="386"/>
                  </a:cubicBezTo>
                  <a:cubicBezTo>
                    <a:pt x="1238" y="387"/>
                    <a:pt x="1238" y="387"/>
                    <a:pt x="1238" y="387"/>
                  </a:cubicBezTo>
                  <a:close/>
                  <a:moveTo>
                    <a:pt x="1240" y="381"/>
                  </a:moveTo>
                  <a:cubicBezTo>
                    <a:pt x="1240" y="380"/>
                    <a:pt x="1240" y="380"/>
                    <a:pt x="1240" y="380"/>
                  </a:cubicBezTo>
                  <a:cubicBezTo>
                    <a:pt x="1239" y="380"/>
                    <a:pt x="1239" y="380"/>
                    <a:pt x="1239" y="380"/>
                  </a:cubicBezTo>
                  <a:cubicBezTo>
                    <a:pt x="1240" y="381"/>
                    <a:pt x="1240" y="381"/>
                    <a:pt x="1240" y="381"/>
                  </a:cubicBezTo>
                  <a:close/>
                  <a:moveTo>
                    <a:pt x="1199" y="383"/>
                  </a:moveTo>
                  <a:cubicBezTo>
                    <a:pt x="1198" y="382"/>
                    <a:pt x="1198" y="382"/>
                    <a:pt x="1198" y="382"/>
                  </a:cubicBezTo>
                  <a:cubicBezTo>
                    <a:pt x="1198" y="383"/>
                    <a:pt x="1198" y="383"/>
                    <a:pt x="1198" y="383"/>
                  </a:cubicBezTo>
                  <a:cubicBezTo>
                    <a:pt x="1199" y="383"/>
                    <a:pt x="1199" y="383"/>
                    <a:pt x="1199" y="383"/>
                  </a:cubicBezTo>
                  <a:close/>
                  <a:moveTo>
                    <a:pt x="1226" y="396"/>
                  </a:moveTo>
                  <a:cubicBezTo>
                    <a:pt x="1226" y="399"/>
                    <a:pt x="1226" y="399"/>
                    <a:pt x="1226" y="399"/>
                  </a:cubicBezTo>
                  <a:cubicBezTo>
                    <a:pt x="1226" y="400"/>
                    <a:pt x="1226" y="400"/>
                    <a:pt x="1226" y="400"/>
                  </a:cubicBezTo>
                  <a:cubicBezTo>
                    <a:pt x="1226" y="401"/>
                    <a:pt x="1226" y="401"/>
                    <a:pt x="1226" y="401"/>
                  </a:cubicBezTo>
                  <a:cubicBezTo>
                    <a:pt x="1227" y="402"/>
                    <a:pt x="1227" y="402"/>
                    <a:pt x="1227" y="402"/>
                  </a:cubicBezTo>
                  <a:cubicBezTo>
                    <a:pt x="1227" y="401"/>
                    <a:pt x="1227" y="401"/>
                    <a:pt x="1227" y="401"/>
                  </a:cubicBezTo>
                  <a:cubicBezTo>
                    <a:pt x="1228" y="399"/>
                    <a:pt x="1228" y="399"/>
                    <a:pt x="1228" y="399"/>
                  </a:cubicBezTo>
                  <a:cubicBezTo>
                    <a:pt x="1228" y="396"/>
                    <a:pt x="1228" y="396"/>
                    <a:pt x="1228" y="396"/>
                  </a:cubicBezTo>
                  <a:cubicBezTo>
                    <a:pt x="1229" y="394"/>
                    <a:pt x="1229" y="394"/>
                    <a:pt x="1229" y="394"/>
                  </a:cubicBezTo>
                  <a:cubicBezTo>
                    <a:pt x="1229" y="393"/>
                    <a:pt x="1229" y="393"/>
                    <a:pt x="1229" y="393"/>
                  </a:cubicBezTo>
                  <a:cubicBezTo>
                    <a:pt x="1228" y="392"/>
                    <a:pt x="1228" y="392"/>
                    <a:pt x="1228" y="392"/>
                  </a:cubicBezTo>
                  <a:cubicBezTo>
                    <a:pt x="1227" y="393"/>
                    <a:pt x="1227" y="393"/>
                    <a:pt x="1227" y="393"/>
                  </a:cubicBezTo>
                  <a:cubicBezTo>
                    <a:pt x="1228" y="394"/>
                    <a:pt x="1228" y="394"/>
                    <a:pt x="1228" y="394"/>
                  </a:cubicBezTo>
                  <a:cubicBezTo>
                    <a:pt x="1227" y="395"/>
                    <a:pt x="1227" y="395"/>
                    <a:pt x="1227" y="395"/>
                  </a:cubicBezTo>
                  <a:cubicBezTo>
                    <a:pt x="1226" y="396"/>
                    <a:pt x="1226" y="396"/>
                    <a:pt x="1226" y="396"/>
                  </a:cubicBezTo>
                  <a:close/>
                  <a:moveTo>
                    <a:pt x="1235" y="372"/>
                  </a:moveTo>
                  <a:cubicBezTo>
                    <a:pt x="1236" y="371"/>
                    <a:pt x="1236" y="371"/>
                    <a:pt x="1236" y="371"/>
                  </a:cubicBezTo>
                  <a:cubicBezTo>
                    <a:pt x="1236" y="369"/>
                    <a:pt x="1236" y="369"/>
                    <a:pt x="1236" y="369"/>
                  </a:cubicBezTo>
                  <a:cubicBezTo>
                    <a:pt x="1235" y="369"/>
                    <a:pt x="1235" y="369"/>
                    <a:pt x="1235" y="369"/>
                  </a:cubicBezTo>
                  <a:cubicBezTo>
                    <a:pt x="1234" y="371"/>
                    <a:pt x="1234" y="371"/>
                    <a:pt x="1234" y="371"/>
                  </a:cubicBezTo>
                  <a:cubicBezTo>
                    <a:pt x="1235" y="373"/>
                    <a:pt x="1235" y="373"/>
                    <a:pt x="1235" y="373"/>
                  </a:cubicBezTo>
                  <a:cubicBezTo>
                    <a:pt x="1235" y="372"/>
                    <a:pt x="1235" y="372"/>
                    <a:pt x="1235" y="372"/>
                  </a:cubicBezTo>
                  <a:close/>
                  <a:moveTo>
                    <a:pt x="1249" y="360"/>
                  </a:moveTo>
                  <a:cubicBezTo>
                    <a:pt x="1249" y="360"/>
                    <a:pt x="1249" y="360"/>
                    <a:pt x="1250" y="359"/>
                  </a:cubicBezTo>
                  <a:cubicBezTo>
                    <a:pt x="1250" y="359"/>
                    <a:pt x="1250" y="359"/>
                    <a:pt x="1249" y="359"/>
                  </a:cubicBezTo>
                  <a:lnTo>
                    <a:pt x="1249" y="360"/>
                  </a:lnTo>
                  <a:close/>
                  <a:moveTo>
                    <a:pt x="1253" y="360"/>
                  </a:moveTo>
                  <a:cubicBezTo>
                    <a:pt x="1253" y="360"/>
                    <a:pt x="1253" y="360"/>
                    <a:pt x="1251" y="359"/>
                  </a:cubicBezTo>
                  <a:cubicBezTo>
                    <a:pt x="1251" y="359"/>
                    <a:pt x="1251" y="359"/>
                    <a:pt x="1251" y="360"/>
                  </a:cubicBezTo>
                  <a:cubicBezTo>
                    <a:pt x="1251" y="360"/>
                    <a:pt x="1251" y="360"/>
                    <a:pt x="1252" y="360"/>
                  </a:cubicBezTo>
                  <a:cubicBezTo>
                    <a:pt x="1252" y="360"/>
                    <a:pt x="1252" y="360"/>
                    <a:pt x="1253" y="360"/>
                  </a:cubicBezTo>
                  <a:close/>
                  <a:moveTo>
                    <a:pt x="1255" y="362"/>
                  </a:moveTo>
                  <a:cubicBezTo>
                    <a:pt x="1255" y="362"/>
                    <a:pt x="1255" y="362"/>
                    <a:pt x="1256" y="361"/>
                  </a:cubicBezTo>
                  <a:cubicBezTo>
                    <a:pt x="1256" y="361"/>
                    <a:pt x="1256" y="361"/>
                    <a:pt x="1256" y="360"/>
                  </a:cubicBezTo>
                  <a:cubicBezTo>
                    <a:pt x="1256" y="360"/>
                    <a:pt x="1256" y="360"/>
                    <a:pt x="1254" y="361"/>
                  </a:cubicBezTo>
                  <a:cubicBezTo>
                    <a:pt x="1254" y="361"/>
                    <a:pt x="1254" y="361"/>
                    <a:pt x="1255" y="362"/>
                  </a:cubicBezTo>
                  <a:close/>
                  <a:moveTo>
                    <a:pt x="1246" y="329"/>
                  </a:moveTo>
                  <a:cubicBezTo>
                    <a:pt x="1246" y="329"/>
                    <a:pt x="1246" y="329"/>
                    <a:pt x="1246" y="330"/>
                  </a:cubicBezTo>
                  <a:cubicBezTo>
                    <a:pt x="1246" y="330"/>
                    <a:pt x="1246" y="330"/>
                    <a:pt x="1247" y="329"/>
                  </a:cubicBezTo>
                  <a:cubicBezTo>
                    <a:pt x="1247" y="329"/>
                    <a:pt x="1247" y="329"/>
                    <a:pt x="1246" y="329"/>
                  </a:cubicBezTo>
                  <a:close/>
                  <a:moveTo>
                    <a:pt x="1257" y="363"/>
                  </a:moveTo>
                  <a:cubicBezTo>
                    <a:pt x="1257" y="362"/>
                    <a:pt x="1257" y="362"/>
                    <a:pt x="1257" y="362"/>
                  </a:cubicBezTo>
                  <a:cubicBezTo>
                    <a:pt x="1257" y="362"/>
                    <a:pt x="1257" y="362"/>
                    <a:pt x="1256" y="363"/>
                  </a:cubicBezTo>
                  <a:cubicBezTo>
                    <a:pt x="1256" y="363"/>
                    <a:pt x="1256" y="363"/>
                    <a:pt x="1257" y="363"/>
                  </a:cubicBezTo>
                  <a:close/>
                  <a:moveTo>
                    <a:pt x="1240" y="362"/>
                  </a:moveTo>
                  <a:cubicBezTo>
                    <a:pt x="1240" y="362"/>
                    <a:pt x="1240" y="362"/>
                    <a:pt x="1241" y="362"/>
                  </a:cubicBezTo>
                  <a:cubicBezTo>
                    <a:pt x="1241" y="362"/>
                    <a:pt x="1241" y="362"/>
                    <a:pt x="1241" y="363"/>
                  </a:cubicBezTo>
                  <a:cubicBezTo>
                    <a:pt x="1241" y="363"/>
                    <a:pt x="1241" y="363"/>
                    <a:pt x="1242" y="363"/>
                  </a:cubicBezTo>
                  <a:cubicBezTo>
                    <a:pt x="1242" y="363"/>
                    <a:pt x="1242" y="363"/>
                    <a:pt x="1244" y="364"/>
                  </a:cubicBezTo>
                  <a:cubicBezTo>
                    <a:pt x="1244" y="364"/>
                    <a:pt x="1244" y="364"/>
                    <a:pt x="1244" y="363"/>
                  </a:cubicBezTo>
                  <a:cubicBezTo>
                    <a:pt x="1244" y="363"/>
                    <a:pt x="1244" y="363"/>
                    <a:pt x="1243" y="363"/>
                  </a:cubicBezTo>
                  <a:cubicBezTo>
                    <a:pt x="1243" y="363"/>
                    <a:pt x="1243" y="363"/>
                    <a:pt x="1243" y="362"/>
                  </a:cubicBezTo>
                  <a:cubicBezTo>
                    <a:pt x="1243" y="362"/>
                    <a:pt x="1243" y="362"/>
                    <a:pt x="1243" y="361"/>
                  </a:cubicBezTo>
                  <a:cubicBezTo>
                    <a:pt x="1243" y="361"/>
                    <a:pt x="1243" y="361"/>
                    <a:pt x="1244" y="361"/>
                  </a:cubicBezTo>
                  <a:cubicBezTo>
                    <a:pt x="1244" y="361"/>
                    <a:pt x="1244" y="361"/>
                    <a:pt x="1244" y="360"/>
                  </a:cubicBezTo>
                  <a:cubicBezTo>
                    <a:pt x="1244" y="360"/>
                    <a:pt x="1244" y="360"/>
                    <a:pt x="1242" y="359"/>
                  </a:cubicBezTo>
                  <a:cubicBezTo>
                    <a:pt x="1242" y="359"/>
                    <a:pt x="1242" y="359"/>
                    <a:pt x="1241" y="359"/>
                  </a:cubicBezTo>
                  <a:cubicBezTo>
                    <a:pt x="1241" y="359"/>
                    <a:pt x="1241" y="359"/>
                    <a:pt x="1241" y="360"/>
                  </a:cubicBezTo>
                  <a:cubicBezTo>
                    <a:pt x="1241" y="360"/>
                    <a:pt x="1241" y="360"/>
                    <a:pt x="1242" y="361"/>
                  </a:cubicBezTo>
                  <a:cubicBezTo>
                    <a:pt x="1242" y="361"/>
                    <a:pt x="1242" y="361"/>
                    <a:pt x="1240" y="361"/>
                  </a:cubicBezTo>
                  <a:lnTo>
                    <a:pt x="1240" y="362"/>
                  </a:lnTo>
                  <a:close/>
                  <a:moveTo>
                    <a:pt x="1263" y="311"/>
                  </a:moveTo>
                  <a:cubicBezTo>
                    <a:pt x="1263" y="311"/>
                    <a:pt x="1263" y="311"/>
                    <a:pt x="1264" y="311"/>
                  </a:cubicBezTo>
                  <a:cubicBezTo>
                    <a:pt x="1264" y="311"/>
                    <a:pt x="1264" y="311"/>
                    <a:pt x="1264" y="310"/>
                  </a:cubicBezTo>
                  <a:cubicBezTo>
                    <a:pt x="1264" y="310"/>
                    <a:pt x="1264" y="310"/>
                    <a:pt x="1262" y="310"/>
                  </a:cubicBezTo>
                  <a:cubicBezTo>
                    <a:pt x="1262" y="310"/>
                    <a:pt x="1262" y="310"/>
                    <a:pt x="1261" y="311"/>
                  </a:cubicBezTo>
                  <a:cubicBezTo>
                    <a:pt x="1261" y="311"/>
                    <a:pt x="1261" y="311"/>
                    <a:pt x="1262" y="312"/>
                  </a:cubicBezTo>
                  <a:cubicBezTo>
                    <a:pt x="1262" y="312"/>
                    <a:pt x="1262" y="312"/>
                    <a:pt x="1263" y="312"/>
                  </a:cubicBezTo>
                  <a:cubicBezTo>
                    <a:pt x="1263" y="312"/>
                    <a:pt x="1263" y="312"/>
                    <a:pt x="1263" y="311"/>
                  </a:cubicBezTo>
                  <a:close/>
                  <a:moveTo>
                    <a:pt x="1258" y="365"/>
                  </a:moveTo>
                  <a:cubicBezTo>
                    <a:pt x="1258" y="365"/>
                    <a:pt x="1258" y="365"/>
                    <a:pt x="1258" y="364"/>
                  </a:cubicBezTo>
                  <a:cubicBezTo>
                    <a:pt x="1258" y="364"/>
                    <a:pt x="1258" y="364"/>
                    <a:pt x="1257" y="364"/>
                  </a:cubicBezTo>
                  <a:cubicBezTo>
                    <a:pt x="1257" y="364"/>
                    <a:pt x="1257" y="364"/>
                    <a:pt x="1258" y="365"/>
                  </a:cubicBezTo>
                  <a:close/>
                  <a:moveTo>
                    <a:pt x="1262" y="374"/>
                  </a:moveTo>
                  <a:cubicBezTo>
                    <a:pt x="1261" y="374"/>
                    <a:pt x="1261" y="374"/>
                    <a:pt x="1261" y="374"/>
                  </a:cubicBezTo>
                  <a:cubicBezTo>
                    <a:pt x="1261" y="375"/>
                    <a:pt x="1261" y="375"/>
                    <a:pt x="1261" y="375"/>
                  </a:cubicBezTo>
                  <a:cubicBezTo>
                    <a:pt x="1262" y="375"/>
                    <a:pt x="1262" y="375"/>
                    <a:pt x="1262" y="375"/>
                  </a:cubicBezTo>
                  <a:cubicBezTo>
                    <a:pt x="1262" y="374"/>
                    <a:pt x="1262" y="374"/>
                    <a:pt x="1262" y="374"/>
                  </a:cubicBezTo>
                  <a:close/>
                  <a:moveTo>
                    <a:pt x="1261" y="378"/>
                  </a:moveTo>
                  <a:cubicBezTo>
                    <a:pt x="1262" y="379"/>
                    <a:pt x="1262" y="379"/>
                    <a:pt x="1262" y="379"/>
                  </a:cubicBezTo>
                  <a:cubicBezTo>
                    <a:pt x="1263" y="379"/>
                    <a:pt x="1263" y="379"/>
                    <a:pt x="1263" y="379"/>
                  </a:cubicBezTo>
                  <a:cubicBezTo>
                    <a:pt x="1262" y="377"/>
                    <a:pt x="1262" y="377"/>
                    <a:pt x="1262" y="377"/>
                  </a:cubicBezTo>
                  <a:cubicBezTo>
                    <a:pt x="1261" y="377"/>
                    <a:pt x="1261" y="377"/>
                    <a:pt x="1261" y="377"/>
                  </a:cubicBezTo>
                  <a:cubicBezTo>
                    <a:pt x="1261" y="378"/>
                    <a:pt x="1261" y="378"/>
                    <a:pt x="1261" y="378"/>
                  </a:cubicBezTo>
                  <a:close/>
                  <a:moveTo>
                    <a:pt x="1255" y="382"/>
                  </a:moveTo>
                  <a:cubicBezTo>
                    <a:pt x="1256" y="383"/>
                    <a:pt x="1256" y="383"/>
                    <a:pt x="1256" y="383"/>
                  </a:cubicBezTo>
                  <a:cubicBezTo>
                    <a:pt x="1256" y="384"/>
                    <a:pt x="1256" y="384"/>
                    <a:pt x="1256" y="384"/>
                  </a:cubicBezTo>
                  <a:cubicBezTo>
                    <a:pt x="1255" y="385"/>
                    <a:pt x="1255" y="385"/>
                    <a:pt x="1255" y="385"/>
                  </a:cubicBezTo>
                  <a:cubicBezTo>
                    <a:pt x="1256" y="385"/>
                    <a:pt x="1256" y="385"/>
                    <a:pt x="1256" y="385"/>
                  </a:cubicBezTo>
                  <a:cubicBezTo>
                    <a:pt x="1257" y="384"/>
                    <a:pt x="1257" y="384"/>
                    <a:pt x="1257" y="384"/>
                  </a:cubicBezTo>
                  <a:cubicBezTo>
                    <a:pt x="1257" y="382"/>
                    <a:pt x="1257" y="382"/>
                    <a:pt x="1257" y="382"/>
                  </a:cubicBezTo>
                  <a:cubicBezTo>
                    <a:pt x="1259" y="382"/>
                    <a:pt x="1259" y="382"/>
                    <a:pt x="1259" y="382"/>
                  </a:cubicBezTo>
                  <a:cubicBezTo>
                    <a:pt x="1260" y="381"/>
                    <a:pt x="1260" y="381"/>
                    <a:pt x="1260" y="381"/>
                  </a:cubicBezTo>
                  <a:cubicBezTo>
                    <a:pt x="1261" y="380"/>
                    <a:pt x="1261" y="380"/>
                    <a:pt x="1261" y="380"/>
                  </a:cubicBezTo>
                  <a:cubicBezTo>
                    <a:pt x="1262" y="380"/>
                    <a:pt x="1262" y="380"/>
                    <a:pt x="1262" y="380"/>
                  </a:cubicBezTo>
                  <a:cubicBezTo>
                    <a:pt x="1261" y="379"/>
                    <a:pt x="1261" y="379"/>
                    <a:pt x="1261" y="379"/>
                  </a:cubicBezTo>
                  <a:cubicBezTo>
                    <a:pt x="1260" y="378"/>
                    <a:pt x="1260" y="378"/>
                    <a:pt x="1260" y="378"/>
                  </a:cubicBezTo>
                  <a:cubicBezTo>
                    <a:pt x="1258" y="378"/>
                    <a:pt x="1258" y="378"/>
                    <a:pt x="1258" y="378"/>
                  </a:cubicBezTo>
                  <a:cubicBezTo>
                    <a:pt x="1257" y="378"/>
                    <a:pt x="1257" y="378"/>
                    <a:pt x="1257" y="378"/>
                  </a:cubicBezTo>
                  <a:cubicBezTo>
                    <a:pt x="1257" y="379"/>
                    <a:pt x="1257" y="379"/>
                    <a:pt x="1257" y="379"/>
                  </a:cubicBezTo>
                  <a:cubicBezTo>
                    <a:pt x="1256" y="379"/>
                    <a:pt x="1256" y="379"/>
                    <a:pt x="1256" y="379"/>
                  </a:cubicBezTo>
                  <a:cubicBezTo>
                    <a:pt x="1255" y="379"/>
                    <a:pt x="1255" y="379"/>
                    <a:pt x="1255" y="379"/>
                  </a:cubicBezTo>
                  <a:cubicBezTo>
                    <a:pt x="1254" y="379"/>
                    <a:pt x="1254" y="379"/>
                    <a:pt x="1254" y="379"/>
                  </a:cubicBezTo>
                  <a:cubicBezTo>
                    <a:pt x="1255" y="380"/>
                    <a:pt x="1255" y="380"/>
                    <a:pt x="1255" y="380"/>
                  </a:cubicBezTo>
                  <a:cubicBezTo>
                    <a:pt x="1254" y="381"/>
                    <a:pt x="1254" y="381"/>
                    <a:pt x="1254" y="381"/>
                  </a:cubicBezTo>
                  <a:cubicBezTo>
                    <a:pt x="1255" y="382"/>
                    <a:pt x="1255" y="382"/>
                    <a:pt x="1255" y="382"/>
                  </a:cubicBezTo>
                  <a:close/>
                  <a:moveTo>
                    <a:pt x="1259" y="374"/>
                  </a:moveTo>
                  <a:cubicBezTo>
                    <a:pt x="1258" y="374"/>
                    <a:pt x="1258" y="374"/>
                    <a:pt x="1258" y="374"/>
                  </a:cubicBezTo>
                  <a:cubicBezTo>
                    <a:pt x="1257" y="375"/>
                    <a:pt x="1257" y="375"/>
                    <a:pt x="1257" y="375"/>
                  </a:cubicBezTo>
                  <a:cubicBezTo>
                    <a:pt x="1255" y="376"/>
                    <a:pt x="1255" y="376"/>
                    <a:pt x="1255" y="376"/>
                  </a:cubicBezTo>
                  <a:cubicBezTo>
                    <a:pt x="1257" y="376"/>
                    <a:pt x="1257" y="376"/>
                    <a:pt x="1257" y="376"/>
                  </a:cubicBezTo>
                  <a:cubicBezTo>
                    <a:pt x="1258" y="376"/>
                    <a:pt x="1258" y="376"/>
                    <a:pt x="1258" y="376"/>
                  </a:cubicBezTo>
                  <a:cubicBezTo>
                    <a:pt x="1258" y="377"/>
                    <a:pt x="1258" y="377"/>
                    <a:pt x="1258" y="377"/>
                  </a:cubicBezTo>
                  <a:cubicBezTo>
                    <a:pt x="1259" y="376"/>
                    <a:pt x="1259" y="376"/>
                    <a:pt x="1259" y="376"/>
                  </a:cubicBezTo>
                  <a:cubicBezTo>
                    <a:pt x="1260" y="376"/>
                    <a:pt x="1260" y="376"/>
                    <a:pt x="1260" y="376"/>
                  </a:cubicBezTo>
                  <a:cubicBezTo>
                    <a:pt x="1261" y="376"/>
                    <a:pt x="1261" y="376"/>
                    <a:pt x="1261" y="376"/>
                  </a:cubicBezTo>
                  <a:cubicBezTo>
                    <a:pt x="1260" y="375"/>
                    <a:pt x="1260" y="375"/>
                    <a:pt x="1260" y="375"/>
                  </a:cubicBezTo>
                  <a:cubicBezTo>
                    <a:pt x="1259" y="374"/>
                    <a:pt x="1259" y="374"/>
                    <a:pt x="1259" y="374"/>
                  </a:cubicBezTo>
                  <a:close/>
                  <a:moveTo>
                    <a:pt x="1333" y="486"/>
                  </a:moveTo>
                  <a:cubicBezTo>
                    <a:pt x="1332" y="486"/>
                    <a:pt x="1332" y="486"/>
                    <a:pt x="1332" y="486"/>
                  </a:cubicBezTo>
                  <a:cubicBezTo>
                    <a:pt x="1330" y="487"/>
                    <a:pt x="1330" y="487"/>
                    <a:pt x="1330" y="487"/>
                  </a:cubicBezTo>
                  <a:cubicBezTo>
                    <a:pt x="1328" y="488"/>
                    <a:pt x="1328" y="488"/>
                    <a:pt x="1328" y="488"/>
                  </a:cubicBezTo>
                  <a:cubicBezTo>
                    <a:pt x="1327" y="490"/>
                    <a:pt x="1327" y="490"/>
                    <a:pt x="1327" y="490"/>
                  </a:cubicBezTo>
                  <a:cubicBezTo>
                    <a:pt x="1328" y="490"/>
                    <a:pt x="1328" y="490"/>
                    <a:pt x="1328" y="490"/>
                  </a:cubicBezTo>
                  <a:cubicBezTo>
                    <a:pt x="1329" y="490"/>
                    <a:pt x="1329" y="490"/>
                    <a:pt x="1329" y="490"/>
                  </a:cubicBezTo>
                  <a:cubicBezTo>
                    <a:pt x="1330" y="490"/>
                    <a:pt x="1330" y="490"/>
                    <a:pt x="1330" y="490"/>
                  </a:cubicBezTo>
                  <a:cubicBezTo>
                    <a:pt x="1331" y="490"/>
                    <a:pt x="1331" y="490"/>
                    <a:pt x="1331" y="490"/>
                  </a:cubicBezTo>
                  <a:cubicBezTo>
                    <a:pt x="1333" y="492"/>
                    <a:pt x="1333" y="492"/>
                    <a:pt x="1333" y="492"/>
                  </a:cubicBezTo>
                  <a:cubicBezTo>
                    <a:pt x="1333" y="493"/>
                    <a:pt x="1333" y="493"/>
                    <a:pt x="1333" y="493"/>
                  </a:cubicBezTo>
                  <a:cubicBezTo>
                    <a:pt x="1332" y="495"/>
                    <a:pt x="1332" y="495"/>
                    <a:pt x="1332" y="495"/>
                  </a:cubicBezTo>
                  <a:cubicBezTo>
                    <a:pt x="1333" y="496"/>
                    <a:pt x="1333" y="496"/>
                    <a:pt x="1333" y="496"/>
                  </a:cubicBezTo>
                  <a:cubicBezTo>
                    <a:pt x="1335" y="496"/>
                    <a:pt x="1335" y="496"/>
                    <a:pt x="1335" y="496"/>
                  </a:cubicBezTo>
                  <a:cubicBezTo>
                    <a:pt x="1337" y="495"/>
                    <a:pt x="1337" y="495"/>
                    <a:pt x="1337" y="495"/>
                  </a:cubicBezTo>
                  <a:cubicBezTo>
                    <a:pt x="1340" y="493"/>
                    <a:pt x="1340" y="493"/>
                    <a:pt x="1340" y="493"/>
                  </a:cubicBezTo>
                  <a:cubicBezTo>
                    <a:pt x="1342" y="493"/>
                    <a:pt x="1342" y="493"/>
                    <a:pt x="1342" y="493"/>
                  </a:cubicBezTo>
                  <a:cubicBezTo>
                    <a:pt x="1343" y="492"/>
                    <a:pt x="1343" y="492"/>
                    <a:pt x="1343" y="492"/>
                  </a:cubicBezTo>
                  <a:cubicBezTo>
                    <a:pt x="1345" y="491"/>
                    <a:pt x="1345" y="491"/>
                    <a:pt x="1345" y="491"/>
                  </a:cubicBezTo>
                  <a:cubicBezTo>
                    <a:pt x="1347" y="491"/>
                    <a:pt x="1347" y="491"/>
                    <a:pt x="1347" y="491"/>
                  </a:cubicBezTo>
                  <a:cubicBezTo>
                    <a:pt x="1349" y="491"/>
                    <a:pt x="1349" y="491"/>
                    <a:pt x="1349" y="491"/>
                  </a:cubicBezTo>
                  <a:cubicBezTo>
                    <a:pt x="1350" y="490"/>
                    <a:pt x="1350" y="490"/>
                    <a:pt x="1350" y="490"/>
                  </a:cubicBezTo>
                  <a:cubicBezTo>
                    <a:pt x="1350" y="489"/>
                    <a:pt x="1350" y="489"/>
                    <a:pt x="1350" y="489"/>
                  </a:cubicBezTo>
                  <a:cubicBezTo>
                    <a:pt x="1351" y="488"/>
                    <a:pt x="1351" y="488"/>
                    <a:pt x="1351" y="488"/>
                  </a:cubicBezTo>
                  <a:cubicBezTo>
                    <a:pt x="1349" y="488"/>
                    <a:pt x="1349" y="488"/>
                    <a:pt x="1349" y="488"/>
                  </a:cubicBezTo>
                  <a:cubicBezTo>
                    <a:pt x="1347" y="488"/>
                    <a:pt x="1347" y="488"/>
                    <a:pt x="1347" y="488"/>
                  </a:cubicBezTo>
                  <a:cubicBezTo>
                    <a:pt x="1346" y="489"/>
                    <a:pt x="1346" y="489"/>
                    <a:pt x="1346" y="489"/>
                  </a:cubicBezTo>
                  <a:cubicBezTo>
                    <a:pt x="1345" y="488"/>
                    <a:pt x="1345" y="488"/>
                    <a:pt x="1345" y="488"/>
                  </a:cubicBezTo>
                  <a:cubicBezTo>
                    <a:pt x="1344" y="490"/>
                    <a:pt x="1344" y="490"/>
                    <a:pt x="1344" y="490"/>
                  </a:cubicBezTo>
                  <a:cubicBezTo>
                    <a:pt x="1343" y="489"/>
                    <a:pt x="1343" y="489"/>
                    <a:pt x="1343" y="489"/>
                  </a:cubicBezTo>
                  <a:cubicBezTo>
                    <a:pt x="1340" y="486"/>
                    <a:pt x="1340" y="486"/>
                    <a:pt x="1340" y="486"/>
                  </a:cubicBezTo>
                  <a:cubicBezTo>
                    <a:pt x="1339" y="484"/>
                    <a:pt x="1339" y="484"/>
                    <a:pt x="1339" y="484"/>
                  </a:cubicBezTo>
                  <a:cubicBezTo>
                    <a:pt x="1338" y="483"/>
                    <a:pt x="1338" y="483"/>
                    <a:pt x="1338" y="483"/>
                  </a:cubicBezTo>
                  <a:cubicBezTo>
                    <a:pt x="1338" y="485"/>
                    <a:pt x="1338" y="485"/>
                    <a:pt x="1338" y="485"/>
                  </a:cubicBezTo>
                  <a:cubicBezTo>
                    <a:pt x="1340" y="487"/>
                    <a:pt x="1340" y="487"/>
                    <a:pt x="1340" y="487"/>
                  </a:cubicBezTo>
                  <a:cubicBezTo>
                    <a:pt x="1341" y="488"/>
                    <a:pt x="1341" y="488"/>
                    <a:pt x="1341" y="488"/>
                  </a:cubicBezTo>
                  <a:cubicBezTo>
                    <a:pt x="1343" y="490"/>
                    <a:pt x="1343" y="490"/>
                    <a:pt x="1343" y="490"/>
                  </a:cubicBezTo>
                  <a:cubicBezTo>
                    <a:pt x="1342" y="490"/>
                    <a:pt x="1342" y="490"/>
                    <a:pt x="1342" y="490"/>
                  </a:cubicBezTo>
                  <a:cubicBezTo>
                    <a:pt x="1341" y="489"/>
                    <a:pt x="1341" y="489"/>
                    <a:pt x="1341" y="489"/>
                  </a:cubicBezTo>
                  <a:cubicBezTo>
                    <a:pt x="1340" y="489"/>
                    <a:pt x="1340" y="489"/>
                    <a:pt x="1340" y="489"/>
                  </a:cubicBezTo>
                  <a:cubicBezTo>
                    <a:pt x="1340" y="487"/>
                    <a:pt x="1340" y="487"/>
                    <a:pt x="1340" y="487"/>
                  </a:cubicBezTo>
                  <a:cubicBezTo>
                    <a:pt x="1339" y="487"/>
                    <a:pt x="1339" y="487"/>
                    <a:pt x="1339" y="487"/>
                  </a:cubicBezTo>
                  <a:cubicBezTo>
                    <a:pt x="1338" y="488"/>
                    <a:pt x="1338" y="488"/>
                    <a:pt x="1338" y="488"/>
                  </a:cubicBezTo>
                  <a:cubicBezTo>
                    <a:pt x="1338" y="487"/>
                    <a:pt x="1338" y="487"/>
                    <a:pt x="1338" y="487"/>
                  </a:cubicBezTo>
                  <a:cubicBezTo>
                    <a:pt x="1337" y="487"/>
                    <a:pt x="1337" y="487"/>
                    <a:pt x="1337" y="487"/>
                  </a:cubicBezTo>
                  <a:cubicBezTo>
                    <a:pt x="1337" y="486"/>
                    <a:pt x="1337" y="486"/>
                    <a:pt x="1337" y="486"/>
                  </a:cubicBezTo>
                  <a:cubicBezTo>
                    <a:pt x="1338" y="486"/>
                    <a:pt x="1338" y="486"/>
                    <a:pt x="1338" y="486"/>
                  </a:cubicBezTo>
                  <a:cubicBezTo>
                    <a:pt x="1337" y="485"/>
                    <a:pt x="1337" y="485"/>
                    <a:pt x="1337" y="485"/>
                  </a:cubicBezTo>
                  <a:cubicBezTo>
                    <a:pt x="1336" y="485"/>
                    <a:pt x="1336" y="485"/>
                    <a:pt x="1336" y="485"/>
                  </a:cubicBezTo>
                  <a:cubicBezTo>
                    <a:pt x="1335" y="484"/>
                    <a:pt x="1335" y="484"/>
                    <a:pt x="1335" y="484"/>
                  </a:cubicBezTo>
                  <a:cubicBezTo>
                    <a:pt x="1333" y="484"/>
                    <a:pt x="1333" y="484"/>
                    <a:pt x="1333" y="484"/>
                  </a:cubicBezTo>
                  <a:cubicBezTo>
                    <a:pt x="1332" y="483"/>
                    <a:pt x="1332" y="483"/>
                    <a:pt x="1332" y="483"/>
                  </a:cubicBezTo>
                  <a:cubicBezTo>
                    <a:pt x="1332" y="485"/>
                    <a:pt x="1332" y="485"/>
                    <a:pt x="1332" y="485"/>
                  </a:cubicBezTo>
                  <a:cubicBezTo>
                    <a:pt x="1333" y="486"/>
                    <a:pt x="1333" y="486"/>
                    <a:pt x="1333" y="486"/>
                  </a:cubicBezTo>
                  <a:close/>
                  <a:moveTo>
                    <a:pt x="1223" y="497"/>
                  </a:moveTo>
                  <a:cubicBezTo>
                    <a:pt x="1223" y="497"/>
                    <a:pt x="1223" y="497"/>
                    <a:pt x="1223" y="498"/>
                  </a:cubicBezTo>
                  <a:cubicBezTo>
                    <a:pt x="1223" y="498"/>
                    <a:pt x="1223" y="498"/>
                    <a:pt x="1224" y="498"/>
                  </a:cubicBezTo>
                  <a:cubicBezTo>
                    <a:pt x="1224" y="498"/>
                    <a:pt x="1224" y="498"/>
                    <a:pt x="1223" y="497"/>
                  </a:cubicBezTo>
                  <a:close/>
                  <a:moveTo>
                    <a:pt x="1223" y="499"/>
                  </a:moveTo>
                  <a:cubicBezTo>
                    <a:pt x="1223" y="499"/>
                    <a:pt x="1223" y="499"/>
                    <a:pt x="1222" y="499"/>
                  </a:cubicBezTo>
                  <a:cubicBezTo>
                    <a:pt x="1222" y="499"/>
                    <a:pt x="1222" y="499"/>
                    <a:pt x="1223" y="500"/>
                  </a:cubicBezTo>
                  <a:cubicBezTo>
                    <a:pt x="1223" y="500"/>
                    <a:pt x="1223" y="500"/>
                    <a:pt x="1223" y="499"/>
                  </a:cubicBezTo>
                  <a:close/>
                  <a:moveTo>
                    <a:pt x="1225" y="502"/>
                  </a:moveTo>
                  <a:cubicBezTo>
                    <a:pt x="1225" y="502"/>
                    <a:pt x="1225" y="502"/>
                    <a:pt x="1223" y="501"/>
                  </a:cubicBezTo>
                  <a:cubicBezTo>
                    <a:pt x="1223" y="501"/>
                    <a:pt x="1223" y="501"/>
                    <a:pt x="1225" y="503"/>
                  </a:cubicBezTo>
                  <a:cubicBezTo>
                    <a:pt x="1225" y="503"/>
                    <a:pt x="1225" y="503"/>
                    <a:pt x="1225" y="502"/>
                  </a:cubicBezTo>
                  <a:close/>
                  <a:moveTo>
                    <a:pt x="1224" y="499"/>
                  </a:moveTo>
                  <a:cubicBezTo>
                    <a:pt x="1224" y="499"/>
                    <a:pt x="1224" y="499"/>
                    <a:pt x="1225" y="500"/>
                  </a:cubicBezTo>
                  <a:cubicBezTo>
                    <a:pt x="1225" y="500"/>
                    <a:pt x="1225" y="500"/>
                    <a:pt x="1226" y="500"/>
                  </a:cubicBezTo>
                  <a:cubicBezTo>
                    <a:pt x="1226" y="500"/>
                    <a:pt x="1226" y="500"/>
                    <a:pt x="1225" y="499"/>
                  </a:cubicBezTo>
                  <a:cubicBezTo>
                    <a:pt x="1225" y="499"/>
                    <a:pt x="1225" y="499"/>
                    <a:pt x="1224" y="499"/>
                  </a:cubicBezTo>
                  <a:close/>
                  <a:moveTo>
                    <a:pt x="1221" y="493"/>
                  </a:moveTo>
                  <a:cubicBezTo>
                    <a:pt x="1220" y="493"/>
                    <a:pt x="1220" y="493"/>
                    <a:pt x="1220" y="493"/>
                  </a:cubicBezTo>
                  <a:cubicBezTo>
                    <a:pt x="1220" y="493"/>
                    <a:pt x="1220" y="493"/>
                    <a:pt x="1220" y="495"/>
                  </a:cubicBezTo>
                  <a:cubicBezTo>
                    <a:pt x="1220" y="495"/>
                    <a:pt x="1220" y="495"/>
                    <a:pt x="1221" y="495"/>
                  </a:cubicBezTo>
                  <a:cubicBezTo>
                    <a:pt x="1221" y="495"/>
                    <a:pt x="1221" y="495"/>
                    <a:pt x="1221" y="496"/>
                  </a:cubicBezTo>
                  <a:cubicBezTo>
                    <a:pt x="1221" y="496"/>
                    <a:pt x="1221" y="496"/>
                    <a:pt x="1222" y="495"/>
                  </a:cubicBezTo>
                  <a:cubicBezTo>
                    <a:pt x="1222" y="495"/>
                    <a:pt x="1222" y="495"/>
                    <a:pt x="1221" y="493"/>
                  </a:cubicBezTo>
                  <a:close/>
                  <a:moveTo>
                    <a:pt x="1220" y="497"/>
                  </a:moveTo>
                  <a:cubicBezTo>
                    <a:pt x="1220" y="497"/>
                    <a:pt x="1220" y="497"/>
                    <a:pt x="1221" y="498"/>
                  </a:cubicBezTo>
                  <a:cubicBezTo>
                    <a:pt x="1221" y="498"/>
                    <a:pt x="1221" y="498"/>
                    <a:pt x="1222" y="498"/>
                  </a:cubicBezTo>
                  <a:cubicBezTo>
                    <a:pt x="1222" y="498"/>
                    <a:pt x="1222" y="498"/>
                    <a:pt x="1221" y="496"/>
                  </a:cubicBezTo>
                  <a:cubicBezTo>
                    <a:pt x="1221" y="496"/>
                    <a:pt x="1221" y="496"/>
                    <a:pt x="1220" y="495"/>
                  </a:cubicBezTo>
                  <a:cubicBezTo>
                    <a:pt x="1220" y="495"/>
                    <a:pt x="1220" y="495"/>
                    <a:pt x="1220" y="497"/>
                  </a:cubicBezTo>
                  <a:close/>
                  <a:moveTo>
                    <a:pt x="1239" y="510"/>
                  </a:moveTo>
                  <a:cubicBezTo>
                    <a:pt x="1237" y="509"/>
                    <a:pt x="1237" y="509"/>
                    <a:pt x="1237" y="509"/>
                  </a:cubicBezTo>
                  <a:cubicBezTo>
                    <a:pt x="1238" y="510"/>
                    <a:pt x="1238" y="510"/>
                    <a:pt x="1238" y="510"/>
                  </a:cubicBezTo>
                  <a:cubicBezTo>
                    <a:pt x="1239" y="510"/>
                    <a:pt x="1239" y="510"/>
                    <a:pt x="1239" y="510"/>
                  </a:cubicBezTo>
                  <a:close/>
                  <a:moveTo>
                    <a:pt x="1235" y="510"/>
                  </a:moveTo>
                  <a:cubicBezTo>
                    <a:pt x="1235" y="510"/>
                    <a:pt x="1235" y="510"/>
                    <a:pt x="1237" y="510"/>
                  </a:cubicBezTo>
                  <a:cubicBezTo>
                    <a:pt x="1237" y="510"/>
                    <a:pt x="1237" y="510"/>
                    <a:pt x="1237" y="509"/>
                  </a:cubicBezTo>
                  <a:cubicBezTo>
                    <a:pt x="1235" y="509"/>
                    <a:pt x="1235" y="509"/>
                    <a:pt x="1235" y="509"/>
                  </a:cubicBezTo>
                  <a:cubicBezTo>
                    <a:pt x="1234" y="509"/>
                    <a:pt x="1234" y="509"/>
                    <a:pt x="1234" y="509"/>
                  </a:cubicBezTo>
                  <a:cubicBezTo>
                    <a:pt x="1234" y="509"/>
                    <a:pt x="1234" y="509"/>
                    <a:pt x="1235" y="510"/>
                  </a:cubicBezTo>
                  <a:close/>
                  <a:moveTo>
                    <a:pt x="1235" y="507"/>
                  </a:moveTo>
                  <a:cubicBezTo>
                    <a:pt x="1235" y="507"/>
                    <a:pt x="1235" y="507"/>
                    <a:pt x="1234" y="507"/>
                  </a:cubicBezTo>
                  <a:cubicBezTo>
                    <a:pt x="1234" y="507"/>
                    <a:pt x="1234" y="507"/>
                    <a:pt x="1235" y="508"/>
                  </a:cubicBezTo>
                  <a:cubicBezTo>
                    <a:pt x="1235" y="508"/>
                    <a:pt x="1235" y="508"/>
                    <a:pt x="1236" y="507"/>
                  </a:cubicBezTo>
                  <a:cubicBezTo>
                    <a:pt x="1236" y="507"/>
                    <a:pt x="1236" y="507"/>
                    <a:pt x="1235" y="507"/>
                  </a:cubicBezTo>
                  <a:close/>
                  <a:moveTo>
                    <a:pt x="1235" y="508"/>
                  </a:moveTo>
                  <a:cubicBezTo>
                    <a:pt x="1235" y="508"/>
                    <a:pt x="1234" y="508"/>
                    <a:pt x="1233" y="508"/>
                  </a:cubicBezTo>
                  <a:cubicBezTo>
                    <a:pt x="1233" y="508"/>
                    <a:pt x="1233" y="508"/>
                    <a:pt x="1235" y="509"/>
                  </a:cubicBezTo>
                  <a:cubicBezTo>
                    <a:pt x="1235" y="509"/>
                    <a:pt x="1235" y="509"/>
                    <a:pt x="1236" y="508"/>
                  </a:cubicBezTo>
                  <a:cubicBezTo>
                    <a:pt x="1236" y="508"/>
                    <a:pt x="1236" y="508"/>
                    <a:pt x="1235" y="508"/>
                  </a:cubicBezTo>
                  <a:close/>
                  <a:moveTo>
                    <a:pt x="1245" y="414"/>
                  </a:moveTo>
                  <a:cubicBezTo>
                    <a:pt x="1244" y="416"/>
                    <a:pt x="1244" y="416"/>
                    <a:pt x="1244" y="416"/>
                  </a:cubicBezTo>
                  <a:cubicBezTo>
                    <a:pt x="1246" y="414"/>
                    <a:pt x="1246" y="414"/>
                    <a:pt x="1246" y="414"/>
                  </a:cubicBezTo>
                  <a:cubicBezTo>
                    <a:pt x="1245" y="414"/>
                    <a:pt x="1245" y="414"/>
                    <a:pt x="1245" y="414"/>
                  </a:cubicBezTo>
                  <a:close/>
                  <a:moveTo>
                    <a:pt x="1241" y="414"/>
                  </a:moveTo>
                  <a:cubicBezTo>
                    <a:pt x="1239" y="413"/>
                    <a:pt x="1239" y="413"/>
                    <a:pt x="1239" y="413"/>
                  </a:cubicBezTo>
                  <a:cubicBezTo>
                    <a:pt x="1240" y="414"/>
                    <a:pt x="1240" y="414"/>
                    <a:pt x="1240" y="414"/>
                  </a:cubicBezTo>
                  <a:cubicBezTo>
                    <a:pt x="1241" y="414"/>
                    <a:pt x="1241" y="414"/>
                    <a:pt x="1241" y="414"/>
                  </a:cubicBezTo>
                  <a:close/>
                  <a:moveTo>
                    <a:pt x="1182" y="424"/>
                  </a:moveTo>
                  <a:cubicBezTo>
                    <a:pt x="1181" y="424"/>
                    <a:pt x="1181" y="424"/>
                    <a:pt x="1181" y="424"/>
                  </a:cubicBezTo>
                  <a:cubicBezTo>
                    <a:pt x="1181" y="425"/>
                    <a:pt x="1181" y="425"/>
                    <a:pt x="1181" y="425"/>
                  </a:cubicBezTo>
                  <a:cubicBezTo>
                    <a:pt x="1182" y="426"/>
                    <a:pt x="1182" y="426"/>
                    <a:pt x="1182" y="426"/>
                  </a:cubicBezTo>
                  <a:cubicBezTo>
                    <a:pt x="1182" y="425"/>
                    <a:pt x="1182" y="425"/>
                    <a:pt x="1182" y="425"/>
                  </a:cubicBezTo>
                  <a:cubicBezTo>
                    <a:pt x="1182" y="424"/>
                    <a:pt x="1182" y="424"/>
                    <a:pt x="1182" y="424"/>
                  </a:cubicBezTo>
                  <a:close/>
                  <a:moveTo>
                    <a:pt x="1205" y="417"/>
                  </a:moveTo>
                  <a:cubicBezTo>
                    <a:pt x="1204" y="417"/>
                    <a:pt x="1204" y="417"/>
                    <a:pt x="1204" y="417"/>
                  </a:cubicBezTo>
                  <a:cubicBezTo>
                    <a:pt x="1204" y="418"/>
                    <a:pt x="1204" y="418"/>
                    <a:pt x="1204" y="418"/>
                  </a:cubicBezTo>
                  <a:cubicBezTo>
                    <a:pt x="1205" y="418"/>
                    <a:pt x="1205" y="418"/>
                    <a:pt x="1205" y="418"/>
                  </a:cubicBezTo>
                  <a:cubicBezTo>
                    <a:pt x="1205" y="417"/>
                    <a:pt x="1205" y="417"/>
                    <a:pt x="1205" y="417"/>
                  </a:cubicBezTo>
                  <a:close/>
                  <a:moveTo>
                    <a:pt x="1158" y="444"/>
                  </a:moveTo>
                  <a:cubicBezTo>
                    <a:pt x="1158" y="443"/>
                    <a:pt x="1158" y="443"/>
                    <a:pt x="1158" y="443"/>
                  </a:cubicBezTo>
                  <a:cubicBezTo>
                    <a:pt x="1157" y="442"/>
                    <a:pt x="1157" y="442"/>
                    <a:pt x="1157" y="442"/>
                  </a:cubicBezTo>
                  <a:cubicBezTo>
                    <a:pt x="1156" y="442"/>
                    <a:pt x="1156" y="442"/>
                    <a:pt x="1156" y="442"/>
                  </a:cubicBezTo>
                  <a:cubicBezTo>
                    <a:pt x="1155" y="442"/>
                    <a:pt x="1155" y="442"/>
                    <a:pt x="1155" y="442"/>
                  </a:cubicBezTo>
                  <a:cubicBezTo>
                    <a:pt x="1156" y="443"/>
                    <a:pt x="1156" y="443"/>
                    <a:pt x="1156" y="443"/>
                  </a:cubicBezTo>
                  <a:cubicBezTo>
                    <a:pt x="1157" y="443"/>
                    <a:pt x="1157" y="443"/>
                    <a:pt x="1157" y="443"/>
                  </a:cubicBezTo>
                  <a:cubicBezTo>
                    <a:pt x="1158" y="444"/>
                    <a:pt x="1158" y="444"/>
                    <a:pt x="1158" y="444"/>
                  </a:cubicBezTo>
                  <a:close/>
                  <a:moveTo>
                    <a:pt x="1159" y="440"/>
                  </a:moveTo>
                  <a:cubicBezTo>
                    <a:pt x="1158" y="440"/>
                    <a:pt x="1158" y="440"/>
                    <a:pt x="1158" y="440"/>
                  </a:cubicBezTo>
                  <a:cubicBezTo>
                    <a:pt x="1158" y="441"/>
                    <a:pt x="1158" y="441"/>
                    <a:pt x="1158" y="441"/>
                  </a:cubicBezTo>
                  <a:cubicBezTo>
                    <a:pt x="1159" y="441"/>
                    <a:pt x="1159" y="441"/>
                    <a:pt x="1159" y="441"/>
                  </a:cubicBezTo>
                  <a:cubicBezTo>
                    <a:pt x="1159" y="440"/>
                    <a:pt x="1159" y="440"/>
                    <a:pt x="1159" y="440"/>
                  </a:cubicBezTo>
                  <a:close/>
                  <a:moveTo>
                    <a:pt x="1157" y="441"/>
                  </a:moveTo>
                  <a:cubicBezTo>
                    <a:pt x="1157" y="442"/>
                    <a:pt x="1157" y="442"/>
                    <a:pt x="1157" y="442"/>
                  </a:cubicBezTo>
                  <a:cubicBezTo>
                    <a:pt x="1158" y="441"/>
                    <a:pt x="1158" y="441"/>
                    <a:pt x="1158" y="441"/>
                  </a:cubicBezTo>
                  <a:cubicBezTo>
                    <a:pt x="1157" y="441"/>
                    <a:pt x="1157" y="441"/>
                    <a:pt x="1157" y="441"/>
                  </a:cubicBezTo>
                  <a:close/>
                  <a:moveTo>
                    <a:pt x="1101" y="347"/>
                  </a:moveTo>
                  <a:cubicBezTo>
                    <a:pt x="1100" y="347"/>
                    <a:pt x="1100" y="347"/>
                    <a:pt x="1100" y="347"/>
                  </a:cubicBezTo>
                  <a:cubicBezTo>
                    <a:pt x="1101" y="348"/>
                    <a:pt x="1101" y="348"/>
                    <a:pt x="1101" y="348"/>
                  </a:cubicBezTo>
                  <a:cubicBezTo>
                    <a:pt x="1101" y="347"/>
                    <a:pt x="1101" y="347"/>
                    <a:pt x="1101" y="347"/>
                  </a:cubicBezTo>
                  <a:close/>
                  <a:moveTo>
                    <a:pt x="1101" y="352"/>
                  </a:moveTo>
                  <a:cubicBezTo>
                    <a:pt x="1101" y="351"/>
                    <a:pt x="1101" y="351"/>
                    <a:pt x="1101" y="351"/>
                  </a:cubicBezTo>
                  <a:cubicBezTo>
                    <a:pt x="1101" y="350"/>
                    <a:pt x="1101" y="350"/>
                    <a:pt x="1101" y="350"/>
                  </a:cubicBezTo>
                  <a:cubicBezTo>
                    <a:pt x="1100" y="350"/>
                    <a:pt x="1100" y="350"/>
                    <a:pt x="1100" y="350"/>
                  </a:cubicBezTo>
                  <a:cubicBezTo>
                    <a:pt x="1101" y="352"/>
                    <a:pt x="1101" y="352"/>
                    <a:pt x="1101" y="352"/>
                  </a:cubicBezTo>
                  <a:close/>
                  <a:moveTo>
                    <a:pt x="1098" y="343"/>
                  </a:moveTo>
                  <a:cubicBezTo>
                    <a:pt x="1098" y="344"/>
                    <a:pt x="1098" y="344"/>
                    <a:pt x="1098" y="344"/>
                  </a:cubicBezTo>
                  <a:cubicBezTo>
                    <a:pt x="1099" y="345"/>
                    <a:pt x="1099" y="345"/>
                    <a:pt x="1099" y="345"/>
                  </a:cubicBezTo>
                  <a:cubicBezTo>
                    <a:pt x="1098" y="343"/>
                    <a:pt x="1098" y="343"/>
                    <a:pt x="1098" y="343"/>
                  </a:cubicBezTo>
                  <a:close/>
                  <a:moveTo>
                    <a:pt x="1102" y="342"/>
                  </a:moveTo>
                  <a:cubicBezTo>
                    <a:pt x="1101" y="342"/>
                    <a:pt x="1101" y="342"/>
                    <a:pt x="1101" y="342"/>
                  </a:cubicBezTo>
                  <a:cubicBezTo>
                    <a:pt x="1102" y="343"/>
                    <a:pt x="1102" y="343"/>
                    <a:pt x="1102" y="343"/>
                  </a:cubicBezTo>
                  <a:cubicBezTo>
                    <a:pt x="1102" y="342"/>
                    <a:pt x="1102" y="342"/>
                    <a:pt x="1102" y="342"/>
                  </a:cubicBezTo>
                  <a:close/>
                  <a:moveTo>
                    <a:pt x="1102" y="346"/>
                  </a:moveTo>
                  <a:cubicBezTo>
                    <a:pt x="1102" y="346"/>
                    <a:pt x="1102" y="346"/>
                    <a:pt x="1101" y="345"/>
                  </a:cubicBezTo>
                  <a:cubicBezTo>
                    <a:pt x="1101" y="345"/>
                    <a:pt x="1101" y="345"/>
                    <a:pt x="1099" y="342"/>
                  </a:cubicBezTo>
                  <a:cubicBezTo>
                    <a:pt x="1099" y="343"/>
                    <a:pt x="1099" y="343"/>
                    <a:pt x="1099" y="343"/>
                  </a:cubicBezTo>
                  <a:cubicBezTo>
                    <a:pt x="1099" y="343"/>
                    <a:pt x="1099" y="343"/>
                    <a:pt x="1099" y="344"/>
                  </a:cubicBezTo>
                  <a:cubicBezTo>
                    <a:pt x="1099" y="344"/>
                    <a:pt x="1099" y="344"/>
                    <a:pt x="1101" y="346"/>
                  </a:cubicBezTo>
                  <a:cubicBezTo>
                    <a:pt x="1101" y="346"/>
                    <a:pt x="1101" y="346"/>
                    <a:pt x="1102" y="346"/>
                  </a:cubicBezTo>
                  <a:close/>
                  <a:moveTo>
                    <a:pt x="1101" y="344"/>
                  </a:moveTo>
                  <a:cubicBezTo>
                    <a:pt x="1101" y="344"/>
                    <a:pt x="1101" y="344"/>
                    <a:pt x="1101" y="343"/>
                  </a:cubicBezTo>
                  <a:cubicBezTo>
                    <a:pt x="1101" y="343"/>
                    <a:pt x="1101" y="343"/>
                    <a:pt x="1100" y="342"/>
                  </a:cubicBezTo>
                  <a:cubicBezTo>
                    <a:pt x="1099" y="342"/>
                    <a:pt x="1099" y="342"/>
                    <a:pt x="1099" y="342"/>
                  </a:cubicBezTo>
                  <a:cubicBezTo>
                    <a:pt x="1099" y="342"/>
                    <a:pt x="1099" y="342"/>
                    <a:pt x="1100" y="343"/>
                  </a:cubicBezTo>
                  <a:cubicBezTo>
                    <a:pt x="1100" y="343"/>
                    <a:pt x="1100" y="343"/>
                    <a:pt x="1101" y="344"/>
                  </a:cubicBezTo>
                  <a:close/>
                  <a:moveTo>
                    <a:pt x="1091" y="411"/>
                  </a:moveTo>
                  <a:cubicBezTo>
                    <a:pt x="1091" y="411"/>
                    <a:pt x="1091" y="411"/>
                    <a:pt x="1092" y="411"/>
                  </a:cubicBezTo>
                  <a:cubicBezTo>
                    <a:pt x="1092" y="411"/>
                    <a:pt x="1092" y="411"/>
                    <a:pt x="1092" y="410"/>
                  </a:cubicBezTo>
                  <a:cubicBezTo>
                    <a:pt x="1092" y="410"/>
                    <a:pt x="1092" y="410"/>
                    <a:pt x="1093" y="410"/>
                  </a:cubicBezTo>
                  <a:cubicBezTo>
                    <a:pt x="1093" y="410"/>
                    <a:pt x="1093" y="410"/>
                    <a:pt x="1094" y="410"/>
                  </a:cubicBezTo>
                  <a:cubicBezTo>
                    <a:pt x="1094" y="410"/>
                    <a:pt x="1094" y="410"/>
                    <a:pt x="1095" y="410"/>
                  </a:cubicBezTo>
                  <a:cubicBezTo>
                    <a:pt x="1095" y="410"/>
                    <a:pt x="1095" y="410"/>
                    <a:pt x="1094" y="409"/>
                  </a:cubicBezTo>
                  <a:cubicBezTo>
                    <a:pt x="1094" y="409"/>
                    <a:pt x="1094" y="409"/>
                    <a:pt x="1095" y="409"/>
                  </a:cubicBezTo>
                  <a:cubicBezTo>
                    <a:pt x="1095" y="409"/>
                    <a:pt x="1095" y="409"/>
                    <a:pt x="1096" y="410"/>
                  </a:cubicBezTo>
                  <a:cubicBezTo>
                    <a:pt x="1096" y="410"/>
                    <a:pt x="1096" y="410"/>
                    <a:pt x="1095" y="411"/>
                  </a:cubicBezTo>
                  <a:cubicBezTo>
                    <a:pt x="1095" y="411"/>
                    <a:pt x="1095" y="411"/>
                    <a:pt x="1095" y="412"/>
                  </a:cubicBezTo>
                  <a:cubicBezTo>
                    <a:pt x="1095" y="412"/>
                    <a:pt x="1095" y="412"/>
                    <a:pt x="1096" y="410"/>
                  </a:cubicBezTo>
                  <a:cubicBezTo>
                    <a:pt x="1096" y="410"/>
                    <a:pt x="1096" y="410"/>
                    <a:pt x="1096" y="409"/>
                  </a:cubicBezTo>
                  <a:cubicBezTo>
                    <a:pt x="1096" y="409"/>
                    <a:pt x="1096" y="409"/>
                    <a:pt x="1097" y="409"/>
                  </a:cubicBezTo>
                  <a:cubicBezTo>
                    <a:pt x="1097" y="409"/>
                    <a:pt x="1097" y="409"/>
                    <a:pt x="1097" y="408"/>
                  </a:cubicBezTo>
                  <a:cubicBezTo>
                    <a:pt x="1097" y="408"/>
                    <a:pt x="1097" y="408"/>
                    <a:pt x="1098" y="409"/>
                  </a:cubicBezTo>
                  <a:cubicBezTo>
                    <a:pt x="1098" y="409"/>
                    <a:pt x="1098" y="409"/>
                    <a:pt x="1099" y="410"/>
                  </a:cubicBezTo>
                  <a:cubicBezTo>
                    <a:pt x="1099" y="410"/>
                    <a:pt x="1099" y="410"/>
                    <a:pt x="1098" y="410"/>
                  </a:cubicBezTo>
                  <a:cubicBezTo>
                    <a:pt x="1098" y="410"/>
                    <a:pt x="1098" y="410"/>
                    <a:pt x="1097" y="411"/>
                  </a:cubicBezTo>
                  <a:cubicBezTo>
                    <a:pt x="1098" y="411"/>
                    <a:pt x="1098" y="411"/>
                    <a:pt x="1098" y="411"/>
                  </a:cubicBezTo>
                  <a:cubicBezTo>
                    <a:pt x="1099" y="411"/>
                    <a:pt x="1099" y="411"/>
                    <a:pt x="1099" y="411"/>
                  </a:cubicBezTo>
                  <a:cubicBezTo>
                    <a:pt x="1100" y="411"/>
                    <a:pt x="1100" y="411"/>
                    <a:pt x="1100" y="411"/>
                  </a:cubicBezTo>
                  <a:cubicBezTo>
                    <a:pt x="1101" y="410"/>
                    <a:pt x="1101" y="410"/>
                    <a:pt x="1101" y="410"/>
                  </a:cubicBezTo>
                  <a:cubicBezTo>
                    <a:pt x="1103" y="410"/>
                    <a:pt x="1103" y="410"/>
                    <a:pt x="1103" y="410"/>
                  </a:cubicBezTo>
                  <a:cubicBezTo>
                    <a:pt x="1104" y="410"/>
                    <a:pt x="1104" y="410"/>
                    <a:pt x="1104" y="410"/>
                  </a:cubicBezTo>
                  <a:cubicBezTo>
                    <a:pt x="1104" y="412"/>
                    <a:pt x="1104" y="412"/>
                    <a:pt x="1104" y="412"/>
                  </a:cubicBezTo>
                  <a:cubicBezTo>
                    <a:pt x="1105" y="414"/>
                    <a:pt x="1105" y="414"/>
                    <a:pt x="1105" y="414"/>
                  </a:cubicBezTo>
                  <a:cubicBezTo>
                    <a:pt x="1105" y="415"/>
                    <a:pt x="1105" y="415"/>
                    <a:pt x="1105" y="415"/>
                  </a:cubicBezTo>
                  <a:cubicBezTo>
                    <a:pt x="1106" y="415"/>
                    <a:pt x="1106" y="415"/>
                    <a:pt x="1106" y="415"/>
                  </a:cubicBezTo>
                  <a:cubicBezTo>
                    <a:pt x="1107" y="418"/>
                    <a:pt x="1107" y="418"/>
                    <a:pt x="1107" y="418"/>
                  </a:cubicBezTo>
                  <a:cubicBezTo>
                    <a:pt x="1106" y="416"/>
                    <a:pt x="1106" y="416"/>
                    <a:pt x="1106" y="416"/>
                  </a:cubicBezTo>
                  <a:cubicBezTo>
                    <a:pt x="1105" y="417"/>
                    <a:pt x="1105" y="417"/>
                    <a:pt x="1105" y="417"/>
                  </a:cubicBezTo>
                  <a:cubicBezTo>
                    <a:pt x="1106" y="418"/>
                    <a:pt x="1106" y="418"/>
                    <a:pt x="1106" y="418"/>
                  </a:cubicBezTo>
                  <a:cubicBezTo>
                    <a:pt x="1106" y="419"/>
                    <a:pt x="1106" y="419"/>
                    <a:pt x="1106" y="419"/>
                  </a:cubicBezTo>
                  <a:cubicBezTo>
                    <a:pt x="1104" y="418"/>
                    <a:pt x="1104" y="418"/>
                    <a:pt x="1104" y="418"/>
                  </a:cubicBezTo>
                  <a:cubicBezTo>
                    <a:pt x="1104" y="419"/>
                    <a:pt x="1104" y="419"/>
                    <a:pt x="1104" y="419"/>
                  </a:cubicBezTo>
                  <a:cubicBezTo>
                    <a:pt x="1103" y="420"/>
                    <a:pt x="1103" y="420"/>
                    <a:pt x="1103" y="420"/>
                  </a:cubicBezTo>
                  <a:cubicBezTo>
                    <a:pt x="1103" y="421"/>
                    <a:pt x="1103" y="421"/>
                    <a:pt x="1103" y="421"/>
                  </a:cubicBezTo>
                  <a:cubicBezTo>
                    <a:pt x="1103" y="421"/>
                    <a:pt x="1103" y="421"/>
                    <a:pt x="1102" y="421"/>
                  </a:cubicBezTo>
                  <a:cubicBezTo>
                    <a:pt x="1102" y="421"/>
                    <a:pt x="1102" y="421"/>
                    <a:pt x="1101" y="421"/>
                  </a:cubicBezTo>
                  <a:cubicBezTo>
                    <a:pt x="1101" y="421"/>
                    <a:pt x="1101" y="421"/>
                    <a:pt x="1102" y="422"/>
                  </a:cubicBezTo>
                  <a:cubicBezTo>
                    <a:pt x="1102" y="422"/>
                    <a:pt x="1102" y="422"/>
                    <a:pt x="1102" y="423"/>
                  </a:cubicBezTo>
                  <a:cubicBezTo>
                    <a:pt x="1102" y="423"/>
                    <a:pt x="1102" y="423"/>
                    <a:pt x="1103" y="425"/>
                  </a:cubicBezTo>
                  <a:cubicBezTo>
                    <a:pt x="1103" y="425"/>
                    <a:pt x="1103" y="425"/>
                    <a:pt x="1103" y="426"/>
                  </a:cubicBezTo>
                  <a:cubicBezTo>
                    <a:pt x="1103" y="426"/>
                    <a:pt x="1103" y="426"/>
                    <a:pt x="1102" y="426"/>
                  </a:cubicBezTo>
                  <a:cubicBezTo>
                    <a:pt x="1102" y="426"/>
                    <a:pt x="1102" y="426"/>
                    <a:pt x="1103" y="427"/>
                  </a:cubicBezTo>
                  <a:cubicBezTo>
                    <a:pt x="1103" y="427"/>
                    <a:pt x="1103" y="427"/>
                    <a:pt x="1103" y="430"/>
                  </a:cubicBezTo>
                  <a:cubicBezTo>
                    <a:pt x="1103" y="430"/>
                    <a:pt x="1103" y="430"/>
                    <a:pt x="1103" y="431"/>
                  </a:cubicBezTo>
                  <a:cubicBezTo>
                    <a:pt x="1103" y="431"/>
                    <a:pt x="1103" y="431"/>
                    <a:pt x="1102" y="432"/>
                  </a:cubicBezTo>
                  <a:cubicBezTo>
                    <a:pt x="1102" y="432"/>
                    <a:pt x="1102" y="432"/>
                    <a:pt x="1102" y="433"/>
                  </a:cubicBezTo>
                  <a:cubicBezTo>
                    <a:pt x="1102" y="433"/>
                    <a:pt x="1102" y="433"/>
                    <a:pt x="1101" y="434"/>
                  </a:cubicBezTo>
                  <a:cubicBezTo>
                    <a:pt x="1101" y="434"/>
                    <a:pt x="1101" y="434"/>
                    <a:pt x="1100" y="435"/>
                  </a:cubicBezTo>
                  <a:cubicBezTo>
                    <a:pt x="1100" y="435"/>
                    <a:pt x="1100" y="435"/>
                    <a:pt x="1102" y="436"/>
                  </a:cubicBezTo>
                  <a:cubicBezTo>
                    <a:pt x="1102" y="436"/>
                    <a:pt x="1102" y="436"/>
                    <a:pt x="1100" y="436"/>
                  </a:cubicBezTo>
                  <a:cubicBezTo>
                    <a:pt x="1100" y="436"/>
                    <a:pt x="1100" y="436"/>
                    <a:pt x="1099" y="436"/>
                  </a:cubicBezTo>
                  <a:cubicBezTo>
                    <a:pt x="1099" y="436"/>
                    <a:pt x="1099" y="436"/>
                    <a:pt x="1098" y="437"/>
                  </a:cubicBezTo>
                  <a:cubicBezTo>
                    <a:pt x="1098" y="437"/>
                    <a:pt x="1098" y="437"/>
                    <a:pt x="1098" y="436"/>
                  </a:cubicBezTo>
                  <a:cubicBezTo>
                    <a:pt x="1098" y="436"/>
                    <a:pt x="1098" y="436"/>
                    <a:pt x="1097" y="437"/>
                  </a:cubicBezTo>
                  <a:cubicBezTo>
                    <a:pt x="1097" y="437"/>
                    <a:pt x="1097" y="437"/>
                    <a:pt x="1094" y="437"/>
                  </a:cubicBezTo>
                  <a:cubicBezTo>
                    <a:pt x="1094" y="437"/>
                    <a:pt x="1094" y="437"/>
                    <a:pt x="1094" y="438"/>
                  </a:cubicBezTo>
                  <a:cubicBezTo>
                    <a:pt x="1094" y="438"/>
                    <a:pt x="1094" y="438"/>
                    <a:pt x="1093" y="438"/>
                  </a:cubicBezTo>
                  <a:cubicBezTo>
                    <a:pt x="1093" y="438"/>
                    <a:pt x="1093" y="438"/>
                    <a:pt x="1092" y="439"/>
                  </a:cubicBezTo>
                  <a:cubicBezTo>
                    <a:pt x="1092" y="439"/>
                    <a:pt x="1092" y="439"/>
                    <a:pt x="1091" y="439"/>
                  </a:cubicBezTo>
                  <a:cubicBezTo>
                    <a:pt x="1091" y="439"/>
                    <a:pt x="1091" y="439"/>
                    <a:pt x="1090" y="438"/>
                  </a:cubicBezTo>
                  <a:cubicBezTo>
                    <a:pt x="1090" y="438"/>
                    <a:pt x="1090" y="438"/>
                    <a:pt x="1090" y="440"/>
                  </a:cubicBezTo>
                  <a:cubicBezTo>
                    <a:pt x="1090" y="440"/>
                    <a:pt x="1090" y="440"/>
                    <a:pt x="1089" y="441"/>
                  </a:cubicBezTo>
                  <a:cubicBezTo>
                    <a:pt x="1089" y="441"/>
                    <a:pt x="1089" y="441"/>
                    <a:pt x="1087" y="441"/>
                  </a:cubicBezTo>
                  <a:cubicBezTo>
                    <a:pt x="1087" y="441"/>
                    <a:pt x="1087" y="441"/>
                    <a:pt x="1084" y="442"/>
                  </a:cubicBezTo>
                  <a:cubicBezTo>
                    <a:pt x="1084" y="442"/>
                    <a:pt x="1084" y="442"/>
                    <a:pt x="1084" y="441"/>
                  </a:cubicBezTo>
                  <a:cubicBezTo>
                    <a:pt x="1084" y="441"/>
                    <a:pt x="1084" y="441"/>
                    <a:pt x="1082" y="441"/>
                  </a:cubicBezTo>
                  <a:cubicBezTo>
                    <a:pt x="1082" y="441"/>
                    <a:pt x="1082" y="441"/>
                    <a:pt x="1081" y="441"/>
                  </a:cubicBezTo>
                  <a:cubicBezTo>
                    <a:pt x="1081" y="441"/>
                    <a:pt x="1081" y="441"/>
                    <a:pt x="1083" y="440"/>
                  </a:cubicBezTo>
                  <a:cubicBezTo>
                    <a:pt x="1083" y="440"/>
                    <a:pt x="1083" y="440"/>
                    <a:pt x="1083" y="439"/>
                  </a:cubicBezTo>
                  <a:cubicBezTo>
                    <a:pt x="1083" y="439"/>
                    <a:pt x="1083" y="439"/>
                    <a:pt x="1081" y="440"/>
                  </a:cubicBezTo>
                  <a:cubicBezTo>
                    <a:pt x="1081" y="440"/>
                    <a:pt x="1081" y="440"/>
                    <a:pt x="1083" y="438"/>
                  </a:cubicBezTo>
                  <a:cubicBezTo>
                    <a:pt x="1083" y="438"/>
                    <a:pt x="1083" y="438"/>
                    <a:pt x="1080" y="439"/>
                  </a:cubicBezTo>
                  <a:cubicBezTo>
                    <a:pt x="1080" y="439"/>
                    <a:pt x="1080" y="439"/>
                    <a:pt x="1080" y="438"/>
                  </a:cubicBezTo>
                  <a:cubicBezTo>
                    <a:pt x="1080" y="438"/>
                    <a:pt x="1080" y="438"/>
                    <a:pt x="1079" y="438"/>
                  </a:cubicBezTo>
                  <a:cubicBezTo>
                    <a:pt x="1079" y="438"/>
                    <a:pt x="1079" y="438"/>
                    <a:pt x="1079" y="437"/>
                  </a:cubicBezTo>
                  <a:cubicBezTo>
                    <a:pt x="1079" y="437"/>
                    <a:pt x="1079" y="437"/>
                    <a:pt x="1081" y="437"/>
                  </a:cubicBezTo>
                  <a:cubicBezTo>
                    <a:pt x="1081" y="437"/>
                    <a:pt x="1081" y="437"/>
                    <a:pt x="1082" y="436"/>
                  </a:cubicBezTo>
                  <a:cubicBezTo>
                    <a:pt x="1082" y="436"/>
                    <a:pt x="1082" y="436"/>
                    <a:pt x="1078" y="436"/>
                  </a:cubicBezTo>
                  <a:cubicBezTo>
                    <a:pt x="1078" y="436"/>
                    <a:pt x="1078" y="436"/>
                    <a:pt x="1078" y="435"/>
                  </a:cubicBezTo>
                  <a:cubicBezTo>
                    <a:pt x="1078" y="435"/>
                    <a:pt x="1078" y="435"/>
                    <a:pt x="1080" y="434"/>
                  </a:cubicBezTo>
                  <a:cubicBezTo>
                    <a:pt x="1080" y="434"/>
                    <a:pt x="1080" y="434"/>
                    <a:pt x="1081" y="435"/>
                  </a:cubicBezTo>
                  <a:cubicBezTo>
                    <a:pt x="1081" y="435"/>
                    <a:pt x="1081" y="435"/>
                    <a:pt x="1082" y="435"/>
                  </a:cubicBezTo>
                  <a:cubicBezTo>
                    <a:pt x="1082" y="435"/>
                    <a:pt x="1082" y="435"/>
                    <a:pt x="1082" y="434"/>
                  </a:cubicBezTo>
                  <a:cubicBezTo>
                    <a:pt x="1082" y="434"/>
                    <a:pt x="1082" y="434"/>
                    <a:pt x="1081" y="433"/>
                  </a:cubicBezTo>
                  <a:cubicBezTo>
                    <a:pt x="1081" y="433"/>
                    <a:pt x="1081" y="433"/>
                    <a:pt x="1083" y="433"/>
                  </a:cubicBezTo>
                  <a:cubicBezTo>
                    <a:pt x="1083" y="433"/>
                    <a:pt x="1083" y="433"/>
                    <a:pt x="1083" y="432"/>
                  </a:cubicBezTo>
                  <a:cubicBezTo>
                    <a:pt x="1083" y="432"/>
                    <a:pt x="1083" y="432"/>
                    <a:pt x="1084" y="432"/>
                  </a:cubicBezTo>
                  <a:cubicBezTo>
                    <a:pt x="1084" y="432"/>
                    <a:pt x="1084" y="432"/>
                    <a:pt x="1084" y="431"/>
                  </a:cubicBezTo>
                  <a:cubicBezTo>
                    <a:pt x="1084" y="431"/>
                    <a:pt x="1084" y="431"/>
                    <a:pt x="1085" y="429"/>
                  </a:cubicBezTo>
                  <a:cubicBezTo>
                    <a:pt x="1085" y="429"/>
                    <a:pt x="1085" y="429"/>
                    <a:pt x="1084" y="429"/>
                  </a:cubicBezTo>
                  <a:cubicBezTo>
                    <a:pt x="1084" y="429"/>
                    <a:pt x="1084" y="429"/>
                    <a:pt x="1085" y="427"/>
                  </a:cubicBezTo>
                  <a:cubicBezTo>
                    <a:pt x="1085" y="427"/>
                    <a:pt x="1085" y="427"/>
                    <a:pt x="1086" y="428"/>
                  </a:cubicBezTo>
                  <a:cubicBezTo>
                    <a:pt x="1086" y="428"/>
                    <a:pt x="1086" y="428"/>
                    <a:pt x="1087" y="426"/>
                  </a:cubicBezTo>
                  <a:cubicBezTo>
                    <a:pt x="1087" y="426"/>
                    <a:pt x="1087" y="426"/>
                    <a:pt x="1084" y="426"/>
                  </a:cubicBezTo>
                  <a:cubicBezTo>
                    <a:pt x="1084" y="426"/>
                    <a:pt x="1084" y="426"/>
                    <a:pt x="1084" y="425"/>
                  </a:cubicBezTo>
                  <a:cubicBezTo>
                    <a:pt x="1084" y="425"/>
                    <a:pt x="1084" y="425"/>
                    <a:pt x="1083" y="425"/>
                  </a:cubicBezTo>
                  <a:cubicBezTo>
                    <a:pt x="1083" y="425"/>
                    <a:pt x="1083" y="425"/>
                    <a:pt x="1082" y="425"/>
                  </a:cubicBezTo>
                  <a:cubicBezTo>
                    <a:pt x="1082" y="425"/>
                    <a:pt x="1082" y="425"/>
                    <a:pt x="1081" y="424"/>
                  </a:cubicBezTo>
                  <a:cubicBezTo>
                    <a:pt x="1081" y="424"/>
                    <a:pt x="1081" y="424"/>
                    <a:pt x="1081" y="423"/>
                  </a:cubicBezTo>
                  <a:cubicBezTo>
                    <a:pt x="1081" y="423"/>
                    <a:pt x="1081" y="423"/>
                    <a:pt x="1083" y="423"/>
                  </a:cubicBezTo>
                  <a:cubicBezTo>
                    <a:pt x="1083" y="423"/>
                    <a:pt x="1083" y="423"/>
                    <a:pt x="1082" y="422"/>
                  </a:cubicBezTo>
                  <a:cubicBezTo>
                    <a:pt x="1082" y="422"/>
                    <a:pt x="1082" y="422"/>
                    <a:pt x="1083" y="422"/>
                  </a:cubicBezTo>
                  <a:cubicBezTo>
                    <a:pt x="1083" y="422"/>
                    <a:pt x="1083" y="422"/>
                    <a:pt x="1084" y="421"/>
                  </a:cubicBezTo>
                  <a:cubicBezTo>
                    <a:pt x="1084" y="421"/>
                    <a:pt x="1084" y="421"/>
                    <a:pt x="1084" y="420"/>
                  </a:cubicBezTo>
                  <a:cubicBezTo>
                    <a:pt x="1084" y="420"/>
                    <a:pt x="1084" y="420"/>
                    <a:pt x="1083" y="421"/>
                  </a:cubicBezTo>
                  <a:cubicBezTo>
                    <a:pt x="1083" y="421"/>
                    <a:pt x="1083" y="421"/>
                    <a:pt x="1082" y="420"/>
                  </a:cubicBezTo>
                  <a:cubicBezTo>
                    <a:pt x="1082" y="420"/>
                    <a:pt x="1082" y="420"/>
                    <a:pt x="1083" y="420"/>
                  </a:cubicBezTo>
                  <a:cubicBezTo>
                    <a:pt x="1083" y="420"/>
                    <a:pt x="1083" y="420"/>
                    <a:pt x="1083" y="419"/>
                  </a:cubicBezTo>
                  <a:cubicBezTo>
                    <a:pt x="1083" y="419"/>
                    <a:pt x="1083" y="419"/>
                    <a:pt x="1082" y="419"/>
                  </a:cubicBezTo>
                  <a:cubicBezTo>
                    <a:pt x="1082" y="419"/>
                    <a:pt x="1082" y="419"/>
                    <a:pt x="1082" y="418"/>
                  </a:cubicBezTo>
                  <a:cubicBezTo>
                    <a:pt x="1082" y="418"/>
                    <a:pt x="1082" y="418"/>
                    <a:pt x="1081" y="418"/>
                  </a:cubicBezTo>
                  <a:cubicBezTo>
                    <a:pt x="1081" y="418"/>
                    <a:pt x="1081" y="418"/>
                    <a:pt x="1082" y="417"/>
                  </a:cubicBezTo>
                  <a:cubicBezTo>
                    <a:pt x="1082" y="417"/>
                    <a:pt x="1082" y="417"/>
                    <a:pt x="1083" y="417"/>
                  </a:cubicBezTo>
                  <a:cubicBezTo>
                    <a:pt x="1083" y="417"/>
                    <a:pt x="1083" y="417"/>
                    <a:pt x="1086" y="417"/>
                  </a:cubicBezTo>
                  <a:cubicBezTo>
                    <a:pt x="1086" y="417"/>
                    <a:pt x="1086" y="417"/>
                    <a:pt x="1087" y="418"/>
                  </a:cubicBezTo>
                  <a:cubicBezTo>
                    <a:pt x="1087" y="418"/>
                    <a:pt x="1087" y="418"/>
                    <a:pt x="1087" y="417"/>
                  </a:cubicBezTo>
                  <a:cubicBezTo>
                    <a:pt x="1087" y="417"/>
                    <a:pt x="1087" y="417"/>
                    <a:pt x="1088" y="418"/>
                  </a:cubicBezTo>
                  <a:cubicBezTo>
                    <a:pt x="1088" y="418"/>
                    <a:pt x="1088" y="418"/>
                    <a:pt x="1090" y="417"/>
                  </a:cubicBezTo>
                  <a:cubicBezTo>
                    <a:pt x="1090" y="417"/>
                    <a:pt x="1090" y="417"/>
                    <a:pt x="1089" y="417"/>
                  </a:cubicBezTo>
                  <a:cubicBezTo>
                    <a:pt x="1089" y="417"/>
                    <a:pt x="1089" y="417"/>
                    <a:pt x="1091" y="416"/>
                  </a:cubicBezTo>
                  <a:cubicBezTo>
                    <a:pt x="1091" y="416"/>
                    <a:pt x="1091" y="416"/>
                    <a:pt x="1093" y="415"/>
                  </a:cubicBezTo>
                  <a:cubicBezTo>
                    <a:pt x="1093" y="415"/>
                    <a:pt x="1093" y="415"/>
                    <a:pt x="1092" y="415"/>
                  </a:cubicBezTo>
                  <a:cubicBezTo>
                    <a:pt x="1092" y="415"/>
                    <a:pt x="1092" y="415"/>
                    <a:pt x="1091" y="415"/>
                  </a:cubicBezTo>
                  <a:cubicBezTo>
                    <a:pt x="1091" y="415"/>
                    <a:pt x="1091" y="415"/>
                    <a:pt x="1090" y="415"/>
                  </a:cubicBezTo>
                  <a:cubicBezTo>
                    <a:pt x="1090" y="415"/>
                    <a:pt x="1090" y="415"/>
                    <a:pt x="1089" y="414"/>
                  </a:cubicBezTo>
                  <a:cubicBezTo>
                    <a:pt x="1089" y="414"/>
                    <a:pt x="1089" y="414"/>
                    <a:pt x="1091" y="413"/>
                  </a:cubicBezTo>
                  <a:cubicBezTo>
                    <a:pt x="1091" y="413"/>
                    <a:pt x="1091" y="413"/>
                    <a:pt x="1092" y="412"/>
                  </a:cubicBezTo>
                  <a:cubicBezTo>
                    <a:pt x="1092" y="412"/>
                    <a:pt x="1092" y="412"/>
                    <a:pt x="1091" y="412"/>
                  </a:cubicBezTo>
                  <a:lnTo>
                    <a:pt x="1091" y="411"/>
                  </a:lnTo>
                  <a:close/>
                  <a:moveTo>
                    <a:pt x="1088" y="431"/>
                  </a:moveTo>
                  <a:cubicBezTo>
                    <a:pt x="1088" y="431"/>
                    <a:pt x="1088" y="431"/>
                    <a:pt x="1087" y="431"/>
                  </a:cubicBezTo>
                  <a:cubicBezTo>
                    <a:pt x="1087" y="431"/>
                    <a:pt x="1087" y="431"/>
                    <a:pt x="1087" y="431"/>
                  </a:cubicBezTo>
                  <a:cubicBezTo>
                    <a:pt x="1087" y="431"/>
                    <a:pt x="1087" y="431"/>
                    <a:pt x="1085" y="432"/>
                  </a:cubicBezTo>
                  <a:cubicBezTo>
                    <a:pt x="1085" y="432"/>
                    <a:pt x="1085" y="432"/>
                    <a:pt x="1086" y="432"/>
                  </a:cubicBezTo>
                  <a:cubicBezTo>
                    <a:pt x="1086" y="432"/>
                    <a:pt x="1086" y="432"/>
                    <a:pt x="1087" y="431"/>
                  </a:cubicBezTo>
                  <a:lnTo>
                    <a:pt x="1088" y="431"/>
                  </a:lnTo>
                  <a:close/>
                  <a:moveTo>
                    <a:pt x="1081" y="419"/>
                  </a:moveTo>
                  <a:cubicBezTo>
                    <a:pt x="1082" y="420"/>
                    <a:pt x="1082" y="420"/>
                    <a:pt x="1082" y="420"/>
                  </a:cubicBezTo>
                  <a:cubicBezTo>
                    <a:pt x="1082" y="419"/>
                    <a:pt x="1082" y="419"/>
                    <a:pt x="1082" y="419"/>
                  </a:cubicBezTo>
                  <a:cubicBezTo>
                    <a:pt x="1081" y="419"/>
                    <a:pt x="1081" y="419"/>
                    <a:pt x="1081" y="419"/>
                  </a:cubicBezTo>
                  <a:close/>
                  <a:moveTo>
                    <a:pt x="1082" y="432"/>
                  </a:moveTo>
                  <a:cubicBezTo>
                    <a:pt x="1084" y="431"/>
                    <a:pt x="1084" y="431"/>
                    <a:pt x="1084" y="431"/>
                  </a:cubicBezTo>
                  <a:cubicBezTo>
                    <a:pt x="1081" y="432"/>
                    <a:pt x="1081" y="432"/>
                    <a:pt x="1081" y="432"/>
                  </a:cubicBezTo>
                  <a:cubicBezTo>
                    <a:pt x="1082" y="432"/>
                    <a:pt x="1082" y="432"/>
                    <a:pt x="1082" y="432"/>
                  </a:cubicBezTo>
                  <a:close/>
                  <a:moveTo>
                    <a:pt x="1096" y="394"/>
                  </a:moveTo>
                  <a:cubicBezTo>
                    <a:pt x="1096" y="394"/>
                    <a:pt x="1096" y="394"/>
                    <a:pt x="1096" y="395"/>
                  </a:cubicBezTo>
                  <a:cubicBezTo>
                    <a:pt x="1096" y="395"/>
                    <a:pt x="1096" y="395"/>
                    <a:pt x="1097" y="394"/>
                  </a:cubicBezTo>
                  <a:cubicBezTo>
                    <a:pt x="1097" y="394"/>
                    <a:pt x="1097" y="394"/>
                    <a:pt x="1096" y="394"/>
                  </a:cubicBezTo>
                  <a:close/>
                  <a:moveTo>
                    <a:pt x="1098" y="392"/>
                  </a:moveTo>
                  <a:cubicBezTo>
                    <a:pt x="1098" y="391"/>
                    <a:pt x="1098" y="391"/>
                    <a:pt x="1098" y="391"/>
                  </a:cubicBezTo>
                  <a:cubicBezTo>
                    <a:pt x="1097" y="391"/>
                    <a:pt x="1097" y="391"/>
                    <a:pt x="1097" y="391"/>
                  </a:cubicBezTo>
                  <a:cubicBezTo>
                    <a:pt x="1097" y="392"/>
                    <a:pt x="1097" y="392"/>
                    <a:pt x="1097" y="392"/>
                  </a:cubicBezTo>
                  <a:cubicBezTo>
                    <a:pt x="1097" y="393"/>
                    <a:pt x="1097" y="393"/>
                    <a:pt x="1097" y="393"/>
                  </a:cubicBezTo>
                  <a:cubicBezTo>
                    <a:pt x="1098" y="393"/>
                    <a:pt x="1098" y="393"/>
                    <a:pt x="1098" y="393"/>
                  </a:cubicBezTo>
                  <a:cubicBezTo>
                    <a:pt x="1098" y="392"/>
                    <a:pt x="1098" y="392"/>
                    <a:pt x="1098" y="392"/>
                  </a:cubicBezTo>
                  <a:close/>
                  <a:moveTo>
                    <a:pt x="1104" y="399"/>
                  </a:moveTo>
                  <a:cubicBezTo>
                    <a:pt x="1103" y="400"/>
                    <a:pt x="1103" y="400"/>
                    <a:pt x="1103" y="400"/>
                  </a:cubicBezTo>
                  <a:cubicBezTo>
                    <a:pt x="1102" y="401"/>
                    <a:pt x="1102" y="401"/>
                    <a:pt x="1102" y="401"/>
                  </a:cubicBezTo>
                  <a:cubicBezTo>
                    <a:pt x="1105" y="400"/>
                    <a:pt x="1105" y="400"/>
                    <a:pt x="1105" y="400"/>
                  </a:cubicBezTo>
                  <a:cubicBezTo>
                    <a:pt x="1105" y="401"/>
                    <a:pt x="1105" y="401"/>
                    <a:pt x="1105" y="401"/>
                  </a:cubicBezTo>
                  <a:cubicBezTo>
                    <a:pt x="1106" y="400"/>
                    <a:pt x="1106" y="400"/>
                    <a:pt x="1106" y="400"/>
                  </a:cubicBezTo>
                  <a:cubicBezTo>
                    <a:pt x="1105" y="399"/>
                    <a:pt x="1105" y="399"/>
                    <a:pt x="1105" y="399"/>
                  </a:cubicBezTo>
                  <a:cubicBezTo>
                    <a:pt x="1104" y="397"/>
                    <a:pt x="1104" y="397"/>
                    <a:pt x="1104" y="397"/>
                  </a:cubicBezTo>
                  <a:cubicBezTo>
                    <a:pt x="1102" y="398"/>
                    <a:pt x="1102" y="398"/>
                    <a:pt x="1102" y="398"/>
                  </a:cubicBezTo>
                  <a:cubicBezTo>
                    <a:pt x="1104" y="399"/>
                    <a:pt x="1104" y="399"/>
                    <a:pt x="1104" y="399"/>
                  </a:cubicBezTo>
                  <a:close/>
                  <a:moveTo>
                    <a:pt x="1106" y="409"/>
                  </a:moveTo>
                  <a:cubicBezTo>
                    <a:pt x="1106" y="408"/>
                    <a:pt x="1106" y="408"/>
                    <a:pt x="1106" y="408"/>
                  </a:cubicBezTo>
                  <a:cubicBezTo>
                    <a:pt x="1105" y="409"/>
                    <a:pt x="1105" y="409"/>
                    <a:pt x="1105" y="409"/>
                  </a:cubicBezTo>
                  <a:cubicBezTo>
                    <a:pt x="1106" y="409"/>
                    <a:pt x="1106" y="409"/>
                    <a:pt x="1106" y="409"/>
                  </a:cubicBezTo>
                  <a:close/>
                  <a:moveTo>
                    <a:pt x="1109" y="406"/>
                  </a:moveTo>
                  <a:cubicBezTo>
                    <a:pt x="1109" y="405"/>
                    <a:pt x="1109" y="405"/>
                    <a:pt x="1109" y="405"/>
                  </a:cubicBezTo>
                  <a:cubicBezTo>
                    <a:pt x="1109" y="404"/>
                    <a:pt x="1109" y="404"/>
                    <a:pt x="1109" y="404"/>
                  </a:cubicBezTo>
                  <a:cubicBezTo>
                    <a:pt x="1108" y="405"/>
                    <a:pt x="1108" y="405"/>
                    <a:pt x="1108" y="405"/>
                  </a:cubicBezTo>
                  <a:cubicBezTo>
                    <a:pt x="1109" y="406"/>
                    <a:pt x="1109" y="406"/>
                    <a:pt x="1109" y="406"/>
                  </a:cubicBezTo>
                  <a:close/>
                  <a:moveTo>
                    <a:pt x="1119" y="426"/>
                  </a:moveTo>
                  <a:cubicBezTo>
                    <a:pt x="1120" y="427"/>
                    <a:pt x="1120" y="427"/>
                    <a:pt x="1120" y="427"/>
                  </a:cubicBezTo>
                  <a:cubicBezTo>
                    <a:pt x="1120" y="426"/>
                    <a:pt x="1120" y="426"/>
                    <a:pt x="1120" y="426"/>
                  </a:cubicBezTo>
                  <a:cubicBezTo>
                    <a:pt x="1119" y="426"/>
                    <a:pt x="1119" y="426"/>
                    <a:pt x="1119" y="426"/>
                  </a:cubicBezTo>
                  <a:close/>
                  <a:moveTo>
                    <a:pt x="1101" y="398"/>
                  </a:moveTo>
                  <a:cubicBezTo>
                    <a:pt x="1101" y="398"/>
                    <a:pt x="1101" y="398"/>
                    <a:pt x="1102" y="398"/>
                  </a:cubicBezTo>
                  <a:cubicBezTo>
                    <a:pt x="1102" y="398"/>
                    <a:pt x="1102" y="398"/>
                    <a:pt x="1102" y="397"/>
                  </a:cubicBezTo>
                  <a:cubicBezTo>
                    <a:pt x="1102" y="397"/>
                    <a:pt x="1102" y="397"/>
                    <a:pt x="1101" y="398"/>
                  </a:cubicBezTo>
                  <a:close/>
                  <a:moveTo>
                    <a:pt x="1102" y="394"/>
                  </a:moveTo>
                  <a:cubicBezTo>
                    <a:pt x="1103" y="395"/>
                    <a:pt x="1103" y="395"/>
                    <a:pt x="1103" y="395"/>
                  </a:cubicBezTo>
                  <a:cubicBezTo>
                    <a:pt x="1103" y="394"/>
                    <a:pt x="1103" y="394"/>
                    <a:pt x="1103" y="394"/>
                  </a:cubicBezTo>
                  <a:cubicBezTo>
                    <a:pt x="1102" y="394"/>
                    <a:pt x="1102" y="394"/>
                    <a:pt x="1102" y="394"/>
                  </a:cubicBezTo>
                  <a:close/>
                  <a:moveTo>
                    <a:pt x="1103" y="395"/>
                  </a:moveTo>
                  <a:cubicBezTo>
                    <a:pt x="1103" y="396"/>
                    <a:pt x="1103" y="396"/>
                    <a:pt x="1103" y="396"/>
                  </a:cubicBezTo>
                  <a:cubicBezTo>
                    <a:pt x="1104" y="395"/>
                    <a:pt x="1104" y="395"/>
                    <a:pt x="1104" y="395"/>
                  </a:cubicBezTo>
                  <a:cubicBezTo>
                    <a:pt x="1103" y="395"/>
                    <a:pt x="1103" y="395"/>
                    <a:pt x="1103" y="395"/>
                  </a:cubicBezTo>
                  <a:close/>
                  <a:moveTo>
                    <a:pt x="1118" y="378"/>
                  </a:moveTo>
                  <a:cubicBezTo>
                    <a:pt x="1117" y="378"/>
                    <a:pt x="1117" y="378"/>
                    <a:pt x="1117" y="378"/>
                  </a:cubicBezTo>
                  <a:cubicBezTo>
                    <a:pt x="1118" y="379"/>
                    <a:pt x="1118" y="379"/>
                    <a:pt x="1118" y="379"/>
                  </a:cubicBezTo>
                  <a:cubicBezTo>
                    <a:pt x="1118" y="378"/>
                    <a:pt x="1118" y="378"/>
                    <a:pt x="1118" y="378"/>
                  </a:cubicBezTo>
                  <a:close/>
                  <a:moveTo>
                    <a:pt x="1131" y="360"/>
                  </a:moveTo>
                  <a:cubicBezTo>
                    <a:pt x="1131" y="360"/>
                    <a:pt x="1131" y="360"/>
                    <a:pt x="1131" y="358"/>
                  </a:cubicBezTo>
                  <a:cubicBezTo>
                    <a:pt x="1131" y="358"/>
                    <a:pt x="1131" y="358"/>
                    <a:pt x="1130" y="358"/>
                  </a:cubicBezTo>
                  <a:cubicBezTo>
                    <a:pt x="1130" y="358"/>
                    <a:pt x="1130" y="358"/>
                    <a:pt x="1130" y="359"/>
                  </a:cubicBezTo>
                  <a:cubicBezTo>
                    <a:pt x="1130" y="359"/>
                    <a:pt x="1130" y="359"/>
                    <a:pt x="1129" y="360"/>
                  </a:cubicBezTo>
                  <a:cubicBezTo>
                    <a:pt x="1129" y="360"/>
                    <a:pt x="1129" y="360"/>
                    <a:pt x="1130" y="360"/>
                  </a:cubicBezTo>
                  <a:cubicBezTo>
                    <a:pt x="1130" y="360"/>
                    <a:pt x="1130" y="360"/>
                    <a:pt x="1131" y="360"/>
                  </a:cubicBezTo>
                  <a:close/>
                  <a:moveTo>
                    <a:pt x="1129" y="363"/>
                  </a:moveTo>
                  <a:cubicBezTo>
                    <a:pt x="1129" y="363"/>
                    <a:pt x="1129" y="363"/>
                    <a:pt x="1130" y="364"/>
                  </a:cubicBezTo>
                  <a:cubicBezTo>
                    <a:pt x="1130" y="364"/>
                    <a:pt x="1130" y="364"/>
                    <a:pt x="1130" y="363"/>
                  </a:cubicBezTo>
                  <a:cubicBezTo>
                    <a:pt x="1130" y="363"/>
                    <a:pt x="1130" y="363"/>
                    <a:pt x="1131" y="363"/>
                  </a:cubicBezTo>
                  <a:cubicBezTo>
                    <a:pt x="1131" y="363"/>
                    <a:pt x="1131" y="363"/>
                    <a:pt x="1130" y="362"/>
                  </a:cubicBezTo>
                  <a:cubicBezTo>
                    <a:pt x="1130" y="362"/>
                    <a:pt x="1130" y="362"/>
                    <a:pt x="1131" y="361"/>
                  </a:cubicBezTo>
                  <a:cubicBezTo>
                    <a:pt x="1131" y="361"/>
                    <a:pt x="1131" y="361"/>
                    <a:pt x="1130" y="361"/>
                  </a:cubicBezTo>
                  <a:cubicBezTo>
                    <a:pt x="1130" y="361"/>
                    <a:pt x="1130" y="361"/>
                    <a:pt x="1129" y="361"/>
                  </a:cubicBezTo>
                  <a:cubicBezTo>
                    <a:pt x="1129" y="361"/>
                    <a:pt x="1129" y="361"/>
                    <a:pt x="1129" y="362"/>
                  </a:cubicBezTo>
                  <a:cubicBezTo>
                    <a:pt x="1129" y="362"/>
                    <a:pt x="1129" y="362"/>
                    <a:pt x="1128" y="362"/>
                  </a:cubicBezTo>
                  <a:cubicBezTo>
                    <a:pt x="1128" y="362"/>
                    <a:pt x="1128" y="362"/>
                    <a:pt x="1127" y="362"/>
                  </a:cubicBezTo>
                  <a:cubicBezTo>
                    <a:pt x="1127" y="362"/>
                    <a:pt x="1127" y="362"/>
                    <a:pt x="1128" y="363"/>
                  </a:cubicBezTo>
                  <a:cubicBezTo>
                    <a:pt x="1128" y="363"/>
                    <a:pt x="1128" y="363"/>
                    <a:pt x="1129" y="363"/>
                  </a:cubicBezTo>
                  <a:close/>
                  <a:moveTo>
                    <a:pt x="1128" y="360"/>
                  </a:moveTo>
                  <a:cubicBezTo>
                    <a:pt x="1128" y="361"/>
                    <a:pt x="1128" y="361"/>
                    <a:pt x="1128" y="361"/>
                  </a:cubicBezTo>
                  <a:cubicBezTo>
                    <a:pt x="1129" y="361"/>
                    <a:pt x="1129" y="361"/>
                    <a:pt x="1129" y="361"/>
                  </a:cubicBezTo>
                  <a:cubicBezTo>
                    <a:pt x="1129" y="360"/>
                    <a:pt x="1129" y="360"/>
                    <a:pt x="1129" y="360"/>
                  </a:cubicBezTo>
                  <a:cubicBezTo>
                    <a:pt x="1128" y="360"/>
                    <a:pt x="1128" y="360"/>
                    <a:pt x="1128" y="360"/>
                  </a:cubicBezTo>
                  <a:close/>
                  <a:moveTo>
                    <a:pt x="1106" y="392"/>
                  </a:moveTo>
                  <a:cubicBezTo>
                    <a:pt x="1106" y="392"/>
                    <a:pt x="1106" y="392"/>
                    <a:pt x="1105" y="392"/>
                  </a:cubicBezTo>
                  <a:cubicBezTo>
                    <a:pt x="1105" y="392"/>
                    <a:pt x="1105" y="392"/>
                    <a:pt x="1104" y="391"/>
                  </a:cubicBezTo>
                  <a:cubicBezTo>
                    <a:pt x="1104" y="391"/>
                    <a:pt x="1104" y="391"/>
                    <a:pt x="1104" y="389"/>
                  </a:cubicBezTo>
                  <a:cubicBezTo>
                    <a:pt x="1104" y="389"/>
                    <a:pt x="1104" y="389"/>
                    <a:pt x="1103" y="388"/>
                  </a:cubicBezTo>
                  <a:cubicBezTo>
                    <a:pt x="1103" y="388"/>
                    <a:pt x="1103" y="388"/>
                    <a:pt x="1102" y="389"/>
                  </a:cubicBezTo>
                  <a:cubicBezTo>
                    <a:pt x="1102" y="389"/>
                    <a:pt x="1102" y="389"/>
                    <a:pt x="1103" y="390"/>
                  </a:cubicBezTo>
                  <a:cubicBezTo>
                    <a:pt x="1103" y="390"/>
                    <a:pt x="1103" y="390"/>
                    <a:pt x="1101" y="389"/>
                  </a:cubicBezTo>
                  <a:cubicBezTo>
                    <a:pt x="1101" y="389"/>
                    <a:pt x="1101" y="389"/>
                    <a:pt x="1101" y="390"/>
                  </a:cubicBezTo>
                  <a:cubicBezTo>
                    <a:pt x="1101" y="390"/>
                    <a:pt x="1101" y="390"/>
                    <a:pt x="1100" y="390"/>
                  </a:cubicBezTo>
                  <a:cubicBezTo>
                    <a:pt x="1100" y="390"/>
                    <a:pt x="1100" y="390"/>
                    <a:pt x="1102" y="391"/>
                  </a:cubicBezTo>
                  <a:cubicBezTo>
                    <a:pt x="1102" y="391"/>
                    <a:pt x="1102" y="391"/>
                    <a:pt x="1103" y="393"/>
                  </a:cubicBezTo>
                  <a:cubicBezTo>
                    <a:pt x="1103" y="393"/>
                    <a:pt x="1103" y="393"/>
                    <a:pt x="1104" y="393"/>
                  </a:cubicBezTo>
                  <a:cubicBezTo>
                    <a:pt x="1104" y="393"/>
                    <a:pt x="1104" y="393"/>
                    <a:pt x="1104" y="394"/>
                  </a:cubicBezTo>
                  <a:cubicBezTo>
                    <a:pt x="1104" y="394"/>
                    <a:pt x="1104" y="394"/>
                    <a:pt x="1105" y="394"/>
                  </a:cubicBezTo>
                  <a:cubicBezTo>
                    <a:pt x="1105" y="394"/>
                    <a:pt x="1105" y="394"/>
                    <a:pt x="1105" y="393"/>
                  </a:cubicBezTo>
                  <a:cubicBezTo>
                    <a:pt x="1105" y="393"/>
                    <a:pt x="1105" y="393"/>
                    <a:pt x="1106" y="392"/>
                  </a:cubicBezTo>
                  <a:close/>
                  <a:moveTo>
                    <a:pt x="1118" y="375"/>
                  </a:moveTo>
                  <a:cubicBezTo>
                    <a:pt x="1119" y="376"/>
                    <a:pt x="1119" y="376"/>
                    <a:pt x="1119" y="376"/>
                  </a:cubicBezTo>
                  <a:cubicBezTo>
                    <a:pt x="1119" y="375"/>
                    <a:pt x="1119" y="375"/>
                    <a:pt x="1119" y="375"/>
                  </a:cubicBezTo>
                  <a:cubicBezTo>
                    <a:pt x="1118" y="375"/>
                    <a:pt x="1118" y="375"/>
                    <a:pt x="1118" y="375"/>
                  </a:cubicBezTo>
                  <a:close/>
                  <a:moveTo>
                    <a:pt x="1119" y="376"/>
                  </a:moveTo>
                  <a:cubicBezTo>
                    <a:pt x="1119" y="376"/>
                    <a:pt x="1119" y="376"/>
                    <a:pt x="1118" y="376"/>
                  </a:cubicBezTo>
                  <a:cubicBezTo>
                    <a:pt x="1118" y="376"/>
                    <a:pt x="1118" y="376"/>
                    <a:pt x="1117" y="376"/>
                  </a:cubicBezTo>
                  <a:cubicBezTo>
                    <a:pt x="1117" y="376"/>
                    <a:pt x="1117" y="376"/>
                    <a:pt x="1117" y="377"/>
                  </a:cubicBezTo>
                  <a:cubicBezTo>
                    <a:pt x="1117" y="377"/>
                    <a:pt x="1117" y="377"/>
                    <a:pt x="1118" y="377"/>
                  </a:cubicBezTo>
                  <a:cubicBezTo>
                    <a:pt x="1118" y="377"/>
                    <a:pt x="1118" y="377"/>
                    <a:pt x="1119" y="376"/>
                  </a:cubicBezTo>
                  <a:close/>
                  <a:moveTo>
                    <a:pt x="1120" y="378"/>
                  </a:moveTo>
                  <a:cubicBezTo>
                    <a:pt x="1120" y="378"/>
                    <a:pt x="1120" y="378"/>
                    <a:pt x="1120" y="377"/>
                  </a:cubicBezTo>
                  <a:cubicBezTo>
                    <a:pt x="1120" y="377"/>
                    <a:pt x="1120" y="377"/>
                    <a:pt x="1119" y="377"/>
                  </a:cubicBezTo>
                  <a:cubicBezTo>
                    <a:pt x="1119" y="377"/>
                    <a:pt x="1119" y="377"/>
                    <a:pt x="1120" y="378"/>
                  </a:cubicBezTo>
                  <a:close/>
                  <a:moveTo>
                    <a:pt x="1104" y="404"/>
                  </a:moveTo>
                  <a:cubicBezTo>
                    <a:pt x="1104" y="404"/>
                    <a:pt x="1104" y="404"/>
                    <a:pt x="1104" y="405"/>
                  </a:cubicBezTo>
                  <a:cubicBezTo>
                    <a:pt x="1104" y="405"/>
                    <a:pt x="1104" y="405"/>
                    <a:pt x="1105" y="404"/>
                  </a:cubicBezTo>
                  <a:cubicBezTo>
                    <a:pt x="1105" y="404"/>
                    <a:pt x="1105" y="404"/>
                    <a:pt x="1106" y="402"/>
                  </a:cubicBezTo>
                  <a:cubicBezTo>
                    <a:pt x="1106" y="402"/>
                    <a:pt x="1106" y="402"/>
                    <a:pt x="1104" y="404"/>
                  </a:cubicBezTo>
                  <a:close/>
                  <a:moveTo>
                    <a:pt x="1100" y="388"/>
                  </a:moveTo>
                  <a:cubicBezTo>
                    <a:pt x="1101" y="387"/>
                    <a:pt x="1101" y="387"/>
                    <a:pt x="1101" y="387"/>
                  </a:cubicBezTo>
                  <a:cubicBezTo>
                    <a:pt x="1100" y="386"/>
                    <a:pt x="1100" y="386"/>
                    <a:pt x="1100" y="386"/>
                  </a:cubicBezTo>
                  <a:cubicBezTo>
                    <a:pt x="1099" y="387"/>
                    <a:pt x="1099" y="387"/>
                    <a:pt x="1099" y="387"/>
                  </a:cubicBezTo>
                  <a:cubicBezTo>
                    <a:pt x="1100" y="388"/>
                    <a:pt x="1100" y="388"/>
                    <a:pt x="1100" y="388"/>
                  </a:cubicBezTo>
                  <a:close/>
                  <a:moveTo>
                    <a:pt x="1110" y="419"/>
                  </a:moveTo>
                  <a:cubicBezTo>
                    <a:pt x="1110" y="419"/>
                    <a:pt x="1110" y="419"/>
                    <a:pt x="1110" y="420"/>
                  </a:cubicBezTo>
                  <a:cubicBezTo>
                    <a:pt x="1110" y="420"/>
                    <a:pt x="1110" y="420"/>
                    <a:pt x="1111" y="420"/>
                  </a:cubicBezTo>
                  <a:cubicBezTo>
                    <a:pt x="1111" y="420"/>
                    <a:pt x="1111" y="420"/>
                    <a:pt x="1113" y="419"/>
                  </a:cubicBezTo>
                  <a:cubicBezTo>
                    <a:pt x="1113" y="419"/>
                    <a:pt x="1113" y="419"/>
                    <a:pt x="1112" y="418"/>
                  </a:cubicBezTo>
                  <a:cubicBezTo>
                    <a:pt x="1112" y="418"/>
                    <a:pt x="1112" y="418"/>
                    <a:pt x="1113" y="417"/>
                  </a:cubicBezTo>
                  <a:cubicBezTo>
                    <a:pt x="1113" y="417"/>
                    <a:pt x="1113" y="417"/>
                    <a:pt x="1110" y="419"/>
                  </a:cubicBezTo>
                  <a:close/>
                  <a:moveTo>
                    <a:pt x="1112" y="426"/>
                  </a:moveTo>
                  <a:cubicBezTo>
                    <a:pt x="1111" y="427"/>
                    <a:pt x="1111" y="427"/>
                    <a:pt x="1111" y="427"/>
                  </a:cubicBezTo>
                  <a:cubicBezTo>
                    <a:pt x="1113" y="428"/>
                    <a:pt x="1113" y="428"/>
                    <a:pt x="1113" y="428"/>
                  </a:cubicBezTo>
                  <a:cubicBezTo>
                    <a:pt x="1114" y="427"/>
                    <a:pt x="1114" y="427"/>
                    <a:pt x="1114" y="427"/>
                  </a:cubicBezTo>
                  <a:cubicBezTo>
                    <a:pt x="1113" y="427"/>
                    <a:pt x="1113" y="427"/>
                    <a:pt x="1113" y="427"/>
                  </a:cubicBezTo>
                  <a:cubicBezTo>
                    <a:pt x="1113" y="426"/>
                    <a:pt x="1113" y="426"/>
                    <a:pt x="1113" y="426"/>
                  </a:cubicBezTo>
                  <a:cubicBezTo>
                    <a:pt x="1112" y="426"/>
                    <a:pt x="1112" y="426"/>
                    <a:pt x="1112" y="426"/>
                  </a:cubicBezTo>
                  <a:close/>
                  <a:moveTo>
                    <a:pt x="1106" y="393"/>
                  </a:moveTo>
                  <a:cubicBezTo>
                    <a:pt x="1105" y="394"/>
                    <a:pt x="1105" y="394"/>
                    <a:pt x="1105" y="394"/>
                  </a:cubicBezTo>
                  <a:cubicBezTo>
                    <a:pt x="1106" y="394"/>
                    <a:pt x="1106" y="394"/>
                    <a:pt x="1106" y="394"/>
                  </a:cubicBezTo>
                  <a:cubicBezTo>
                    <a:pt x="1106" y="395"/>
                    <a:pt x="1106" y="395"/>
                    <a:pt x="1106" y="395"/>
                  </a:cubicBezTo>
                  <a:cubicBezTo>
                    <a:pt x="1105" y="394"/>
                    <a:pt x="1105" y="394"/>
                    <a:pt x="1105" y="394"/>
                  </a:cubicBezTo>
                  <a:cubicBezTo>
                    <a:pt x="1105" y="395"/>
                    <a:pt x="1105" y="395"/>
                    <a:pt x="1105" y="395"/>
                  </a:cubicBezTo>
                  <a:cubicBezTo>
                    <a:pt x="1105" y="396"/>
                    <a:pt x="1105" y="396"/>
                    <a:pt x="1105" y="396"/>
                  </a:cubicBezTo>
                  <a:cubicBezTo>
                    <a:pt x="1103" y="396"/>
                    <a:pt x="1103" y="396"/>
                    <a:pt x="1103" y="396"/>
                  </a:cubicBezTo>
                  <a:cubicBezTo>
                    <a:pt x="1103" y="397"/>
                    <a:pt x="1103" y="397"/>
                    <a:pt x="1103" y="397"/>
                  </a:cubicBezTo>
                  <a:cubicBezTo>
                    <a:pt x="1104" y="397"/>
                    <a:pt x="1104" y="397"/>
                    <a:pt x="1104" y="397"/>
                  </a:cubicBezTo>
                  <a:cubicBezTo>
                    <a:pt x="1105" y="398"/>
                    <a:pt x="1105" y="398"/>
                    <a:pt x="1105" y="398"/>
                  </a:cubicBezTo>
                  <a:cubicBezTo>
                    <a:pt x="1106" y="399"/>
                    <a:pt x="1106" y="399"/>
                    <a:pt x="1106" y="399"/>
                  </a:cubicBezTo>
                  <a:cubicBezTo>
                    <a:pt x="1108" y="396"/>
                    <a:pt x="1108" y="396"/>
                    <a:pt x="1108" y="396"/>
                  </a:cubicBezTo>
                  <a:cubicBezTo>
                    <a:pt x="1108" y="397"/>
                    <a:pt x="1108" y="397"/>
                    <a:pt x="1108" y="397"/>
                  </a:cubicBezTo>
                  <a:cubicBezTo>
                    <a:pt x="1107" y="399"/>
                    <a:pt x="1107" y="399"/>
                    <a:pt x="1107" y="399"/>
                  </a:cubicBezTo>
                  <a:cubicBezTo>
                    <a:pt x="1106" y="401"/>
                    <a:pt x="1106" y="401"/>
                    <a:pt x="1106" y="401"/>
                  </a:cubicBezTo>
                  <a:cubicBezTo>
                    <a:pt x="1107" y="401"/>
                    <a:pt x="1107" y="401"/>
                    <a:pt x="1107" y="401"/>
                  </a:cubicBezTo>
                  <a:cubicBezTo>
                    <a:pt x="1106" y="403"/>
                    <a:pt x="1106" y="403"/>
                    <a:pt x="1106" y="403"/>
                  </a:cubicBezTo>
                  <a:cubicBezTo>
                    <a:pt x="1106" y="404"/>
                    <a:pt x="1106" y="404"/>
                    <a:pt x="1106" y="404"/>
                  </a:cubicBezTo>
                  <a:cubicBezTo>
                    <a:pt x="1106" y="405"/>
                    <a:pt x="1106" y="405"/>
                    <a:pt x="1106" y="405"/>
                  </a:cubicBezTo>
                  <a:cubicBezTo>
                    <a:pt x="1106" y="406"/>
                    <a:pt x="1106" y="406"/>
                    <a:pt x="1106" y="406"/>
                  </a:cubicBezTo>
                  <a:cubicBezTo>
                    <a:pt x="1106" y="408"/>
                    <a:pt x="1106" y="408"/>
                    <a:pt x="1106" y="408"/>
                  </a:cubicBezTo>
                  <a:cubicBezTo>
                    <a:pt x="1107" y="407"/>
                    <a:pt x="1107" y="407"/>
                    <a:pt x="1107" y="407"/>
                  </a:cubicBezTo>
                  <a:cubicBezTo>
                    <a:pt x="1107" y="408"/>
                    <a:pt x="1107" y="408"/>
                    <a:pt x="1107" y="408"/>
                  </a:cubicBezTo>
                  <a:cubicBezTo>
                    <a:pt x="1109" y="409"/>
                    <a:pt x="1109" y="409"/>
                    <a:pt x="1109" y="409"/>
                  </a:cubicBezTo>
                  <a:cubicBezTo>
                    <a:pt x="1109" y="407"/>
                    <a:pt x="1109" y="407"/>
                    <a:pt x="1109" y="407"/>
                  </a:cubicBezTo>
                  <a:cubicBezTo>
                    <a:pt x="1108" y="406"/>
                    <a:pt x="1108" y="406"/>
                    <a:pt x="1108" y="406"/>
                  </a:cubicBezTo>
                  <a:cubicBezTo>
                    <a:pt x="1107" y="406"/>
                    <a:pt x="1107" y="406"/>
                    <a:pt x="1107" y="406"/>
                  </a:cubicBezTo>
                  <a:cubicBezTo>
                    <a:pt x="1107" y="405"/>
                    <a:pt x="1107" y="405"/>
                    <a:pt x="1107" y="405"/>
                  </a:cubicBezTo>
                  <a:cubicBezTo>
                    <a:pt x="1107" y="403"/>
                    <a:pt x="1107" y="403"/>
                    <a:pt x="1107" y="403"/>
                  </a:cubicBezTo>
                  <a:cubicBezTo>
                    <a:pt x="1109" y="401"/>
                    <a:pt x="1109" y="401"/>
                    <a:pt x="1109" y="401"/>
                  </a:cubicBezTo>
                  <a:cubicBezTo>
                    <a:pt x="1108" y="403"/>
                    <a:pt x="1108" y="403"/>
                    <a:pt x="1108" y="403"/>
                  </a:cubicBezTo>
                  <a:cubicBezTo>
                    <a:pt x="1108" y="404"/>
                    <a:pt x="1108" y="404"/>
                    <a:pt x="1108" y="404"/>
                  </a:cubicBezTo>
                  <a:cubicBezTo>
                    <a:pt x="1109" y="403"/>
                    <a:pt x="1109" y="403"/>
                    <a:pt x="1109" y="403"/>
                  </a:cubicBezTo>
                  <a:cubicBezTo>
                    <a:pt x="1109" y="404"/>
                    <a:pt x="1109" y="404"/>
                    <a:pt x="1109" y="404"/>
                  </a:cubicBezTo>
                  <a:cubicBezTo>
                    <a:pt x="1110" y="403"/>
                    <a:pt x="1110" y="403"/>
                    <a:pt x="1110" y="403"/>
                  </a:cubicBezTo>
                  <a:cubicBezTo>
                    <a:pt x="1110" y="405"/>
                    <a:pt x="1110" y="405"/>
                    <a:pt x="1110" y="405"/>
                  </a:cubicBezTo>
                  <a:cubicBezTo>
                    <a:pt x="1110" y="406"/>
                    <a:pt x="1110" y="406"/>
                    <a:pt x="1110" y="406"/>
                  </a:cubicBezTo>
                  <a:cubicBezTo>
                    <a:pt x="1111" y="407"/>
                    <a:pt x="1111" y="407"/>
                    <a:pt x="1111" y="407"/>
                  </a:cubicBezTo>
                  <a:cubicBezTo>
                    <a:pt x="1111" y="408"/>
                    <a:pt x="1111" y="408"/>
                    <a:pt x="1111" y="408"/>
                  </a:cubicBezTo>
                  <a:cubicBezTo>
                    <a:pt x="1110" y="409"/>
                    <a:pt x="1110" y="409"/>
                    <a:pt x="1110" y="409"/>
                  </a:cubicBezTo>
                  <a:cubicBezTo>
                    <a:pt x="1109" y="411"/>
                    <a:pt x="1109" y="411"/>
                    <a:pt x="1109" y="411"/>
                  </a:cubicBezTo>
                  <a:cubicBezTo>
                    <a:pt x="1109" y="413"/>
                    <a:pt x="1109" y="413"/>
                    <a:pt x="1109" y="413"/>
                  </a:cubicBezTo>
                  <a:cubicBezTo>
                    <a:pt x="1110" y="413"/>
                    <a:pt x="1110" y="413"/>
                    <a:pt x="1110" y="413"/>
                  </a:cubicBezTo>
                  <a:cubicBezTo>
                    <a:pt x="1112" y="415"/>
                    <a:pt x="1112" y="415"/>
                    <a:pt x="1112" y="415"/>
                  </a:cubicBezTo>
                  <a:cubicBezTo>
                    <a:pt x="1112" y="414"/>
                    <a:pt x="1112" y="414"/>
                    <a:pt x="1112" y="414"/>
                  </a:cubicBezTo>
                  <a:cubicBezTo>
                    <a:pt x="1112" y="413"/>
                    <a:pt x="1112" y="413"/>
                    <a:pt x="1112" y="413"/>
                  </a:cubicBezTo>
                  <a:cubicBezTo>
                    <a:pt x="1114" y="414"/>
                    <a:pt x="1114" y="414"/>
                    <a:pt x="1114" y="414"/>
                  </a:cubicBezTo>
                  <a:cubicBezTo>
                    <a:pt x="1115" y="414"/>
                    <a:pt x="1115" y="414"/>
                    <a:pt x="1115" y="414"/>
                  </a:cubicBezTo>
                  <a:cubicBezTo>
                    <a:pt x="1115" y="413"/>
                    <a:pt x="1115" y="413"/>
                    <a:pt x="1115" y="413"/>
                  </a:cubicBezTo>
                  <a:cubicBezTo>
                    <a:pt x="1116" y="413"/>
                    <a:pt x="1116" y="413"/>
                    <a:pt x="1116" y="413"/>
                  </a:cubicBezTo>
                  <a:cubicBezTo>
                    <a:pt x="1117" y="412"/>
                    <a:pt x="1117" y="412"/>
                    <a:pt x="1117" y="412"/>
                  </a:cubicBezTo>
                  <a:cubicBezTo>
                    <a:pt x="1120" y="412"/>
                    <a:pt x="1120" y="412"/>
                    <a:pt x="1120" y="412"/>
                  </a:cubicBezTo>
                  <a:cubicBezTo>
                    <a:pt x="1118" y="413"/>
                    <a:pt x="1118" y="413"/>
                    <a:pt x="1118" y="413"/>
                  </a:cubicBezTo>
                  <a:cubicBezTo>
                    <a:pt x="1116" y="416"/>
                    <a:pt x="1116" y="416"/>
                    <a:pt x="1116" y="416"/>
                  </a:cubicBezTo>
                  <a:cubicBezTo>
                    <a:pt x="1118" y="419"/>
                    <a:pt x="1118" y="419"/>
                    <a:pt x="1118" y="419"/>
                  </a:cubicBezTo>
                  <a:cubicBezTo>
                    <a:pt x="1119" y="419"/>
                    <a:pt x="1119" y="419"/>
                    <a:pt x="1119" y="419"/>
                  </a:cubicBezTo>
                  <a:cubicBezTo>
                    <a:pt x="1119" y="420"/>
                    <a:pt x="1119" y="420"/>
                    <a:pt x="1119" y="420"/>
                  </a:cubicBezTo>
                  <a:cubicBezTo>
                    <a:pt x="1120" y="419"/>
                    <a:pt x="1120" y="419"/>
                    <a:pt x="1120" y="419"/>
                  </a:cubicBezTo>
                  <a:cubicBezTo>
                    <a:pt x="1121" y="419"/>
                    <a:pt x="1121" y="419"/>
                    <a:pt x="1121" y="419"/>
                  </a:cubicBezTo>
                  <a:cubicBezTo>
                    <a:pt x="1121" y="420"/>
                    <a:pt x="1121" y="420"/>
                    <a:pt x="1121" y="420"/>
                  </a:cubicBezTo>
                  <a:cubicBezTo>
                    <a:pt x="1121" y="421"/>
                    <a:pt x="1121" y="421"/>
                    <a:pt x="1121" y="421"/>
                  </a:cubicBezTo>
                  <a:cubicBezTo>
                    <a:pt x="1120" y="422"/>
                    <a:pt x="1120" y="422"/>
                    <a:pt x="1120" y="422"/>
                  </a:cubicBezTo>
                  <a:cubicBezTo>
                    <a:pt x="1120" y="423"/>
                    <a:pt x="1120" y="423"/>
                    <a:pt x="1120" y="423"/>
                  </a:cubicBezTo>
                  <a:cubicBezTo>
                    <a:pt x="1119" y="425"/>
                    <a:pt x="1119" y="425"/>
                    <a:pt x="1119" y="425"/>
                  </a:cubicBezTo>
                  <a:cubicBezTo>
                    <a:pt x="1120" y="426"/>
                    <a:pt x="1120" y="426"/>
                    <a:pt x="1120" y="426"/>
                  </a:cubicBezTo>
                  <a:cubicBezTo>
                    <a:pt x="1121" y="426"/>
                    <a:pt x="1121" y="426"/>
                    <a:pt x="1121" y="426"/>
                  </a:cubicBezTo>
                  <a:cubicBezTo>
                    <a:pt x="1122" y="427"/>
                    <a:pt x="1122" y="427"/>
                    <a:pt x="1122" y="427"/>
                  </a:cubicBezTo>
                  <a:cubicBezTo>
                    <a:pt x="1121" y="427"/>
                    <a:pt x="1121" y="427"/>
                    <a:pt x="1121" y="427"/>
                  </a:cubicBezTo>
                  <a:cubicBezTo>
                    <a:pt x="1120" y="427"/>
                    <a:pt x="1120" y="427"/>
                    <a:pt x="1120" y="427"/>
                  </a:cubicBezTo>
                  <a:cubicBezTo>
                    <a:pt x="1120" y="428"/>
                    <a:pt x="1120" y="428"/>
                    <a:pt x="1120" y="428"/>
                  </a:cubicBezTo>
                  <a:cubicBezTo>
                    <a:pt x="1119" y="427"/>
                    <a:pt x="1119" y="427"/>
                    <a:pt x="1119" y="427"/>
                  </a:cubicBezTo>
                  <a:cubicBezTo>
                    <a:pt x="1118" y="427"/>
                    <a:pt x="1118" y="427"/>
                    <a:pt x="1118" y="427"/>
                  </a:cubicBezTo>
                  <a:cubicBezTo>
                    <a:pt x="1116" y="427"/>
                    <a:pt x="1116" y="427"/>
                    <a:pt x="1116" y="427"/>
                  </a:cubicBezTo>
                  <a:cubicBezTo>
                    <a:pt x="1114" y="428"/>
                    <a:pt x="1114" y="428"/>
                    <a:pt x="1114" y="428"/>
                  </a:cubicBezTo>
                  <a:cubicBezTo>
                    <a:pt x="1112" y="430"/>
                    <a:pt x="1112" y="430"/>
                    <a:pt x="1112" y="430"/>
                  </a:cubicBezTo>
                  <a:cubicBezTo>
                    <a:pt x="1111" y="431"/>
                    <a:pt x="1111" y="431"/>
                    <a:pt x="1111" y="431"/>
                  </a:cubicBezTo>
                  <a:cubicBezTo>
                    <a:pt x="1112" y="431"/>
                    <a:pt x="1112" y="431"/>
                    <a:pt x="1112" y="431"/>
                  </a:cubicBezTo>
                  <a:cubicBezTo>
                    <a:pt x="1114" y="430"/>
                    <a:pt x="1114" y="430"/>
                    <a:pt x="1114" y="430"/>
                  </a:cubicBezTo>
                  <a:cubicBezTo>
                    <a:pt x="1114" y="431"/>
                    <a:pt x="1114" y="431"/>
                    <a:pt x="1114" y="431"/>
                  </a:cubicBezTo>
                  <a:cubicBezTo>
                    <a:pt x="1115" y="432"/>
                    <a:pt x="1115" y="432"/>
                    <a:pt x="1115" y="432"/>
                  </a:cubicBezTo>
                  <a:cubicBezTo>
                    <a:pt x="1114" y="433"/>
                    <a:pt x="1114" y="433"/>
                    <a:pt x="1114" y="433"/>
                  </a:cubicBezTo>
                  <a:cubicBezTo>
                    <a:pt x="1114" y="434"/>
                    <a:pt x="1114" y="434"/>
                    <a:pt x="1114" y="434"/>
                  </a:cubicBezTo>
                  <a:cubicBezTo>
                    <a:pt x="1115" y="434"/>
                    <a:pt x="1115" y="434"/>
                    <a:pt x="1115" y="434"/>
                  </a:cubicBezTo>
                  <a:cubicBezTo>
                    <a:pt x="1113" y="436"/>
                    <a:pt x="1113" y="436"/>
                    <a:pt x="1113" y="436"/>
                  </a:cubicBezTo>
                  <a:cubicBezTo>
                    <a:pt x="1112" y="437"/>
                    <a:pt x="1112" y="437"/>
                    <a:pt x="1112" y="437"/>
                  </a:cubicBezTo>
                  <a:cubicBezTo>
                    <a:pt x="1111" y="437"/>
                    <a:pt x="1111" y="437"/>
                    <a:pt x="1111" y="437"/>
                  </a:cubicBezTo>
                  <a:cubicBezTo>
                    <a:pt x="1110" y="438"/>
                    <a:pt x="1110" y="438"/>
                    <a:pt x="1110" y="438"/>
                  </a:cubicBezTo>
                  <a:cubicBezTo>
                    <a:pt x="1109" y="438"/>
                    <a:pt x="1109" y="438"/>
                    <a:pt x="1109" y="438"/>
                  </a:cubicBezTo>
                  <a:cubicBezTo>
                    <a:pt x="1107" y="439"/>
                    <a:pt x="1107" y="439"/>
                    <a:pt x="1107" y="439"/>
                  </a:cubicBezTo>
                  <a:cubicBezTo>
                    <a:pt x="1108" y="439"/>
                    <a:pt x="1108" y="439"/>
                    <a:pt x="1108" y="439"/>
                  </a:cubicBezTo>
                  <a:cubicBezTo>
                    <a:pt x="1108" y="440"/>
                    <a:pt x="1108" y="440"/>
                    <a:pt x="1108" y="440"/>
                  </a:cubicBezTo>
                  <a:cubicBezTo>
                    <a:pt x="1108" y="441"/>
                    <a:pt x="1108" y="441"/>
                    <a:pt x="1108" y="441"/>
                  </a:cubicBezTo>
                  <a:cubicBezTo>
                    <a:pt x="1109" y="441"/>
                    <a:pt x="1109" y="441"/>
                    <a:pt x="1109" y="441"/>
                  </a:cubicBezTo>
                  <a:cubicBezTo>
                    <a:pt x="1109" y="442"/>
                    <a:pt x="1109" y="442"/>
                    <a:pt x="1109" y="442"/>
                  </a:cubicBezTo>
                  <a:cubicBezTo>
                    <a:pt x="1110" y="441"/>
                    <a:pt x="1110" y="441"/>
                    <a:pt x="1110" y="441"/>
                  </a:cubicBezTo>
                  <a:cubicBezTo>
                    <a:pt x="1111" y="441"/>
                    <a:pt x="1111" y="441"/>
                    <a:pt x="1111" y="441"/>
                  </a:cubicBezTo>
                  <a:cubicBezTo>
                    <a:pt x="1113" y="440"/>
                    <a:pt x="1113" y="440"/>
                    <a:pt x="1113" y="440"/>
                  </a:cubicBezTo>
                  <a:cubicBezTo>
                    <a:pt x="1113" y="441"/>
                    <a:pt x="1113" y="441"/>
                    <a:pt x="1113" y="441"/>
                  </a:cubicBezTo>
                  <a:cubicBezTo>
                    <a:pt x="1114" y="441"/>
                    <a:pt x="1114" y="441"/>
                    <a:pt x="1114" y="441"/>
                  </a:cubicBezTo>
                  <a:cubicBezTo>
                    <a:pt x="1113" y="442"/>
                    <a:pt x="1113" y="442"/>
                    <a:pt x="1113" y="442"/>
                  </a:cubicBezTo>
                  <a:cubicBezTo>
                    <a:pt x="1115" y="442"/>
                    <a:pt x="1115" y="442"/>
                    <a:pt x="1115" y="442"/>
                  </a:cubicBezTo>
                  <a:cubicBezTo>
                    <a:pt x="1116" y="442"/>
                    <a:pt x="1116" y="442"/>
                    <a:pt x="1116" y="442"/>
                  </a:cubicBezTo>
                  <a:cubicBezTo>
                    <a:pt x="1117" y="443"/>
                    <a:pt x="1117" y="443"/>
                    <a:pt x="1117" y="443"/>
                  </a:cubicBezTo>
                  <a:cubicBezTo>
                    <a:pt x="1117" y="444"/>
                    <a:pt x="1117" y="444"/>
                    <a:pt x="1117" y="444"/>
                  </a:cubicBezTo>
                  <a:cubicBezTo>
                    <a:pt x="1119" y="444"/>
                    <a:pt x="1119" y="444"/>
                    <a:pt x="1119" y="444"/>
                  </a:cubicBezTo>
                  <a:cubicBezTo>
                    <a:pt x="1120" y="443"/>
                    <a:pt x="1120" y="443"/>
                    <a:pt x="1120" y="443"/>
                  </a:cubicBezTo>
                  <a:cubicBezTo>
                    <a:pt x="1121" y="442"/>
                    <a:pt x="1121" y="442"/>
                    <a:pt x="1121" y="442"/>
                  </a:cubicBezTo>
                  <a:cubicBezTo>
                    <a:pt x="1122" y="442"/>
                    <a:pt x="1122" y="442"/>
                    <a:pt x="1122" y="442"/>
                  </a:cubicBezTo>
                  <a:cubicBezTo>
                    <a:pt x="1123" y="441"/>
                    <a:pt x="1123" y="441"/>
                    <a:pt x="1123" y="441"/>
                  </a:cubicBezTo>
                  <a:cubicBezTo>
                    <a:pt x="1124" y="441"/>
                    <a:pt x="1124" y="441"/>
                    <a:pt x="1124" y="441"/>
                  </a:cubicBezTo>
                  <a:cubicBezTo>
                    <a:pt x="1122" y="442"/>
                    <a:pt x="1122" y="442"/>
                    <a:pt x="1122" y="442"/>
                  </a:cubicBezTo>
                  <a:cubicBezTo>
                    <a:pt x="1121" y="444"/>
                    <a:pt x="1121" y="444"/>
                    <a:pt x="1121" y="444"/>
                  </a:cubicBezTo>
                  <a:cubicBezTo>
                    <a:pt x="1121" y="446"/>
                    <a:pt x="1121" y="446"/>
                    <a:pt x="1121" y="446"/>
                  </a:cubicBezTo>
                  <a:cubicBezTo>
                    <a:pt x="1120" y="446"/>
                    <a:pt x="1120" y="446"/>
                    <a:pt x="1120" y="446"/>
                  </a:cubicBezTo>
                  <a:cubicBezTo>
                    <a:pt x="1119" y="446"/>
                    <a:pt x="1119" y="446"/>
                    <a:pt x="1119" y="446"/>
                  </a:cubicBezTo>
                  <a:cubicBezTo>
                    <a:pt x="1118" y="445"/>
                    <a:pt x="1118" y="445"/>
                    <a:pt x="1118" y="445"/>
                  </a:cubicBezTo>
                  <a:cubicBezTo>
                    <a:pt x="1115" y="445"/>
                    <a:pt x="1115" y="445"/>
                    <a:pt x="1115" y="445"/>
                  </a:cubicBezTo>
                  <a:cubicBezTo>
                    <a:pt x="1113" y="446"/>
                    <a:pt x="1113" y="446"/>
                    <a:pt x="1113" y="446"/>
                  </a:cubicBezTo>
                  <a:cubicBezTo>
                    <a:pt x="1113" y="447"/>
                    <a:pt x="1113" y="447"/>
                    <a:pt x="1113" y="447"/>
                  </a:cubicBezTo>
                  <a:cubicBezTo>
                    <a:pt x="1112" y="447"/>
                    <a:pt x="1112" y="447"/>
                    <a:pt x="1112" y="447"/>
                  </a:cubicBezTo>
                  <a:cubicBezTo>
                    <a:pt x="1111" y="449"/>
                    <a:pt x="1111" y="449"/>
                    <a:pt x="1111" y="449"/>
                  </a:cubicBezTo>
                  <a:cubicBezTo>
                    <a:pt x="1110" y="450"/>
                    <a:pt x="1110" y="450"/>
                    <a:pt x="1110" y="450"/>
                  </a:cubicBezTo>
                  <a:cubicBezTo>
                    <a:pt x="1110" y="451"/>
                    <a:pt x="1110" y="451"/>
                    <a:pt x="1110" y="451"/>
                  </a:cubicBezTo>
                  <a:cubicBezTo>
                    <a:pt x="1109" y="451"/>
                    <a:pt x="1109" y="451"/>
                    <a:pt x="1109" y="451"/>
                  </a:cubicBezTo>
                  <a:cubicBezTo>
                    <a:pt x="1109" y="452"/>
                    <a:pt x="1109" y="452"/>
                    <a:pt x="1109" y="452"/>
                  </a:cubicBezTo>
                  <a:cubicBezTo>
                    <a:pt x="1108" y="452"/>
                    <a:pt x="1108" y="452"/>
                    <a:pt x="1108" y="452"/>
                  </a:cubicBezTo>
                  <a:cubicBezTo>
                    <a:pt x="1108" y="453"/>
                    <a:pt x="1108" y="453"/>
                    <a:pt x="1108" y="453"/>
                  </a:cubicBezTo>
                  <a:cubicBezTo>
                    <a:pt x="1106" y="454"/>
                    <a:pt x="1106" y="454"/>
                    <a:pt x="1106" y="454"/>
                  </a:cubicBezTo>
                  <a:cubicBezTo>
                    <a:pt x="1105" y="455"/>
                    <a:pt x="1105" y="455"/>
                    <a:pt x="1105" y="455"/>
                  </a:cubicBezTo>
                  <a:cubicBezTo>
                    <a:pt x="1105" y="456"/>
                    <a:pt x="1105" y="456"/>
                    <a:pt x="1105" y="456"/>
                  </a:cubicBezTo>
                  <a:cubicBezTo>
                    <a:pt x="1106" y="456"/>
                    <a:pt x="1106" y="456"/>
                    <a:pt x="1106" y="456"/>
                  </a:cubicBezTo>
                  <a:cubicBezTo>
                    <a:pt x="1106" y="455"/>
                    <a:pt x="1106" y="455"/>
                    <a:pt x="1106" y="455"/>
                  </a:cubicBezTo>
                  <a:cubicBezTo>
                    <a:pt x="1107" y="455"/>
                    <a:pt x="1107" y="455"/>
                    <a:pt x="1107" y="455"/>
                  </a:cubicBezTo>
                  <a:cubicBezTo>
                    <a:pt x="1108" y="456"/>
                    <a:pt x="1108" y="456"/>
                    <a:pt x="1108" y="456"/>
                  </a:cubicBezTo>
                  <a:cubicBezTo>
                    <a:pt x="1108" y="455"/>
                    <a:pt x="1108" y="455"/>
                    <a:pt x="1108" y="455"/>
                  </a:cubicBezTo>
                  <a:cubicBezTo>
                    <a:pt x="1109" y="454"/>
                    <a:pt x="1109" y="454"/>
                    <a:pt x="1109" y="454"/>
                  </a:cubicBezTo>
                  <a:cubicBezTo>
                    <a:pt x="1109" y="455"/>
                    <a:pt x="1109" y="455"/>
                    <a:pt x="1109" y="455"/>
                  </a:cubicBezTo>
                  <a:cubicBezTo>
                    <a:pt x="1110" y="454"/>
                    <a:pt x="1110" y="454"/>
                    <a:pt x="1110" y="454"/>
                  </a:cubicBezTo>
                  <a:cubicBezTo>
                    <a:pt x="1111" y="453"/>
                    <a:pt x="1111" y="453"/>
                    <a:pt x="1111" y="453"/>
                  </a:cubicBezTo>
                  <a:cubicBezTo>
                    <a:pt x="1112" y="453"/>
                    <a:pt x="1112" y="453"/>
                    <a:pt x="1112" y="453"/>
                  </a:cubicBezTo>
                  <a:cubicBezTo>
                    <a:pt x="1113" y="453"/>
                    <a:pt x="1113" y="453"/>
                    <a:pt x="1113" y="453"/>
                  </a:cubicBezTo>
                  <a:cubicBezTo>
                    <a:pt x="1114" y="453"/>
                    <a:pt x="1114" y="453"/>
                    <a:pt x="1114" y="453"/>
                  </a:cubicBezTo>
                  <a:cubicBezTo>
                    <a:pt x="1115" y="453"/>
                    <a:pt x="1115" y="453"/>
                    <a:pt x="1115" y="453"/>
                  </a:cubicBezTo>
                  <a:cubicBezTo>
                    <a:pt x="1116" y="454"/>
                    <a:pt x="1116" y="454"/>
                    <a:pt x="1116" y="454"/>
                  </a:cubicBezTo>
                  <a:cubicBezTo>
                    <a:pt x="1117" y="454"/>
                    <a:pt x="1117" y="454"/>
                    <a:pt x="1117" y="454"/>
                  </a:cubicBezTo>
                  <a:cubicBezTo>
                    <a:pt x="1117" y="453"/>
                    <a:pt x="1117" y="453"/>
                    <a:pt x="1117" y="453"/>
                  </a:cubicBezTo>
                  <a:cubicBezTo>
                    <a:pt x="1118" y="453"/>
                    <a:pt x="1118" y="453"/>
                    <a:pt x="1118" y="453"/>
                  </a:cubicBezTo>
                  <a:cubicBezTo>
                    <a:pt x="1118" y="452"/>
                    <a:pt x="1118" y="452"/>
                    <a:pt x="1118" y="452"/>
                  </a:cubicBezTo>
                  <a:cubicBezTo>
                    <a:pt x="1118" y="451"/>
                    <a:pt x="1118" y="451"/>
                    <a:pt x="1118" y="451"/>
                  </a:cubicBezTo>
                  <a:cubicBezTo>
                    <a:pt x="1119" y="450"/>
                    <a:pt x="1119" y="450"/>
                    <a:pt x="1119" y="450"/>
                  </a:cubicBezTo>
                  <a:cubicBezTo>
                    <a:pt x="1121" y="450"/>
                    <a:pt x="1121" y="450"/>
                    <a:pt x="1121" y="450"/>
                  </a:cubicBezTo>
                  <a:cubicBezTo>
                    <a:pt x="1122" y="450"/>
                    <a:pt x="1122" y="450"/>
                    <a:pt x="1122" y="450"/>
                  </a:cubicBezTo>
                  <a:cubicBezTo>
                    <a:pt x="1124" y="451"/>
                    <a:pt x="1124" y="451"/>
                    <a:pt x="1124" y="451"/>
                  </a:cubicBezTo>
                  <a:cubicBezTo>
                    <a:pt x="1124" y="450"/>
                    <a:pt x="1124" y="450"/>
                    <a:pt x="1124" y="450"/>
                  </a:cubicBezTo>
                  <a:cubicBezTo>
                    <a:pt x="1126" y="450"/>
                    <a:pt x="1126" y="450"/>
                    <a:pt x="1126" y="450"/>
                  </a:cubicBezTo>
                  <a:cubicBezTo>
                    <a:pt x="1127" y="451"/>
                    <a:pt x="1127" y="451"/>
                    <a:pt x="1127" y="451"/>
                  </a:cubicBezTo>
                  <a:cubicBezTo>
                    <a:pt x="1127" y="450"/>
                    <a:pt x="1127" y="450"/>
                    <a:pt x="1127" y="450"/>
                  </a:cubicBezTo>
                  <a:cubicBezTo>
                    <a:pt x="1128" y="449"/>
                    <a:pt x="1128" y="449"/>
                    <a:pt x="1128" y="449"/>
                  </a:cubicBezTo>
                  <a:cubicBezTo>
                    <a:pt x="1129" y="449"/>
                    <a:pt x="1129" y="449"/>
                    <a:pt x="1129" y="449"/>
                  </a:cubicBezTo>
                  <a:cubicBezTo>
                    <a:pt x="1130" y="448"/>
                    <a:pt x="1130" y="448"/>
                    <a:pt x="1130" y="448"/>
                  </a:cubicBezTo>
                  <a:cubicBezTo>
                    <a:pt x="1131" y="449"/>
                    <a:pt x="1131" y="449"/>
                    <a:pt x="1131" y="449"/>
                  </a:cubicBezTo>
                  <a:cubicBezTo>
                    <a:pt x="1131" y="449"/>
                    <a:pt x="1131" y="449"/>
                    <a:pt x="1130" y="449"/>
                  </a:cubicBezTo>
                  <a:cubicBezTo>
                    <a:pt x="1130" y="449"/>
                    <a:pt x="1130" y="449"/>
                    <a:pt x="1129" y="450"/>
                  </a:cubicBezTo>
                  <a:cubicBezTo>
                    <a:pt x="1129" y="450"/>
                    <a:pt x="1129" y="450"/>
                    <a:pt x="1130" y="450"/>
                  </a:cubicBezTo>
                  <a:cubicBezTo>
                    <a:pt x="1130" y="450"/>
                    <a:pt x="1130" y="450"/>
                    <a:pt x="1130" y="451"/>
                  </a:cubicBezTo>
                  <a:cubicBezTo>
                    <a:pt x="1130" y="451"/>
                    <a:pt x="1130" y="451"/>
                    <a:pt x="1131" y="451"/>
                  </a:cubicBezTo>
                  <a:cubicBezTo>
                    <a:pt x="1131" y="451"/>
                    <a:pt x="1131" y="451"/>
                    <a:pt x="1131" y="450"/>
                  </a:cubicBezTo>
                  <a:cubicBezTo>
                    <a:pt x="1131" y="450"/>
                    <a:pt x="1131" y="450"/>
                    <a:pt x="1132" y="449"/>
                  </a:cubicBezTo>
                  <a:cubicBezTo>
                    <a:pt x="1133" y="448"/>
                    <a:pt x="1133" y="448"/>
                    <a:pt x="1133" y="448"/>
                  </a:cubicBezTo>
                  <a:cubicBezTo>
                    <a:pt x="1133" y="449"/>
                    <a:pt x="1133" y="449"/>
                    <a:pt x="1133" y="449"/>
                  </a:cubicBezTo>
                  <a:cubicBezTo>
                    <a:pt x="1134" y="448"/>
                    <a:pt x="1134" y="448"/>
                    <a:pt x="1134" y="448"/>
                  </a:cubicBezTo>
                  <a:cubicBezTo>
                    <a:pt x="1136" y="448"/>
                    <a:pt x="1136" y="448"/>
                    <a:pt x="1136" y="448"/>
                  </a:cubicBezTo>
                  <a:cubicBezTo>
                    <a:pt x="1138" y="448"/>
                    <a:pt x="1138" y="448"/>
                    <a:pt x="1138" y="448"/>
                  </a:cubicBezTo>
                  <a:cubicBezTo>
                    <a:pt x="1139" y="449"/>
                    <a:pt x="1139" y="449"/>
                    <a:pt x="1139" y="449"/>
                  </a:cubicBezTo>
                  <a:cubicBezTo>
                    <a:pt x="1140" y="449"/>
                    <a:pt x="1140" y="449"/>
                    <a:pt x="1140" y="449"/>
                  </a:cubicBezTo>
                  <a:cubicBezTo>
                    <a:pt x="1140" y="448"/>
                    <a:pt x="1140" y="448"/>
                    <a:pt x="1140" y="448"/>
                  </a:cubicBezTo>
                  <a:cubicBezTo>
                    <a:pt x="1142" y="448"/>
                    <a:pt x="1142" y="448"/>
                    <a:pt x="1142" y="448"/>
                  </a:cubicBezTo>
                  <a:cubicBezTo>
                    <a:pt x="1142" y="447"/>
                    <a:pt x="1142" y="447"/>
                    <a:pt x="1142" y="447"/>
                  </a:cubicBezTo>
                  <a:cubicBezTo>
                    <a:pt x="1143" y="447"/>
                    <a:pt x="1143" y="447"/>
                    <a:pt x="1143" y="447"/>
                  </a:cubicBezTo>
                  <a:cubicBezTo>
                    <a:pt x="1144" y="447"/>
                    <a:pt x="1144" y="447"/>
                    <a:pt x="1144" y="447"/>
                  </a:cubicBezTo>
                  <a:cubicBezTo>
                    <a:pt x="1144" y="446"/>
                    <a:pt x="1144" y="446"/>
                    <a:pt x="1144" y="446"/>
                  </a:cubicBezTo>
                  <a:cubicBezTo>
                    <a:pt x="1145" y="445"/>
                    <a:pt x="1145" y="445"/>
                    <a:pt x="1145" y="445"/>
                  </a:cubicBezTo>
                  <a:cubicBezTo>
                    <a:pt x="1146" y="445"/>
                    <a:pt x="1146" y="445"/>
                    <a:pt x="1146" y="445"/>
                  </a:cubicBezTo>
                  <a:cubicBezTo>
                    <a:pt x="1146" y="444"/>
                    <a:pt x="1146" y="444"/>
                    <a:pt x="1146" y="444"/>
                  </a:cubicBezTo>
                  <a:cubicBezTo>
                    <a:pt x="1146" y="443"/>
                    <a:pt x="1146" y="443"/>
                    <a:pt x="1146" y="443"/>
                  </a:cubicBezTo>
                  <a:cubicBezTo>
                    <a:pt x="1144" y="443"/>
                    <a:pt x="1144" y="443"/>
                    <a:pt x="1144" y="443"/>
                  </a:cubicBezTo>
                  <a:cubicBezTo>
                    <a:pt x="1143" y="443"/>
                    <a:pt x="1143" y="443"/>
                    <a:pt x="1143" y="443"/>
                  </a:cubicBezTo>
                  <a:cubicBezTo>
                    <a:pt x="1142" y="442"/>
                    <a:pt x="1142" y="442"/>
                    <a:pt x="1142" y="442"/>
                  </a:cubicBezTo>
                  <a:cubicBezTo>
                    <a:pt x="1142" y="443"/>
                    <a:pt x="1142" y="443"/>
                    <a:pt x="1142" y="443"/>
                  </a:cubicBezTo>
                  <a:cubicBezTo>
                    <a:pt x="1141" y="443"/>
                    <a:pt x="1141" y="443"/>
                    <a:pt x="1141" y="443"/>
                  </a:cubicBezTo>
                  <a:cubicBezTo>
                    <a:pt x="1142" y="442"/>
                    <a:pt x="1142" y="442"/>
                    <a:pt x="1142" y="442"/>
                  </a:cubicBezTo>
                  <a:cubicBezTo>
                    <a:pt x="1141" y="442"/>
                    <a:pt x="1141" y="442"/>
                    <a:pt x="1141" y="442"/>
                  </a:cubicBezTo>
                  <a:cubicBezTo>
                    <a:pt x="1140" y="442"/>
                    <a:pt x="1140" y="442"/>
                    <a:pt x="1140" y="442"/>
                  </a:cubicBezTo>
                  <a:cubicBezTo>
                    <a:pt x="1141" y="441"/>
                    <a:pt x="1141" y="441"/>
                    <a:pt x="1141" y="441"/>
                  </a:cubicBezTo>
                  <a:cubicBezTo>
                    <a:pt x="1142" y="442"/>
                    <a:pt x="1142" y="442"/>
                    <a:pt x="1142" y="442"/>
                  </a:cubicBezTo>
                  <a:cubicBezTo>
                    <a:pt x="1143" y="441"/>
                    <a:pt x="1143" y="441"/>
                    <a:pt x="1143" y="441"/>
                  </a:cubicBezTo>
                  <a:cubicBezTo>
                    <a:pt x="1143" y="440"/>
                    <a:pt x="1143" y="440"/>
                    <a:pt x="1143" y="440"/>
                  </a:cubicBezTo>
                  <a:cubicBezTo>
                    <a:pt x="1142" y="440"/>
                    <a:pt x="1142" y="440"/>
                    <a:pt x="1142" y="440"/>
                  </a:cubicBezTo>
                  <a:cubicBezTo>
                    <a:pt x="1143" y="439"/>
                    <a:pt x="1143" y="439"/>
                    <a:pt x="1143" y="439"/>
                  </a:cubicBezTo>
                  <a:cubicBezTo>
                    <a:pt x="1144" y="440"/>
                    <a:pt x="1144" y="440"/>
                    <a:pt x="1144" y="440"/>
                  </a:cubicBezTo>
                  <a:cubicBezTo>
                    <a:pt x="1144" y="439"/>
                    <a:pt x="1144" y="439"/>
                    <a:pt x="1144" y="439"/>
                  </a:cubicBezTo>
                  <a:cubicBezTo>
                    <a:pt x="1145" y="438"/>
                    <a:pt x="1145" y="438"/>
                    <a:pt x="1145" y="438"/>
                  </a:cubicBezTo>
                  <a:cubicBezTo>
                    <a:pt x="1144" y="438"/>
                    <a:pt x="1144" y="438"/>
                    <a:pt x="1144" y="438"/>
                  </a:cubicBezTo>
                  <a:cubicBezTo>
                    <a:pt x="1144" y="437"/>
                    <a:pt x="1144" y="437"/>
                    <a:pt x="1144" y="437"/>
                  </a:cubicBezTo>
                  <a:cubicBezTo>
                    <a:pt x="1145" y="437"/>
                    <a:pt x="1145" y="437"/>
                    <a:pt x="1145" y="437"/>
                  </a:cubicBezTo>
                  <a:cubicBezTo>
                    <a:pt x="1145" y="438"/>
                    <a:pt x="1145" y="438"/>
                    <a:pt x="1145" y="438"/>
                  </a:cubicBezTo>
                  <a:cubicBezTo>
                    <a:pt x="1146" y="437"/>
                    <a:pt x="1146" y="437"/>
                    <a:pt x="1146" y="437"/>
                  </a:cubicBezTo>
                  <a:cubicBezTo>
                    <a:pt x="1146" y="435"/>
                    <a:pt x="1146" y="435"/>
                    <a:pt x="1146" y="435"/>
                  </a:cubicBezTo>
                  <a:cubicBezTo>
                    <a:pt x="1147" y="433"/>
                    <a:pt x="1147" y="433"/>
                    <a:pt x="1147" y="433"/>
                  </a:cubicBezTo>
                  <a:cubicBezTo>
                    <a:pt x="1147" y="432"/>
                    <a:pt x="1147" y="432"/>
                    <a:pt x="1147" y="432"/>
                  </a:cubicBezTo>
                  <a:cubicBezTo>
                    <a:pt x="1146" y="431"/>
                    <a:pt x="1146" y="431"/>
                    <a:pt x="1146" y="431"/>
                  </a:cubicBezTo>
                  <a:cubicBezTo>
                    <a:pt x="1144" y="429"/>
                    <a:pt x="1144" y="429"/>
                    <a:pt x="1144" y="429"/>
                  </a:cubicBezTo>
                  <a:cubicBezTo>
                    <a:pt x="1141" y="429"/>
                    <a:pt x="1141" y="429"/>
                    <a:pt x="1141" y="429"/>
                  </a:cubicBezTo>
                  <a:cubicBezTo>
                    <a:pt x="1139" y="429"/>
                    <a:pt x="1139" y="429"/>
                    <a:pt x="1139" y="429"/>
                  </a:cubicBezTo>
                  <a:cubicBezTo>
                    <a:pt x="1139" y="430"/>
                    <a:pt x="1139" y="430"/>
                    <a:pt x="1139" y="430"/>
                  </a:cubicBezTo>
                  <a:cubicBezTo>
                    <a:pt x="1139" y="431"/>
                    <a:pt x="1139" y="431"/>
                    <a:pt x="1139" y="431"/>
                  </a:cubicBezTo>
                  <a:cubicBezTo>
                    <a:pt x="1138" y="430"/>
                    <a:pt x="1138" y="430"/>
                    <a:pt x="1138" y="430"/>
                  </a:cubicBezTo>
                  <a:cubicBezTo>
                    <a:pt x="1137" y="430"/>
                    <a:pt x="1137" y="430"/>
                    <a:pt x="1137" y="430"/>
                  </a:cubicBezTo>
                  <a:cubicBezTo>
                    <a:pt x="1139" y="428"/>
                    <a:pt x="1139" y="428"/>
                    <a:pt x="1139" y="428"/>
                  </a:cubicBezTo>
                  <a:cubicBezTo>
                    <a:pt x="1139" y="427"/>
                    <a:pt x="1139" y="427"/>
                    <a:pt x="1139" y="427"/>
                  </a:cubicBezTo>
                  <a:cubicBezTo>
                    <a:pt x="1137" y="425"/>
                    <a:pt x="1137" y="425"/>
                    <a:pt x="1137" y="425"/>
                  </a:cubicBezTo>
                  <a:cubicBezTo>
                    <a:pt x="1135" y="424"/>
                    <a:pt x="1135" y="424"/>
                    <a:pt x="1135" y="424"/>
                  </a:cubicBezTo>
                  <a:cubicBezTo>
                    <a:pt x="1135" y="423"/>
                    <a:pt x="1135" y="423"/>
                    <a:pt x="1135" y="423"/>
                  </a:cubicBezTo>
                  <a:cubicBezTo>
                    <a:pt x="1136" y="423"/>
                    <a:pt x="1136" y="423"/>
                    <a:pt x="1136" y="423"/>
                  </a:cubicBezTo>
                  <a:cubicBezTo>
                    <a:pt x="1137" y="423"/>
                    <a:pt x="1137" y="423"/>
                    <a:pt x="1137" y="423"/>
                  </a:cubicBezTo>
                  <a:cubicBezTo>
                    <a:pt x="1135" y="421"/>
                    <a:pt x="1135" y="421"/>
                    <a:pt x="1135" y="421"/>
                  </a:cubicBezTo>
                  <a:cubicBezTo>
                    <a:pt x="1135" y="420"/>
                    <a:pt x="1135" y="420"/>
                    <a:pt x="1135" y="420"/>
                  </a:cubicBezTo>
                  <a:cubicBezTo>
                    <a:pt x="1136" y="419"/>
                    <a:pt x="1136" y="419"/>
                    <a:pt x="1136" y="419"/>
                  </a:cubicBezTo>
                  <a:cubicBezTo>
                    <a:pt x="1135" y="419"/>
                    <a:pt x="1135" y="419"/>
                    <a:pt x="1135" y="419"/>
                  </a:cubicBezTo>
                  <a:cubicBezTo>
                    <a:pt x="1134" y="418"/>
                    <a:pt x="1134" y="418"/>
                    <a:pt x="1134" y="418"/>
                  </a:cubicBezTo>
                  <a:cubicBezTo>
                    <a:pt x="1133" y="416"/>
                    <a:pt x="1133" y="416"/>
                    <a:pt x="1133" y="416"/>
                  </a:cubicBezTo>
                  <a:cubicBezTo>
                    <a:pt x="1132" y="416"/>
                    <a:pt x="1132" y="416"/>
                    <a:pt x="1132" y="416"/>
                  </a:cubicBezTo>
                  <a:cubicBezTo>
                    <a:pt x="1129" y="415"/>
                    <a:pt x="1129" y="415"/>
                    <a:pt x="1129" y="415"/>
                  </a:cubicBezTo>
                  <a:cubicBezTo>
                    <a:pt x="1129" y="414"/>
                    <a:pt x="1129" y="414"/>
                    <a:pt x="1129" y="414"/>
                  </a:cubicBezTo>
                  <a:cubicBezTo>
                    <a:pt x="1128" y="412"/>
                    <a:pt x="1128" y="412"/>
                    <a:pt x="1128" y="412"/>
                  </a:cubicBezTo>
                  <a:cubicBezTo>
                    <a:pt x="1127" y="411"/>
                    <a:pt x="1127" y="411"/>
                    <a:pt x="1127" y="411"/>
                  </a:cubicBezTo>
                  <a:cubicBezTo>
                    <a:pt x="1127" y="408"/>
                    <a:pt x="1127" y="408"/>
                    <a:pt x="1127" y="408"/>
                  </a:cubicBezTo>
                  <a:cubicBezTo>
                    <a:pt x="1126" y="407"/>
                    <a:pt x="1126" y="407"/>
                    <a:pt x="1126" y="407"/>
                  </a:cubicBezTo>
                  <a:cubicBezTo>
                    <a:pt x="1124" y="404"/>
                    <a:pt x="1124" y="404"/>
                    <a:pt x="1124" y="404"/>
                  </a:cubicBezTo>
                  <a:cubicBezTo>
                    <a:pt x="1123" y="404"/>
                    <a:pt x="1123" y="404"/>
                    <a:pt x="1123" y="404"/>
                  </a:cubicBezTo>
                  <a:cubicBezTo>
                    <a:pt x="1122" y="403"/>
                    <a:pt x="1122" y="403"/>
                    <a:pt x="1122" y="403"/>
                  </a:cubicBezTo>
                  <a:cubicBezTo>
                    <a:pt x="1121" y="403"/>
                    <a:pt x="1121" y="403"/>
                    <a:pt x="1121" y="403"/>
                  </a:cubicBezTo>
                  <a:cubicBezTo>
                    <a:pt x="1120" y="403"/>
                    <a:pt x="1120" y="403"/>
                    <a:pt x="1120" y="403"/>
                  </a:cubicBezTo>
                  <a:cubicBezTo>
                    <a:pt x="1119" y="404"/>
                    <a:pt x="1119" y="404"/>
                    <a:pt x="1119" y="404"/>
                  </a:cubicBezTo>
                  <a:cubicBezTo>
                    <a:pt x="1118" y="403"/>
                    <a:pt x="1118" y="403"/>
                    <a:pt x="1118" y="403"/>
                  </a:cubicBezTo>
                  <a:cubicBezTo>
                    <a:pt x="1119" y="402"/>
                    <a:pt x="1119" y="402"/>
                    <a:pt x="1119" y="402"/>
                  </a:cubicBezTo>
                  <a:cubicBezTo>
                    <a:pt x="1120" y="402"/>
                    <a:pt x="1120" y="402"/>
                    <a:pt x="1120" y="402"/>
                  </a:cubicBezTo>
                  <a:cubicBezTo>
                    <a:pt x="1121" y="401"/>
                    <a:pt x="1121" y="401"/>
                    <a:pt x="1121" y="401"/>
                  </a:cubicBezTo>
                  <a:cubicBezTo>
                    <a:pt x="1120" y="400"/>
                    <a:pt x="1120" y="400"/>
                    <a:pt x="1120" y="400"/>
                  </a:cubicBezTo>
                  <a:cubicBezTo>
                    <a:pt x="1120" y="399"/>
                    <a:pt x="1120" y="399"/>
                    <a:pt x="1120" y="399"/>
                  </a:cubicBezTo>
                  <a:cubicBezTo>
                    <a:pt x="1118" y="400"/>
                    <a:pt x="1118" y="400"/>
                    <a:pt x="1118" y="400"/>
                  </a:cubicBezTo>
                  <a:cubicBezTo>
                    <a:pt x="1119" y="399"/>
                    <a:pt x="1119" y="399"/>
                    <a:pt x="1119" y="399"/>
                  </a:cubicBezTo>
                  <a:cubicBezTo>
                    <a:pt x="1120" y="399"/>
                    <a:pt x="1120" y="399"/>
                    <a:pt x="1120" y="399"/>
                  </a:cubicBezTo>
                  <a:cubicBezTo>
                    <a:pt x="1121" y="399"/>
                    <a:pt x="1121" y="399"/>
                    <a:pt x="1121" y="399"/>
                  </a:cubicBezTo>
                  <a:cubicBezTo>
                    <a:pt x="1121" y="398"/>
                    <a:pt x="1121" y="398"/>
                    <a:pt x="1121" y="398"/>
                  </a:cubicBezTo>
                  <a:cubicBezTo>
                    <a:pt x="1122" y="398"/>
                    <a:pt x="1122" y="398"/>
                    <a:pt x="1122" y="398"/>
                  </a:cubicBezTo>
                  <a:cubicBezTo>
                    <a:pt x="1122" y="397"/>
                    <a:pt x="1122" y="397"/>
                    <a:pt x="1122" y="397"/>
                  </a:cubicBezTo>
                  <a:cubicBezTo>
                    <a:pt x="1123" y="396"/>
                    <a:pt x="1123" y="396"/>
                    <a:pt x="1123" y="396"/>
                  </a:cubicBezTo>
                  <a:cubicBezTo>
                    <a:pt x="1124" y="395"/>
                    <a:pt x="1124" y="395"/>
                    <a:pt x="1124" y="395"/>
                  </a:cubicBezTo>
                  <a:cubicBezTo>
                    <a:pt x="1123" y="394"/>
                    <a:pt x="1123" y="394"/>
                    <a:pt x="1123" y="394"/>
                  </a:cubicBezTo>
                  <a:cubicBezTo>
                    <a:pt x="1124" y="393"/>
                    <a:pt x="1124" y="393"/>
                    <a:pt x="1124" y="393"/>
                  </a:cubicBezTo>
                  <a:cubicBezTo>
                    <a:pt x="1124" y="391"/>
                    <a:pt x="1124" y="391"/>
                    <a:pt x="1124" y="391"/>
                  </a:cubicBezTo>
                  <a:cubicBezTo>
                    <a:pt x="1125" y="390"/>
                    <a:pt x="1125" y="390"/>
                    <a:pt x="1125" y="390"/>
                  </a:cubicBezTo>
                  <a:cubicBezTo>
                    <a:pt x="1124" y="388"/>
                    <a:pt x="1124" y="388"/>
                    <a:pt x="1124" y="388"/>
                  </a:cubicBezTo>
                  <a:cubicBezTo>
                    <a:pt x="1121" y="388"/>
                    <a:pt x="1121" y="388"/>
                    <a:pt x="1121" y="388"/>
                  </a:cubicBezTo>
                  <a:cubicBezTo>
                    <a:pt x="1120" y="388"/>
                    <a:pt x="1120" y="388"/>
                    <a:pt x="1120" y="388"/>
                  </a:cubicBezTo>
                  <a:cubicBezTo>
                    <a:pt x="1119" y="389"/>
                    <a:pt x="1119" y="389"/>
                    <a:pt x="1119" y="389"/>
                  </a:cubicBezTo>
                  <a:cubicBezTo>
                    <a:pt x="1118" y="389"/>
                    <a:pt x="1118" y="389"/>
                    <a:pt x="1118" y="389"/>
                  </a:cubicBezTo>
                  <a:cubicBezTo>
                    <a:pt x="1117" y="388"/>
                    <a:pt x="1117" y="388"/>
                    <a:pt x="1117" y="388"/>
                  </a:cubicBezTo>
                  <a:cubicBezTo>
                    <a:pt x="1117" y="389"/>
                    <a:pt x="1117" y="389"/>
                    <a:pt x="1117" y="389"/>
                  </a:cubicBezTo>
                  <a:cubicBezTo>
                    <a:pt x="1116" y="389"/>
                    <a:pt x="1116" y="389"/>
                    <a:pt x="1116" y="389"/>
                  </a:cubicBezTo>
                  <a:cubicBezTo>
                    <a:pt x="1115" y="389"/>
                    <a:pt x="1115" y="389"/>
                    <a:pt x="1115" y="389"/>
                  </a:cubicBezTo>
                  <a:cubicBezTo>
                    <a:pt x="1114" y="389"/>
                    <a:pt x="1114" y="389"/>
                    <a:pt x="1114" y="389"/>
                  </a:cubicBezTo>
                  <a:cubicBezTo>
                    <a:pt x="1114" y="390"/>
                    <a:pt x="1114" y="390"/>
                    <a:pt x="1114" y="390"/>
                  </a:cubicBezTo>
                  <a:cubicBezTo>
                    <a:pt x="1113" y="390"/>
                    <a:pt x="1113" y="390"/>
                    <a:pt x="1113" y="390"/>
                  </a:cubicBezTo>
                  <a:cubicBezTo>
                    <a:pt x="1114" y="389"/>
                    <a:pt x="1114" y="389"/>
                    <a:pt x="1114" y="389"/>
                  </a:cubicBezTo>
                  <a:cubicBezTo>
                    <a:pt x="1115" y="387"/>
                    <a:pt x="1115" y="387"/>
                    <a:pt x="1115" y="387"/>
                  </a:cubicBezTo>
                  <a:cubicBezTo>
                    <a:pt x="1114" y="387"/>
                    <a:pt x="1114" y="387"/>
                    <a:pt x="1114" y="387"/>
                  </a:cubicBezTo>
                  <a:cubicBezTo>
                    <a:pt x="1114" y="386"/>
                    <a:pt x="1114" y="386"/>
                    <a:pt x="1114" y="386"/>
                  </a:cubicBezTo>
                  <a:cubicBezTo>
                    <a:pt x="1117" y="384"/>
                    <a:pt x="1117" y="384"/>
                    <a:pt x="1117" y="384"/>
                  </a:cubicBezTo>
                  <a:cubicBezTo>
                    <a:pt x="1118" y="383"/>
                    <a:pt x="1118" y="383"/>
                    <a:pt x="1118" y="383"/>
                  </a:cubicBezTo>
                  <a:cubicBezTo>
                    <a:pt x="1119" y="382"/>
                    <a:pt x="1119" y="382"/>
                    <a:pt x="1119" y="382"/>
                  </a:cubicBezTo>
                  <a:cubicBezTo>
                    <a:pt x="1118" y="381"/>
                    <a:pt x="1118" y="381"/>
                    <a:pt x="1118" y="381"/>
                  </a:cubicBezTo>
                  <a:cubicBezTo>
                    <a:pt x="1119" y="380"/>
                    <a:pt x="1119" y="380"/>
                    <a:pt x="1119" y="380"/>
                  </a:cubicBezTo>
                  <a:cubicBezTo>
                    <a:pt x="1118" y="380"/>
                    <a:pt x="1118" y="380"/>
                    <a:pt x="1118" y="380"/>
                  </a:cubicBezTo>
                  <a:cubicBezTo>
                    <a:pt x="1117" y="380"/>
                    <a:pt x="1117" y="380"/>
                    <a:pt x="1117" y="380"/>
                  </a:cubicBezTo>
                  <a:cubicBezTo>
                    <a:pt x="1116" y="380"/>
                    <a:pt x="1116" y="380"/>
                    <a:pt x="1116" y="380"/>
                  </a:cubicBezTo>
                  <a:cubicBezTo>
                    <a:pt x="1115" y="381"/>
                    <a:pt x="1115" y="381"/>
                    <a:pt x="1115" y="381"/>
                  </a:cubicBezTo>
                  <a:cubicBezTo>
                    <a:pt x="1114" y="381"/>
                    <a:pt x="1114" y="381"/>
                    <a:pt x="1114" y="381"/>
                  </a:cubicBezTo>
                  <a:cubicBezTo>
                    <a:pt x="1113" y="381"/>
                    <a:pt x="1113" y="381"/>
                    <a:pt x="1113" y="381"/>
                  </a:cubicBezTo>
                  <a:cubicBezTo>
                    <a:pt x="1112" y="382"/>
                    <a:pt x="1112" y="382"/>
                    <a:pt x="1112" y="382"/>
                  </a:cubicBezTo>
                  <a:cubicBezTo>
                    <a:pt x="1112" y="381"/>
                    <a:pt x="1112" y="381"/>
                    <a:pt x="1112" y="381"/>
                  </a:cubicBezTo>
                  <a:cubicBezTo>
                    <a:pt x="1111" y="382"/>
                    <a:pt x="1111" y="382"/>
                    <a:pt x="1111" y="382"/>
                  </a:cubicBezTo>
                  <a:cubicBezTo>
                    <a:pt x="1111" y="381"/>
                    <a:pt x="1111" y="381"/>
                    <a:pt x="1111" y="381"/>
                  </a:cubicBezTo>
                  <a:cubicBezTo>
                    <a:pt x="1109" y="380"/>
                    <a:pt x="1109" y="380"/>
                    <a:pt x="1109" y="380"/>
                  </a:cubicBezTo>
                  <a:cubicBezTo>
                    <a:pt x="1109" y="381"/>
                    <a:pt x="1109" y="381"/>
                    <a:pt x="1109" y="381"/>
                  </a:cubicBezTo>
                  <a:cubicBezTo>
                    <a:pt x="1109" y="382"/>
                    <a:pt x="1109" y="382"/>
                    <a:pt x="1109" y="382"/>
                  </a:cubicBezTo>
                  <a:cubicBezTo>
                    <a:pt x="1109" y="383"/>
                    <a:pt x="1109" y="383"/>
                    <a:pt x="1109" y="383"/>
                  </a:cubicBezTo>
                  <a:cubicBezTo>
                    <a:pt x="1108" y="383"/>
                    <a:pt x="1108" y="383"/>
                    <a:pt x="1108" y="383"/>
                  </a:cubicBezTo>
                  <a:cubicBezTo>
                    <a:pt x="1108" y="384"/>
                    <a:pt x="1108" y="384"/>
                    <a:pt x="1108" y="384"/>
                  </a:cubicBezTo>
                  <a:cubicBezTo>
                    <a:pt x="1108" y="385"/>
                    <a:pt x="1108" y="385"/>
                    <a:pt x="1108" y="385"/>
                  </a:cubicBezTo>
                  <a:cubicBezTo>
                    <a:pt x="1107" y="385"/>
                    <a:pt x="1107" y="385"/>
                    <a:pt x="1107" y="385"/>
                  </a:cubicBezTo>
                  <a:cubicBezTo>
                    <a:pt x="1108" y="386"/>
                    <a:pt x="1108" y="386"/>
                    <a:pt x="1108" y="386"/>
                  </a:cubicBezTo>
                  <a:cubicBezTo>
                    <a:pt x="1107" y="387"/>
                    <a:pt x="1107" y="387"/>
                    <a:pt x="1107" y="387"/>
                  </a:cubicBezTo>
                  <a:cubicBezTo>
                    <a:pt x="1106" y="386"/>
                    <a:pt x="1106" y="386"/>
                    <a:pt x="1106" y="386"/>
                  </a:cubicBezTo>
                  <a:cubicBezTo>
                    <a:pt x="1106" y="387"/>
                    <a:pt x="1106" y="387"/>
                    <a:pt x="1106" y="387"/>
                  </a:cubicBezTo>
                  <a:cubicBezTo>
                    <a:pt x="1105" y="388"/>
                    <a:pt x="1105" y="388"/>
                    <a:pt x="1105" y="388"/>
                  </a:cubicBezTo>
                  <a:cubicBezTo>
                    <a:pt x="1106" y="388"/>
                    <a:pt x="1106" y="388"/>
                    <a:pt x="1106" y="388"/>
                  </a:cubicBezTo>
                  <a:cubicBezTo>
                    <a:pt x="1105" y="389"/>
                    <a:pt x="1105" y="389"/>
                    <a:pt x="1105" y="389"/>
                  </a:cubicBezTo>
                  <a:cubicBezTo>
                    <a:pt x="1105" y="391"/>
                    <a:pt x="1105" y="391"/>
                    <a:pt x="1105" y="391"/>
                  </a:cubicBezTo>
                  <a:cubicBezTo>
                    <a:pt x="1107" y="391"/>
                    <a:pt x="1107" y="391"/>
                    <a:pt x="1107" y="391"/>
                  </a:cubicBezTo>
                  <a:cubicBezTo>
                    <a:pt x="1106" y="392"/>
                    <a:pt x="1106" y="392"/>
                    <a:pt x="1106" y="392"/>
                  </a:cubicBezTo>
                  <a:cubicBezTo>
                    <a:pt x="1106" y="393"/>
                    <a:pt x="1106" y="393"/>
                    <a:pt x="1106" y="393"/>
                  </a:cubicBezTo>
                  <a:close/>
                  <a:moveTo>
                    <a:pt x="1101" y="384"/>
                  </a:moveTo>
                  <a:cubicBezTo>
                    <a:pt x="1101" y="384"/>
                    <a:pt x="1101" y="384"/>
                    <a:pt x="1100" y="383"/>
                  </a:cubicBezTo>
                  <a:cubicBezTo>
                    <a:pt x="1100" y="383"/>
                    <a:pt x="1100" y="383"/>
                    <a:pt x="1099" y="384"/>
                  </a:cubicBezTo>
                  <a:cubicBezTo>
                    <a:pt x="1099" y="384"/>
                    <a:pt x="1099" y="384"/>
                    <a:pt x="1100" y="385"/>
                  </a:cubicBezTo>
                  <a:cubicBezTo>
                    <a:pt x="1100" y="385"/>
                    <a:pt x="1100" y="385"/>
                    <a:pt x="1099" y="385"/>
                  </a:cubicBezTo>
                  <a:cubicBezTo>
                    <a:pt x="1099" y="385"/>
                    <a:pt x="1099" y="385"/>
                    <a:pt x="1100" y="386"/>
                  </a:cubicBezTo>
                  <a:cubicBezTo>
                    <a:pt x="1100" y="386"/>
                    <a:pt x="1100" y="386"/>
                    <a:pt x="1101" y="386"/>
                  </a:cubicBezTo>
                  <a:cubicBezTo>
                    <a:pt x="1101" y="386"/>
                    <a:pt x="1101" y="386"/>
                    <a:pt x="1102" y="386"/>
                  </a:cubicBezTo>
                  <a:cubicBezTo>
                    <a:pt x="1102" y="386"/>
                    <a:pt x="1102" y="386"/>
                    <a:pt x="1103" y="385"/>
                  </a:cubicBezTo>
                  <a:cubicBezTo>
                    <a:pt x="1103" y="385"/>
                    <a:pt x="1103" y="385"/>
                    <a:pt x="1102" y="385"/>
                  </a:cubicBezTo>
                  <a:cubicBezTo>
                    <a:pt x="1102" y="385"/>
                    <a:pt x="1102" y="385"/>
                    <a:pt x="1103" y="384"/>
                  </a:cubicBezTo>
                  <a:cubicBezTo>
                    <a:pt x="1103" y="384"/>
                    <a:pt x="1103" y="384"/>
                    <a:pt x="1104" y="383"/>
                  </a:cubicBezTo>
                  <a:cubicBezTo>
                    <a:pt x="1104" y="383"/>
                    <a:pt x="1104" y="383"/>
                    <a:pt x="1103" y="381"/>
                  </a:cubicBezTo>
                  <a:cubicBezTo>
                    <a:pt x="1103" y="381"/>
                    <a:pt x="1103" y="381"/>
                    <a:pt x="1101" y="383"/>
                  </a:cubicBezTo>
                  <a:cubicBezTo>
                    <a:pt x="1101" y="383"/>
                    <a:pt x="1101" y="383"/>
                    <a:pt x="1101" y="384"/>
                  </a:cubicBezTo>
                  <a:close/>
                  <a:moveTo>
                    <a:pt x="1104" y="406"/>
                  </a:moveTo>
                  <a:cubicBezTo>
                    <a:pt x="1103" y="404"/>
                    <a:pt x="1103" y="404"/>
                    <a:pt x="1103" y="404"/>
                  </a:cubicBezTo>
                  <a:cubicBezTo>
                    <a:pt x="1101" y="405"/>
                    <a:pt x="1101" y="405"/>
                    <a:pt x="1101" y="405"/>
                  </a:cubicBezTo>
                  <a:cubicBezTo>
                    <a:pt x="1101" y="406"/>
                    <a:pt x="1101" y="406"/>
                    <a:pt x="1101" y="406"/>
                  </a:cubicBezTo>
                  <a:cubicBezTo>
                    <a:pt x="1103" y="405"/>
                    <a:pt x="1103" y="405"/>
                    <a:pt x="1103" y="405"/>
                  </a:cubicBezTo>
                  <a:cubicBezTo>
                    <a:pt x="1102" y="407"/>
                    <a:pt x="1102" y="407"/>
                    <a:pt x="1102" y="407"/>
                  </a:cubicBezTo>
                  <a:cubicBezTo>
                    <a:pt x="1104" y="406"/>
                    <a:pt x="1104" y="406"/>
                    <a:pt x="1104" y="406"/>
                  </a:cubicBezTo>
                  <a:close/>
                  <a:moveTo>
                    <a:pt x="1099" y="399"/>
                  </a:moveTo>
                  <a:cubicBezTo>
                    <a:pt x="1099" y="399"/>
                    <a:pt x="1099" y="399"/>
                    <a:pt x="1100" y="398"/>
                  </a:cubicBezTo>
                  <a:cubicBezTo>
                    <a:pt x="1100" y="398"/>
                    <a:pt x="1100" y="398"/>
                    <a:pt x="1099" y="398"/>
                  </a:cubicBezTo>
                  <a:cubicBezTo>
                    <a:pt x="1099" y="398"/>
                    <a:pt x="1099" y="398"/>
                    <a:pt x="1099" y="399"/>
                  </a:cubicBezTo>
                  <a:close/>
                  <a:moveTo>
                    <a:pt x="1099" y="389"/>
                  </a:moveTo>
                  <a:cubicBezTo>
                    <a:pt x="1099" y="389"/>
                    <a:pt x="1099" y="389"/>
                    <a:pt x="1099" y="388"/>
                  </a:cubicBezTo>
                  <a:cubicBezTo>
                    <a:pt x="1099" y="388"/>
                    <a:pt x="1099" y="388"/>
                    <a:pt x="1097" y="388"/>
                  </a:cubicBezTo>
                  <a:cubicBezTo>
                    <a:pt x="1097" y="388"/>
                    <a:pt x="1097" y="388"/>
                    <a:pt x="1097" y="389"/>
                  </a:cubicBezTo>
                  <a:cubicBezTo>
                    <a:pt x="1097" y="389"/>
                    <a:pt x="1097" y="389"/>
                    <a:pt x="1098" y="389"/>
                  </a:cubicBezTo>
                  <a:cubicBezTo>
                    <a:pt x="1098" y="389"/>
                    <a:pt x="1098" y="389"/>
                    <a:pt x="1099" y="389"/>
                  </a:cubicBezTo>
                  <a:close/>
                  <a:moveTo>
                    <a:pt x="1097" y="390"/>
                  </a:moveTo>
                  <a:cubicBezTo>
                    <a:pt x="1097" y="390"/>
                    <a:pt x="1097" y="390"/>
                    <a:pt x="1098" y="391"/>
                  </a:cubicBezTo>
                  <a:cubicBezTo>
                    <a:pt x="1098" y="391"/>
                    <a:pt x="1098" y="391"/>
                    <a:pt x="1098" y="390"/>
                  </a:cubicBezTo>
                  <a:cubicBezTo>
                    <a:pt x="1098" y="390"/>
                    <a:pt x="1098" y="390"/>
                    <a:pt x="1097" y="390"/>
                  </a:cubicBezTo>
                  <a:close/>
                  <a:moveTo>
                    <a:pt x="1187" y="518"/>
                  </a:moveTo>
                  <a:cubicBezTo>
                    <a:pt x="1188" y="518"/>
                    <a:pt x="1188" y="518"/>
                    <a:pt x="1188" y="518"/>
                  </a:cubicBezTo>
                  <a:cubicBezTo>
                    <a:pt x="1188" y="519"/>
                    <a:pt x="1188" y="519"/>
                    <a:pt x="1188" y="519"/>
                  </a:cubicBezTo>
                  <a:cubicBezTo>
                    <a:pt x="1188" y="520"/>
                    <a:pt x="1188" y="520"/>
                    <a:pt x="1188" y="520"/>
                  </a:cubicBezTo>
                  <a:cubicBezTo>
                    <a:pt x="1187" y="520"/>
                    <a:pt x="1187" y="520"/>
                    <a:pt x="1187" y="520"/>
                  </a:cubicBezTo>
                  <a:cubicBezTo>
                    <a:pt x="1188" y="521"/>
                    <a:pt x="1188" y="521"/>
                    <a:pt x="1188" y="521"/>
                  </a:cubicBezTo>
                  <a:cubicBezTo>
                    <a:pt x="1190" y="522"/>
                    <a:pt x="1190" y="522"/>
                    <a:pt x="1190" y="522"/>
                  </a:cubicBezTo>
                  <a:cubicBezTo>
                    <a:pt x="1191" y="521"/>
                    <a:pt x="1191" y="521"/>
                    <a:pt x="1191" y="521"/>
                  </a:cubicBezTo>
                  <a:cubicBezTo>
                    <a:pt x="1192" y="519"/>
                    <a:pt x="1192" y="519"/>
                    <a:pt x="1192" y="519"/>
                  </a:cubicBezTo>
                  <a:cubicBezTo>
                    <a:pt x="1191" y="518"/>
                    <a:pt x="1191" y="518"/>
                    <a:pt x="1191" y="518"/>
                  </a:cubicBezTo>
                  <a:cubicBezTo>
                    <a:pt x="1192" y="515"/>
                    <a:pt x="1192" y="515"/>
                    <a:pt x="1192" y="515"/>
                  </a:cubicBezTo>
                  <a:cubicBezTo>
                    <a:pt x="1192" y="512"/>
                    <a:pt x="1192" y="512"/>
                    <a:pt x="1192" y="512"/>
                  </a:cubicBezTo>
                  <a:cubicBezTo>
                    <a:pt x="1192" y="511"/>
                    <a:pt x="1192" y="511"/>
                    <a:pt x="1192" y="511"/>
                  </a:cubicBezTo>
                  <a:cubicBezTo>
                    <a:pt x="1191" y="509"/>
                    <a:pt x="1191" y="509"/>
                    <a:pt x="1191" y="509"/>
                  </a:cubicBezTo>
                  <a:cubicBezTo>
                    <a:pt x="1191" y="510"/>
                    <a:pt x="1191" y="510"/>
                    <a:pt x="1191" y="510"/>
                  </a:cubicBezTo>
                  <a:cubicBezTo>
                    <a:pt x="1191" y="511"/>
                    <a:pt x="1191" y="511"/>
                    <a:pt x="1191" y="511"/>
                  </a:cubicBezTo>
                  <a:cubicBezTo>
                    <a:pt x="1191" y="512"/>
                    <a:pt x="1191" y="512"/>
                    <a:pt x="1191" y="512"/>
                  </a:cubicBezTo>
                  <a:cubicBezTo>
                    <a:pt x="1190" y="512"/>
                    <a:pt x="1190" y="512"/>
                    <a:pt x="1190" y="512"/>
                  </a:cubicBezTo>
                  <a:cubicBezTo>
                    <a:pt x="1189" y="511"/>
                    <a:pt x="1189" y="511"/>
                    <a:pt x="1189" y="511"/>
                  </a:cubicBezTo>
                  <a:cubicBezTo>
                    <a:pt x="1189" y="512"/>
                    <a:pt x="1189" y="512"/>
                    <a:pt x="1189" y="512"/>
                  </a:cubicBezTo>
                  <a:cubicBezTo>
                    <a:pt x="1187" y="512"/>
                    <a:pt x="1187" y="512"/>
                    <a:pt x="1187" y="512"/>
                  </a:cubicBezTo>
                  <a:cubicBezTo>
                    <a:pt x="1186" y="514"/>
                    <a:pt x="1186" y="514"/>
                    <a:pt x="1186" y="514"/>
                  </a:cubicBezTo>
                  <a:cubicBezTo>
                    <a:pt x="1187" y="515"/>
                    <a:pt x="1187" y="515"/>
                    <a:pt x="1187" y="515"/>
                  </a:cubicBezTo>
                  <a:cubicBezTo>
                    <a:pt x="1186" y="515"/>
                    <a:pt x="1186" y="515"/>
                    <a:pt x="1186" y="515"/>
                  </a:cubicBezTo>
                  <a:cubicBezTo>
                    <a:pt x="1186" y="516"/>
                    <a:pt x="1186" y="516"/>
                    <a:pt x="1186" y="516"/>
                  </a:cubicBezTo>
                  <a:cubicBezTo>
                    <a:pt x="1187" y="517"/>
                    <a:pt x="1187" y="517"/>
                    <a:pt x="1187" y="517"/>
                  </a:cubicBezTo>
                  <a:cubicBezTo>
                    <a:pt x="1186" y="517"/>
                    <a:pt x="1186" y="517"/>
                    <a:pt x="1186" y="517"/>
                  </a:cubicBezTo>
                  <a:cubicBezTo>
                    <a:pt x="1187" y="518"/>
                    <a:pt x="1187" y="518"/>
                    <a:pt x="1187" y="518"/>
                  </a:cubicBezTo>
                  <a:close/>
                  <a:moveTo>
                    <a:pt x="1223" y="564"/>
                  </a:moveTo>
                  <a:cubicBezTo>
                    <a:pt x="1224" y="565"/>
                    <a:pt x="1224" y="565"/>
                    <a:pt x="1224" y="565"/>
                  </a:cubicBezTo>
                  <a:cubicBezTo>
                    <a:pt x="1225" y="564"/>
                    <a:pt x="1225" y="564"/>
                    <a:pt x="1225" y="564"/>
                  </a:cubicBezTo>
                  <a:cubicBezTo>
                    <a:pt x="1225" y="563"/>
                    <a:pt x="1225" y="563"/>
                    <a:pt x="1225" y="563"/>
                  </a:cubicBezTo>
                  <a:cubicBezTo>
                    <a:pt x="1223" y="563"/>
                    <a:pt x="1223" y="563"/>
                    <a:pt x="1223" y="563"/>
                  </a:cubicBezTo>
                  <a:cubicBezTo>
                    <a:pt x="1223" y="564"/>
                    <a:pt x="1223" y="564"/>
                    <a:pt x="1223" y="564"/>
                  </a:cubicBezTo>
                  <a:close/>
                  <a:moveTo>
                    <a:pt x="1185" y="523"/>
                  </a:moveTo>
                  <a:cubicBezTo>
                    <a:pt x="1184" y="524"/>
                    <a:pt x="1184" y="524"/>
                    <a:pt x="1184" y="524"/>
                  </a:cubicBezTo>
                  <a:cubicBezTo>
                    <a:pt x="1185" y="524"/>
                    <a:pt x="1185" y="524"/>
                    <a:pt x="1185" y="524"/>
                  </a:cubicBezTo>
                  <a:cubicBezTo>
                    <a:pt x="1186" y="523"/>
                    <a:pt x="1186" y="523"/>
                    <a:pt x="1186" y="523"/>
                  </a:cubicBezTo>
                  <a:cubicBezTo>
                    <a:pt x="1185" y="523"/>
                    <a:pt x="1185" y="523"/>
                    <a:pt x="1185" y="523"/>
                  </a:cubicBezTo>
                  <a:close/>
                  <a:moveTo>
                    <a:pt x="1211" y="548"/>
                  </a:moveTo>
                  <a:cubicBezTo>
                    <a:pt x="1211" y="550"/>
                    <a:pt x="1211" y="550"/>
                    <a:pt x="1211" y="550"/>
                  </a:cubicBezTo>
                  <a:cubicBezTo>
                    <a:pt x="1212" y="551"/>
                    <a:pt x="1212" y="551"/>
                    <a:pt x="1212" y="551"/>
                  </a:cubicBezTo>
                  <a:cubicBezTo>
                    <a:pt x="1214" y="551"/>
                    <a:pt x="1214" y="551"/>
                    <a:pt x="1214" y="551"/>
                  </a:cubicBezTo>
                  <a:cubicBezTo>
                    <a:pt x="1216" y="553"/>
                    <a:pt x="1216" y="553"/>
                    <a:pt x="1216" y="553"/>
                  </a:cubicBezTo>
                  <a:cubicBezTo>
                    <a:pt x="1217" y="553"/>
                    <a:pt x="1217" y="553"/>
                    <a:pt x="1217" y="553"/>
                  </a:cubicBezTo>
                  <a:cubicBezTo>
                    <a:pt x="1219" y="554"/>
                    <a:pt x="1219" y="554"/>
                    <a:pt x="1219" y="554"/>
                  </a:cubicBezTo>
                  <a:cubicBezTo>
                    <a:pt x="1221" y="555"/>
                    <a:pt x="1221" y="555"/>
                    <a:pt x="1221" y="555"/>
                  </a:cubicBezTo>
                  <a:cubicBezTo>
                    <a:pt x="1222" y="555"/>
                    <a:pt x="1222" y="555"/>
                    <a:pt x="1222" y="555"/>
                  </a:cubicBezTo>
                  <a:cubicBezTo>
                    <a:pt x="1223" y="556"/>
                    <a:pt x="1223" y="556"/>
                    <a:pt x="1223" y="556"/>
                  </a:cubicBezTo>
                  <a:cubicBezTo>
                    <a:pt x="1223" y="557"/>
                    <a:pt x="1223" y="557"/>
                    <a:pt x="1223" y="557"/>
                  </a:cubicBezTo>
                  <a:cubicBezTo>
                    <a:pt x="1226" y="558"/>
                    <a:pt x="1226" y="558"/>
                    <a:pt x="1226" y="558"/>
                  </a:cubicBezTo>
                  <a:cubicBezTo>
                    <a:pt x="1227" y="558"/>
                    <a:pt x="1227" y="558"/>
                    <a:pt x="1227" y="558"/>
                  </a:cubicBezTo>
                  <a:cubicBezTo>
                    <a:pt x="1227" y="556"/>
                    <a:pt x="1227" y="556"/>
                    <a:pt x="1227" y="556"/>
                  </a:cubicBezTo>
                  <a:cubicBezTo>
                    <a:pt x="1228" y="556"/>
                    <a:pt x="1228" y="556"/>
                    <a:pt x="1228" y="556"/>
                  </a:cubicBezTo>
                  <a:cubicBezTo>
                    <a:pt x="1228" y="554"/>
                    <a:pt x="1228" y="554"/>
                    <a:pt x="1228" y="554"/>
                  </a:cubicBezTo>
                  <a:cubicBezTo>
                    <a:pt x="1227" y="553"/>
                    <a:pt x="1227" y="553"/>
                    <a:pt x="1227" y="553"/>
                  </a:cubicBezTo>
                  <a:cubicBezTo>
                    <a:pt x="1228" y="550"/>
                    <a:pt x="1228" y="550"/>
                    <a:pt x="1228" y="550"/>
                  </a:cubicBezTo>
                  <a:cubicBezTo>
                    <a:pt x="1229" y="549"/>
                    <a:pt x="1229" y="549"/>
                    <a:pt x="1229" y="549"/>
                  </a:cubicBezTo>
                  <a:cubicBezTo>
                    <a:pt x="1229" y="547"/>
                    <a:pt x="1229" y="547"/>
                    <a:pt x="1229" y="547"/>
                  </a:cubicBezTo>
                  <a:cubicBezTo>
                    <a:pt x="1228" y="546"/>
                    <a:pt x="1228" y="546"/>
                    <a:pt x="1228" y="546"/>
                  </a:cubicBezTo>
                  <a:cubicBezTo>
                    <a:pt x="1227" y="547"/>
                    <a:pt x="1227" y="547"/>
                    <a:pt x="1227" y="547"/>
                  </a:cubicBezTo>
                  <a:cubicBezTo>
                    <a:pt x="1226" y="547"/>
                    <a:pt x="1226" y="547"/>
                    <a:pt x="1226" y="547"/>
                  </a:cubicBezTo>
                  <a:cubicBezTo>
                    <a:pt x="1225" y="546"/>
                    <a:pt x="1225" y="546"/>
                    <a:pt x="1225" y="546"/>
                  </a:cubicBezTo>
                  <a:cubicBezTo>
                    <a:pt x="1223" y="548"/>
                    <a:pt x="1223" y="548"/>
                    <a:pt x="1223" y="548"/>
                  </a:cubicBezTo>
                  <a:cubicBezTo>
                    <a:pt x="1220" y="548"/>
                    <a:pt x="1220" y="548"/>
                    <a:pt x="1220" y="548"/>
                  </a:cubicBezTo>
                  <a:cubicBezTo>
                    <a:pt x="1218" y="548"/>
                    <a:pt x="1218" y="548"/>
                    <a:pt x="1218" y="548"/>
                  </a:cubicBezTo>
                  <a:cubicBezTo>
                    <a:pt x="1216" y="548"/>
                    <a:pt x="1216" y="548"/>
                    <a:pt x="1216" y="548"/>
                  </a:cubicBezTo>
                  <a:cubicBezTo>
                    <a:pt x="1215" y="547"/>
                    <a:pt x="1215" y="547"/>
                    <a:pt x="1215" y="547"/>
                  </a:cubicBezTo>
                  <a:cubicBezTo>
                    <a:pt x="1214" y="547"/>
                    <a:pt x="1214" y="547"/>
                    <a:pt x="1214" y="547"/>
                  </a:cubicBezTo>
                  <a:cubicBezTo>
                    <a:pt x="1213" y="548"/>
                    <a:pt x="1213" y="548"/>
                    <a:pt x="1213" y="548"/>
                  </a:cubicBezTo>
                  <a:cubicBezTo>
                    <a:pt x="1213" y="547"/>
                    <a:pt x="1213" y="547"/>
                    <a:pt x="1213" y="547"/>
                  </a:cubicBezTo>
                  <a:cubicBezTo>
                    <a:pt x="1211" y="548"/>
                    <a:pt x="1211" y="548"/>
                    <a:pt x="1211" y="548"/>
                  </a:cubicBezTo>
                  <a:close/>
                  <a:moveTo>
                    <a:pt x="1184" y="527"/>
                  </a:moveTo>
                  <a:cubicBezTo>
                    <a:pt x="1185" y="528"/>
                    <a:pt x="1185" y="528"/>
                    <a:pt x="1185" y="528"/>
                  </a:cubicBezTo>
                  <a:cubicBezTo>
                    <a:pt x="1185" y="529"/>
                    <a:pt x="1185" y="529"/>
                    <a:pt x="1185" y="529"/>
                  </a:cubicBezTo>
                  <a:cubicBezTo>
                    <a:pt x="1186" y="530"/>
                    <a:pt x="1186" y="530"/>
                    <a:pt x="1186" y="530"/>
                  </a:cubicBezTo>
                  <a:cubicBezTo>
                    <a:pt x="1186" y="532"/>
                    <a:pt x="1186" y="532"/>
                    <a:pt x="1186" y="532"/>
                  </a:cubicBezTo>
                  <a:cubicBezTo>
                    <a:pt x="1185" y="533"/>
                    <a:pt x="1185" y="533"/>
                    <a:pt x="1185" y="533"/>
                  </a:cubicBezTo>
                  <a:cubicBezTo>
                    <a:pt x="1186" y="533"/>
                    <a:pt x="1186" y="533"/>
                    <a:pt x="1186" y="533"/>
                  </a:cubicBezTo>
                  <a:cubicBezTo>
                    <a:pt x="1187" y="533"/>
                    <a:pt x="1187" y="533"/>
                    <a:pt x="1187" y="533"/>
                  </a:cubicBezTo>
                  <a:cubicBezTo>
                    <a:pt x="1187" y="534"/>
                    <a:pt x="1187" y="534"/>
                    <a:pt x="1187" y="534"/>
                  </a:cubicBezTo>
                  <a:cubicBezTo>
                    <a:pt x="1186" y="535"/>
                    <a:pt x="1186" y="535"/>
                    <a:pt x="1186" y="535"/>
                  </a:cubicBezTo>
                  <a:cubicBezTo>
                    <a:pt x="1186" y="537"/>
                    <a:pt x="1186" y="537"/>
                    <a:pt x="1186" y="537"/>
                  </a:cubicBezTo>
                  <a:cubicBezTo>
                    <a:pt x="1186" y="538"/>
                    <a:pt x="1186" y="538"/>
                    <a:pt x="1186" y="538"/>
                  </a:cubicBezTo>
                  <a:cubicBezTo>
                    <a:pt x="1187" y="540"/>
                    <a:pt x="1187" y="540"/>
                    <a:pt x="1187" y="540"/>
                  </a:cubicBezTo>
                  <a:cubicBezTo>
                    <a:pt x="1188" y="541"/>
                    <a:pt x="1188" y="541"/>
                    <a:pt x="1188" y="541"/>
                  </a:cubicBezTo>
                  <a:cubicBezTo>
                    <a:pt x="1189" y="541"/>
                    <a:pt x="1189" y="541"/>
                    <a:pt x="1189" y="541"/>
                  </a:cubicBezTo>
                  <a:cubicBezTo>
                    <a:pt x="1190" y="541"/>
                    <a:pt x="1190" y="541"/>
                    <a:pt x="1190" y="541"/>
                  </a:cubicBezTo>
                  <a:cubicBezTo>
                    <a:pt x="1190" y="540"/>
                    <a:pt x="1190" y="540"/>
                    <a:pt x="1190" y="540"/>
                  </a:cubicBezTo>
                  <a:cubicBezTo>
                    <a:pt x="1190" y="539"/>
                    <a:pt x="1190" y="539"/>
                    <a:pt x="1190" y="539"/>
                  </a:cubicBezTo>
                  <a:cubicBezTo>
                    <a:pt x="1191" y="539"/>
                    <a:pt x="1191" y="539"/>
                    <a:pt x="1191" y="539"/>
                  </a:cubicBezTo>
                  <a:cubicBezTo>
                    <a:pt x="1192" y="540"/>
                    <a:pt x="1192" y="540"/>
                    <a:pt x="1192" y="540"/>
                  </a:cubicBezTo>
                  <a:cubicBezTo>
                    <a:pt x="1193" y="540"/>
                    <a:pt x="1193" y="540"/>
                    <a:pt x="1193" y="540"/>
                  </a:cubicBezTo>
                  <a:cubicBezTo>
                    <a:pt x="1193" y="539"/>
                    <a:pt x="1193" y="539"/>
                    <a:pt x="1193" y="539"/>
                  </a:cubicBezTo>
                  <a:cubicBezTo>
                    <a:pt x="1193" y="536"/>
                    <a:pt x="1193" y="536"/>
                    <a:pt x="1193" y="536"/>
                  </a:cubicBezTo>
                  <a:cubicBezTo>
                    <a:pt x="1194" y="536"/>
                    <a:pt x="1194" y="536"/>
                    <a:pt x="1194" y="536"/>
                  </a:cubicBezTo>
                  <a:cubicBezTo>
                    <a:pt x="1193" y="533"/>
                    <a:pt x="1193" y="533"/>
                    <a:pt x="1193" y="533"/>
                  </a:cubicBezTo>
                  <a:cubicBezTo>
                    <a:pt x="1194" y="531"/>
                    <a:pt x="1194" y="531"/>
                    <a:pt x="1194" y="531"/>
                  </a:cubicBezTo>
                  <a:cubicBezTo>
                    <a:pt x="1192" y="529"/>
                    <a:pt x="1192" y="529"/>
                    <a:pt x="1192" y="529"/>
                  </a:cubicBezTo>
                  <a:cubicBezTo>
                    <a:pt x="1194" y="529"/>
                    <a:pt x="1194" y="529"/>
                    <a:pt x="1194" y="529"/>
                  </a:cubicBezTo>
                  <a:cubicBezTo>
                    <a:pt x="1194" y="528"/>
                    <a:pt x="1194" y="528"/>
                    <a:pt x="1194" y="528"/>
                  </a:cubicBezTo>
                  <a:cubicBezTo>
                    <a:pt x="1193" y="526"/>
                    <a:pt x="1193" y="526"/>
                    <a:pt x="1193" y="526"/>
                  </a:cubicBezTo>
                  <a:cubicBezTo>
                    <a:pt x="1193" y="525"/>
                    <a:pt x="1193" y="525"/>
                    <a:pt x="1193" y="525"/>
                  </a:cubicBezTo>
                  <a:cubicBezTo>
                    <a:pt x="1192" y="524"/>
                    <a:pt x="1192" y="524"/>
                    <a:pt x="1192" y="524"/>
                  </a:cubicBezTo>
                  <a:cubicBezTo>
                    <a:pt x="1191" y="524"/>
                    <a:pt x="1191" y="524"/>
                    <a:pt x="1191" y="524"/>
                  </a:cubicBezTo>
                  <a:cubicBezTo>
                    <a:pt x="1190" y="523"/>
                    <a:pt x="1190" y="523"/>
                    <a:pt x="1190" y="523"/>
                  </a:cubicBezTo>
                  <a:cubicBezTo>
                    <a:pt x="1189" y="523"/>
                    <a:pt x="1189" y="523"/>
                    <a:pt x="1189" y="523"/>
                  </a:cubicBezTo>
                  <a:cubicBezTo>
                    <a:pt x="1187" y="526"/>
                    <a:pt x="1187" y="526"/>
                    <a:pt x="1187" y="526"/>
                  </a:cubicBezTo>
                  <a:cubicBezTo>
                    <a:pt x="1186" y="526"/>
                    <a:pt x="1186" y="526"/>
                    <a:pt x="1186" y="526"/>
                  </a:cubicBezTo>
                  <a:cubicBezTo>
                    <a:pt x="1184" y="525"/>
                    <a:pt x="1184" y="525"/>
                    <a:pt x="1184" y="525"/>
                  </a:cubicBezTo>
                  <a:cubicBezTo>
                    <a:pt x="1184" y="527"/>
                    <a:pt x="1184" y="527"/>
                    <a:pt x="1184" y="527"/>
                  </a:cubicBezTo>
                  <a:close/>
                  <a:moveTo>
                    <a:pt x="1200" y="514"/>
                  </a:moveTo>
                  <a:cubicBezTo>
                    <a:pt x="1201" y="515"/>
                    <a:pt x="1201" y="515"/>
                    <a:pt x="1201" y="515"/>
                  </a:cubicBezTo>
                  <a:cubicBezTo>
                    <a:pt x="1201" y="514"/>
                    <a:pt x="1201" y="514"/>
                    <a:pt x="1201" y="514"/>
                  </a:cubicBezTo>
                  <a:cubicBezTo>
                    <a:pt x="1200" y="514"/>
                    <a:pt x="1200" y="514"/>
                    <a:pt x="1200" y="514"/>
                  </a:cubicBezTo>
                  <a:close/>
                  <a:moveTo>
                    <a:pt x="1197" y="511"/>
                  </a:moveTo>
                  <a:cubicBezTo>
                    <a:pt x="1198" y="511"/>
                    <a:pt x="1198" y="511"/>
                    <a:pt x="1198" y="511"/>
                  </a:cubicBezTo>
                  <a:cubicBezTo>
                    <a:pt x="1198" y="510"/>
                    <a:pt x="1198" y="510"/>
                    <a:pt x="1198" y="510"/>
                  </a:cubicBezTo>
                  <a:cubicBezTo>
                    <a:pt x="1197" y="510"/>
                    <a:pt x="1197" y="510"/>
                    <a:pt x="1197" y="510"/>
                  </a:cubicBezTo>
                  <a:cubicBezTo>
                    <a:pt x="1195" y="511"/>
                    <a:pt x="1195" y="511"/>
                    <a:pt x="1195" y="511"/>
                  </a:cubicBezTo>
                  <a:cubicBezTo>
                    <a:pt x="1196" y="512"/>
                    <a:pt x="1196" y="512"/>
                    <a:pt x="1196" y="512"/>
                  </a:cubicBezTo>
                  <a:cubicBezTo>
                    <a:pt x="1197" y="511"/>
                    <a:pt x="1197" y="511"/>
                    <a:pt x="1197" y="511"/>
                  </a:cubicBezTo>
                  <a:close/>
                  <a:moveTo>
                    <a:pt x="1161" y="534"/>
                  </a:moveTo>
                  <a:cubicBezTo>
                    <a:pt x="1162" y="534"/>
                    <a:pt x="1162" y="534"/>
                    <a:pt x="1162" y="534"/>
                  </a:cubicBezTo>
                  <a:cubicBezTo>
                    <a:pt x="1160" y="533"/>
                    <a:pt x="1160" y="533"/>
                    <a:pt x="1160" y="533"/>
                  </a:cubicBezTo>
                  <a:cubicBezTo>
                    <a:pt x="1158" y="533"/>
                    <a:pt x="1158" y="533"/>
                    <a:pt x="1158" y="533"/>
                  </a:cubicBezTo>
                  <a:cubicBezTo>
                    <a:pt x="1158" y="534"/>
                    <a:pt x="1158" y="534"/>
                    <a:pt x="1158" y="534"/>
                  </a:cubicBezTo>
                  <a:cubicBezTo>
                    <a:pt x="1160" y="534"/>
                    <a:pt x="1160" y="534"/>
                    <a:pt x="1160" y="534"/>
                  </a:cubicBezTo>
                  <a:cubicBezTo>
                    <a:pt x="1161" y="534"/>
                    <a:pt x="1161" y="534"/>
                    <a:pt x="1161" y="534"/>
                  </a:cubicBezTo>
                  <a:close/>
                  <a:moveTo>
                    <a:pt x="1148" y="540"/>
                  </a:moveTo>
                  <a:cubicBezTo>
                    <a:pt x="1146" y="540"/>
                    <a:pt x="1146" y="540"/>
                    <a:pt x="1146" y="540"/>
                  </a:cubicBezTo>
                  <a:cubicBezTo>
                    <a:pt x="1146" y="541"/>
                    <a:pt x="1146" y="541"/>
                    <a:pt x="1146" y="541"/>
                  </a:cubicBezTo>
                  <a:cubicBezTo>
                    <a:pt x="1147" y="542"/>
                    <a:pt x="1147" y="542"/>
                    <a:pt x="1147" y="542"/>
                  </a:cubicBezTo>
                  <a:cubicBezTo>
                    <a:pt x="1148" y="541"/>
                    <a:pt x="1148" y="541"/>
                    <a:pt x="1148" y="541"/>
                  </a:cubicBezTo>
                  <a:cubicBezTo>
                    <a:pt x="1148" y="540"/>
                    <a:pt x="1148" y="540"/>
                    <a:pt x="1148" y="540"/>
                  </a:cubicBezTo>
                  <a:close/>
                  <a:moveTo>
                    <a:pt x="1155" y="538"/>
                  </a:moveTo>
                  <a:cubicBezTo>
                    <a:pt x="1155" y="536"/>
                    <a:pt x="1155" y="536"/>
                    <a:pt x="1155" y="536"/>
                  </a:cubicBezTo>
                  <a:cubicBezTo>
                    <a:pt x="1157" y="535"/>
                    <a:pt x="1157" y="535"/>
                    <a:pt x="1157" y="535"/>
                  </a:cubicBezTo>
                  <a:cubicBezTo>
                    <a:pt x="1155" y="535"/>
                    <a:pt x="1155" y="535"/>
                    <a:pt x="1155" y="535"/>
                  </a:cubicBezTo>
                  <a:cubicBezTo>
                    <a:pt x="1154" y="535"/>
                    <a:pt x="1154" y="535"/>
                    <a:pt x="1154" y="535"/>
                  </a:cubicBezTo>
                  <a:cubicBezTo>
                    <a:pt x="1153" y="536"/>
                    <a:pt x="1153" y="536"/>
                    <a:pt x="1153" y="536"/>
                  </a:cubicBezTo>
                  <a:cubicBezTo>
                    <a:pt x="1152" y="537"/>
                    <a:pt x="1152" y="537"/>
                    <a:pt x="1152" y="537"/>
                  </a:cubicBezTo>
                  <a:cubicBezTo>
                    <a:pt x="1154" y="537"/>
                    <a:pt x="1154" y="537"/>
                    <a:pt x="1154" y="537"/>
                  </a:cubicBezTo>
                  <a:cubicBezTo>
                    <a:pt x="1155" y="538"/>
                    <a:pt x="1155" y="538"/>
                    <a:pt x="1155" y="538"/>
                  </a:cubicBezTo>
                  <a:close/>
                  <a:moveTo>
                    <a:pt x="1272" y="560"/>
                  </a:moveTo>
                  <a:cubicBezTo>
                    <a:pt x="1272" y="558"/>
                    <a:pt x="1272" y="558"/>
                    <a:pt x="1272" y="558"/>
                  </a:cubicBezTo>
                  <a:cubicBezTo>
                    <a:pt x="1271" y="559"/>
                    <a:pt x="1271" y="559"/>
                    <a:pt x="1271" y="559"/>
                  </a:cubicBezTo>
                  <a:cubicBezTo>
                    <a:pt x="1272" y="560"/>
                    <a:pt x="1272" y="560"/>
                    <a:pt x="1272" y="560"/>
                  </a:cubicBezTo>
                  <a:close/>
                  <a:moveTo>
                    <a:pt x="1289" y="555"/>
                  </a:moveTo>
                  <a:cubicBezTo>
                    <a:pt x="1289" y="555"/>
                    <a:pt x="1289" y="555"/>
                    <a:pt x="1290" y="556"/>
                  </a:cubicBezTo>
                  <a:cubicBezTo>
                    <a:pt x="1290" y="556"/>
                    <a:pt x="1290" y="556"/>
                    <a:pt x="1291" y="555"/>
                  </a:cubicBezTo>
                  <a:cubicBezTo>
                    <a:pt x="1291" y="555"/>
                    <a:pt x="1291" y="555"/>
                    <a:pt x="1291" y="554"/>
                  </a:cubicBezTo>
                  <a:cubicBezTo>
                    <a:pt x="1291" y="554"/>
                    <a:pt x="1291" y="554"/>
                    <a:pt x="1290" y="554"/>
                  </a:cubicBezTo>
                  <a:cubicBezTo>
                    <a:pt x="1290" y="554"/>
                    <a:pt x="1290" y="554"/>
                    <a:pt x="1289" y="555"/>
                  </a:cubicBezTo>
                  <a:close/>
                  <a:moveTo>
                    <a:pt x="1297" y="551"/>
                  </a:moveTo>
                  <a:cubicBezTo>
                    <a:pt x="1297" y="551"/>
                    <a:pt x="1297" y="551"/>
                    <a:pt x="1298" y="551"/>
                  </a:cubicBezTo>
                  <a:cubicBezTo>
                    <a:pt x="1298" y="551"/>
                    <a:pt x="1298" y="551"/>
                    <a:pt x="1299" y="550"/>
                  </a:cubicBezTo>
                  <a:cubicBezTo>
                    <a:pt x="1299" y="550"/>
                    <a:pt x="1299" y="550"/>
                    <a:pt x="1298" y="550"/>
                  </a:cubicBezTo>
                  <a:cubicBezTo>
                    <a:pt x="1298" y="550"/>
                    <a:pt x="1298" y="550"/>
                    <a:pt x="1297" y="549"/>
                  </a:cubicBezTo>
                  <a:cubicBezTo>
                    <a:pt x="1297" y="549"/>
                    <a:pt x="1297" y="549"/>
                    <a:pt x="1296" y="549"/>
                  </a:cubicBezTo>
                  <a:cubicBezTo>
                    <a:pt x="1296" y="549"/>
                    <a:pt x="1296" y="549"/>
                    <a:pt x="1295" y="550"/>
                  </a:cubicBezTo>
                  <a:cubicBezTo>
                    <a:pt x="1295" y="550"/>
                    <a:pt x="1295" y="550"/>
                    <a:pt x="1295" y="551"/>
                  </a:cubicBezTo>
                  <a:cubicBezTo>
                    <a:pt x="1295" y="551"/>
                    <a:pt x="1295" y="551"/>
                    <a:pt x="1296" y="550"/>
                  </a:cubicBezTo>
                  <a:cubicBezTo>
                    <a:pt x="1296" y="550"/>
                    <a:pt x="1296" y="550"/>
                    <a:pt x="1297" y="551"/>
                  </a:cubicBezTo>
                  <a:close/>
                  <a:moveTo>
                    <a:pt x="1301" y="565"/>
                  </a:moveTo>
                  <a:cubicBezTo>
                    <a:pt x="1301" y="565"/>
                    <a:pt x="1301" y="565"/>
                    <a:pt x="1301" y="564"/>
                  </a:cubicBezTo>
                  <a:cubicBezTo>
                    <a:pt x="1301" y="564"/>
                    <a:pt x="1301" y="564"/>
                    <a:pt x="1300" y="565"/>
                  </a:cubicBezTo>
                  <a:cubicBezTo>
                    <a:pt x="1300" y="565"/>
                    <a:pt x="1300" y="565"/>
                    <a:pt x="1300" y="566"/>
                  </a:cubicBezTo>
                  <a:cubicBezTo>
                    <a:pt x="1300" y="566"/>
                    <a:pt x="1300" y="566"/>
                    <a:pt x="1301" y="567"/>
                  </a:cubicBezTo>
                  <a:cubicBezTo>
                    <a:pt x="1301" y="567"/>
                    <a:pt x="1301" y="567"/>
                    <a:pt x="1301" y="565"/>
                  </a:cubicBezTo>
                  <a:close/>
                  <a:moveTo>
                    <a:pt x="1295" y="559"/>
                  </a:moveTo>
                  <a:cubicBezTo>
                    <a:pt x="1296" y="559"/>
                    <a:pt x="1296" y="559"/>
                    <a:pt x="1296" y="559"/>
                  </a:cubicBezTo>
                  <a:cubicBezTo>
                    <a:pt x="1296" y="559"/>
                    <a:pt x="1296" y="559"/>
                    <a:pt x="1297" y="558"/>
                  </a:cubicBezTo>
                  <a:cubicBezTo>
                    <a:pt x="1297" y="558"/>
                    <a:pt x="1297" y="558"/>
                    <a:pt x="1296" y="558"/>
                  </a:cubicBezTo>
                  <a:cubicBezTo>
                    <a:pt x="1296" y="558"/>
                    <a:pt x="1296" y="558"/>
                    <a:pt x="1295" y="558"/>
                  </a:cubicBezTo>
                  <a:cubicBezTo>
                    <a:pt x="1295" y="558"/>
                    <a:pt x="1295" y="558"/>
                    <a:pt x="1295" y="559"/>
                  </a:cubicBezTo>
                  <a:close/>
                  <a:moveTo>
                    <a:pt x="1253" y="535"/>
                  </a:moveTo>
                  <a:cubicBezTo>
                    <a:pt x="1253" y="535"/>
                    <a:pt x="1253" y="535"/>
                    <a:pt x="1254" y="535"/>
                  </a:cubicBezTo>
                  <a:cubicBezTo>
                    <a:pt x="1254" y="535"/>
                    <a:pt x="1254" y="535"/>
                    <a:pt x="1254" y="536"/>
                  </a:cubicBezTo>
                  <a:cubicBezTo>
                    <a:pt x="1254" y="536"/>
                    <a:pt x="1254" y="536"/>
                    <a:pt x="1255" y="537"/>
                  </a:cubicBezTo>
                  <a:cubicBezTo>
                    <a:pt x="1255" y="537"/>
                    <a:pt x="1255" y="537"/>
                    <a:pt x="1256" y="537"/>
                  </a:cubicBezTo>
                  <a:cubicBezTo>
                    <a:pt x="1256" y="537"/>
                    <a:pt x="1256" y="537"/>
                    <a:pt x="1255" y="536"/>
                  </a:cubicBezTo>
                  <a:cubicBezTo>
                    <a:pt x="1255" y="536"/>
                    <a:pt x="1255" y="536"/>
                    <a:pt x="1255" y="534"/>
                  </a:cubicBezTo>
                  <a:cubicBezTo>
                    <a:pt x="1255" y="534"/>
                    <a:pt x="1255" y="534"/>
                    <a:pt x="1254" y="534"/>
                  </a:cubicBezTo>
                  <a:cubicBezTo>
                    <a:pt x="1254" y="534"/>
                    <a:pt x="1254" y="534"/>
                    <a:pt x="1253" y="535"/>
                  </a:cubicBezTo>
                  <a:close/>
                  <a:moveTo>
                    <a:pt x="1278" y="540"/>
                  </a:moveTo>
                  <a:cubicBezTo>
                    <a:pt x="1278" y="540"/>
                    <a:pt x="1278" y="540"/>
                    <a:pt x="1278" y="539"/>
                  </a:cubicBezTo>
                  <a:cubicBezTo>
                    <a:pt x="1278" y="539"/>
                    <a:pt x="1278" y="539"/>
                    <a:pt x="1277" y="539"/>
                  </a:cubicBezTo>
                  <a:cubicBezTo>
                    <a:pt x="1277" y="539"/>
                    <a:pt x="1277" y="539"/>
                    <a:pt x="1278" y="540"/>
                  </a:cubicBezTo>
                  <a:close/>
                  <a:moveTo>
                    <a:pt x="1274" y="540"/>
                  </a:moveTo>
                  <a:cubicBezTo>
                    <a:pt x="1274" y="540"/>
                    <a:pt x="1274" y="540"/>
                    <a:pt x="1273" y="541"/>
                  </a:cubicBezTo>
                  <a:cubicBezTo>
                    <a:pt x="1273" y="541"/>
                    <a:pt x="1273" y="541"/>
                    <a:pt x="1274" y="541"/>
                  </a:cubicBezTo>
                  <a:cubicBezTo>
                    <a:pt x="1274" y="541"/>
                    <a:pt x="1274" y="541"/>
                    <a:pt x="1275" y="541"/>
                  </a:cubicBezTo>
                  <a:cubicBezTo>
                    <a:pt x="1275" y="541"/>
                    <a:pt x="1275" y="541"/>
                    <a:pt x="1275" y="542"/>
                  </a:cubicBezTo>
                  <a:cubicBezTo>
                    <a:pt x="1275" y="542"/>
                    <a:pt x="1275" y="542"/>
                    <a:pt x="1276" y="542"/>
                  </a:cubicBezTo>
                  <a:cubicBezTo>
                    <a:pt x="1276" y="542"/>
                    <a:pt x="1276" y="542"/>
                    <a:pt x="1277" y="543"/>
                  </a:cubicBezTo>
                  <a:cubicBezTo>
                    <a:pt x="1277" y="543"/>
                    <a:pt x="1277" y="543"/>
                    <a:pt x="1278" y="544"/>
                  </a:cubicBezTo>
                  <a:cubicBezTo>
                    <a:pt x="1278" y="544"/>
                    <a:pt x="1278" y="544"/>
                    <a:pt x="1279" y="545"/>
                  </a:cubicBezTo>
                  <a:cubicBezTo>
                    <a:pt x="1279" y="545"/>
                    <a:pt x="1279" y="545"/>
                    <a:pt x="1280" y="545"/>
                  </a:cubicBezTo>
                  <a:cubicBezTo>
                    <a:pt x="1280" y="545"/>
                    <a:pt x="1280" y="545"/>
                    <a:pt x="1281" y="546"/>
                  </a:cubicBezTo>
                  <a:cubicBezTo>
                    <a:pt x="1281" y="546"/>
                    <a:pt x="1281" y="546"/>
                    <a:pt x="1281" y="547"/>
                  </a:cubicBezTo>
                  <a:cubicBezTo>
                    <a:pt x="1281" y="547"/>
                    <a:pt x="1281" y="547"/>
                    <a:pt x="1282" y="548"/>
                  </a:cubicBezTo>
                  <a:cubicBezTo>
                    <a:pt x="1282" y="548"/>
                    <a:pt x="1282" y="548"/>
                    <a:pt x="1283" y="549"/>
                  </a:cubicBezTo>
                  <a:cubicBezTo>
                    <a:pt x="1283" y="549"/>
                    <a:pt x="1283" y="549"/>
                    <a:pt x="1283" y="548"/>
                  </a:cubicBezTo>
                  <a:cubicBezTo>
                    <a:pt x="1283" y="548"/>
                    <a:pt x="1283" y="548"/>
                    <a:pt x="1282" y="547"/>
                  </a:cubicBezTo>
                  <a:cubicBezTo>
                    <a:pt x="1282" y="547"/>
                    <a:pt x="1282" y="547"/>
                    <a:pt x="1282" y="546"/>
                  </a:cubicBezTo>
                  <a:cubicBezTo>
                    <a:pt x="1282" y="546"/>
                    <a:pt x="1282" y="546"/>
                    <a:pt x="1282" y="545"/>
                  </a:cubicBezTo>
                  <a:cubicBezTo>
                    <a:pt x="1282" y="545"/>
                    <a:pt x="1282" y="545"/>
                    <a:pt x="1281" y="544"/>
                  </a:cubicBezTo>
                  <a:cubicBezTo>
                    <a:pt x="1281" y="544"/>
                    <a:pt x="1281" y="544"/>
                    <a:pt x="1280" y="542"/>
                  </a:cubicBezTo>
                  <a:cubicBezTo>
                    <a:pt x="1280" y="542"/>
                    <a:pt x="1280" y="542"/>
                    <a:pt x="1279" y="542"/>
                  </a:cubicBezTo>
                  <a:cubicBezTo>
                    <a:pt x="1279" y="542"/>
                    <a:pt x="1279" y="542"/>
                    <a:pt x="1278" y="542"/>
                  </a:cubicBezTo>
                  <a:cubicBezTo>
                    <a:pt x="1278" y="542"/>
                    <a:pt x="1278" y="542"/>
                    <a:pt x="1276" y="541"/>
                  </a:cubicBezTo>
                  <a:cubicBezTo>
                    <a:pt x="1276" y="541"/>
                    <a:pt x="1276" y="541"/>
                    <a:pt x="1275" y="540"/>
                  </a:cubicBezTo>
                  <a:cubicBezTo>
                    <a:pt x="1275" y="538"/>
                    <a:pt x="1275" y="538"/>
                    <a:pt x="1275" y="538"/>
                  </a:cubicBezTo>
                  <a:cubicBezTo>
                    <a:pt x="1274" y="539"/>
                    <a:pt x="1274" y="539"/>
                    <a:pt x="1274" y="539"/>
                  </a:cubicBezTo>
                  <a:cubicBezTo>
                    <a:pt x="1274" y="540"/>
                    <a:pt x="1274" y="540"/>
                    <a:pt x="1274" y="540"/>
                  </a:cubicBezTo>
                  <a:close/>
                  <a:moveTo>
                    <a:pt x="1288" y="555"/>
                  </a:moveTo>
                  <a:cubicBezTo>
                    <a:pt x="1288" y="555"/>
                    <a:pt x="1288" y="555"/>
                    <a:pt x="1288" y="556"/>
                  </a:cubicBezTo>
                  <a:cubicBezTo>
                    <a:pt x="1288" y="556"/>
                    <a:pt x="1288" y="556"/>
                    <a:pt x="1289" y="555"/>
                  </a:cubicBezTo>
                  <a:cubicBezTo>
                    <a:pt x="1289" y="555"/>
                    <a:pt x="1289" y="555"/>
                    <a:pt x="1288" y="554"/>
                  </a:cubicBezTo>
                  <a:cubicBezTo>
                    <a:pt x="1288" y="554"/>
                    <a:pt x="1288" y="554"/>
                    <a:pt x="1288" y="555"/>
                  </a:cubicBezTo>
                  <a:close/>
                  <a:moveTo>
                    <a:pt x="1288" y="533"/>
                  </a:moveTo>
                  <a:cubicBezTo>
                    <a:pt x="1288" y="533"/>
                    <a:pt x="1288" y="533"/>
                    <a:pt x="1288" y="532"/>
                  </a:cubicBezTo>
                  <a:cubicBezTo>
                    <a:pt x="1288" y="532"/>
                    <a:pt x="1288" y="532"/>
                    <a:pt x="1288" y="531"/>
                  </a:cubicBezTo>
                  <a:cubicBezTo>
                    <a:pt x="1288" y="531"/>
                    <a:pt x="1288" y="531"/>
                    <a:pt x="1287" y="532"/>
                  </a:cubicBezTo>
                  <a:cubicBezTo>
                    <a:pt x="1287" y="532"/>
                    <a:pt x="1287" y="532"/>
                    <a:pt x="1286" y="532"/>
                  </a:cubicBezTo>
                  <a:cubicBezTo>
                    <a:pt x="1286" y="532"/>
                    <a:pt x="1286" y="532"/>
                    <a:pt x="1285" y="532"/>
                  </a:cubicBezTo>
                  <a:cubicBezTo>
                    <a:pt x="1285" y="532"/>
                    <a:pt x="1285" y="532"/>
                    <a:pt x="1286" y="533"/>
                  </a:cubicBezTo>
                  <a:cubicBezTo>
                    <a:pt x="1286" y="533"/>
                    <a:pt x="1286" y="533"/>
                    <a:pt x="1286" y="534"/>
                  </a:cubicBezTo>
                  <a:cubicBezTo>
                    <a:pt x="1286" y="534"/>
                    <a:pt x="1286" y="534"/>
                    <a:pt x="1287" y="533"/>
                  </a:cubicBezTo>
                  <a:cubicBezTo>
                    <a:pt x="1287" y="533"/>
                    <a:pt x="1287" y="533"/>
                    <a:pt x="1287" y="534"/>
                  </a:cubicBezTo>
                  <a:cubicBezTo>
                    <a:pt x="1287" y="534"/>
                    <a:pt x="1287" y="534"/>
                    <a:pt x="1288" y="533"/>
                  </a:cubicBezTo>
                  <a:close/>
                  <a:moveTo>
                    <a:pt x="1284" y="542"/>
                  </a:moveTo>
                  <a:cubicBezTo>
                    <a:pt x="1284" y="542"/>
                    <a:pt x="1284" y="542"/>
                    <a:pt x="1285" y="542"/>
                  </a:cubicBezTo>
                  <a:cubicBezTo>
                    <a:pt x="1285" y="542"/>
                    <a:pt x="1285" y="542"/>
                    <a:pt x="1285" y="541"/>
                  </a:cubicBezTo>
                  <a:cubicBezTo>
                    <a:pt x="1285" y="541"/>
                    <a:pt x="1285" y="541"/>
                    <a:pt x="1284" y="541"/>
                  </a:cubicBezTo>
                  <a:cubicBezTo>
                    <a:pt x="1284" y="541"/>
                    <a:pt x="1284" y="541"/>
                    <a:pt x="1284" y="542"/>
                  </a:cubicBezTo>
                  <a:close/>
                  <a:moveTo>
                    <a:pt x="1304" y="563"/>
                  </a:moveTo>
                  <a:cubicBezTo>
                    <a:pt x="1304" y="563"/>
                    <a:pt x="1304" y="563"/>
                    <a:pt x="1305" y="562"/>
                  </a:cubicBezTo>
                  <a:cubicBezTo>
                    <a:pt x="1305" y="562"/>
                    <a:pt x="1305" y="562"/>
                    <a:pt x="1306" y="562"/>
                  </a:cubicBezTo>
                  <a:cubicBezTo>
                    <a:pt x="1306" y="562"/>
                    <a:pt x="1306" y="562"/>
                    <a:pt x="1306" y="561"/>
                  </a:cubicBezTo>
                  <a:cubicBezTo>
                    <a:pt x="1306" y="561"/>
                    <a:pt x="1306" y="561"/>
                    <a:pt x="1307" y="561"/>
                  </a:cubicBezTo>
                  <a:cubicBezTo>
                    <a:pt x="1307" y="561"/>
                    <a:pt x="1307" y="561"/>
                    <a:pt x="1307" y="560"/>
                  </a:cubicBezTo>
                  <a:cubicBezTo>
                    <a:pt x="1307" y="560"/>
                    <a:pt x="1307" y="560"/>
                    <a:pt x="1307" y="559"/>
                  </a:cubicBezTo>
                  <a:cubicBezTo>
                    <a:pt x="1307" y="559"/>
                    <a:pt x="1307" y="559"/>
                    <a:pt x="1306" y="559"/>
                  </a:cubicBezTo>
                  <a:cubicBezTo>
                    <a:pt x="1306" y="559"/>
                    <a:pt x="1306" y="559"/>
                    <a:pt x="1305" y="560"/>
                  </a:cubicBezTo>
                  <a:cubicBezTo>
                    <a:pt x="1305" y="560"/>
                    <a:pt x="1305" y="560"/>
                    <a:pt x="1304" y="561"/>
                  </a:cubicBezTo>
                  <a:cubicBezTo>
                    <a:pt x="1304" y="561"/>
                    <a:pt x="1304" y="561"/>
                    <a:pt x="1304" y="562"/>
                  </a:cubicBezTo>
                  <a:cubicBezTo>
                    <a:pt x="1304" y="562"/>
                    <a:pt x="1304" y="562"/>
                    <a:pt x="1303" y="563"/>
                  </a:cubicBezTo>
                  <a:cubicBezTo>
                    <a:pt x="1303" y="563"/>
                    <a:pt x="1303" y="563"/>
                    <a:pt x="1304" y="563"/>
                  </a:cubicBezTo>
                  <a:close/>
                  <a:moveTo>
                    <a:pt x="1295" y="540"/>
                  </a:moveTo>
                  <a:cubicBezTo>
                    <a:pt x="1295" y="540"/>
                    <a:pt x="1295" y="540"/>
                    <a:pt x="1295" y="539"/>
                  </a:cubicBezTo>
                  <a:cubicBezTo>
                    <a:pt x="1295" y="539"/>
                    <a:pt x="1295" y="539"/>
                    <a:pt x="1295" y="538"/>
                  </a:cubicBezTo>
                  <a:cubicBezTo>
                    <a:pt x="1295" y="538"/>
                    <a:pt x="1295" y="538"/>
                    <a:pt x="1295" y="537"/>
                  </a:cubicBezTo>
                  <a:cubicBezTo>
                    <a:pt x="1295" y="537"/>
                    <a:pt x="1295" y="537"/>
                    <a:pt x="1293" y="537"/>
                  </a:cubicBezTo>
                  <a:cubicBezTo>
                    <a:pt x="1293" y="537"/>
                    <a:pt x="1293" y="537"/>
                    <a:pt x="1293" y="538"/>
                  </a:cubicBezTo>
                  <a:cubicBezTo>
                    <a:pt x="1293" y="538"/>
                    <a:pt x="1293" y="538"/>
                    <a:pt x="1294" y="538"/>
                  </a:cubicBezTo>
                  <a:cubicBezTo>
                    <a:pt x="1294" y="538"/>
                    <a:pt x="1294" y="538"/>
                    <a:pt x="1294" y="539"/>
                  </a:cubicBezTo>
                  <a:cubicBezTo>
                    <a:pt x="1294" y="539"/>
                    <a:pt x="1294" y="539"/>
                    <a:pt x="1293" y="539"/>
                  </a:cubicBezTo>
                  <a:cubicBezTo>
                    <a:pt x="1293" y="539"/>
                    <a:pt x="1293" y="539"/>
                    <a:pt x="1293" y="540"/>
                  </a:cubicBezTo>
                  <a:cubicBezTo>
                    <a:pt x="1293" y="540"/>
                    <a:pt x="1293" y="540"/>
                    <a:pt x="1294" y="540"/>
                  </a:cubicBezTo>
                  <a:cubicBezTo>
                    <a:pt x="1294" y="540"/>
                    <a:pt x="1294" y="540"/>
                    <a:pt x="1295" y="540"/>
                  </a:cubicBezTo>
                  <a:close/>
                  <a:moveTo>
                    <a:pt x="1286" y="551"/>
                  </a:moveTo>
                  <a:cubicBezTo>
                    <a:pt x="1286" y="551"/>
                    <a:pt x="1286" y="551"/>
                    <a:pt x="1287" y="551"/>
                  </a:cubicBezTo>
                  <a:cubicBezTo>
                    <a:pt x="1287" y="551"/>
                    <a:pt x="1287" y="551"/>
                    <a:pt x="1287" y="550"/>
                  </a:cubicBezTo>
                  <a:cubicBezTo>
                    <a:pt x="1287" y="550"/>
                    <a:pt x="1287" y="550"/>
                    <a:pt x="1286" y="549"/>
                  </a:cubicBezTo>
                  <a:cubicBezTo>
                    <a:pt x="1286" y="549"/>
                    <a:pt x="1286" y="549"/>
                    <a:pt x="1285" y="549"/>
                  </a:cubicBezTo>
                  <a:cubicBezTo>
                    <a:pt x="1285" y="549"/>
                    <a:pt x="1285" y="549"/>
                    <a:pt x="1284" y="549"/>
                  </a:cubicBezTo>
                  <a:cubicBezTo>
                    <a:pt x="1284" y="549"/>
                    <a:pt x="1284" y="549"/>
                    <a:pt x="1285" y="550"/>
                  </a:cubicBezTo>
                  <a:cubicBezTo>
                    <a:pt x="1285" y="550"/>
                    <a:pt x="1285" y="550"/>
                    <a:pt x="1286" y="551"/>
                  </a:cubicBezTo>
                  <a:close/>
                  <a:moveTo>
                    <a:pt x="1261" y="543"/>
                  </a:moveTo>
                  <a:cubicBezTo>
                    <a:pt x="1261" y="543"/>
                    <a:pt x="1261" y="543"/>
                    <a:pt x="1260" y="542"/>
                  </a:cubicBezTo>
                  <a:cubicBezTo>
                    <a:pt x="1260" y="542"/>
                    <a:pt x="1260" y="542"/>
                    <a:pt x="1259" y="543"/>
                  </a:cubicBezTo>
                  <a:cubicBezTo>
                    <a:pt x="1259" y="543"/>
                    <a:pt x="1259" y="543"/>
                    <a:pt x="1260" y="544"/>
                  </a:cubicBezTo>
                  <a:cubicBezTo>
                    <a:pt x="1260" y="544"/>
                    <a:pt x="1260" y="544"/>
                    <a:pt x="1260" y="543"/>
                  </a:cubicBezTo>
                  <a:cubicBezTo>
                    <a:pt x="1260" y="543"/>
                    <a:pt x="1260" y="543"/>
                    <a:pt x="1261" y="543"/>
                  </a:cubicBezTo>
                  <a:close/>
                  <a:moveTo>
                    <a:pt x="1289" y="552"/>
                  </a:moveTo>
                  <a:cubicBezTo>
                    <a:pt x="1289" y="552"/>
                    <a:pt x="1289" y="552"/>
                    <a:pt x="1288" y="551"/>
                  </a:cubicBezTo>
                  <a:cubicBezTo>
                    <a:pt x="1288" y="551"/>
                    <a:pt x="1288" y="551"/>
                    <a:pt x="1287" y="551"/>
                  </a:cubicBezTo>
                  <a:cubicBezTo>
                    <a:pt x="1287" y="551"/>
                    <a:pt x="1287" y="551"/>
                    <a:pt x="1288" y="552"/>
                  </a:cubicBezTo>
                  <a:cubicBezTo>
                    <a:pt x="1288" y="552"/>
                    <a:pt x="1288" y="552"/>
                    <a:pt x="1289" y="552"/>
                  </a:cubicBezTo>
                  <a:close/>
                  <a:moveTo>
                    <a:pt x="1276" y="561"/>
                  </a:moveTo>
                  <a:cubicBezTo>
                    <a:pt x="1276" y="561"/>
                    <a:pt x="1276" y="561"/>
                    <a:pt x="1275" y="560"/>
                  </a:cubicBezTo>
                  <a:cubicBezTo>
                    <a:pt x="1275" y="560"/>
                    <a:pt x="1275" y="560"/>
                    <a:pt x="1274" y="560"/>
                  </a:cubicBezTo>
                  <a:cubicBezTo>
                    <a:pt x="1274" y="560"/>
                    <a:pt x="1274" y="560"/>
                    <a:pt x="1275" y="561"/>
                  </a:cubicBezTo>
                  <a:cubicBezTo>
                    <a:pt x="1275" y="561"/>
                    <a:pt x="1275" y="561"/>
                    <a:pt x="1275" y="562"/>
                  </a:cubicBezTo>
                  <a:cubicBezTo>
                    <a:pt x="1275" y="562"/>
                    <a:pt x="1275" y="562"/>
                    <a:pt x="1276" y="561"/>
                  </a:cubicBezTo>
                  <a:close/>
                  <a:moveTo>
                    <a:pt x="1283" y="552"/>
                  </a:moveTo>
                  <a:cubicBezTo>
                    <a:pt x="1283" y="552"/>
                    <a:pt x="1283" y="552"/>
                    <a:pt x="1283" y="551"/>
                  </a:cubicBezTo>
                  <a:cubicBezTo>
                    <a:pt x="1283" y="551"/>
                    <a:pt x="1283" y="551"/>
                    <a:pt x="1282" y="552"/>
                  </a:cubicBezTo>
                  <a:cubicBezTo>
                    <a:pt x="1282" y="552"/>
                    <a:pt x="1282" y="552"/>
                    <a:pt x="1283" y="552"/>
                  </a:cubicBezTo>
                  <a:close/>
                  <a:moveTo>
                    <a:pt x="1290" y="552"/>
                  </a:moveTo>
                  <a:cubicBezTo>
                    <a:pt x="1290" y="552"/>
                    <a:pt x="1290" y="552"/>
                    <a:pt x="1289" y="552"/>
                  </a:cubicBezTo>
                  <a:cubicBezTo>
                    <a:pt x="1289" y="552"/>
                    <a:pt x="1289" y="552"/>
                    <a:pt x="1289" y="553"/>
                  </a:cubicBezTo>
                  <a:cubicBezTo>
                    <a:pt x="1289" y="553"/>
                    <a:pt x="1289" y="553"/>
                    <a:pt x="1290" y="552"/>
                  </a:cubicBezTo>
                  <a:close/>
                  <a:moveTo>
                    <a:pt x="1259" y="545"/>
                  </a:moveTo>
                  <a:cubicBezTo>
                    <a:pt x="1259" y="545"/>
                    <a:pt x="1259" y="545"/>
                    <a:pt x="1258" y="546"/>
                  </a:cubicBezTo>
                  <a:cubicBezTo>
                    <a:pt x="1258" y="546"/>
                    <a:pt x="1258" y="546"/>
                    <a:pt x="1258" y="547"/>
                  </a:cubicBezTo>
                  <a:cubicBezTo>
                    <a:pt x="1258" y="547"/>
                    <a:pt x="1258" y="547"/>
                    <a:pt x="1259" y="547"/>
                  </a:cubicBezTo>
                  <a:cubicBezTo>
                    <a:pt x="1259" y="547"/>
                    <a:pt x="1259" y="547"/>
                    <a:pt x="1260" y="548"/>
                  </a:cubicBezTo>
                  <a:cubicBezTo>
                    <a:pt x="1260" y="548"/>
                    <a:pt x="1260" y="548"/>
                    <a:pt x="1261" y="548"/>
                  </a:cubicBezTo>
                  <a:cubicBezTo>
                    <a:pt x="1261" y="548"/>
                    <a:pt x="1261" y="548"/>
                    <a:pt x="1261" y="547"/>
                  </a:cubicBezTo>
                  <a:cubicBezTo>
                    <a:pt x="1261" y="547"/>
                    <a:pt x="1261" y="547"/>
                    <a:pt x="1261" y="546"/>
                  </a:cubicBezTo>
                  <a:cubicBezTo>
                    <a:pt x="1261" y="546"/>
                    <a:pt x="1261" y="546"/>
                    <a:pt x="1260" y="546"/>
                  </a:cubicBezTo>
                  <a:cubicBezTo>
                    <a:pt x="1260" y="546"/>
                    <a:pt x="1260" y="546"/>
                    <a:pt x="1261" y="545"/>
                  </a:cubicBezTo>
                  <a:cubicBezTo>
                    <a:pt x="1261" y="545"/>
                    <a:pt x="1261" y="545"/>
                    <a:pt x="1260" y="544"/>
                  </a:cubicBezTo>
                  <a:cubicBezTo>
                    <a:pt x="1260" y="544"/>
                    <a:pt x="1260" y="544"/>
                    <a:pt x="1260" y="545"/>
                  </a:cubicBezTo>
                  <a:cubicBezTo>
                    <a:pt x="1260" y="545"/>
                    <a:pt x="1260" y="545"/>
                    <a:pt x="1259" y="545"/>
                  </a:cubicBezTo>
                  <a:close/>
                  <a:moveTo>
                    <a:pt x="1284" y="547"/>
                  </a:moveTo>
                  <a:cubicBezTo>
                    <a:pt x="1284" y="547"/>
                    <a:pt x="1284" y="547"/>
                    <a:pt x="1283" y="547"/>
                  </a:cubicBezTo>
                  <a:cubicBezTo>
                    <a:pt x="1283" y="547"/>
                    <a:pt x="1283" y="547"/>
                    <a:pt x="1283" y="548"/>
                  </a:cubicBezTo>
                  <a:cubicBezTo>
                    <a:pt x="1283" y="548"/>
                    <a:pt x="1283" y="548"/>
                    <a:pt x="1284" y="549"/>
                  </a:cubicBezTo>
                  <a:cubicBezTo>
                    <a:pt x="1284" y="549"/>
                    <a:pt x="1284" y="549"/>
                    <a:pt x="1284" y="547"/>
                  </a:cubicBezTo>
                  <a:close/>
                  <a:moveTo>
                    <a:pt x="1283" y="553"/>
                  </a:moveTo>
                  <a:cubicBezTo>
                    <a:pt x="1283" y="553"/>
                    <a:pt x="1283" y="553"/>
                    <a:pt x="1283" y="554"/>
                  </a:cubicBezTo>
                  <a:cubicBezTo>
                    <a:pt x="1284" y="553"/>
                    <a:pt x="1284" y="553"/>
                    <a:pt x="1284" y="553"/>
                  </a:cubicBezTo>
                  <a:cubicBezTo>
                    <a:pt x="1284" y="553"/>
                    <a:pt x="1284" y="553"/>
                    <a:pt x="1283" y="553"/>
                  </a:cubicBezTo>
                  <a:close/>
                  <a:moveTo>
                    <a:pt x="1293" y="551"/>
                  </a:moveTo>
                  <a:cubicBezTo>
                    <a:pt x="1293" y="551"/>
                    <a:pt x="1293" y="551"/>
                    <a:pt x="1293" y="552"/>
                  </a:cubicBezTo>
                  <a:cubicBezTo>
                    <a:pt x="1293" y="552"/>
                    <a:pt x="1293" y="552"/>
                    <a:pt x="1294" y="551"/>
                  </a:cubicBezTo>
                  <a:cubicBezTo>
                    <a:pt x="1294" y="551"/>
                    <a:pt x="1294" y="551"/>
                    <a:pt x="1293" y="551"/>
                  </a:cubicBezTo>
                  <a:close/>
                  <a:moveTo>
                    <a:pt x="1291" y="538"/>
                  </a:moveTo>
                  <a:cubicBezTo>
                    <a:pt x="1291" y="538"/>
                    <a:pt x="1291" y="538"/>
                    <a:pt x="1291" y="539"/>
                  </a:cubicBezTo>
                  <a:cubicBezTo>
                    <a:pt x="1291" y="539"/>
                    <a:pt x="1291" y="539"/>
                    <a:pt x="1292" y="540"/>
                  </a:cubicBezTo>
                  <a:cubicBezTo>
                    <a:pt x="1292" y="540"/>
                    <a:pt x="1292" y="540"/>
                    <a:pt x="1293" y="539"/>
                  </a:cubicBezTo>
                  <a:cubicBezTo>
                    <a:pt x="1293" y="539"/>
                    <a:pt x="1293" y="539"/>
                    <a:pt x="1293" y="538"/>
                  </a:cubicBezTo>
                  <a:cubicBezTo>
                    <a:pt x="1293" y="538"/>
                    <a:pt x="1293" y="538"/>
                    <a:pt x="1291" y="538"/>
                  </a:cubicBezTo>
                  <a:close/>
                  <a:moveTo>
                    <a:pt x="1260" y="549"/>
                  </a:moveTo>
                  <a:cubicBezTo>
                    <a:pt x="1260" y="549"/>
                    <a:pt x="1260" y="549"/>
                    <a:pt x="1260" y="550"/>
                  </a:cubicBezTo>
                  <a:cubicBezTo>
                    <a:pt x="1260" y="550"/>
                    <a:pt x="1260" y="550"/>
                    <a:pt x="1261" y="551"/>
                  </a:cubicBezTo>
                  <a:cubicBezTo>
                    <a:pt x="1261" y="551"/>
                    <a:pt x="1261" y="551"/>
                    <a:pt x="1262" y="550"/>
                  </a:cubicBezTo>
                  <a:cubicBezTo>
                    <a:pt x="1262" y="550"/>
                    <a:pt x="1262" y="550"/>
                    <a:pt x="1261" y="549"/>
                  </a:cubicBezTo>
                  <a:cubicBezTo>
                    <a:pt x="1261" y="549"/>
                    <a:pt x="1261" y="549"/>
                    <a:pt x="1260" y="549"/>
                  </a:cubicBezTo>
                  <a:close/>
                  <a:moveTo>
                    <a:pt x="1284" y="554"/>
                  </a:moveTo>
                  <a:cubicBezTo>
                    <a:pt x="1284" y="554"/>
                    <a:pt x="1284" y="554"/>
                    <a:pt x="1283" y="555"/>
                  </a:cubicBezTo>
                  <a:cubicBezTo>
                    <a:pt x="1283" y="555"/>
                    <a:pt x="1283" y="555"/>
                    <a:pt x="1284" y="555"/>
                  </a:cubicBezTo>
                  <a:cubicBezTo>
                    <a:pt x="1284" y="555"/>
                    <a:pt x="1284" y="555"/>
                    <a:pt x="1284" y="554"/>
                  </a:cubicBezTo>
                  <a:close/>
                  <a:moveTo>
                    <a:pt x="1282" y="566"/>
                  </a:moveTo>
                  <a:cubicBezTo>
                    <a:pt x="1281" y="566"/>
                    <a:pt x="1281" y="566"/>
                    <a:pt x="1281" y="566"/>
                  </a:cubicBezTo>
                  <a:cubicBezTo>
                    <a:pt x="1280" y="565"/>
                    <a:pt x="1280" y="565"/>
                    <a:pt x="1280" y="565"/>
                  </a:cubicBezTo>
                  <a:cubicBezTo>
                    <a:pt x="1280" y="566"/>
                    <a:pt x="1280" y="566"/>
                    <a:pt x="1280" y="566"/>
                  </a:cubicBezTo>
                  <a:cubicBezTo>
                    <a:pt x="1279" y="565"/>
                    <a:pt x="1279" y="565"/>
                    <a:pt x="1279" y="565"/>
                  </a:cubicBezTo>
                  <a:cubicBezTo>
                    <a:pt x="1279" y="566"/>
                    <a:pt x="1279" y="566"/>
                    <a:pt x="1279" y="566"/>
                  </a:cubicBezTo>
                  <a:cubicBezTo>
                    <a:pt x="1279" y="567"/>
                    <a:pt x="1279" y="567"/>
                    <a:pt x="1279" y="567"/>
                  </a:cubicBezTo>
                  <a:cubicBezTo>
                    <a:pt x="1279" y="568"/>
                    <a:pt x="1279" y="568"/>
                    <a:pt x="1279" y="568"/>
                  </a:cubicBezTo>
                  <a:cubicBezTo>
                    <a:pt x="1280" y="568"/>
                    <a:pt x="1280" y="568"/>
                    <a:pt x="1280" y="568"/>
                  </a:cubicBezTo>
                  <a:cubicBezTo>
                    <a:pt x="1282" y="568"/>
                    <a:pt x="1282" y="568"/>
                    <a:pt x="1282" y="568"/>
                  </a:cubicBezTo>
                  <a:cubicBezTo>
                    <a:pt x="1283" y="568"/>
                    <a:pt x="1283" y="568"/>
                    <a:pt x="1283" y="568"/>
                  </a:cubicBezTo>
                  <a:cubicBezTo>
                    <a:pt x="1284" y="568"/>
                    <a:pt x="1284" y="568"/>
                    <a:pt x="1284" y="568"/>
                  </a:cubicBezTo>
                  <a:cubicBezTo>
                    <a:pt x="1285" y="568"/>
                    <a:pt x="1285" y="568"/>
                    <a:pt x="1285" y="568"/>
                  </a:cubicBezTo>
                  <a:cubicBezTo>
                    <a:pt x="1286" y="569"/>
                    <a:pt x="1286" y="569"/>
                    <a:pt x="1286" y="569"/>
                  </a:cubicBezTo>
                  <a:cubicBezTo>
                    <a:pt x="1286" y="570"/>
                    <a:pt x="1286" y="570"/>
                    <a:pt x="1286" y="570"/>
                  </a:cubicBezTo>
                  <a:cubicBezTo>
                    <a:pt x="1288" y="570"/>
                    <a:pt x="1288" y="570"/>
                    <a:pt x="1288" y="570"/>
                  </a:cubicBezTo>
                  <a:cubicBezTo>
                    <a:pt x="1289" y="569"/>
                    <a:pt x="1289" y="569"/>
                    <a:pt x="1289" y="569"/>
                  </a:cubicBezTo>
                  <a:cubicBezTo>
                    <a:pt x="1291" y="569"/>
                    <a:pt x="1291" y="569"/>
                    <a:pt x="1291" y="569"/>
                  </a:cubicBezTo>
                  <a:cubicBezTo>
                    <a:pt x="1293" y="569"/>
                    <a:pt x="1293" y="569"/>
                    <a:pt x="1293" y="569"/>
                  </a:cubicBezTo>
                  <a:cubicBezTo>
                    <a:pt x="1295" y="569"/>
                    <a:pt x="1295" y="569"/>
                    <a:pt x="1295" y="569"/>
                  </a:cubicBezTo>
                  <a:cubicBezTo>
                    <a:pt x="1296" y="569"/>
                    <a:pt x="1296" y="569"/>
                    <a:pt x="1296" y="569"/>
                  </a:cubicBezTo>
                  <a:cubicBezTo>
                    <a:pt x="1296" y="568"/>
                    <a:pt x="1296" y="568"/>
                    <a:pt x="1296" y="568"/>
                  </a:cubicBezTo>
                  <a:cubicBezTo>
                    <a:pt x="1296" y="567"/>
                    <a:pt x="1296" y="567"/>
                    <a:pt x="1296" y="567"/>
                  </a:cubicBezTo>
                  <a:cubicBezTo>
                    <a:pt x="1296" y="566"/>
                    <a:pt x="1296" y="566"/>
                    <a:pt x="1296" y="566"/>
                  </a:cubicBezTo>
                  <a:cubicBezTo>
                    <a:pt x="1295" y="567"/>
                    <a:pt x="1295" y="567"/>
                    <a:pt x="1295" y="567"/>
                  </a:cubicBezTo>
                  <a:cubicBezTo>
                    <a:pt x="1295" y="568"/>
                    <a:pt x="1295" y="568"/>
                    <a:pt x="1295" y="568"/>
                  </a:cubicBezTo>
                  <a:cubicBezTo>
                    <a:pt x="1294" y="568"/>
                    <a:pt x="1294" y="568"/>
                    <a:pt x="1294" y="568"/>
                  </a:cubicBezTo>
                  <a:cubicBezTo>
                    <a:pt x="1293" y="568"/>
                    <a:pt x="1293" y="568"/>
                    <a:pt x="1293" y="568"/>
                  </a:cubicBezTo>
                  <a:cubicBezTo>
                    <a:pt x="1293" y="567"/>
                    <a:pt x="1293" y="567"/>
                    <a:pt x="1293" y="567"/>
                  </a:cubicBezTo>
                  <a:cubicBezTo>
                    <a:pt x="1292" y="566"/>
                    <a:pt x="1292" y="566"/>
                    <a:pt x="1292" y="566"/>
                  </a:cubicBezTo>
                  <a:cubicBezTo>
                    <a:pt x="1290" y="566"/>
                    <a:pt x="1290" y="566"/>
                    <a:pt x="1290" y="566"/>
                  </a:cubicBezTo>
                  <a:cubicBezTo>
                    <a:pt x="1289" y="566"/>
                    <a:pt x="1289" y="566"/>
                    <a:pt x="1289" y="566"/>
                  </a:cubicBezTo>
                  <a:cubicBezTo>
                    <a:pt x="1287" y="566"/>
                    <a:pt x="1287" y="566"/>
                    <a:pt x="1287" y="566"/>
                  </a:cubicBezTo>
                  <a:cubicBezTo>
                    <a:pt x="1286" y="567"/>
                    <a:pt x="1286" y="567"/>
                    <a:pt x="1286" y="567"/>
                  </a:cubicBezTo>
                  <a:cubicBezTo>
                    <a:pt x="1284" y="567"/>
                    <a:pt x="1284" y="567"/>
                    <a:pt x="1284" y="567"/>
                  </a:cubicBezTo>
                  <a:cubicBezTo>
                    <a:pt x="1284" y="566"/>
                    <a:pt x="1284" y="566"/>
                    <a:pt x="1284" y="566"/>
                  </a:cubicBezTo>
                  <a:cubicBezTo>
                    <a:pt x="1283" y="566"/>
                    <a:pt x="1283" y="566"/>
                    <a:pt x="1283" y="566"/>
                  </a:cubicBezTo>
                  <a:cubicBezTo>
                    <a:pt x="1282" y="565"/>
                    <a:pt x="1282" y="565"/>
                    <a:pt x="1282" y="565"/>
                  </a:cubicBezTo>
                  <a:cubicBezTo>
                    <a:pt x="1282" y="566"/>
                    <a:pt x="1282" y="566"/>
                    <a:pt x="1282" y="566"/>
                  </a:cubicBezTo>
                  <a:close/>
                  <a:moveTo>
                    <a:pt x="1283" y="559"/>
                  </a:moveTo>
                  <a:cubicBezTo>
                    <a:pt x="1283" y="559"/>
                    <a:pt x="1283" y="559"/>
                    <a:pt x="1284" y="558"/>
                  </a:cubicBezTo>
                  <a:cubicBezTo>
                    <a:pt x="1284" y="558"/>
                    <a:pt x="1284" y="558"/>
                    <a:pt x="1283" y="558"/>
                  </a:cubicBezTo>
                  <a:cubicBezTo>
                    <a:pt x="1283" y="558"/>
                    <a:pt x="1283" y="558"/>
                    <a:pt x="1283" y="559"/>
                  </a:cubicBezTo>
                  <a:close/>
                  <a:moveTo>
                    <a:pt x="1290" y="528"/>
                  </a:moveTo>
                  <a:cubicBezTo>
                    <a:pt x="1290" y="528"/>
                    <a:pt x="1290" y="528"/>
                    <a:pt x="1289" y="528"/>
                  </a:cubicBezTo>
                  <a:cubicBezTo>
                    <a:pt x="1289" y="528"/>
                    <a:pt x="1289" y="528"/>
                    <a:pt x="1288" y="528"/>
                  </a:cubicBezTo>
                  <a:cubicBezTo>
                    <a:pt x="1288" y="528"/>
                    <a:pt x="1288" y="528"/>
                    <a:pt x="1290" y="529"/>
                  </a:cubicBezTo>
                  <a:cubicBezTo>
                    <a:pt x="1290" y="529"/>
                    <a:pt x="1290" y="529"/>
                    <a:pt x="1290" y="528"/>
                  </a:cubicBezTo>
                  <a:close/>
                  <a:moveTo>
                    <a:pt x="1292" y="546"/>
                  </a:moveTo>
                  <a:cubicBezTo>
                    <a:pt x="1292" y="546"/>
                    <a:pt x="1292" y="546"/>
                    <a:pt x="1293" y="546"/>
                  </a:cubicBezTo>
                  <a:cubicBezTo>
                    <a:pt x="1293" y="546"/>
                    <a:pt x="1293" y="546"/>
                    <a:pt x="1293" y="545"/>
                  </a:cubicBezTo>
                  <a:cubicBezTo>
                    <a:pt x="1293" y="545"/>
                    <a:pt x="1293" y="545"/>
                    <a:pt x="1293" y="543"/>
                  </a:cubicBezTo>
                  <a:cubicBezTo>
                    <a:pt x="1293" y="543"/>
                    <a:pt x="1293" y="543"/>
                    <a:pt x="1292" y="543"/>
                  </a:cubicBezTo>
                  <a:cubicBezTo>
                    <a:pt x="1292" y="543"/>
                    <a:pt x="1292" y="543"/>
                    <a:pt x="1291" y="543"/>
                  </a:cubicBezTo>
                  <a:cubicBezTo>
                    <a:pt x="1291" y="543"/>
                    <a:pt x="1291" y="543"/>
                    <a:pt x="1291" y="544"/>
                  </a:cubicBezTo>
                  <a:cubicBezTo>
                    <a:pt x="1291" y="544"/>
                    <a:pt x="1291" y="544"/>
                    <a:pt x="1292" y="544"/>
                  </a:cubicBezTo>
                  <a:cubicBezTo>
                    <a:pt x="1292" y="544"/>
                    <a:pt x="1292" y="544"/>
                    <a:pt x="1292" y="545"/>
                  </a:cubicBezTo>
                  <a:cubicBezTo>
                    <a:pt x="1292" y="545"/>
                    <a:pt x="1292" y="545"/>
                    <a:pt x="1292" y="546"/>
                  </a:cubicBezTo>
                  <a:close/>
                  <a:moveTo>
                    <a:pt x="1302" y="558"/>
                  </a:moveTo>
                  <a:cubicBezTo>
                    <a:pt x="1303" y="557"/>
                    <a:pt x="1303" y="557"/>
                    <a:pt x="1303" y="557"/>
                  </a:cubicBezTo>
                  <a:cubicBezTo>
                    <a:pt x="1301" y="557"/>
                    <a:pt x="1301" y="557"/>
                    <a:pt x="1301" y="557"/>
                  </a:cubicBezTo>
                  <a:cubicBezTo>
                    <a:pt x="1302" y="558"/>
                    <a:pt x="1302" y="558"/>
                    <a:pt x="1302" y="558"/>
                  </a:cubicBezTo>
                  <a:close/>
                  <a:moveTo>
                    <a:pt x="1300" y="555"/>
                  </a:moveTo>
                  <a:cubicBezTo>
                    <a:pt x="1301" y="555"/>
                    <a:pt x="1301" y="555"/>
                    <a:pt x="1301" y="555"/>
                  </a:cubicBezTo>
                  <a:cubicBezTo>
                    <a:pt x="1300" y="554"/>
                    <a:pt x="1300" y="554"/>
                    <a:pt x="1300" y="554"/>
                  </a:cubicBezTo>
                  <a:cubicBezTo>
                    <a:pt x="1300" y="555"/>
                    <a:pt x="1300" y="555"/>
                    <a:pt x="1300" y="555"/>
                  </a:cubicBezTo>
                  <a:close/>
                  <a:moveTo>
                    <a:pt x="1292" y="530"/>
                  </a:moveTo>
                  <a:cubicBezTo>
                    <a:pt x="1291" y="529"/>
                    <a:pt x="1291" y="529"/>
                    <a:pt x="1291" y="529"/>
                  </a:cubicBezTo>
                  <a:cubicBezTo>
                    <a:pt x="1291" y="530"/>
                    <a:pt x="1291" y="530"/>
                    <a:pt x="1291" y="530"/>
                  </a:cubicBezTo>
                  <a:cubicBezTo>
                    <a:pt x="1290" y="530"/>
                    <a:pt x="1290" y="530"/>
                    <a:pt x="1290" y="530"/>
                  </a:cubicBezTo>
                  <a:cubicBezTo>
                    <a:pt x="1289" y="530"/>
                    <a:pt x="1289" y="530"/>
                    <a:pt x="1289" y="530"/>
                  </a:cubicBezTo>
                  <a:cubicBezTo>
                    <a:pt x="1290" y="531"/>
                    <a:pt x="1290" y="531"/>
                    <a:pt x="1290" y="531"/>
                  </a:cubicBezTo>
                  <a:cubicBezTo>
                    <a:pt x="1292" y="530"/>
                    <a:pt x="1292" y="530"/>
                    <a:pt x="1292" y="530"/>
                  </a:cubicBezTo>
                  <a:close/>
                  <a:moveTo>
                    <a:pt x="1304" y="558"/>
                  </a:moveTo>
                  <a:cubicBezTo>
                    <a:pt x="1303" y="558"/>
                    <a:pt x="1303" y="558"/>
                    <a:pt x="1303" y="558"/>
                  </a:cubicBezTo>
                  <a:cubicBezTo>
                    <a:pt x="1304" y="559"/>
                    <a:pt x="1304" y="559"/>
                    <a:pt x="1304" y="559"/>
                  </a:cubicBezTo>
                  <a:cubicBezTo>
                    <a:pt x="1304" y="558"/>
                    <a:pt x="1304" y="558"/>
                    <a:pt x="1304" y="558"/>
                  </a:cubicBezTo>
                  <a:close/>
                  <a:moveTo>
                    <a:pt x="1335" y="572"/>
                  </a:moveTo>
                  <a:cubicBezTo>
                    <a:pt x="1336" y="572"/>
                    <a:pt x="1336" y="572"/>
                    <a:pt x="1336" y="572"/>
                  </a:cubicBezTo>
                  <a:cubicBezTo>
                    <a:pt x="1337" y="572"/>
                    <a:pt x="1337" y="572"/>
                    <a:pt x="1337" y="572"/>
                  </a:cubicBezTo>
                  <a:cubicBezTo>
                    <a:pt x="1338" y="572"/>
                    <a:pt x="1338" y="572"/>
                    <a:pt x="1338" y="572"/>
                  </a:cubicBezTo>
                  <a:cubicBezTo>
                    <a:pt x="1339" y="571"/>
                    <a:pt x="1339" y="571"/>
                    <a:pt x="1339" y="571"/>
                  </a:cubicBezTo>
                  <a:cubicBezTo>
                    <a:pt x="1341" y="570"/>
                    <a:pt x="1341" y="570"/>
                    <a:pt x="1341" y="570"/>
                  </a:cubicBezTo>
                  <a:cubicBezTo>
                    <a:pt x="1342" y="570"/>
                    <a:pt x="1342" y="570"/>
                    <a:pt x="1342" y="570"/>
                  </a:cubicBezTo>
                  <a:cubicBezTo>
                    <a:pt x="1343" y="570"/>
                    <a:pt x="1343" y="570"/>
                    <a:pt x="1343" y="570"/>
                  </a:cubicBezTo>
                  <a:cubicBezTo>
                    <a:pt x="1343" y="569"/>
                    <a:pt x="1343" y="569"/>
                    <a:pt x="1343" y="569"/>
                  </a:cubicBezTo>
                  <a:cubicBezTo>
                    <a:pt x="1343" y="567"/>
                    <a:pt x="1343" y="567"/>
                    <a:pt x="1343" y="567"/>
                  </a:cubicBezTo>
                  <a:cubicBezTo>
                    <a:pt x="1344" y="566"/>
                    <a:pt x="1344" y="566"/>
                    <a:pt x="1344" y="566"/>
                  </a:cubicBezTo>
                  <a:cubicBezTo>
                    <a:pt x="1346" y="565"/>
                    <a:pt x="1346" y="565"/>
                    <a:pt x="1346" y="565"/>
                  </a:cubicBezTo>
                  <a:cubicBezTo>
                    <a:pt x="1346" y="564"/>
                    <a:pt x="1346" y="564"/>
                    <a:pt x="1346" y="564"/>
                  </a:cubicBezTo>
                  <a:cubicBezTo>
                    <a:pt x="1345" y="564"/>
                    <a:pt x="1345" y="564"/>
                    <a:pt x="1345" y="564"/>
                  </a:cubicBezTo>
                  <a:cubicBezTo>
                    <a:pt x="1343" y="565"/>
                    <a:pt x="1343" y="565"/>
                    <a:pt x="1343" y="565"/>
                  </a:cubicBezTo>
                  <a:cubicBezTo>
                    <a:pt x="1340" y="566"/>
                    <a:pt x="1340" y="566"/>
                    <a:pt x="1340" y="566"/>
                  </a:cubicBezTo>
                  <a:cubicBezTo>
                    <a:pt x="1339" y="567"/>
                    <a:pt x="1339" y="567"/>
                    <a:pt x="1339" y="567"/>
                  </a:cubicBezTo>
                  <a:cubicBezTo>
                    <a:pt x="1338" y="566"/>
                    <a:pt x="1338" y="566"/>
                    <a:pt x="1338" y="566"/>
                  </a:cubicBezTo>
                  <a:cubicBezTo>
                    <a:pt x="1336" y="566"/>
                    <a:pt x="1336" y="566"/>
                    <a:pt x="1336" y="566"/>
                  </a:cubicBezTo>
                  <a:cubicBezTo>
                    <a:pt x="1336" y="567"/>
                    <a:pt x="1336" y="567"/>
                    <a:pt x="1336" y="567"/>
                  </a:cubicBezTo>
                  <a:cubicBezTo>
                    <a:pt x="1336" y="568"/>
                    <a:pt x="1336" y="568"/>
                    <a:pt x="1336" y="568"/>
                  </a:cubicBezTo>
                  <a:cubicBezTo>
                    <a:pt x="1335" y="568"/>
                    <a:pt x="1335" y="568"/>
                    <a:pt x="1335" y="568"/>
                  </a:cubicBezTo>
                  <a:cubicBezTo>
                    <a:pt x="1334" y="567"/>
                    <a:pt x="1334" y="567"/>
                    <a:pt x="1334" y="567"/>
                  </a:cubicBezTo>
                  <a:cubicBezTo>
                    <a:pt x="1333" y="568"/>
                    <a:pt x="1333" y="568"/>
                    <a:pt x="1333" y="568"/>
                  </a:cubicBezTo>
                  <a:cubicBezTo>
                    <a:pt x="1332" y="568"/>
                    <a:pt x="1332" y="568"/>
                    <a:pt x="1332" y="568"/>
                  </a:cubicBezTo>
                  <a:cubicBezTo>
                    <a:pt x="1332" y="570"/>
                    <a:pt x="1332" y="570"/>
                    <a:pt x="1332" y="570"/>
                  </a:cubicBezTo>
                  <a:cubicBezTo>
                    <a:pt x="1333" y="571"/>
                    <a:pt x="1333" y="571"/>
                    <a:pt x="1333" y="571"/>
                  </a:cubicBezTo>
                  <a:cubicBezTo>
                    <a:pt x="1335" y="572"/>
                    <a:pt x="1335" y="572"/>
                    <a:pt x="1335" y="572"/>
                  </a:cubicBezTo>
                  <a:close/>
                  <a:moveTo>
                    <a:pt x="969" y="541"/>
                  </a:moveTo>
                  <a:cubicBezTo>
                    <a:pt x="971" y="542"/>
                    <a:pt x="971" y="542"/>
                    <a:pt x="971" y="542"/>
                  </a:cubicBezTo>
                  <a:cubicBezTo>
                    <a:pt x="970" y="541"/>
                    <a:pt x="970" y="541"/>
                    <a:pt x="970" y="541"/>
                  </a:cubicBezTo>
                  <a:cubicBezTo>
                    <a:pt x="969" y="541"/>
                    <a:pt x="969" y="541"/>
                    <a:pt x="969" y="541"/>
                  </a:cubicBezTo>
                  <a:close/>
                  <a:moveTo>
                    <a:pt x="984" y="548"/>
                  </a:moveTo>
                  <a:cubicBezTo>
                    <a:pt x="983" y="548"/>
                    <a:pt x="983" y="548"/>
                    <a:pt x="983" y="548"/>
                  </a:cubicBezTo>
                  <a:cubicBezTo>
                    <a:pt x="984" y="549"/>
                    <a:pt x="984" y="549"/>
                    <a:pt x="984" y="549"/>
                  </a:cubicBezTo>
                  <a:cubicBezTo>
                    <a:pt x="985" y="549"/>
                    <a:pt x="985" y="549"/>
                    <a:pt x="985" y="549"/>
                  </a:cubicBezTo>
                  <a:cubicBezTo>
                    <a:pt x="986" y="548"/>
                    <a:pt x="986" y="548"/>
                    <a:pt x="986" y="548"/>
                  </a:cubicBezTo>
                  <a:cubicBezTo>
                    <a:pt x="985" y="548"/>
                    <a:pt x="985" y="548"/>
                    <a:pt x="985" y="548"/>
                  </a:cubicBezTo>
                  <a:cubicBezTo>
                    <a:pt x="984" y="548"/>
                    <a:pt x="984" y="548"/>
                    <a:pt x="984" y="548"/>
                  </a:cubicBezTo>
                  <a:close/>
                  <a:moveTo>
                    <a:pt x="967" y="542"/>
                  </a:moveTo>
                  <a:cubicBezTo>
                    <a:pt x="967" y="543"/>
                    <a:pt x="967" y="543"/>
                    <a:pt x="967" y="543"/>
                  </a:cubicBezTo>
                  <a:cubicBezTo>
                    <a:pt x="969" y="543"/>
                    <a:pt x="969" y="543"/>
                    <a:pt x="969" y="543"/>
                  </a:cubicBezTo>
                  <a:cubicBezTo>
                    <a:pt x="968" y="542"/>
                    <a:pt x="968" y="542"/>
                    <a:pt x="968" y="542"/>
                  </a:cubicBezTo>
                  <a:cubicBezTo>
                    <a:pt x="967" y="542"/>
                    <a:pt x="967" y="542"/>
                    <a:pt x="967" y="542"/>
                  </a:cubicBezTo>
                  <a:close/>
                  <a:moveTo>
                    <a:pt x="1036" y="586"/>
                  </a:moveTo>
                  <a:cubicBezTo>
                    <a:pt x="1037" y="586"/>
                    <a:pt x="1037" y="586"/>
                    <a:pt x="1037" y="586"/>
                  </a:cubicBezTo>
                  <a:cubicBezTo>
                    <a:pt x="1037" y="586"/>
                    <a:pt x="1037" y="586"/>
                    <a:pt x="1036" y="584"/>
                  </a:cubicBezTo>
                  <a:cubicBezTo>
                    <a:pt x="1036" y="584"/>
                    <a:pt x="1036" y="584"/>
                    <a:pt x="1034" y="585"/>
                  </a:cubicBezTo>
                  <a:cubicBezTo>
                    <a:pt x="1034" y="585"/>
                    <a:pt x="1034" y="585"/>
                    <a:pt x="1035" y="585"/>
                  </a:cubicBezTo>
                  <a:cubicBezTo>
                    <a:pt x="1035" y="585"/>
                    <a:pt x="1035" y="585"/>
                    <a:pt x="1036" y="586"/>
                  </a:cubicBezTo>
                  <a:close/>
                  <a:moveTo>
                    <a:pt x="1029" y="621"/>
                  </a:moveTo>
                  <a:cubicBezTo>
                    <a:pt x="1029" y="621"/>
                    <a:pt x="1029" y="621"/>
                    <a:pt x="1029" y="620"/>
                  </a:cubicBezTo>
                  <a:cubicBezTo>
                    <a:pt x="1029" y="620"/>
                    <a:pt x="1029" y="620"/>
                    <a:pt x="1028" y="620"/>
                  </a:cubicBezTo>
                  <a:cubicBezTo>
                    <a:pt x="1028" y="620"/>
                    <a:pt x="1028" y="620"/>
                    <a:pt x="1029" y="621"/>
                  </a:cubicBezTo>
                  <a:close/>
                  <a:moveTo>
                    <a:pt x="1030" y="615"/>
                  </a:moveTo>
                  <a:cubicBezTo>
                    <a:pt x="1031" y="615"/>
                    <a:pt x="1031" y="615"/>
                    <a:pt x="1031" y="615"/>
                  </a:cubicBezTo>
                  <a:cubicBezTo>
                    <a:pt x="1031" y="615"/>
                    <a:pt x="1031" y="615"/>
                    <a:pt x="1031" y="613"/>
                  </a:cubicBezTo>
                  <a:cubicBezTo>
                    <a:pt x="1030" y="612"/>
                    <a:pt x="1030" y="612"/>
                    <a:pt x="1030" y="612"/>
                  </a:cubicBezTo>
                  <a:cubicBezTo>
                    <a:pt x="1029" y="613"/>
                    <a:pt x="1029" y="613"/>
                    <a:pt x="1029" y="613"/>
                  </a:cubicBezTo>
                  <a:cubicBezTo>
                    <a:pt x="1029" y="613"/>
                    <a:pt x="1029" y="613"/>
                    <a:pt x="1030" y="614"/>
                  </a:cubicBezTo>
                  <a:cubicBezTo>
                    <a:pt x="1030" y="614"/>
                    <a:pt x="1030" y="614"/>
                    <a:pt x="1030" y="615"/>
                  </a:cubicBezTo>
                  <a:close/>
                  <a:moveTo>
                    <a:pt x="1043" y="617"/>
                  </a:moveTo>
                  <a:cubicBezTo>
                    <a:pt x="1042" y="617"/>
                    <a:pt x="1042" y="617"/>
                    <a:pt x="1042" y="617"/>
                  </a:cubicBezTo>
                  <a:cubicBezTo>
                    <a:pt x="1042" y="619"/>
                    <a:pt x="1042" y="619"/>
                    <a:pt x="1042" y="619"/>
                  </a:cubicBezTo>
                  <a:cubicBezTo>
                    <a:pt x="1043" y="620"/>
                    <a:pt x="1043" y="620"/>
                    <a:pt x="1043" y="620"/>
                  </a:cubicBezTo>
                  <a:cubicBezTo>
                    <a:pt x="1044" y="619"/>
                    <a:pt x="1044" y="619"/>
                    <a:pt x="1044" y="619"/>
                  </a:cubicBezTo>
                  <a:cubicBezTo>
                    <a:pt x="1045" y="619"/>
                    <a:pt x="1045" y="619"/>
                    <a:pt x="1045" y="619"/>
                  </a:cubicBezTo>
                  <a:cubicBezTo>
                    <a:pt x="1044" y="618"/>
                    <a:pt x="1044" y="618"/>
                    <a:pt x="1044" y="618"/>
                  </a:cubicBezTo>
                  <a:cubicBezTo>
                    <a:pt x="1043" y="617"/>
                    <a:pt x="1043" y="617"/>
                    <a:pt x="1043" y="617"/>
                  </a:cubicBezTo>
                  <a:close/>
                  <a:moveTo>
                    <a:pt x="1038" y="617"/>
                  </a:moveTo>
                  <a:cubicBezTo>
                    <a:pt x="1038" y="617"/>
                    <a:pt x="1038" y="617"/>
                    <a:pt x="1040" y="617"/>
                  </a:cubicBezTo>
                  <a:cubicBezTo>
                    <a:pt x="1040" y="617"/>
                    <a:pt x="1040" y="617"/>
                    <a:pt x="1040" y="615"/>
                  </a:cubicBezTo>
                  <a:cubicBezTo>
                    <a:pt x="1040" y="615"/>
                    <a:pt x="1040" y="615"/>
                    <a:pt x="1039" y="615"/>
                  </a:cubicBezTo>
                  <a:cubicBezTo>
                    <a:pt x="1039" y="615"/>
                    <a:pt x="1039" y="615"/>
                    <a:pt x="1038" y="616"/>
                  </a:cubicBezTo>
                  <a:cubicBezTo>
                    <a:pt x="1038" y="616"/>
                    <a:pt x="1038" y="616"/>
                    <a:pt x="1037" y="616"/>
                  </a:cubicBezTo>
                  <a:cubicBezTo>
                    <a:pt x="1037" y="616"/>
                    <a:pt x="1037" y="616"/>
                    <a:pt x="1036" y="616"/>
                  </a:cubicBezTo>
                  <a:cubicBezTo>
                    <a:pt x="1036" y="616"/>
                    <a:pt x="1036" y="616"/>
                    <a:pt x="1035" y="617"/>
                  </a:cubicBezTo>
                  <a:cubicBezTo>
                    <a:pt x="1035" y="617"/>
                    <a:pt x="1035" y="617"/>
                    <a:pt x="1035" y="618"/>
                  </a:cubicBezTo>
                  <a:cubicBezTo>
                    <a:pt x="1035" y="618"/>
                    <a:pt x="1035" y="618"/>
                    <a:pt x="1036" y="618"/>
                  </a:cubicBezTo>
                  <a:cubicBezTo>
                    <a:pt x="1036" y="618"/>
                    <a:pt x="1036" y="618"/>
                    <a:pt x="1038" y="617"/>
                  </a:cubicBezTo>
                  <a:close/>
                  <a:moveTo>
                    <a:pt x="1054" y="613"/>
                  </a:moveTo>
                  <a:cubicBezTo>
                    <a:pt x="1054" y="613"/>
                    <a:pt x="1054" y="613"/>
                    <a:pt x="1055" y="612"/>
                  </a:cubicBezTo>
                  <a:cubicBezTo>
                    <a:pt x="1055" y="612"/>
                    <a:pt x="1055" y="612"/>
                    <a:pt x="1057" y="612"/>
                  </a:cubicBezTo>
                  <a:cubicBezTo>
                    <a:pt x="1057" y="612"/>
                    <a:pt x="1057" y="612"/>
                    <a:pt x="1056" y="611"/>
                  </a:cubicBezTo>
                  <a:cubicBezTo>
                    <a:pt x="1056" y="611"/>
                    <a:pt x="1056" y="611"/>
                    <a:pt x="1055" y="611"/>
                  </a:cubicBezTo>
                  <a:cubicBezTo>
                    <a:pt x="1055" y="611"/>
                    <a:pt x="1055" y="611"/>
                    <a:pt x="1054" y="613"/>
                  </a:cubicBezTo>
                  <a:close/>
                  <a:moveTo>
                    <a:pt x="1050" y="618"/>
                  </a:moveTo>
                  <a:cubicBezTo>
                    <a:pt x="1051" y="618"/>
                    <a:pt x="1051" y="618"/>
                    <a:pt x="1051" y="618"/>
                  </a:cubicBezTo>
                  <a:cubicBezTo>
                    <a:pt x="1051" y="618"/>
                    <a:pt x="1051" y="618"/>
                    <a:pt x="1052" y="618"/>
                  </a:cubicBezTo>
                  <a:cubicBezTo>
                    <a:pt x="1052" y="618"/>
                    <a:pt x="1052" y="618"/>
                    <a:pt x="1054" y="616"/>
                  </a:cubicBezTo>
                  <a:cubicBezTo>
                    <a:pt x="1054" y="616"/>
                    <a:pt x="1054" y="616"/>
                    <a:pt x="1054" y="614"/>
                  </a:cubicBezTo>
                  <a:cubicBezTo>
                    <a:pt x="1054" y="614"/>
                    <a:pt x="1054" y="614"/>
                    <a:pt x="1052" y="615"/>
                  </a:cubicBezTo>
                  <a:cubicBezTo>
                    <a:pt x="1052" y="615"/>
                    <a:pt x="1052" y="615"/>
                    <a:pt x="1052" y="616"/>
                  </a:cubicBezTo>
                  <a:cubicBezTo>
                    <a:pt x="1052" y="616"/>
                    <a:pt x="1052" y="616"/>
                    <a:pt x="1050" y="618"/>
                  </a:cubicBezTo>
                  <a:close/>
                  <a:moveTo>
                    <a:pt x="996" y="692"/>
                  </a:moveTo>
                  <a:cubicBezTo>
                    <a:pt x="996" y="692"/>
                    <a:pt x="996" y="692"/>
                    <a:pt x="997" y="692"/>
                  </a:cubicBezTo>
                  <a:cubicBezTo>
                    <a:pt x="997" y="692"/>
                    <a:pt x="997" y="692"/>
                    <a:pt x="997" y="690"/>
                  </a:cubicBezTo>
                  <a:cubicBezTo>
                    <a:pt x="997" y="690"/>
                    <a:pt x="997" y="690"/>
                    <a:pt x="996" y="691"/>
                  </a:cubicBezTo>
                  <a:cubicBezTo>
                    <a:pt x="996" y="691"/>
                    <a:pt x="996" y="691"/>
                    <a:pt x="996" y="692"/>
                  </a:cubicBezTo>
                  <a:close/>
                  <a:moveTo>
                    <a:pt x="995" y="695"/>
                  </a:moveTo>
                  <a:cubicBezTo>
                    <a:pt x="995" y="695"/>
                    <a:pt x="995" y="695"/>
                    <a:pt x="996" y="696"/>
                  </a:cubicBezTo>
                  <a:cubicBezTo>
                    <a:pt x="996" y="696"/>
                    <a:pt x="996" y="696"/>
                    <a:pt x="997" y="696"/>
                  </a:cubicBezTo>
                  <a:cubicBezTo>
                    <a:pt x="997" y="696"/>
                    <a:pt x="997" y="696"/>
                    <a:pt x="997" y="695"/>
                  </a:cubicBezTo>
                  <a:cubicBezTo>
                    <a:pt x="997" y="695"/>
                    <a:pt x="997" y="695"/>
                    <a:pt x="996" y="695"/>
                  </a:cubicBezTo>
                  <a:cubicBezTo>
                    <a:pt x="996" y="695"/>
                    <a:pt x="996" y="695"/>
                    <a:pt x="995" y="695"/>
                  </a:cubicBezTo>
                  <a:close/>
                  <a:moveTo>
                    <a:pt x="988" y="693"/>
                  </a:moveTo>
                  <a:cubicBezTo>
                    <a:pt x="988" y="693"/>
                    <a:pt x="988" y="693"/>
                    <a:pt x="989" y="693"/>
                  </a:cubicBezTo>
                  <a:cubicBezTo>
                    <a:pt x="989" y="693"/>
                    <a:pt x="989" y="693"/>
                    <a:pt x="989" y="692"/>
                  </a:cubicBezTo>
                  <a:cubicBezTo>
                    <a:pt x="989" y="692"/>
                    <a:pt x="989" y="692"/>
                    <a:pt x="988" y="692"/>
                  </a:cubicBezTo>
                  <a:cubicBezTo>
                    <a:pt x="988" y="692"/>
                    <a:pt x="988" y="692"/>
                    <a:pt x="988" y="693"/>
                  </a:cubicBezTo>
                  <a:close/>
                  <a:moveTo>
                    <a:pt x="983" y="689"/>
                  </a:moveTo>
                  <a:cubicBezTo>
                    <a:pt x="982" y="689"/>
                    <a:pt x="982" y="689"/>
                    <a:pt x="982" y="689"/>
                  </a:cubicBezTo>
                  <a:cubicBezTo>
                    <a:pt x="981" y="689"/>
                    <a:pt x="981" y="689"/>
                    <a:pt x="981" y="689"/>
                  </a:cubicBezTo>
                  <a:cubicBezTo>
                    <a:pt x="982" y="690"/>
                    <a:pt x="982" y="690"/>
                    <a:pt x="982" y="690"/>
                  </a:cubicBezTo>
                  <a:cubicBezTo>
                    <a:pt x="982" y="690"/>
                    <a:pt x="982" y="690"/>
                    <a:pt x="983" y="690"/>
                  </a:cubicBezTo>
                  <a:cubicBezTo>
                    <a:pt x="984" y="689"/>
                    <a:pt x="984" y="689"/>
                    <a:pt x="984" y="689"/>
                  </a:cubicBezTo>
                  <a:cubicBezTo>
                    <a:pt x="983" y="689"/>
                    <a:pt x="983" y="689"/>
                    <a:pt x="983" y="689"/>
                  </a:cubicBezTo>
                  <a:close/>
                  <a:moveTo>
                    <a:pt x="991" y="701"/>
                  </a:moveTo>
                  <a:cubicBezTo>
                    <a:pt x="991" y="701"/>
                    <a:pt x="991" y="701"/>
                    <a:pt x="991" y="702"/>
                  </a:cubicBezTo>
                  <a:cubicBezTo>
                    <a:pt x="991" y="702"/>
                    <a:pt x="991" y="702"/>
                    <a:pt x="991" y="703"/>
                  </a:cubicBezTo>
                  <a:cubicBezTo>
                    <a:pt x="993" y="704"/>
                    <a:pt x="993" y="704"/>
                    <a:pt x="993" y="704"/>
                  </a:cubicBezTo>
                  <a:cubicBezTo>
                    <a:pt x="993" y="704"/>
                    <a:pt x="993" y="704"/>
                    <a:pt x="993" y="703"/>
                  </a:cubicBezTo>
                  <a:cubicBezTo>
                    <a:pt x="993" y="703"/>
                    <a:pt x="993" y="703"/>
                    <a:pt x="992" y="701"/>
                  </a:cubicBezTo>
                  <a:cubicBezTo>
                    <a:pt x="992" y="701"/>
                    <a:pt x="992" y="701"/>
                    <a:pt x="991" y="701"/>
                  </a:cubicBezTo>
                  <a:close/>
                  <a:moveTo>
                    <a:pt x="990" y="692"/>
                  </a:moveTo>
                  <a:cubicBezTo>
                    <a:pt x="990" y="692"/>
                    <a:pt x="990" y="692"/>
                    <a:pt x="990" y="693"/>
                  </a:cubicBezTo>
                  <a:cubicBezTo>
                    <a:pt x="990" y="693"/>
                    <a:pt x="990" y="693"/>
                    <a:pt x="991" y="693"/>
                  </a:cubicBezTo>
                  <a:cubicBezTo>
                    <a:pt x="991" y="693"/>
                    <a:pt x="991" y="693"/>
                    <a:pt x="990" y="692"/>
                  </a:cubicBezTo>
                  <a:close/>
                  <a:moveTo>
                    <a:pt x="984" y="691"/>
                  </a:moveTo>
                  <a:cubicBezTo>
                    <a:pt x="985" y="691"/>
                    <a:pt x="985" y="691"/>
                    <a:pt x="985" y="691"/>
                  </a:cubicBezTo>
                  <a:cubicBezTo>
                    <a:pt x="985" y="691"/>
                    <a:pt x="985" y="691"/>
                    <a:pt x="985" y="690"/>
                  </a:cubicBezTo>
                  <a:cubicBezTo>
                    <a:pt x="985" y="690"/>
                    <a:pt x="985" y="690"/>
                    <a:pt x="984" y="690"/>
                  </a:cubicBezTo>
                  <a:cubicBezTo>
                    <a:pt x="984" y="690"/>
                    <a:pt x="984" y="690"/>
                    <a:pt x="984" y="691"/>
                  </a:cubicBezTo>
                  <a:close/>
                  <a:moveTo>
                    <a:pt x="995" y="702"/>
                  </a:moveTo>
                  <a:cubicBezTo>
                    <a:pt x="995" y="702"/>
                    <a:pt x="995" y="702"/>
                    <a:pt x="995" y="701"/>
                  </a:cubicBezTo>
                  <a:cubicBezTo>
                    <a:pt x="995" y="701"/>
                    <a:pt x="995" y="701"/>
                    <a:pt x="994" y="701"/>
                  </a:cubicBezTo>
                  <a:cubicBezTo>
                    <a:pt x="994" y="701"/>
                    <a:pt x="994" y="701"/>
                    <a:pt x="995" y="702"/>
                  </a:cubicBezTo>
                  <a:close/>
                  <a:moveTo>
                    <a:pt x="1478" y="719"/>
                  </a:moveTo>
                  <a:cubicBezTo>
                    <a:pt x="1477" y="719"/>
                    <a:pt x="1477" y="719"/>
                    <a:pt x="1477" y="719"/>
                  </a:cubicBezTo>
                  <a:cubicBezTo>
                    <a:pt x="1476" y="719"/>
                    <a:pt x="1476" y="719"/>
                    <a:pt x="1476" y="719"/>
                  </a:cubicBezTo>
                  <a:cubicBezTo>
                    <a:pt x="1475" y="719"/>
                    <a:pt x="1475" y="719"/>
                    <a:pt x="1475" y="719"/>
                  </a:cubicBezTo>
                  <a:cubicBezTo>
                    <a:pt x="1475" y="718"/>
                    <a:pt x="1475" y="718"/>
                    <a:pt x="1475" y="718"/>
                  </a:cubicBezTo>
                  <a:cubicBezTo>
                    <a:pt x="1474" y="718"/>
                    <a:pt x="1474" y="718"/>
                    <a:pt x="1474" y="718"/>
                  </a:cubicBezTo>
                  <a:cubicBezTo>
                    <a:pt x="1473" y="719"/>
                    <a:pt x="1473" y="719"/>
                    <a:pt x="1473" y="719"/>
                  </a:cubicBezTo>
                  <a:cubicBezTo>
                    <a:pt x="1473" y="720"/>
                    <a:pt x="1473" y="720"/>
                    <a:pt x="1473" y="720"/>
                  </a:cubicBezTo>
                  <a:cubicBezTo>
                    <a:pt x="1473" y="721"/>
                    <a:pt x="1473" y="721"/>
                    <a:pt x="1473" y="721"/>
                  </a:cubicBezTo>
                  <a:cubicBezTo>
                    <a:pt x="1474" y="721"/>
                    <a:pt x="1474" y="721"/>
                    <a:pt x="1474" y="721"/>
                  </a:cubicBezTo>
                  <a:cubicBezTo>
                    <a:pt x="1476" y="721"/>
                    <a:pt x="1476" y="721"/>
                    <a:pt x="1476" y="721"/>
                  </a:cubicBezTo>
                  <a:cubicBezTo>
                    <a:pt x="1477" y="721"/>
                    <a:pt x="1477" y="721"/>
                    <a:pt x="1477" y="721"/>
                  </a:cubicBezTo>
                  <a:cubicBezTo>
                    <a:pt x="1479" y="720"/>
                    <a:pt x="1479" y="720"/>
                    <a:pt x="1479" y="720"/>
                  </a:cubicBezTo>
                  <a:cubicBezTo>
                    <a:pt x="1480" y="720"/>
                    <a:pt x="1480" y="720"/>
                    <a:pt x="1480" y="720"/>
                  </a:cubicBezTo>
                  <a:cubicBezTo>
                    <a:pt x="1480" y="719"/>
                    <a:pt x="1480" y="719"/>
                    <a:pt x="1480" y="719"/>
                  </a:cubicBezTo>
                  <a:cubicBezTo>
                    <a:pt x="1479" y="719"/>
                    <a:pt x="1479" y="719"/>
                    <a:pt x="1479" y="719"/>
                  </a:cubicBezTo>
                  <a:cubicBezTo>
                    <a:pt x="1478" y="719"/>
                    <a:pt x="1478" y="719"/>
                    <a:pt x="1478" y="719"/>
                  </a:cubicBezTo>
                  <a:close/>
                  <a:moveTo>
                    <a:pt x="1461" y="734"/>
                  </a:moveTo>
                  <a:cubicBezTo>
                    <a:pt x="1460" y="733"/>
                    <a:pt x="1460" y="733"/>
                    <a:pt x="1460" y="733"/>
                  </a:cubicBezTo>
                  <a:cubicBezTo>
                    <a:pt x="1460" y="734"/>
                    <a:pt x="1460" y="734"/>
                    <a:pt x="1460" y="734"/>
                  </a:cubicBezTo>
                  <a:cubicBezTo>
                    <a:pt x="1461" y="734"/>
                    <a:pt x="1461" y="734"/>
                    <a:pt x="1461" y="734"/>
                  </a:cubicBezTo>
                  <a:close/>
                  <a:moveTo>
                    <a:pt x="1202" y="579"/>
                  </a:moveTo>
                  <a:cubicBezTo>
                    <a:pt x="1203" y="579"/>
                    <a:pt x="1203" y="579"/>
                    <a:pt x="1203" y="579"/>
                  </a:cubicBezTo>
                  <a:cubicBezTo>
                    <a:pt x="1203" y="578"/>
                    <a:pt x="1203" y="578"/>
                    <a:pt x="1203" y="578"/>
                  </a:cubicBezTo>
                  <a:cubicBezTo>
                    <a:pt x="1202" y="578"/>
                    <a:pt x="1202" y="578"/>
                    <a:pt x="1202" y="578"/>
                  </a:cubicBezTo>
                  <a:cubicBezTo>
                    <a:pt x="1201" y="578"/>
                    <a:pt x="1201" y="578"/>
                    <a:pt x="1201" y="578"/>
                  </a:cubicBezTo>
                  <a:cubicBezTo>
                    <a:pt x="1202" y="579"/>
                    <a:pt x="1202" y="579"/>
                    <a:pt x="1202" y="579"/>
                  </a:cubicBezTo>
                  <a:close/>
                  <a:moveTo>
                    <a:pt x="1060" y="752"/>
                  </a:moveTo>
                  <a:cubicBezTo>
                    <a:pt x="1061" y="753"/>
                    <a:pt x="1061" y="753"/>
                    <a:pt x="1061" y="753"/>
                  </a:cubicBezTo>
                  <a:cubicBezTo>
                    <a:pt x="1061" y="752"/>
                    <a:pt x="1061" y="752"/>
                    <a:pt x="1061" y="752"/>
                  </a:cubicBezTo>
                  <a:cubicBezTo>
                    <a:pt x="1060" y="751"/>
                    <a:pt x="1060" y="751"/>
                    <a:pt x="1060" y="751"/>
                  </a:cubicBezTo>
                  <a:cubicBezTo>
                    <a:pt x="1060" y="752"/>
                    <a:pt x="1060" y="752"/>
                    <a:pt x="1060" y="752"/>
                  </a:cubicBezTo>
                  <a:close/>
                  <a:moveTo>
                    <a:pt x="1178" y="798"/>
                  </a:moveTo>
                  <a:cubicBezTo>
                    <a:pt x="1178" y="799"/>
                    <a:pt x="1178" y="799"/>
                    <a:pt x="1178" y="799"/>
                  </a:cubicBezTo>
                  <a:cubicBezTo>
                    <a:pt x="1179" y="799"/>
                    <a:pt x="1179" y="799"/>
                    <a:pt x="1179" y="799"/>
                  </a:cubicBezTo>
                  <a:cubicBezTo>
                    <a:pt x="1180" y="798"/>
                    <a:pt x="1180" y="798"/>
                    <a:pt x="1180" y="798"/>
                  </a:cubicBezTo>
                  <a:cubicBezTo>
                    <a:pt x="1179" y="797"/>
                    <a:pt x="1179" y="797"/>
                    <a:pt x="1179" y="797"/>
                  </a:cubicBezTo>
                  <a:cubicBezTo>
                    <a:pt x="1178" y="798"/>
                    <a:pt x="1178" y="798"/>
                    <a:pt x="1178" y="798"/>
                  </a:cubicBezTo>
                  <a:close/>
                  <a:moveTo>
                    <a:pt x="1193" y="777"/>
                  </a:moveTo>
                  <a:cubicBezTo>
                    <a:pt x="1193" y="775"/>
                    <a:pt x="1193" y="775"/>
                    <a:pt x="1193" y="775"/>
                  </a:cubicBezTo>
                  <a:cubicBezTo>
                    <a:pt x="1191" y="776"/>
                    <a:pt x="1191" y="776"/>
                    <a:pt x="1191" y="776"/>
                  </a:cubicBezTo>
                  <a:cubicBezTo>
                    <a:pt x="1191" y="778"/>
                    <a:pt x="1191" y="778"/>
                    <a:pt x="1191" y="778"/>
                  </a:cubicBezTo>
                  <a:cubicBezTo>
                    <a:pt x="1190" y="778"/>
                    <a:pt x="1190" y="778"/>
                    <a:pt x="1190" y="778"/>
                  </a:cubicBezTo>
                  <a:cubicBezTo>
                    <a:pt x="1190" y="779"/>
                    <a:pt x="1190" y="779"/>
                    <a:pt x="1190" y="779"/>
                  </a:cubicBezTo>
                  <a:cubicBezTo>
                    <a:pt x="1191" y="779"/>
                    <a:pt x="1191" y="779"/>
                    <a:pt x="1191" y="779"/>
                  </a:cubicBezTo>
                  <a:cubicBezTo>
                    <a:pt x="1192" y="780"/>
                    <a:pt x="1192" y="780"/>
                    <a:pt x="1192" y="780"/>
                  </a:cubicBezTo>
                  <a:cubicBezTo>
                    <a:pt x="1193" y="777"/>
                    <a:pt x="1193" y="777"/>
                    <a:pt x="1193" y="777"/>
                  </a:cubicBezTo>
                  <a:close/>
                  <a:moveTo>
                    <a:pt x="2185" y="947"/>
                  </a:moveTo>
                  <a:cubicBezTo>
                    <a:pt x="2185" y="946"/>
                    <a:pt x="2185" y="946"/>
                    <a:pt x="2185" y="946"/>
                  </a:cubicBezTo>
                  <a:cubicBezTo>
                    <a:pt x="2185" y="945"/>
                    <a:pt x="2185" y="945"/>
                    <a:pt x="2185" y="945"/>
                  </a:cubicBezTo>
                  <a:cubicBezTo>
                    <a:pt x="2184" y="944"/>
                    <a:pt x="2184" y="944"/>
                    <a:pt x="2184" y="944"/>
                  </a:cubicBezTo>
                  <a:cubicBezTo>
                    <a:pt x="2183" y="945"/>
                    <a:pt x="2183" y="945"/>
                    <a:pt x="2183" y="945"/>
                  </a:cubicBezTo>
                  <a:cubicBezTo>
                    <a:pt x="2183" y="946"/>
                    <a:pt x="2183" y="946"/>
                    <a:pt x="2183" y="946"/>
                  </a:cubicBezTo>
                  <a:cubicBezTo>
                    <a:pt x="2183" y="947"/>
                    <a:pt x="2183" y="947"/>
                    <a:pt x="2183" y="947"/>
                  </a:cubicBezTo>
                  <a:cubicBezTo>
                    <a:pt x="2184" y="948"/>
                    <a:pt x="2184" y="948"/>
                    <a:pt x="2184" y="948"/>
                  </a:cubicBezTo>
                  <a:cubicBezTo>
                    <a:pt x="2185" y="948"/>
                    <a:pt x="2185" y="948"/>
                    <a:pt x="2185" y="948"/>
                  </a:cubicBezTo>
                  <a:cubicBezTo>
                    <a:pt x="2186" y="948"/>
                    <a:pt x="2186" y="948"/>
                    <a:pt x="2186" y="948"/>
                  </a:cubicBezTo>
                  <a:cubicBezTo>
                    <a:pt x="2185" y="947"/>
                    <a:pt x="2185" y="947"/>
                    <a:pt x="2185" y="947"/>
                  </a:cubicBezTo>
                  <a:close/>
                  <a:moveTo>
                    <a:pt x="2168" y="947"/>
                  </a:moveTo>
                  <a:cubicBezTo>
                    <a:pt x="2168" y="948"/>
                    <a:pt x="2168" y="948"/>
                    <a:pt x="2168" y="948"/>
                  </a:cubicBezTo>
                  <a:cubicBezTo>
                    <a:pt x="2169" y="949"/>
                    <a:pt x="2169" y="949"/>
                    <a:pt x="2169" y="949"/>
                  </a:cubicBezTo>
                  <a:cubicBezTo>
                    <a:pt x="2170" y="949"/>
                    <a:pt x="2170" y="949"/>
                    <a:pt x="2170" y="949"/>
                  </a:cubicBezTo>
                  <a:cubicBezTo>
                    <a:pt x="2170" y="950"/>
                    <a:pt x="2170" y="950"/>
                    <a:pt x="2170" y="950"/>
                  </a:cubicBezTo>
                  <a:cubicBezTo>
                    <a:pt x="2172" y="951"/>
                    <a:pt x="2172" y="951"/>
                    <a:pt x="2172" y="951"/>
                  </a:cubicBezTo>
                  <a:cubicBezTo>
                    <a:pt x="2173" y="953"/>
                    <a:pt x="2173" y="953"/>
                    <a:pt x="2173" y="953"/>
                  </a:cubicBezTo>
                  <a:cubicBezTo>
                    <a:pt x="2174" y="953"/>
                    <a:pt x="2174" y="953"/>
                    <a:pt x="2174" y="953"/>
                  </a:cubicBezTo>
                  <a:cubicBezTo>
                    <a:pt x="2174" y="955"/>
                    <a:pt x="2174" y="955"/>
                    <a:pt x="2174" y="955"/>
                  </a:cubicBezTo>
                  <a:cubicBezTo>
                    <a:pt x="2176" y="955"/>
                    <a:pt x="2176" y="955"/>
                    <a:pt x="2176" y="955"/>
                  </a:cubicBezTo>
                  <a:cubicBezTo>
                    <a:pt x="2176" y="956"/>
                    <a:pt x="2176" y="956"/>
                    <a:pt x="2176" y="956"/>
                  </a:cubicBezTo>
                  <a:cubicBezTo>
                    <a:pt x="2177" y="957"/>
                    <a:pt x="2177" y="957"/>
                    <a:pt x="2177" y="957"/>
                  </a:cubicBezTo>
                  <a:cubicBezTo>
                    <a:pt x="2179" y="957"/>
                    <a:pt x="2179" y="957"/>
                    <a:pt x="2179" y="957"/>
                  </a:cubicBezTo>
                  <a:cubicBezTo>
                    <a:pt x="2180" y="958"/>
                    <a:pt x="2180" y="958"/>
                    <a:pt x="2180" y="958"/>
                  </a:cubicBezTo>
                  <a:cubicBezTo>
                    <a:pt x="2180" y="957"/>
                    <a:pt x="2180" y="957"/>
                    <a:pt x="2180" y="957"/>
                  </a:cubicBezTo>
                  <a:cubicBezTo>
                    <a:pt x="2181" y="958"/>
                    <a:pt x="2181" y="958"/>
                    <a:pt x="2181" y="958"/>
                  </a:cubicBezTo>
                  <a:cubicBezTo>
                    <a:pt x="2181" y="956"/>
                    <a:pt x="2181" y="956"/>
                    <a:pt x="2181" y="956"/>
                  </a:cubicBezTo>
                  <a:cubicBezTo>
                    <a:pt x="2180" y="956"/>
                    <a:pt x="2180" y="956"/>
                    <a:pt x="2180" y="956"/>
                  </a:cubicBezTo>
                  <a:cubicBezTo>
                    <a:pt x="2178" y="954"/>
                    <a:pt x="2178" y="954"/>
                    <a:pt x="2178" y="954"/>
                  </a:cubicBezTo>
                  <a:cubicBezTo>
                    <a:pt x="2176" y="951"/>
                    <a:pt x="2176" y="951"/>
                    <a:pt x="2176" y="951"/>
                  </a:cubicBezTo>
                  <a:cubicBezTo>
                    <a:pt x="2175" y="951"/>
                    <a:pt x="2175" y="951"/>
                    <a:pt x="2175" y="951"/>
                  </a:cubicBezTo>
                  <a:cubicBezTo>
                    <a:pt x="2173" y="949"/>
                    <a:pt x="2173" y="949"/>
                    <a:pt x="2173" y="949"/>
                  </a:cubicBezTo>
                  <a:cubicBezTo>
                    <a:pt x="2171" y="945"/>
                    <a:pt x="2171" y="945"/>
                    <a:pt x="2171" y="945"/>
                  </a:cubicBezTo>
                  <a:cubicBezTo>
                    <a:pt x="2170" y="945"/>
                    <a:pt x="2170" y="945"/>
                    <a:pt x="2170" y="945"/>
                  </a:cubicBezTo>
                  <a:cubicBezTo>
                    <a:pt x="2170" y="944"/>
                    <a:pt x="2170" y="944"/>
                    <a:pt x="2170" y="944"/>
                  </a:cubicBezTo>
                  <a:cubicBezTo>
                    <a:pt x="2168" y="943"/>
                    <a:pt x="2168" y="943"/>
                    <a:pt x="2168" y="943"/>
                  </a:cubicBezTo>
                  <a:cubicBezTo>
                    <a:pt x="2168" y="942"/>
                    <a:pt x="2168" y="942"/>
                    <a:pt x="2168" y="942"/>
                  </a:cubicBezTo>
                  <a:cubicBezTo>
                    <a:pt x="2167" y="941"/>
                    <a:pt x="2167" y="941"/>
                    <a:pt x="2167" y="941"/>
                  </a:cubicBezTo>
                  <a:cubicBezTo>
                    <a:pt x="2167" y="942"/>
                    <a:pt x="2167" y="942"/>
                    <a:pt x="2167" y="942"/>
                  </a:cubicBezTo>
                  <a:cubicBezTo>
                    <a:pt x="2165" y="940"/>
                    <a:pt x="2165" y="940"/>
                    <a:pt x="2165" y="940"/>
                  </a:cubicBezTo>
                  <a:cubicBezTo>
                    <a:pt x="2165" y="941"/>
                    <a:pt x="2165" y="941"/>
                    <a:pt x="2165" y="941"/>
                  </a:cubicBezTo>
                  <a:cubicBezTo>
                    <a:pt x="2165" y="942"/>
                    <a:pt x="2165" y="942"/>
                    <a:pt x="2165" y="942"/>
                  </a:cubicBezTo>
                  <a:cubicBezTo>
                    <a:pt x="2165" y="943"/>
                    <a:pt x="2165" y="943"/>
                    <a:pt x="2165" y="943"/>
                  </a:cubicBezTo>
                  <a:cubicBezTo>
                    <a:pt x="2167" y="946"/>
                    <a:pt x="2167" y="946"/>
                    <a:pt x="2167" y="946"/>
                  </a:cubicBezTo>
                  <a:cubicBezTo>
                    <a:pt x="2168" y="947"/>
                    <a:pt x="2168" y="947"/>
                    <a:pt x="2168" y="947"/>
                  </a:cubicBezTo>
                  <a:close/>
                  <a:moveTo>
                    <a:pt x="2190" y="951"/>
                  </a:moveTo>
                  <a:cubicBezTo>
                    <a:pt x="2189" y="950"/>
                    <a:pt x="2189" y="950"/>
                    <a:pt x="2189" y="950"/>
                  </a:cubicBezTo>
                  <a:cubicBezTo>
                    <a:pt x="2187" y="951"/>
                    <a:pt x="2187" y="951"/>
                    <a:pt x="2187" y="951"/>
                  </a:cubicBezTo>
                  <a:cubicBezTo>
                    <a:pt x="2187" y="952"/>
                    <a:pt x="2187" y="952"/>
                    <a:pt x="2187" y="952"/>
                  </a:cubicBezTo>
                  <a:cubicBezTo>
                    <a:pt x="2188" y="953"/>
                    <a:pt x="2188" y="953"/>
                    <a:pt x="2188" y="953"/>
                  </a:cubicBezTo>
                  <a:cubicBezTo>
                    <a:pt x="2189" y="952"/>
                    <a:pt x="2189" y="952"/>
                    <a:pt x="2189" y="952"/>
                  </a:cubicBezTo>
                  <a:cubicBezTo>
                    <a:pt x="2190" y="951"/>
                    <a:pt x="2190" y="951"/>
                    <a:pt x="2190" y="951"/>
                  </a:cubicBezTo>
                  <a:close/>
                  <a:moveTo>
                    <a:pt x="2181" y="944"/>
                  </a:moveTo>
                  <a:cubicBezTo>
                    <a:pt x="2181" y="943"/>
                    <a:pt x="2181" y="943"/>
                    <a:pt x="2181" y="943"/>
                  </a:cubicBezTo>
                  <a:cubicBezTo>
                    <a:pt x="2180" y="943"/>
                    <a:pt x="2180" y="943"/>
                    <a:pt x="2180" y="943"/>
                  </a:cubicBezTo>
                  <a:cubicBezTo>
                    <a:pt x="2180" y="944"/>
                    <a:pt x="2180" y="944"/>
                    <a:pt x="2180" y="944"/>
                  </a:cubicBezTo>
                  <a:cubicBezTo>
                    <a:pt x="2179" y="945"/>
                    <a:pt x="2179" y="945"/>
                    <a:pt x="2179" y="945"/>
                  </a:cubicBezTo>
                  <a:cubicBezTo>
                    <a:pt x="2181" y="945"/>
                    <a:pt x="2181" y="945"/>
                    <a:pt x="2181" y="945"/>
                  </a:cubicBezTo>
                  <a:cubicBezTo>
                    <a:pt x="2181" y="944"/>
                    <a:pt x="2181" y="944"/>
                    <a:pt x="2181" y="944"/>
                  </a:cubicBezTo>
                  <a:close/>
                  <a:moveTo>
                    <a:pt x="1550" y="1185"/>
                  </a:moveTo>
                  <a:cubicBezTo>
                    <a:pt x="1550" y="1186"/>
                    <a:pt x="1550" y="1186"/>
                    <a:pt x="1550" y="1186"/>
                  </a:cubicBezTo>
                  <a:cubicBezTo>
                    <a:pt x="1550" y="1187"/>
                    <a:pt x="1550" y="1187"/>
                    <a:pt x="1550" y="1187"/>
                  </a:cubicBezTo>
                  <a:cubicBezTo>
                    <a:pt x="1551" y="1187"/>
                    <a:pt x="1551" y="1187"/>
                    <a:pt x="1551" y="1187"/>
                  </a:cubicBezTo>
                  <a:cubicBezTo>
                    <a:pt x="1551" y="1188"/>
                    <a:pt x="1551" y="1188"/>
                    <a:pt x="1551" y="1188"/>
                  </a:cubicBezTo>
                  <a:cubicBezTo>
                    <a:pt x="1552" y="1188"/>
                    <a:pt x="1552" y="1188"/>
                    <a:pt x="1552" y="1188"/>
                  </a:cubicBezTo>
                  <a:cubicBezTo>
                    <a:pt x="1551" y="1186"/>
                    <a:pt x="1551" y="1186"/>
                    <a:pt x="1551" y="1186"/>
                  </a:cubicBezTo>
                  <a:cubicBezTo>
                    <a:pt x="1550" y="1185"/>
                    <a:pt x="1550" y="1185"/>
                    <a:pt x="1550" y="1185"/>
                  </a:cubicBezTo>
                  <a:close/>
                  <a:moveTo>
                    <a:pt x="1534" y="1146"/>
                  </a:moveTo>
                  <a:cubicBezTo>
                    <a:pt x="1533" y="1146"/>
                    <a:pt x="1533" y="1146"/>
                    <a:pt x="1533" y="1146"/>
                  </a:cubicBezTo>
                  <a:cubicBezTo>
                    <a:pt x="1532" y="1147"/>
                    <a:pt x="1532" y="1147"/>
                    <a:pt x="1532" y="1147"/>
                  </a:cubicBezTo>
                  <a:cubicBezTo>
                    <a:pt x="1533" y="1148"/>
                    <a:pt x="1533" y="1148"/>
                    <a:pt x="1533" y="1148"/>
                  </a:cubicBezTo>
                  <a:cubicBezTo>
                    <a:pt x="1533" y="1147"/>
                    <a:pt x="1533" y="1147"/>
                    <a:pt x="1533" y="1147"/>
                  </a:cubicBezTo>
                  <a:cubicBezTo>
                    <a:pt x="1534" y="1146"/>
                    <a:pt x="1534" y="1146"/>
                    <a:pt x="1534" y="1146"/>
                  </a:cubicBezTo>
                  <a:close/>
                  <a:moveTo>
                    <a:pt x="1536" y="1147"/>
                  </a:moveTo>
                  <a:cubicBezTo>
                    <a:pt x="1535" y="1147"/>
                    <a:pt x="1535" y="1147"/>
                    <a:pt x="1535" y="1147"/>
                  </a:cubicBezTo>
                  <a:cubicBezTo>
                    <a:pt x="1535" y="1148"/>
                    <a:pt x="1535" y="1148"/>
                    <a:pt x="1535" y="1148"/>
                  </a:cubicBezTo>
                  <a:cubicBezTo>
                    <a:pt x="1536" y="1148"/>
                    <a:pt x="1536" y="1148"/>
                    <a:pt x="1536" y="1148"/>
                  </a:cubicBezTo>
                  <a:cubicBezTo>
                    <a:pt x="1536" y="1147"/>
                    <a:pt x="1536" y="1147"/>
                    <a:pt x="1536" y="1147"/>
                  </a:cubicBezTo>
                  <a:close/>
                  <a:moveTo>
                    <a:pt x="1539" y="1149"/>
                  </a:moveTo>
                  <a:cubicBezTo>
                    <a:pt x="1538" y="1151"/>
                    <a:pt x="1538" y="1151"/>
                    <a:pt x="1538" y="1151"/>
                  </a:cubicBezTo>
                  <a:cubicBezTo>
                    <a:pt x="1537" y="1151"/>
                    <a:pt x="1537" y="1151"/>
                    <a:pt x="1537" y="1151"/>
                  </a:cubicBezTo>
                  <a:cubicBezTo>
                    <a:pt x="1537" y="1149"/>
                    <a:pt x="1537" y="1149"/>
                    <a:pt x="1537" y="1149"/>
                  </a:cubicBezTo>
                  <a:cubicBezTo>
                    <a:pt x="1537" y="1148"/>
                    <a:pt x="1537" y="1148"/>
                    <a:pt x="1537" y="1148"/>
                  </a:cubicBezTo>
                  <a:cubicBezTo>
                    <a:pt x="1536" y="1149"/>
                    <a:pt x="1536" y="1149"/>
                    <a:pt x="1536" y="1149"/>
                  </a:cubicBezTo>
                  <a:cubicBezTo>
                    <a:pt x="1536" y="1150"/>
                    <a:pt x="1536" y="1150"/>
                    <a:pt x="1536" y="1150"/>
                  </a:cubicBezTo>
                  <a:cubicBezTo>
                    <a:pt x="1535" y="1149"/>
                    <a:pt x="1535" y="1149"/>
                    <a:pt x="1535" y="1149"/>
                  </a:cubicBezTo>
                  <a:cubicBezTo>
                    <a:pt x="1534" y="1149"/>
                    <a:pt x="1534" y="1149"/>
                    <a:pt x="1534" y="1149"/>
                  </a:cubicBezTo>
                  <a:cubicBezTo>
                    <a:pt x="1533" y="1148"/>
                    <a:pt x="1533" y="1148"/>
                    <a:pt x="1533" y="1148"/>
                  </a:cubicBezTo>
                  <a:cubicBezTo>
                    <a:pt x="1533" y="1149"/>
                    <a:pt x="1533" y="1149"/>
                    <a:pt x="1533" y="1149"/>
                  </a:cubicBezTo>
                  <a:cubicBezTo>
                    <a:pt x="1533" y="1150"/>
                    <a:pt x="1533" y="1150"/>
                    <a:pt x="1533" y="1150"/>
                  </a:cubicBezTo>
                  <a:cubicBezTo>
                    <a:pt x="1532" y="1151"/>
                    <a:pt x="1532" y="1151"/>
                    <a:pt x="1532" y="1151"/>
                  </a:cubicBezTo>
                  <a:cubicBezTo>
                    <a:pt x="1531" y="1152"/>
                    <a:pt x="1531" y="1152"/>
                    <a:pt x="1531" y="1152"/>
                  </a:cubicBezTo>
                  <a:cubicBezTo>
                    <a:pt x="1531" y="1153"/>
                    <a:pt x="1531" y="1153"/>
                    <a:pt x="1531" y="1153"/>
                  </a:cubicBezTo>
                  <a:cubicBezTo>
                    <a:pt x="1532" y="1153"/>
                    <a:pt x="1532" y="1153"/>
                    <a:pt x="1532" y="1153"/>
                  </a:cubicBezTo>
                  <a:cubicBezTo>
                    <a:pt x="1533" y="1152"/>
                    <a:pt x="1533" y="1152"/>
                    <a:pt x="1533" y="1152"/>
                  </a:cubicBezTo>
                  <a:cubicBezTo>
                    <a:pt x="1534" y="1152"/>
                    <a:pt x="1534" y="1152"/>
                    <a:pt x="1534" y="1152"/>
                  </a:cubicBezTo>
                  <a:cubicBezTo>
                    <a:pt x="1535" y="1153"/>
                    <a:pt x="1535" y="1153"/>
                    <a:pt x="1535" y="1153"/>
                  </a:cubicBezTo>
                  <a:cubicBezTo>
                    <a:pt x="1536" y="1153"/>
                    <a:pt x="1536" y="1153"/>
                    <a:pt x="1536" y="1153"/>
                  </a:cubicBezTo>
                  <a:cubicBezTo>
                    <a:pt x="1537" y="1152"/>
                    <a:pt x="1537" y="1152"/>
                    <a:pt x="1537" y="1152"/>
                  </a:cubicBezTo>
                  <a:cubicBezTo>
                    <a:pt x="1537" y="1153"/>
                    <a:pt x="1537" y="1153"/>
                    <a:pt x="1537" y="1153"/>
                  </a:cubicBezTo>
                  <a:cubicBezTo>
                    <a:pt x="1538" y="1154"/>
                    <a:pt x="1538" y="1154"/>
                    <a:pt x="1538" y="1154"/>
                  </a:cubicBezTo>
                  <a:cubicBezTo>
                    <a:pt x="1539" y="1154"/>
                    <a:pt x="1539" y="1154"/>
                    <a:pt x="1539" y="1154"/>
                  </a:cubicBezTo>
                  <a:cubicBezTo>
                    <a:pt x="1540" y="1153"/>
                    <a:pt x="1540" y="1153"/>
                    <a:pt x="1540" y="1153"/>
                  </a:cubicBezTo>
                  <a:cubicBezTo>
                    <a:pt x="1539" y="1153"/>
                    <a:pt x="1539" y="1153"/>
                    <a:pt x="1539" y="1153"/>
                  </a:cubicBezTo>
                  <a:cubicBezTo>
                    <a:pt x="1538" y="1152"/>
                    <a:pt x="1538" y="1152"/>
                    <a:pt x="1538" y="1152"/>
                  </a:cubicBezTo>
                  <a:cubicBezTo>
                    <a:pt x="1539" y="1151"/>
                    <a:pt x="1539" y="1151"/>
                    <a:pt x="1539" y="1151"/>
                  </a:cubicBezTo>
                  <a:cubicBezTo>
                    <a:pt x="1540" y="1151"/>
                    <a:pt x="1540" y="1151"/>
                    <a:pt x="1540" y="1151"/>
                  </a:cubicBezTo>
                  <a:cubicBezTo>
                    <a:pt x="1541" y="1151"/>
                    <a:pt x="1541" y="1151"/>
                    <a:pt x="1541" y="1151"/>
                  </a:cubicBezTo>
                  <a:cubicBezTo>
                    <a:pt x="1541" y="1150"/>
                    <a:pt x="1541" y="1150"/>
                    <a:pt x="1541" y="1150"/>
                  </a:cubicBezTo>
                  <a:cubicBezTo>
                    <a:pt x="1541" y="1149"/>
                    <a:pt x="1541" y="1149"/>
                    <a:pt x="1541" y="1149"/>
                  </a:cubicBezTo>
                  <a:cubicBezTo>
                    <a:pt x="1540" y="1150"/>
                    <a:pt x="1540" y="1150"/>
                    <a:pt x="1540" y="1150"/>
                  </a:cubicBezTo>
                  <a:cubicBezTo>
                    <a:pt x="1539" y="1149"/>
                    <a:pt x="1539" y="1149"/>
                    <a:pt x="1539" y="1149"/>
                  </a:cubicBezTo>
                  <a:close/>
                  <a:moveTo>
                    <a:pt x="1496" y="929"/>
                  </a:moveTo>
                  <a:cubicBezTo>
                    <a:pt x="1495" y="928"/>
                    <a:pt x="1495" y="928"/>
                    <a:pt x="1495" y="928"/>
                  </a:cubicBezTo>
                  <a:cubicBezTo>
                    <a:pt x="1495" y="930"/>
                    <a:pt x="1495" y="930"/>
                    <a:pt x="1495" y="930"/>
                  </a:cubicBezTo>
                  <a:cubicBezTo>
                    <a:pt x="1494" y="931"/>
                    <a:pt x="1494" y="931"/>
                    <a:pt x="1494" y="931"/>
                  </a:cubicBezTo>
                  <a:cubicBezTo>
                    <a:pt x="1496" y="932"/>
                    <a:pt x="1496" y="932"/>
                    <a:pt x="1496" y="932"/>
                  </a:cubicBezTo>
                  <a:cubicBezTo>
                    <a:pt x="1497" y="931"/>
                    <a:pt x="1497" y="931"/>
                    <a:pt x="1497" y="931"/>
                  </a:cubicBezTo>
                  <a:cubicBezTo>
                    <a:pt x="1497" y="930"/>
                    <a:pt x="1497" y="930"/>
                    <a:pt x="1497" y="930"/>
                  </a:cubicBezTo>
                  <a:cubicBezTo>
                    <a:pt x="1498" y="930"/>
                    <a:pt x="1498" y="930"/>
                    <a:pt x="1498" y="930"/>
                  </a:cubicBezTo>
                  <a:cubicBezTo>
                    <a:pt x="1498" y="929"/>
                    <a:pt x="1498" y="929"/>
                    <a:pt x="1498" y="929"/>
                  </a:cubicBezTo>
                  <a:cubicBezTo>
                    <a:pt x="1497" y="928"/>
                    <a:pt x="1497" y="928"/>
                    <a:pt x="1497" y="928"/>
                  </a:cubicBezTo>
                  <a:cubicBezTo>
                    <a:pt x="1496" y="929"/>
                    <a:pt x="1496" y="929"/>
                    <a:pt x="1496" y="929"/>
                  </a:cubicBezTo>
                  <a:close/>
                  <a:moveTo>
                    <a:pt x="1482" y="933"/>
                  </a:moveTo>
                  <a:cubicBezTo>
                    <a:pt x="1482" y="935"/>
                    <a:pt x="1482" y="935"/>
                    <a:pt x="1482" y="935"/>
                  </a:cubicBezTo>
                  <a:cubicBezTo>
                    <a:pt x="1483" y="937"/>
                    <a:pt x="1483" y="937"/>
                    <a:pt x="1483" y="937"/>
                  </a:cubicBezTo>
                  <a:cubicBezTo>
                    <a:pt x="1484" y="937"/>
                    <a:pt x="1484" y="937"/>
                    <a:pt x="1484" y="937"/>
                  </a:cubicBezTo>
                  <a:cubicBezTo>
                    <a:pt x="1485" y="936"/>
                    <a:pt x="1485" y="936"/>
                    <a:pt x="1485" y="936"/>
                  </a:cubicBezTo>
                  <a:cubicBezTo>
                    <a:pt x="1485" y="935"/>
                    <a:pt x="1485" y="935"/>
                    <a:pt x="1485" y="935"/>
                  </a:cubicBezTo>
                  <a:cubicBezTo>
                    <a:pt x="1484" y="934"/>
                    <a:pt x="1484" y="934"/>
                    <a:pt x="1484" y="934"/>
                  </a:cubicBezTo>
                  <a:cubicBezTo>
                    <a:pt x="1482" y="933"/>
                    <a:pt x="1482" y="933"/>
                    <a:pt x="1482" y="933"/>
                  </a:cubicBezTo>
                  <a:close/>
                  <a:moveTo>
                    <a:pt x="1441" y="884"/>
                  </a:moveTo>
                  <a:cubicBezTo>
                    <a:pt x="1441" y="885"/>
                    <a:pt x="1441" y="885"/>
                    <a:pt x="1441" y="885"/>
                  </a:cubicBezTo>
                  <a:cubicBezTo>
                    <a:pt x="1442" y="884"/>
                    <a:pt x="1442" y="884"/>
                    <a:pt x="1442" y="884"/>
                  </a:cubicBezTo>
                  <a:cubicBezTo>
                    <a:pt x="1441" y="884"/>
                    <a:pt x="1441" y="884"/>
                    <a:pt x="1441" y="884"/>
                  </a:cubicBezTo>
                  <a:close/>
                  <a:moveTo>
                    <a:pt x="1448" y="908"/>
                  </a:moveTo>
                  <a:cubicBezTo>
                    <a:pt x="1449" y="907"/>
                    <a:pt x="1449" y="907"/>
                    <a:pt x="1449" y="907"/>
                  </a:cubicBezTo>
                  <a:cubicBezTo>
                    <a:pt x="1448" y="907"/>
                    <a:pt x="1448" y="907"/>
                    <a:pt x="1448" y="907"/>
                  </a:cubicBezTo>
                  <a:cubicBezTo>
                    <a:pt x="1448" y="908"/>
                    <a:pt x="1448" y="908"/>
                    <a:pt x="1448" y="908"/>
                  </a:cubicBezTo>
                  <a:close/>
                  <a:moveTo>
                    <a:pt x="1442" y="881"/>
                  </a:moveTo>
                  <a:cubicBezTo>
                    <a:pt x="1441" y="882"/>
                    <a:pt x="1441" y="882"/>
                    <a:pt x="1441" y="882"/>
                  </a:cubicBezTo>
                  <a:cubicBezTo>
                    <a:pt x="1442" y="882"/>
                    <a:pt x="1442" y="882"/>
                    <a:pt x="1442" y="882"/>
                  </a:cubicBezTo>
                  <a:cubicBezTo>
                    <a:pt x="1442" y="881"/>
                    <a:pt x="1442" y="881"/>
                    <a:pt x="1442" y="881"/>
                  </a:cubicBezTo>
                  <a:close/>
                  <a:moveTo>
                    <a:pt x="1450" y="894"/>
                  </a:moveTo>
                  <a:cubicBezTo>
                    <a:pt x="1451" y="893"/>
                    <a:pt x="1451" y="893"/>
                    <a:pt x="1451" y="893"/>
                  </a:cubicBezTo>
                  <a:cubicBezTo>
                    <a:pt x="1451" y="892"/>
                    <a:pt x="1451" y="892"/>
                    <a:pt x="1451" y="892"/>
                  </a:cubicBezTo>
                  <a:cubicBezTo>
                    <a:pt x="1450" y="890"/>
                    <a:pt x="1450" y="890"/>
                    <a:pt x="1450" y="890"/>
                  </a:cubicBezTo>
                  <a:cubicBezTo>
                    <a:pt x="1451" y="889"/>
                    <a:pt x="1451" y="889"/>
                    <a:pt x="1451" y="889"/>
                  </a:cubicBezTo>
                  <a:cubicBezTo>
                    <a:pt x="1451" y="886"/>
                    <a:pt x="1451" y="886"/>
                    <a:pt x="1451" y="886"/>
                  </a:cubicBezTo>
                  <a:cubicBezTo>
                    <a:pt x="1450" y="885"/>
                    <a:pt x="1450" y="885"/>
                    <a:pt x="1450" y="885"/>
                  </a:cubicBezTo>
                  <a:cubicBezTo>
                    <a:pt x="1450" y="882"/>
                    <a:pt x="1450" y="882"/>
                    <a:pt x="1450" y="882"/>
                  </a:cubicBezTo>
                  <a:cubicBezTo>
                    <a:pt x="1449" y="881"/>
                    <a:pt x="1449" y="881"/>
                    <a:pt x="1449" y="881"/>
                  </a:cubicBezTo>
                  <a:cubicBezTo>
                    <a:pt x="1448" y="880"/>
                    <a:pt x="1448" y="880"/>
                    <a:pt x="1448" y="880"/>
                  </a:cubicBezTo>
                  <a:cubicBezTo>
                    <a:pt x="1447" y="879"/>
                    <a:pt x="1447" y="879"/>
                    <a:pt x="1447" y="879"/>
                  </a:cubicBezTo>
                  <a:cubicBezTo>
                    <a:pt x="1446" y="878"/>
                    <a:pt x="1446" y="878"/>
                    <a:pt x="1446" y="878"/>
                  </a:cubicBezTo>
                  <a:cubicBezTo>
                    <a:pt x="1447" y="877"/>
                    <a:pt x="1447" y="877"/>
                    <a:pt x="1447" y="877"/>
                  </a:cubicBezTo>
                  <a:cubicBezTo>
                    <a:pt x="1447" y="876"/>
                    <a:pt x="1447" y="876"/>
                    <a:pt x="1447" y="876"/>
                  </a:cubicBezTo>
                  <a:cubicBezTo>
                    <a:pt x="1445" y="877"/>
                    <a:pt x="1445" y="877"/>
                    <a:pt x="1445" y="877"/>
                  </a:cubicBezTo>
                  <a:cubicBezTo>
                    <a:pt x="1445" y="878"/>
                    <a:pt x="1445" y="878"/>
                    <a:pt x="1445" y="878"/>
                  </a:cubicBezTo>
                  <a:cubicBezTo>
                    <a:pt x="1444" y="879"/>
                    <a:pt x="1444" y="879"/>
                    <a:pt x="1444" y="879"/>
                  </a:cubicBezTo>
                  <a:cubicBezTo>
                    <a:pt x="1444" y="880"/>
                    <a:pt x="1444" y="880"/>
                    <a:pt x="1444" y="880"/>
                  </a:cubicBezTo>
                  <a:cubicBezTo>
                    <a:pt x="1444" y="881"/>
                    <a:pt x="1444" y="881"/>
                    <a:pt x="1444" y="881"/>
                  </a:cubicBezTo>
                  <a:cubicBezTo>
                    <a:pt x="1443" y="883"/>
                    <a:pt x="1443" y="883"/>
                    <a:pt x="1443" y="883"/>
                  </a:cubicBezTo>
                  <a:cubicBezTo>
                    <a:pt x="1443" y="884"/>
                    <a:pt x="1443" y="884"/>
                    <a:pt x="1443" y="884"/>
                  </a:cubicBezTo>
                  <a:cubicBezTo>
                    <a:pt x="1442" y="886"/>
                    <a:pt x="1442" y="886"/>
                    <a:pt x="1442" y="886"/>
                  </a:cubicBezTo>
                  <a:cubicBezTo>
                    <a:pt x="1441" y="885"/>
                    <a:pt x="1441" y="885"/>
                    <a:pt x="1441" y="885"/>
                  </a:cubicBezTo>
                  <a:cubicBezTo>
                    <a:pt x="1440" y="887"/>
                    <a:pt x="1440" y="887"/>
                    <a:pt x="1440" y="887"/>
                  </a:cubicBezTo>
                  <a:cubicBezTo>
                    <a:pt x="1440" y="888"/>
                    <a:pt x="1440" y="888"/>
                    <a:pt x="1440" y="888"/>
                  </a:cubicBezTo>
                  <a:cubicBezTo>
                    <a:pt x="1439" y="888"/>
                    <a:pt x="1439" y="888"/>
                    <a:pt x="1439" y="888"/>
                  </a:cubicBezTo>
                  <a:cubicBezTo>
                    <a:pt x="1439" y="886"/>
                    <a:pt x="1439" y="886"/>
                    <a:pt x="1439" y="886"/>
                  </a:cubicBezTo>
                  <a:cubicBezTo>
                    <a:pt x="1438" y="886"/>
                    <a:pt x="1438" y="886"/>
                    <a:pt x="1438" y="886"/>
                  </a:cubicBezTo>
                  <a:cubicBezTo>
                    <a:pt x="1437" y="887"/>
                    <a:pt x="1437" y="887"/>
                    <a:pt x="1437" y="887"/>
                  </a:cubicBezTo>
                  <a:cubicBezTo>
                    <a:pt x="1437" y="888"/>
                    <a:pt x="1437" y="888"/>
                    <a:pt x="1437" y="888"/>
                  </a:cubicBezTo>
                  <a:cubicBezTo>
                    <a:pt x="1438" y="890"/>
                    <a:pt x="1438" y="890"/>
                    <a:pt x="1438" y="890"/>
                  </a:cubicBezTo>
                  <a:cubicBezTo>
                    <a:pt x="1439" y="890"/>
                    <a:pt x="1439" y="890"/>
                    <a:pt x="1439" y="890"/>
                  </a:cubicBezTo>
                  <a:cubicBezTo>
                    <a:pt x="1438" y="891"/>
                    <a:pt x="1438" y="891"/>
                    <a:pt x="1438" y="891"/>
                  </a:cubicBezTo>
                  <a:cubicBezTo>
                    <a:pt x="1438" y="890"/>
                    <a:pt x="1438" y="890"/>
                    <a:pt x="1438" y="890"/>
                  </a:cubicBezTo>
                  <a:cubicBezTo>
                    <a:pt x="1436" y="891"/>
                    <a:pt x="1436" y="891"/>
                    <a:pt x="1436" y="891"/>
                  </a:cubicBezTo>
                  <a:cubicBezTo>
                    <a:pt x="1437" y="892"/>
                    <a:pt x="1437" y="892"/>
                    <a:pt x="1437" y="892"/>
                  </a:cubicBezTo>
                  <a:cubicBezTo>
                    <a:pt x="1438" y="892"/>
                    <a:pt x="1438" y="892"/>
                    <a:pt x="1438" y="892"/>
                  </a:cubicBezTo>
                  <a:cubicBezTo>
                    <a:pt x="1438" y="893"/>
                    <a:pt x="1438" y="893"/>
                    <a:pt x="1438" y="893"/>
                  </a:cubicBezTo>
                  <a:cubicBezTo>
                    <a:pt x="1437" y="894"/>
                    <a:pt x="1437" y="894"/>
                    <a:pt x="1437" y="894"/>
                  </a:cubicBezTo>
                  <a:cubicBezTo>
                    <a:pt x="1437" y="893"/>
                    <a:pt x="1437" y="893"/>
                    <a:pt x="1437" y="893"/>
                  </a:cubicBezTo>
                  <a:cubicBezTo>
                    <a:pt x="1436" y="893"/>
                    <a:pt x="1436" y="893"/>
                    <a:pt x="1436" y="893"/>
                  </a:cubicBezTo>
                  <a:cubicBezTo>
                    <a:pt x="1436" y="894"/>
                    <a:pt x="1436" y="894"/>
                    <a:pt x="1436" y="894"/>
                  </a:cubicBezTo>
                  <a:cubicBezTo>
                    <a:pt x="1434" y="896"/>
                    <a:pt x="1434" y="896"/>
                    <a:pt x="1434" y="896"/>
                  </a:cubicBezTo>
                  <a:cubicBezTo>
                    <a:pt x="1434" y="894"/>
                    <a:pt x="1434" y="894"/>
                    <a:pt x="1434" y="894"/>
                  </a:cubicBezTo>
                  <a:cubicBezTo>
                    <a:pt x="1434" y="893"/>
                    <a:pt x="1434" y="893"/>
                    <a:pt x="1434" y="893"/>
                  </a:cubicBezTo>
                  <a:cubicBezTo>
                    <a:pt x="1433" y="894"/>
                    <a:pt x="1433" y="894"/>
                    <a:pt x="1433" y="894"/>
                  </a:cubicBezTo>
                  <a:cubicBezTo>
                    <a:pt x="1433" y="895"/>
                    <a:pt x="1433" y="895"/>
                    <a:pt x="1433" y="895"/>
                  </a:cubicBezTo>
                  <a:cubicBezTo>
                    <a:pt x="1432" y="896"/>
                    <a:pt x="1432" y="896"/>
                    <a:pt x="1432" y="896"/>
                  </a:cubicBezTo>
                  <a:cubicBezTo>
                    <a:pt x="1432" y="897"/>
                    <a:pt x="1432" y="897"/>
                    <a:pt x="1432" y="897"/>
                  </a:cubicBezTo>
                  <a:cubicBezTo>
                    <a:pt x="1433" y="897"/>
                    <a:pt x="1433" y="897"/>
                    <a:pt x="1433" y="897"/>
                  </a:cubicBezTo>
                  <a:cubicBezTo>
                    <a:pt x="1433" y="898"/>
                    <a:pt x="1433" y="898"/>
                    <a:pt x="1433" y="898"/>
                  </a:cubicBezTo>
                  <a:cubicBezTo>
                    <a:pt x="1432" y="898"/>
                    <a:pt x="1432" y="898"/>
                    <a:pt x="1432" y="898"/>
                  </a:cubicBezTo>
                  <a:cubicBezTo>
                    <a:pt x="1431" y="899"/>
                    <a:pt x="1431" y="899"/>
                    <a:pt x="1431" y="899"/>
                  </a:cubicBezTo>
                  <a:cubicBezTo>
                    <a:pt x="1431" y="898"/>
                    <a:pt x="1431" y="898"/>
                    <a:pt x="1431" y="898"/>
                  </a:cubicBezTo>
                  <a:cubicBezTo>
                    <a:pt x="1430" y="898"/>
                    <a:pt x="1430" y="898"/>
                    <a:pt x="1430" y="898"/>
                  </a:cubicBezTo>
                  <a:cubicBezTo>
                    <a:pt x="1431" y="897"/>
                    <a:pt x="1431" y="897"/>
                    <a:pt x="1431" y="897"/>
                  </a:cubicBezTo>
                  <a:cubicBezTo>
                    <a:pt x="1430" y="897"/>
                    <a:pt x="1430" y="897"/>
                    <a:pt x="1430" y="897"/>
                  </a:cubicBezTo>
                  <a:cubicBezTo>
                    <a:pt x="1428" y="899"/>
                    <a:pt x="1428" y="899"/>
                    <a:pt x="1428" y="899"/>
                  </a:cubicBezTo>
                  <a:cubicBezTo>
                    <a:pt x="1428" y="900"/>
                    <a:pt x="1428" y="900"/>
                    <a:pt x="1428" y="900"/>
                  </a:cubicBezTo>
                  <a:cubicBezTo>
                    <a:pt x="1428" y="901"/>
                    <a:pt x="1428" y="901"/>
                    <a:pt x="1428" y="901"/>
                  </a:cubicBezTo>
                  <a:cubicBezTo>
                    <a:pt x="1428" y="902"/>
                    <a:pt x="1428" y="902"/>
                    <a:pt x="1428" y="902"/>
                  </a:cubicBezTo>
                  <a:cubicBezTo>
                    <a:pt x="1427" y="902"/>
                    <a:pt x="1427" y="902"/>
                    <a:pt x="1427" y="902"/>
                  </a:cubicBezTo>
                  <a:cubicBezTo>
                    <a:pt x="1426" y="901"/>
                    <a:pt x="1426" y="901"/>
                    <a:pt x="1426" y="901"/>
                  </a:cubicBezTo>
                  <a:cubicBezTo>
                    <a:pt x="1426" y="900"/>
                    <a:pt x="1426" y="900"/>
                    <a:pt x="1426" y="900"/>
                  </a:cubicBezTo>
                  <a:cubicBezTo>
                    <a:pt x="1426" y="899"/>
                    <a:pt x="1426" y="899"/>
                    <a:pt x="1426" y="899"/>
                  </a:cubicBezTo>
                  <a:cubicBezTo>
                    <a:pt x="1424" y="901"/>
                    <a:pt x="1424" y="901"/>
                    <a:pt x="1424" y="901"/>
                  </a:cubicBezTo>
                  <a:cubicBezTo>
                    <a:pt x="1423" y="900"/>
                    <a:pt x="1423" y="900"/>
                    <a:pt x="1423" y="900"/>
                  </a:cubicBezTo>
                  <a:cubicBezTo>
                    <a:pt x="1422" y="900"/>
                    <a:pt x="1422" y="900"/>
                    <a:pt x="1422" y="900"/>
                  </a:cubicBezTo>
                  <a:cubicBezTo>
                    <a:pt x="1422" y="902"/>
                    <a:pt x="1422" y="902"/>
                    <a:pt x="1422" y="902"/>
                  </a:cubicBezTo>
                  <a:cubicBezTo>
                    <a:pt x="1421" y="902"/>
                    <a:pt x="1421" y="902"/>
                    <a:pt x="1421" y="902"/>
                  </a:cubicBezTo>
                  <a:cubicBezTo>
                    <a:pt x="1421" y="901"/>
                    <a:pt x="1421" y="901"/>
                    <a:pt x="1421" y="901"/>
                  </a:cubicBezTo>
                  <a:cubicBezTo>
                    <a:pt x="1420" y="901"/>
                    <a:pt x="1420" y="901"/>
                    <a:pt x="1420" y="901"/>
                  </a:cubicBezTo>
                  <a:cubicBezTo>
                    <a:pt x="1420" y="902"/>
                    <a:pt x="1420" y="902"/>
                    <a:pt x="1420" y="902"/>
                  </a:cubicBezTo>
                  <a:cubicBezTo>
                    <a:pt x="1419" y="901"/>
                    <a:pt x="1419" y="901"/>
                    <a:pt x="1419" y="901"/>
                  </a:cubicBezTo>
                  <a:cubicBezTo>
                    <a:pt x="1417" y="903"/>
                    <a:pt x="1417" y="903"/>
                    <a:pt x="1417" y="903"/>
                  </a:cubicBezTo>
                  <a:cubicBezTo>
                    <a:pt x="1416" y="903"/>
                    <a:pt x="1416" y="903"/>
                    <a:pt x="1416" y="903"/>
                  </a:cubicBezTo>
                  <a:cubicBezTo>
                    <a:pt x="1415" y="903"/>
                    <a:pt x="1415" y="903"/>
                    <a:pt x="1415" y="903"/>
                  </a:cubicBezTo>
                  <a:cubicBezTo>
                    <a:pt x="1414" y="903"/>
                    <a:pt x="1414" y="903"/>
                    <a:pt x="1414" y="903"/>
                  </a:cubicBezTo>
                  <a:cubicBezTo>
                    <a:pt x="1414" y="904"/>
                    <a:pt x="1414" y="904"/>
                    <a:pt x="1414" y="904"/>
                  </a:cubicBezTo>
                  <a:cubicBezTo>
                    <a:pt x="1414" y="906"/>
                    <a:pt x="1414" y="906"/>
                    <a:pt x="1414" y="906"/>
                  </a:cubicBezTo>
                  <a:cubicBezTo>
                    <a:pt x="1412" y="909"/>
                    <a:pt x="1412" y="909"/>
                    <a:pt x="1412" y="909"/>
                  </a:cubicBezTo>
                  <a:cubicBezTo>
                    <a:pt x="1410" y="911"/>
                    <a:pt x="1410" y="911"/>
                    <a:pt x="1410" y="911"/>
                  </a:cubicBezTo>
                  <a:cubicBezTo>
                    <a:pt x="1410" y="912"/>
                    <a:pt x="1410" y="912"/>
                    <a:pt x="1410" y="912"/>
                  </a:cubicBezTo>
                  <a:cubicBezTo>
                    <a:pt x="1411" y="913"/>
                    <a:pt x="1411" y="913"/>
                    <a:pt x="1411" y="913"/>
                  </a:cubicBezTo>
                  <a:cubicBezTo>
                    <a:pt x="1410" y="914"/>
                    <a:pt x="1410" y="914"/>
                    <a:pt x="1410" y="914"/>
                  </a:cubicBezTo>
                  <a:cubicBezTo>
                    <a:pt x="1411" y="916"/>
                    <a:pt x="1411" y="916"/>
                    <a:pt x="1411" y="916"/>
                  </a:cubicBezTo>
                  <a:cubicBezTo>
                    <a:pt x="1411" y="917"/>
                    <a:pt x="1411" y="917"/>
                    <a:pt x="1411" y="917"/>
                  </a:cubicBezTo>
                  <a:cubicBezTo>
                    <a:pt x="1413" y="921"/>
                    <a:pt x="1413" y="921"/>
                    <a:pt x="1413" y="921"/>
                  </a:cubicBezTo>
                  <a:cubicBezTo>
                    <a:pt x="1413" y="922"/>
                    <a:pt x="1413" y="922"/>
                    <a:pt x="1413" y="922"/>
                  </a:cubicBezTo>
                  <a:cubicBezTo>
                    <a:pt x="1414" y="923"/>
                    <a:pt x="1414" y="923"/>
                    <a:pt x="1414" y="923"/>
                  </a:cubicBezTo>
                  <a:cubicBezTo>
                    <a:pt x="1413" y="924"/>
                    <a:pt x="1413" y="924"/>
                    <a:pt x="1413" y="924"/>
                  </a:cubicBezTo>
                  <a:cubicBezTo>
                    <a:pt x="1413" y="925"/>
                    <a:pt x="1413" y="925"/>
                    <a:pt x="1413" y="925"/>
                  </a:cubicBezTo>
                  <a:cubicBezTo>
                    <a:pt x="1413" y="928"/>
                    <a:pt x="1413" y="928"/>
                    <a:pt x="1413" y="928"/>
                  </a:cubicBezTo>
                  <a:cubicBezTo>
                    <a:pt x="1411" y="929"/>
                    <a:pt x="1411" y="929"/>
                    <a:pt x="1411" y="929"/>
                  </a:cubicBezTo>
                  <a:cubicBezTo>
                    <a:pt x="1411" y="930"/>
                    <a:pt x="1411" y="930"/>
                    <a:pt x="1411" y="930"/>
                  </a:cubicBezTo>
                  <a:cubicBezTo>
                    <a:pt x="1410" y="930"/>
                    <a:pt x="1410" y="930"/>
                    <a:pt x="1410" y="930"/>
                  </a:cubicBezTo>
                  <a:cubicBezTo>
                    <a:pt x="1410" y="932"/>
                    <a:pt x="1410" y="932"/>
                    <a:pt x="1410" y="932"/>
                  </a:cubicBezTo>
                  <a:cubicBezTo>
                    <a:pt x="1409" y="932"/>
                    <a:pt x="1409" y="932"/>
                    <a:pt x="1409" y="932"/>
                  </a:cubicBezTo>
                  <a:cubicBezTo>
                    <a:pt x="1409" y="935"/>
                    <a:pt x="1409" y="935"/>
                    <a:pt x="1409" y="935"/>
                  </a:cubicBezTo>
                  <a:cubicBezTo>
                    <a:pt x="1408" y="936"/>
                    <a:pt x="1408" y="936"/>
                    <a:pt x="1408" y="936"/>
                  </a:cubicBezTo>
                  <a:cubicBezTo>
                    <a:pt x="1406" y="936"/>
                    <a:pt x="1406" y="936"/>
                    <a:pt x="1406" y="936"/>
                  </a:cubicBezTo>
                  <a:cubicBezTo>
                    <a:pt x="1406" y="937"/>
                    <a:pt x="1406" y="937"/>
                    <a:pt x="1406" y="937"/>
                  </a:cubicBezTo>
                  <a:cubicBezTo>
                    <a:pt x="1406" y="939"/>
                    <a:pt x="1406" y="939"/>
                    <a:pt x="1406" y="939"/>
                  </a:cubicBezTo>
                  <a:cubicBezTo>
                    <a:pt x="1404" y="940"/>
                    <a:pt x="1404" y="940"/>
                    <a:pt x="1404" y="940"/>
                  </a:cubicBezTo>
                  <a:cubicBezTo>
                    <a:pt x="1404" y="942"/>
                    <a:pt x="1404" y="942"/>
                    <a:pt x="1404" y="942"/>
                  </a:cubicBezTo>
                  <a:cubicBezTo>
                    <a:pt x="1404" y="943"/>
                    <a:pt x="1404" y="943"/>
                    <a:pt x="1404" y="943"/>
                  </a:cubicBezTo>
                  <a:cubicBezTo>
                    <a:pt x="1404" y="944"/>
                    <a:pt x="1404" y="944"/>
                    <a:pt x="1404" y="944"/>
                  </a:cubicBezTo>
                  <a:cubicBezTo>
                    <a:pt x="1404" y="946"/>
                    <a:pt x="1404" y="946"/>
                    <a:pt x="1404" y="946"/>
                  </a:cubicBezTo>
                  <a:cubicBezTo>
                    <a:pt x="1406" y="948"/>
                    <a:pt x="1406" y="948"/>
                    <a:pt x="1406" y="948"/>
                  </a:cubicBezTo>
                  <a:cubicBezTo>
                    <a:pt x="1406" y="949"/>
                    <a:pt x="1406" y="949"/>
                    <a:pt x="1406" y="949"/>
                  </a:cubicBezTo>
                  <a:cubicBezTo>
                    <a:pt x="1406" y="950"/>
                    <a:pt x="1406" y="950"/>
                    <a:pt x="1406" y="950"/>
                  </a:cubicBezTo>
                  <a:cubicBezTo>
                    <a:pt x="1407" y="950"/>
                    <a:pt x="1407" y="950"/>
                    <a:pt x="1407" y="950"/>
                  </a:cubicBezTo>
                  <a:cubicBezTo>
                    <a:pt x="1407" y="951"/>
                    <a:pt x="1407" y="951"/>
                    <a:pt x="1407" y="951"/>
                  </a:cubicBezTo>
                  <a:cubicBezTo>
                    <a:pt x="1406" y="951"/>
                    <a:pt x="1406" y="951"/>
                    <a:pt x="1406" y="951"/>
                  </a:cubicBezTo>
                  <a:cubicBezTo>
                    <a:pt x="1406" y="952"/>
                    <a:pt x="1406" y="952"/>
                    <a:pt x="1406" y="952"/>
                  </a:cubicBezTo>
                  <a:cubicBezTo>
                    <a:pt x="1406" y="954"/>
                    <a:pt x="1406" y="954"/>
                    <a:pt x="1406" y="954"/>
                  </a:cubicBezTo>
                  <a:cubicBezTo>
                    <a:pt x="1406" y="957"/>
                    <a:pt x="1406" y="957"/>
                    <a:pt x="1406" y="957"/>
                  </a:cubicBezTo>
                  <a:cubicBezTo>
                    <a:pt x="1406" y="958"/>
                    <a:pt x="1406" y="958"/>
                    <a:pt x="1406" y="958"/>
                  </a:cubicBezTo>
                  <a:cubicBezTo>
                    <a:pt x="1407" y="959"/>
                    <a:pt x="1407" y="959"/>
                    <a:pt x="1407" y="959"/>
                  </a:cubicBezTo>
                  <a:cubicBezTo>
                    <a:pt x="1408" y="960"/>
                    <a:pt x="1408" y="960"/>
                    <a:pt x="1408" y="960"/>
                  </a:cubicBezTo>
                  <a:cubicBezTo>
                    <a:pt x="1409" y="961"/>
                    <a:pt x="1409" y="961"/>
                    <a:pt x="1409" y="961"/>
                  </a:cubicBezTo>
                  <a:cubicBezTo>
                    <a:pt x="1410" y="962"/>
                    <a:pt x="1410" y="962"/>
                    <a:pt x="1410" y="962"/>
                  </a:cubicBezTo>
                  <a:cubicBezTo>
                    <a:pt x="1411" y="962"/>
                    <a:pt x="1411" y="962"/>
                    <a:pt x="1411" y="962"/>
                  </a:cubicBezTo>
                  <a:cubicBezTo>
                    <a:pt x="1412" y="963"/>
                    <a:pt x="1412" y="963"/>
                    <a:pt x="1412" y="963"/>
                  </a:cubicBezTo>
                  <a:cubicBezTo>
                    <a:pt x="1413" y="964"/>
                    <a:pt x="1413" y="964"/>
                    <a:pt x="1413" y="964"/>
                  </a:cubicBezTo>
                  <a:cubicBezTo>
                    <a:pt x="1414" y="964"/>
                    <a:pt x="1414" y="964"/>
                    <a:pt x="1414" y="964"/>
                  </a:cubicBezTo>
                  <a:cubicBezTo>
                    <a:pt x="1414" y="965"/>
                    <a:pt x="1414" y="965"/>
                    <a:pt x="1414" y="965"/>
                  </a:cubicBezTo>
                  <a:cubicBezTo>
                    <a:pt x="1415" y="964"/>
                    <a:pt x="1415" y="964"/>
                    <a:pt x="1415" y="964"/>
                  </a:cubicBezTo>
                  <a:cubicBezTo>
                    <a:pt x="1416" y="965"/>
                    <a:pt x="1416" y="965"/>
                    <a:pt x="1416" y="965"/>
                  </a:cubicBezTo>
                  <a:cubicBezTo>
                    <a:pt x="1418" y="964"/>
                    <a:pt x="1418" y="964"/>
                    <a:pt x="1418" y="964"/>
                  </a:cubicBezTo>
                  <a:cubicBezTo>
                    <a:pt x="1419" y="962"/>
                    <a:pt x="1419" y="962"/>
                    <a:pt x="1419" y="962"/>
                  </a:cubicBezTo>
                  <a:cubicBezTo>
                    <a:pt x="1423" y="962"/>
                    <a:pt x="1423" y="962"/>
                    <a:pt x="1423" y="962"/>
                  </a:cubicBezTo>
                  <a:cubicBezTo>
                    <a:pt x="1424" y="962"/>
                    <a:pt x="1424" y="962"/>
                    <a:pt x="1424" y="962"/>
                  </a:cubicBezTo>
                  <a:cubicBezTo>
                    <a:pt x="1426" y="961"/>
                    <a:pt x="1426" y="961"/>
                    <a:pt x="1426" y="961"/>
                  </a:cubicBezTo>
                  <a:cubicBezTo>
                    <a:pt x="1427" y="960"/>
                    <a:pt x="1427" y="960"/>
                    <a:pt x="1427" y="960"/>
                  </a:cubicBezTo>
                  <a:cubicBezTo>
                    <a:pt x="1428" y="960"/>
                    <a:pt x="1428" y="960"/>
                    <a:pt x="1428" y="960"/>
                  </a:cubicBezTo>
                  <a:cubicBezTo>
                    <a:pt x="1428" y="958"/>
                    <a:pt x="1428" y="958"/>
                    <a:pt x="1428" y="958"/>
                  </a:cubicBezTo>
                  <a:cubicBezTo>
                    <a:pt x="1429" y="957"/>
                    <a:pt x="1429" y="957"/>
                    <a:pt x="1429" y="957"/>
                  </a:cubicBezTo>
                  <a:cubicBezTo>
                    <a:pt x="1430" y="955"/>
                    <a:pt x="1430" y="955"/>
                    <a:pt x="1430" y="955"/>
                  </a:cubicBezTo>
                  <a:cubicBezTo>
                    <a:pt x="1431" y="955"/>
                    <a:pt x="1431" y="955"/>
                    <a:pt x="1431" y="955"/>
                  </a:cubicBezTo>
                  <a:cubicBezTo>
                    <a:pt x="1431" y="953"/>
                    <a:pt x="1431" y="953"/>
                    <a:pt x="1431" y="953"/>
                  </a:cubicBezTo>
                  <a:cubicBezTo>
                    <a:pt x="1430" y="952"/>
                    <a:pt x="1430" y="952"/>
                    <a:pt x="1430" y="952"/>
                  </a:cubicBezTo>
                  <a:cubicBezTo>
                    <a:pt x="1431" y="952"/>
                    <a:pt x="1431" y="952"/>
                    <a:pt x="1431" y="952"/>
                  </a:cubicBezTo>
                  <a:cubicBezTo>
                    <a:pt x="1432" y="950"/>
                    <a:pt x="1432" y="950"/>
                    <a:pt x="1432" y="950"/>
                  </a:cubicBezTo>
                  <a:cubicBezTo>
                    <a:pt x="1432" y="949"/>
                    <a:pt x="1432" y="949"/>
                    <a:pt x="1432" y="949"/>
                  </a:cubicBezTo>
                  <a:cubicBezTo>
                    <a:pt x="1433" y="948"/>
                    <a:pt x="1433" y="948"/>
                    <a:pt x="1433" y="948"/>
                  </a:cubicBezTo>
                  <a:cubicBezTo>
                    <a:pt x="1434" y="943"/>
                    <a:pt x="1434" y="943"/>
                    <a:pt x="1434" y="943"/>
                  </a:cubicBezTo>
                  <a:cubicBezTo>
                    <a:pt x="1435" y="941"/>
                    <a:pt x="1435" y="941"/>
                    <a:pt x="1435" y="941"/>
                  </a:cubicBezTo>
                  <a:cubicBezTo>
                    <a:pt x="1436" y="940"/>
                    <a:pt x="1436" y="940"/>
                    <a:pt x="1436" y="940"/>
                  </a:cubicBezTo>
                  <a:cubicBezTo>
                    <a:pt x="1436" y="937"/>
                    <a:pt x="1436" y="937"/>
                    <a:pt x="1436" y="937"/>
                  </a:cubicBezTo>
                  <a:cubicBezTo>
                    <a:pt x="1438" y="934"/>
                    <a:pt x="1438" y="934"/>
                    <a:pt x="1438" y="934"/>
                  </a:cubicBezTo>
                  <a:cubicBezTo>
                    <a:pt x="1440" y="929"/>
                    <a:pt x="1440" y="929"/>
                    <a:pt x="1440" y="929"/>
                  </a:cubicBezTo>
                  <a:cubicBezTo>
                    <a:pt x="1441" y="928"/>
                    <a:pt x="1441" y="928"/>
                    <a:pt x="1441" y="928"/>
                  </a:cubicBezTo>
                  <a:cubicBezTo>
                    <a:pt x="1441" y="925"/>
                    <a:pt x="1441" y="925"/>
                    <a:pt x="1441" y="925"/>
                  </a:cubicBezTo>
                  <a:cubicBezTo>
                    <a:pt x="1442" y="923"/>
                    <a:pt x="1442" y="923"/>
                    <a:pt x="1442" y="923"/>
                  </a:cubicBezTo>
                  <a:cubicBezTo>
                    <a:pt x="1442" y="922"/>
                    <a:pt x="1442" y="922"/>
                    <a:pt x="1442" y="922"/>
                  </a:cubicBezTo>
                  <a:cubicBezTo>
                    <a:pt x="1444" y="920"/>
                    <a:pt x="1444" y="920"/>
                    <a:pt x="1444" y="920"/>
                  </a:cubicBezTo>
                  <a:cubicBezTo>
                    <a:pt x="1444" y="916"/>
                    <a:pt x="1444" y="916"/>
                    <a:pt x="1444" y="916"/>
                  </a:cubicBezTo>
                  <a:cubicBezTo>
                    <a:pt x="1445" y="914"/>
                    <a:pt x="1445" y="914"/>
                    <a:pt x="1445" y="914"/>
                  </a:cubicBezTo>
                  <a:cubicBezTo>
                    <a:pt x="1446" y="913"/>
                    <a:pt x="1446" y="913"/>
                    <a:pt x="1446" y="913"/>
                  </a:cubicBezTo>
                  <a:cubicBezTo>
                    <a:pt x="1446" y="911"/>
                    <a:pt x="1446" y="911"/>
                    <a:pt x="1446" y="911"/>
                  </a:cubicBezTo>
                  <a:cubicBezTo>
                    <a:pt x="1445" y="910"/>
                    <a:pt x="1445" y="910"/>
                    <a:pt x="1445" y="910"/>
                  </a:cubicBezTo>
                  <a:cubicBezTo>
                    <a:pt x="1446" y="909"/>
                    <a:pt x="1446" y="909"/>
                    <a:pt x="1446" y="909"/>
                  </a:cubicBezTo>
                  <a:cubicBezTo>
                    <a:pt x="1447" y="907"/>
                    <a:pt x="1447" y="907"/>
                    <a:pt x="1447" y="907"/>
                  </a:cubicBezTo>
                  <a:cubicBezTo>
                    <a:pt x="1447" y="906"/>
                    <a:pt x="1447" y="906"/>
                    <a:pt x="1447" y="906"/>
                  </a:cubicBezTo>
                  <a:cubicBezTo>
                    <a:pt x="1448" y="905"/>
                    <a:pt x="1448" y="905"/>
                    <a:pt x="1448" y="905"/>
                  </a:cubicBezTo>
                  <a:cubicBezTo>
                    <a:pt x="1448" y="904"/>
                    <a:pt x="1448" y="904"/>
                    <a:pt x="1448" y="904"/>
                  </a:cubicBezTo>
                  <a:cubicBezTo>
                    <a:pt x="1447" y="903"/>
                    <a:pt x="1447" y="903"/>
                    <a:pt x="1447" y="903"/>
                  </a:cubicBezTo>
                  <a:cubicBezTo>
                    <a:pt x="1448" y="902"/>
                    <a:pt x="1448" y="902"/>
                    <a:pt x="1448" y="902"/>
                  </a:cubicBezTo>
                  <a:cubicBezTo>
                    <a:pt x="1447" y="900"/>
                    <a:pt x="1447" y="900"/>
                    <a:pt x="1447" y="900"/>
                  </a:cubicBezTo>
                  <a:cubicBezTo>
                    <a:pt x="1447" y="899"/>
                    <a:pt x="1447" y="899"/>
                    <a:pt x="1447" y="899"/>
                  </a:cubicBezTo>
                  <a:cubicBezTo>
                    <a:pt x="1448" y="898"/>
                    <a:pt x="1448" y="898"/>
                    <a:pt x="1448" y="898"/>
                  </a:cubicBezTo>
                  <a:cubicBezTo>
                    <a:pt x="1448" y="899"/>
                    <a:pt x="1448" y="899"/>
                    <a:pt x="1448" y="899"/>
                  </a:cubicBezTo>
                  <a:cubicBezTo>
                    <a:pt x="1449" y="900"/>
                    <a:pt x="1449" y="900"/>
                    <a:pt x="1449" y="900"/>
                  </a:cubicBezTo>
                  <a:cubicBezTo>
                    <a:pt x="1450" y="901"/>
                    <a:pt x="1450" y="901"/>
                    <a:pt x="1450" y="901"/>
                  </a:cubicBezTo>
                  <a:cubicBezTo>
                    <a:pt x="1451" y="902"/>
                    <a:pt x="1451" y="902"/>
                    <a:pt x="1451" y="902"/>
                  </a:cubicBezTo>
                  <a:cubicBezTo>
                    <a:pt x="1451" y="901"/>
                    <a:pt x="1451" y="901"/>
                    <a:pt x="1451" y="901"/>
                  </a:cubicBezTo>
                  <a:cubicBezTo>
                    <a:pt x="1451" y="900"/>
                    <a:pt x="1451" y="900"/>
                    <a:pt x="1451" y="900"/>
                  </a:cubicBezTo>
                  <a:cubicBezTo>
                    <a:pt x="1451" y="899"/>
                    <a:pt x="1451" y="899"/>
                    <a:pt x="1451" y="899"/>
                  </a:cubicBezTo>
                  <a:cubicBezTo>
                    <a:pt x="1452" y="898"/>
                    <a:pt x="1452" y="898"/>
                    <a:pt x="1452" y="898"/>
                  </a:cubicBezTo>
                  <a:cubicBezTo>
                    <a:pt x="1452" y="897"/>
                    <a:pt x="1452" y="897"/>
                    <a:pt x="1452" y="897"/>
                  </a:cubicBezTo>
                  <a:cubicBezTo>
                    <a:pt x="1451" y="895"/>
                    <a:pt x="1451" y="895"/>
                    <a:pt x="1451" y="895"/>
                  </a:cubicBezTo>
                  <a:cubicBezTo>
                    <a:pt x="1450" y="894"/>
                    <a:pt x="1450" y="894"/>
                    <a:pt x="1450" y="894"/>
                  </a:cubicBezTo>
                  <a:close/>
                  <a:moveTo>
                    <a:pt x="1440" y="884"/>
                  </a:moveTo>
                  <a:cubicBezTo>
                    <a:pt x="1439" y="884"/>
                    <a:pt x="1439" y="884"/>
                    <a:pt x="1439" y="884"/>
                  </a:cubicBezTo>
                  <a:cubicBezTo>
                    <a:pt x="1439" y="885"/>
                    <a:pt x="1439" y="885"/>
                    <a:pt x="1439" y="885"/>
                  </a:cubicBezTo>
                  <a:cubicBezTo>
                    <a:pt x="1440" y="885"/>
                    <a:pt x="1440" y="885"/>
                    <a:pt x="1440" y="885"/>
                  </a:cubicBezTo>
                  <a:cubicBezTo>
                    <a:pt x="1440" y="884"/>
                    <a:pt x="1440" y="884"/>
                    <a:pt x="1440" y="884"/>
                  </a:cubicBezTo>
                  <a:close/>
                  <a:moveTo>
                    <a:pt x="2009" y="1108"/>
                  </a:moveTo>
                  <a:cubicBezTo>
                    <a:pt x="2009" y="1108"/>
                    <a:pt x="2009" y="1108"/>
                    <a:pt x="2009" y="1109"/>
                  </a:cubicBezTo>
                  <a:cubicBezTo>
                    <a:pt x="2009" y="1109"/>
                    <a:pt x="2009" y="1109"/>
                    <a:pt x="2010" y="1108"/>
                  </a:cubicBezTo>
                  <a:cubicBezTo>
                    <a:pt x="2010" y="1108"/>
                    <a:pt x="2010" y="1108"/>
                    <a:pt x="2010" y="1107"/>
                  </a:cubicBezTo>
                  <a:cubicBezTo>
                    <a:pt x="2010" y="1107"/>
                    <a:pt x="2010" y="1107"/>
                    <a:pt x="2009" y="1108"/>
                  </a:cubicBezTo>
                  <a:close/>
                  <a:moveTo>
                    <a:pt x="2011" y="1109"/>
                  </a:moveTo>
                  <a:cubicBezTo>
                    <a:pt x="2011" y="1108"/>
                    <a:pt x="2011" y="1108"/>
                    <a:pt x="2011" y="1108"/>
                  </a:cubicBezTo>
                  <a:cubicBezTo>
                    <a:pt x="2010" y="1108"/>
                    <a:pt x="2010" y="1108"/>
                    <a:pt x="2010" y="1108"/>
                  </a:cubicBezTo>
                  <a:cubicBezTo>
                    <a:pt x="2010" y="1109"/>
                    <a:pt x="2010" y="1109"/>
                    <a:pt x="2010" y="1109"/>
                  </a:cubicBezTo>
                  <a:cubicBezTo>
                    <a:pt x="2011" y="1109"/>
                    <a:pt x="2011" y="1109"/>
                    <a:pt x="2011" y="1109"/>
                  </a:cubicBezTo>
                  <a:close/>
                  <a:moveTo>
                    <a:pt x="1994" y="892"/>
                  </a:moveTo>
                  <a:cubicBezTo>
                    <a:pt x="1994" y="892"/>
                    <a:pt x="1994" y="892"/>
                    <a:pt x="1994" y="893"/>
                  </a:cubicBezTo>
                  <a:cubicBezTo>
                    <a:pt x="1994" y="893"/>
                    <a:pt x="1994" y="893"/>
                    <a:pt x="1995" y="893"/>
                  </a:cubicBezTo>
                  <a:cubicBezTo>
                    <a:pt x="1995" y="893"/>
                    <a:pt x="1995" y="893"/>
                    <a:pt x="1994" y="892"/>
                  </a:cubicBezTo>
                  <a:close/>
                  <a:moveTo>
                    <a:pt x="2010" y="1111"/>
                  </a:moveTo>
                  <a:cubicBezTo>
                    <a:pt x="2011" y="1111"/>
                    <a:pt x="2011" y="1111"/>
                    <a:pt x="2011" y="1111"/>
                  </a:cubicBezTo>
                  <a:cubicBezTo>
                    <a:pt x="2011" y="1110"/>
                    <a:pt x="2011" y="1110"/>
                    <a:pt x="2011" y="1110"/>
                  </a:cubicBezTo>
                  <a:cubicBezTo>
                    <a:pt x="2010" y="1110"/>
                    <a:pt x="2010" y="1110"/>
                    <a:pt x="2010" y="1110"/>
                  </a:cubicBezTo>
                  <a:cubicBezTo>
                    <a:pt x="2010" y="1111"/>
                    <a:pt x="2010" y="1111"/>
                    <a:pt x="2010" y="1111"/>
                  </a:cubicBezTo>
                  <a:close/>
                  <a:moveTo>
                    <a:pt x="2092" y="974"/>
                  </a:moveTo>
                  <a:cubicBezTo>
                    <a:pt x="2092" y="974"/>
                    <a:pt x="2092" y="974"/>
                    <a:pt x="2092" y="975"/>
                  </a:cubicBezTo>
                  <a:cubicBezTo>
                    <a:pt x="2092" y="975"/>
                    <a:pt x="2092" y="975"/>
                    <a:pt x="2091" y="977"/>
                  </a:cubicBezTo>
                  <a:cubicBezTo>
                    <a:pt x="2091" y="977"/>
                    <a:pt x="2091" y="977"/>
                    <a:pt x="2090" y="978"/>
                  </a:cubicBezTo>
                  <a:cubicBezTo>
                    <a:pt x="2090" y="978"/>
                    <a:pt x="2090" y="978"/>
                    <a:pt x="2090" y="979"/>
                  </a:cubicBezTo>
                  <a:cubicBezTo>
                    <a:pt x="2090" y="979"/>
                    <a:pt x="2090" y="979"/>
                    <a:pt x="2090" y="980"/>
                  </a:cubicBezTo>
                  <a:cubicBezTo>
                    <a:pt x="2090" y="980"/>
                    <a:pt x="2090" y="980"/>
                    <a:pt x="2090" y="982"/>
                  </a:cubicBezTo>
                  <a:cubicBezTo>
                    <a:pt x="2090" y="982"/>
                    <a:pt x="2090" y="982"/>
                    <a:pt x="2091" y="982"/>
                  </a:cubicBezTo>
                  <a:cubicBezTo>
                    <a:pt x="2091" y="982"/>
                    <a:pt x="2091" y="982"/>
                    <a:pt x="2091" y="981"/>
                  </a:cubicBezTo>
                  <a:cubicBezTo>
                    <a:pt x="2091" y="981"/>
                    <a:pt x="2091" y="981"/>
                    <a:pt x="2091" y="979"/>
                  </a:cubicBezTo>
                  <a:cubicBezTo>
                    <a:pt x="2091" y="979"/>
                    <a:pt x="2091" y="979"/>
                    <a:pt x="2092" y="977"/>
                  </a:cubicBezTo>
                  <a:cubicBezTo>
                    <a:pt x="2092" y="977"/>
                    <a:pt x="2092" y="977"/>
                    <a:pt x="2093" y="975"/>
                  </a:cubicBezTo>
                  <a:cubicBezTo>
                    <a:pt x="2093" y="975"/>
                    <a:pt x="2093" y="975"/>
                    <a:pt x="2092" y="973"/>
                  </a:cubicBezTo>
                  <a:cubicBezTo>
                    <a:pt x="2092" y="973"/>
                    <a:pt x="2092" y="973"/>
                    <a:pt x="2092" y="974"/>
                  </a:cubicBezTo>
                  <a:close/>
                  <a:moveTo>
                    <a:pt x="1996" y="896"/>
                  </a:moveTo>
                  <a:cubicBezTo>
                    <a:pt x="1997" y="895"/>
                    <a:pt x="1997" y="895"/>
                    <a:pt x="1997" y="895"/>
                  </a:cubicBezTo>
                  <a:cubicBezTo>
                    <a:pt x="1998" y="895"/>
                    <a:pt x="1998" y="895"/>
                    <a:pt x="1998" y="895"/>
                  </a:cubicBezTo>
                  <a:cubicBezTo>
                    <a:pt x="1999" y="894"/>
                    <a:pt x="1999" y="894"/>
                    <a:pt x="1999" y="894"/>
                  </a:cubicBezTo>
                  <a:cubicBezTo>
                    <a:pt x="1998" y="894"/>
                    <a:pt x="1998" y="894"/>
                    <a:pt x="1998" y="894"/>
                  </a:cubicBezTo>
                  <a:cubicBezTo>
                    <a:pt x="1997" y="894"/>
                    <a:pt x="1997" y="894"/>
                    <a:pt x="1997" y="894"/>
                  </a:cubicBezTo>
                  <a:cubicBezTo>
                    <a:pt x="1998" y="893"/>
                    <a:pt x="1998" y="893"/>
                    <a:pt x="1998" y="893"/>
                  </a:cubicBezTo>
                  <a:cubicBezTo>
                    <a:pt x="1997" y="893"/>
                    <a:pt x="1997" y="893"/>
                    <a:pt x="1997" y="893"/>
                  </a:cubicBezTo>
                  <a:cubicBezTo>
                    <a:pt x="1997" y="892"/>
                    <a:pt x="1997" y="892"/>
                    <a:pt x="1997" y="892"/>
                  </a:cubicBezTo>
                  <a:cubicBezTo>
                    <a:pt x="1996" y="893"/>
                    <a:pt x="1996" y="893"/>
                    <a:pt x="1996" y="893"/>
                  </a:cubicBezTo>
                  <a:cubicBezTo>
                    <a:pt x="1995" y="894"/>
                    <a:pt x="1995" y="894"/>
                    <a:pt x="1995" y="894"/>
                  </a:cubicBezTo>
                  <a:cubicBezTo>
                    <a:pt x="1996" y="895"/>
                    <a:pt x="1996" y="895"/>
                    <a:pt x="1996" y="895"/>
                  </a:cubicBezTo>
                  <a:cubicBezTo>
                    <a:pt x="1995" y="896"/>
                    <a:pt x="1995" y="896"/>
                    <a:pt x="1995" y="896"/>
                  </a:cubicBezTo>
                  <a:cubicBezTo>
                    <a:pt x="1996" y="896"/>
                    <a:pt x="1996" y="896"/>
                    <a:pt x="1996" y="896"/>
                  </a:cubicBezTo>
                  <a:close/>
                  <a:moveTo>
                    <a:pt x="2007" y="1104"/>
                  </a:moveTo>
                  <a:cubicBezTo>
                    <a:pt x="2007" y="1104"/>
                    <a:pt x="2007" y="1104"/>
                    <a:pt x="2008" y="1102"/>
                  </a:cubicBezTo>
                  <a:cubicBezTo>
                    <a:pt x="2008" y="1102"/>
                    <a:pt x="2008" y="1102"/>
                    <a:pt x="2008" y="1100"/>
                  </a:cubicBezTo>
                  <a:cubicBezTo>
                    <a:pt x="2008" y="1100"/>
                    <a:pt x="2008" y="1100"/>
                    <a:pt x="2007" y="1099"/>
                  </a:cubicBezTo>
                  <a:cubicBezTo>
                    <a:pt x="2007" y="1099"/>
                    <a:pt x="2007" y="1099"/>
                    <a:pt x="2007" y="1100"/>
                  </a:cubicBezTo>
                  <a:cubicBezTo>
                    <a:pt x="2007" y="1100"/>
                    <a:pt x="2007" y="1100"/>
                    <a:pt x="2006" y="1101"/>
                  </a:cubicBezTo>
                  <a:cubicBezTo>
                    <a:pt x="2006" y="1101"/>
                    <a:pt x="2006" y="1101"/>
                    <a:pt x="2006" y="1102"/>
                  </a:cubicBezTo>
                  <a:cubicBezTo>
                    <a:pt x="2006" y="1102"/>
                    <a:pt x="2006" y="1102"/>
                    <a:pt x="2005" y="1103"/>
                  </a:cubicBezTo>
                  <a:cubicBezTo>
                    <a:pt x="2005" y="1103"/>
                    <a:pt x="2005" y="1103"/>
                    <a:pt x="2005" y="1104"/>
                  </a:cubicBezTo>
                  <a:cubicBezTo>
                    <a:pt x="2005" y="1104"/>
                    <a:pt x="2005" y="1104"/>
                    <a:pt x="2005" y="1105"/>
                  </a:cubicBezTo>
                  <a:cubicBezTo>
                    <a:pt x="2005" y="1105"/>
                    <a:pt x="2005" y="1105"/>
                    <a:pt x="2006" y="1105"/>
                  </a:cubicBezTo>
                  <a:cubicBezTo>
                    <a:pt x="2006" y="1105"/>
                    <a:pt x="2006" y="1105"/>
                    <a:pt x="2007" y="1104"/>
                  </a:cubicBezTo>
                  <a:close/>
                  <a:moveTo>
                    <a:pt x="1838" y="974"/>
                  </a:moveTo>
                  <a:cubicBezTo>
                    <a:pt x="1838" y="974"/>
                    <a:pt x="1838" y="974"/>
                    <a:pt x="1838" y="975"/>
                  </a:cubicBezTo>
                  <a:cubicBezTo>
                    <a:pt x="1838" y="975"/>
                    <a:pt x="1838" y="975"/>
                    <a:pt x="1838" y="978"/>
                  </a:cubicBezTo>
                  <a:cubicBezTo>
                    <a:pt x="1838" y="978"/>
                    <a:pt x="1838" y="978"/>
                    <a:pt x="1839" y="976"/>
                  </a:cubicBezTo>
                  <a:cubicBezTo>
                    <a:pt x="1839" y="976"/>
                    <a:pt x="1839" y="976"/>
                    <a:pt x="1838" y="974"/>
                  </a:cubicBezTo>
                  <a:close/>
                  <a:moveTo>
                    <a:pt x="1979" y="1062"/>
                  </a:moveTo>
                  <a:cubicBezTo>
                    <a:pt x="1980" y="1062"/>
                    <a:pt x="1980" y="1062"/>
                    <a:pt x="1980" y="1062"/>
                  </a:cubicBezTo>
                  <a:cubicBezTo>
                    <a:pt x="1980" y="1062"/>
                    <a:pt x="1980" y="1062"/>
                    <a:pt x="1981" y="1062"/>
                  </a:cubicBezTo>
                  <a:cubicBezTo>
                    <a:pt x="1981" y="1062"/>
                    <a:pt x="1981" y="1062"/>
                    <a:pt x="1980" y="1061"/>
                  </a:cubicBezTo>
                  <a:cubicBezTo>
                    <a:pt x="1980" y="1061"/>
                    <a:pt x="1980" y="1061"/>
                    <a:pt x="1979" y="1062"/>
                  </a:cubicBezTo>
                  <a:close/>
                  <a:moveTo>
                    <a:pt x="1839" y="972"/>
                  </a:moveTo>
                  <a:cubicBezTo>
                    <a:pt x="1839" y="972"/>
                    <a:pt x="1839" y="972"/>
                    <a:pt x="1839" y="970"/>
                  </a:cubicBezTo>
                  <a:cubicBezTo>
                    <a:pt x="1839" y="970"/>
                    <a:pt x="1839" y="970"/>
                    <a:pt x="1838" y="973"/>
                  </a:cubicBezTo>
                  <a:lnTo>
                    <a:pt x="1839" y="972"/>
                  </a:lnTo>
                  <a:close/>
                  <a:moveTo>
                    <a:pt x="2028" y="1114"/>
                  </a:moveTo>
                  <a:cubicBezTo>
                    <a:pt x="2028" y="1114"/>
                    <a:pt x="2028" y="1114"/>
                    <a:pt x="2027" y="1115"/>
                  </a:cubicBezTo>
                  <a:cubicBezTo>
                    <a:pt x="2027" y="1115"/>
                    <a:pt x="2027" y="1115"/>
                    <a:pt x="2027" y="1114"/>
                  </a:cubicBezTo>
                  <a:cubicBezTo>
                    <a:pt x="2027" y="1114"/>
                    <a:pt x="2027" y="1114"/>
                    <a:pt x="2026" y="1114"/>
                  </a:cubicBezTo>
                  <a:cubicBezTo>
                    <a:pt x="2026" y="1114"/>
                    <a:pt x="2026" y="1114"/>
                    <a:pt x="2025" y="1115"/>
                  </a:cubicBezTo>
                  <a:cubicBezTo>
                    <a:pt x="2025" y="1115"/>
                    <a:pt x="2025" y="1115"/>
                    <a:pt x="2025" y="1116"/>
                  </a:cubicBezTo>
                  <a:cubicBezTo>
                    <a:pt x="2025" y="1116"/>
                    <a:pt x="2025" y="1116"/>
                    <a:pt x="2021" y="1115"/>
                  </a:cubicBezTo>
                  <a:cubicBezTo>
                    <a:pt x="2021" y="1115"/>
                    <a:pt x="2021" y="1115"/>
                    <a:pt x="2020" y="1116"/>
                  </a:cubicBezTo>
                  <a:cubicBezTo>
                    <a:pt x="2020" y="1116"/>
                    <a:pt x="2020" y="1116"/>
                    <a:pt x="2020" y="1117"/>
                  </a:cubicBezTo>
                  <a:cubicBezTo>
                    <a:pt x="2020" y="1117"/>
                    <a:pt x="2020" y="1117"/>
                    <a:pt x="2019" y="1116"/>
                  </a:cubicBezTo>
                  <a:cubicBezTo>
                    <a:pt x="2019" y="1116"/>
                    <a:pt x="2019" y="1116"/>
                    <a:pt x="2018" y="1116"/>
                  </a:cubicBezTo>
                  <a:cubicBezTo>
                    <a:pt x="2018" y="1116"/>
                    <a:pt x="2018" y="1116"/>
                    <a:pt x="2017" y="1117"/>
                  </a:cubicBezTo>
                  <a:cubicBezTo>
                    <a:pt x="2017" y="1117"/>
                    <a:pt x="2017" y="1117"/>
                    <a:pt x="2016" y="1116"/>
                  </a:cubicBezTo>
                  <a:cubicBezTo>
                    <a:pt x="2016" y="1116"/>
                    <a:pt x="2016" y="1116"/>
                    <a:pt x="2014" y="1114"/>
                  </a:cubicBezTo>
                  <a:cubicBezTo>
                    <a:pt x="2014" y="1114"/>
                    <a:pt x="2014" y="1114"/>
                    <a:pt x="2012" y="1113"/>
                  </a:cubicBezTo>
                  <a:cubicBezTo>
                    <a:pt x="2012" y="1113"/>
                    <a:pt x="2012" y="1113"/>
                    <a:pt x="2012" y="1112"/>
                  </a:cubicBezTo>
                  <a:cubicBezTo>
                    <a:pt x="2012" y="1112"/>
                    <a:pt x="2012" y="1112"/>
                    <a:pt x="2011" y="1113"/>
                  </a:cubicBezTo>
                  <a:cubicBezTo>
                    <a:pt x="2011" y="1113"/>
                    <a:pt x="2011" y="1113"/>
                    <a:pt x="2011" y="1112"/>
                  </a:cubicBezTo>
                  <a:cubicBezTo>
                    <a:pt x="2011" y="1112"/>
                    <a:pt x="2011" y="1112"/>
                    <a:pt x="2009" y="1111"/>
                  </a:cubicBezTo>
                  <a:cubicBezTo>
                    <a:pt x="2009" y="1111"/>
                    <a:pt x="2009" y="1111"/>
                    <a:pt x="2008" y="1110"/>
                  </a:cubicBezTo>
                  <a:cubicBezTo>
                    <a:pt x="2008" y="1110"/>
                    <a:pt x="2008" y="1110"/>
                    <a:pt x="2008" y="1111"/>
                  </a:cubicBezTo>
                  <a:cubicBezTo>
                    <a:pt x="2008" y="1111"/>
                    <a:pt x="2008" y="1111"/>
                    <a:pt x="2008" y="1112"/>
                  </a:cubicBezTo>
                  <a:cubicBezTo>
                    <a:pt x="2008" y="1112"/>
                    <a:pt x="2008" y="1112"/>
                    <a:pt x="2007" y="1113"/>
                  </a:cubicBezTo>
                  <a:cubicBezTo>
                    <a:pt x="2007" y="1113"/>
                    <a:pt x="2007" y="1113"/>
                    <a:pt x="2007" y="1114"/>
                  </a:cubicBezTo>
                  <a:cubicBezTo>
                    <a:pt x="2007" y="1114"/>
                    <a:pt x="2007" y="1114"/>
                    <a:pt x="2008" y="1116"/>
                  </a:cubicBezTo>
                  <a:cubicBezTo>
                    <a:pt x="2008" y="1116"/>
                    <a:pt x="2008" y="1116"/>
                    <a:pt x="2007" y="1118"/>
                  </a:cubicBezTo>
                  <a:cubicBezTo>
                    <a:pt x="2007" y="1118"/>
                    <a:pt x="2007" y="1118"/>
                    <a:pt x="2007" y="1121"/>
                  </a:cubicBezTo>
                  <a:cubicBezTo>
                    <a:pt x="2007" y="1121"/>
                    <a:pt x="2007" y="1121"/>
                    <a:pt x="2008" y="1123"/>
                  </a:cubicBezTo>
                  <a:cubicBezTo>
                    <a:pt x="2008" y="1123"/>
                    <a:pt x="2008" y="1123"/>
                    <a:pt x="2007" y="1125"/>
                  </a:cubicBezTo>
                  <a:cubicBezTo>
                    <a:pt x="2007" y="1125"/>
                    <a:pt x="2007" y="1125"/>
                    <a:pt x="2008" y="1125"/>
                  </a:cubicBezTo>
                  <a:cubicBezTo>
                    <a:pt x="2008" y="1125"/>
                    <a:pt x="2008" y="1125"/>
                    <a:pt x="2008" y="1126"/>
                  </a:cubicBezTo>
                  <a:cubicBezTo>
                    <a:pt x="2008" y="1126"/>
                    <a:pt x="2008" y="1126"/>
                    <a:pt x="2009" y="1127"/>
                  </a:cubicBezTo>
                  <a:cubicBezTo>
                    <a:pt x="2009" y="1127"/>
                    <a:pt x="2009" y="1127"/>
                    <a:pt x="2008" y="1127"/>
                  </a:cubicBezTo>
                  <a:cubicBezTo>
                    <a:pt x="2008" y="1127"/>
                    <a:pt x="2008" y="1127"/>
                    <a:pt x="2007" y="1126"/>
                  </a:cubicBezTo>
                  <a:cubicBezTo>
                    <a:pt x="2007" y="1126"/>
                    <a:pt x="2007" y="1126"/>
                    <a:pt x="2006" y="1127"/>
                  </a:cubicBezTo>
                  <a:cubicBezTo>
                    <a:pt x="2006" y="1127"/>
                    <a:pt x="2006" y="1127"/>
                    <a:pt x="2006" y="1129"/>
                  </a:cubicBezTo>
                  <a:cubicBezTo>
                    <a:pt x="2006" y="1129"/>
                    <a:pt x="2006" y="1129"/>
                    <a:pt x="2007" y="1130"/>
                  </a:cubicBezTo>
                  <a:cubicBezTo>
                    <a:pt x="2007" y="1130"/>
                    <a:pt x="2007" y="1130"/>
                    <a:pt x="2007" y="1131"/>
                  </a:cubicBezTo>
                  <a:cubicBezTo>
                    <a:pt x="2007" y="1131"/>
                    <a:pt x="2007" y="1131"/>
                    <a:pt x="2007" y="1134"/>
                  </a:cubicBezTo>
                  <a:cubicBezTo>
                    <a:pt x="2007" y="1134"/>
                    <a:pt x="2007" y="1134"/>
                    <a:pt x="2008" y="1135"/>
                  </a:cubicBezTo>
                  <a:cubicBezTo>
                    <a:pt x="2008" y="1135"/>
                    <a:pt x="2008" y="1135"/>
                    <a:pt x="2007" y="1135"/>
                  </a:cubicBezTo>
                  <a:cubicBezTo>
                    <a:pt x="2007" y="1135"/>
                    <a:pt x="2007" y="1135"/>
                    <a:pt x="2008" y="1137"/>
                  </a:cubicBezTo>
                  <a:cubicBezTo>
                    <a:pt x="2008" y="1137"/>
                    <a:pt x="2008" y="1137"/>
                    <a:pt x="2009" y="1137"/>
                  </a:cubicBezTo>
                  <a:cubicBezTo>
                    <a:pt x="2009" y="1137"/>
                    <a:pt x="2009" y="1137"/>
                    <a:pt x="2008" y="1138"/>
                  </a:cubicBezTo>
                  <a:cubicBezTo>
                    <a:pt x="2008" y="1138"/>
                    <a:pt x="2008" y="1138"/>
                    <a:pt x="2008" y="1139"/>
                  </a:cubicBezTo>
                  <a:cubicBezTo>
                    <a:pt x="2009" y="1140"/>
                    <a:pt x="2009" y="1140"/>
                    <a:pt x="2009" y="1140"/>
                  </a:cubicBezTo>
                  <a:cubicBezTo>
                    <a:pt x="2009" y="1140"/>
                    <a:pt x="2009" y="1140"/>
                    <a:pt x="2010" y="1139"/>
                  </a:cubicBezTo>
                  <a:cubicBezTo>
                    <a:pt x="2010" y="1139"/>
                    <a:pt x="2010" y="1139"/>
                    <a:pt x="2011" y="1140"/>
                  </a:cubicBezTo>
                  <a:cubicBezTo>
                    <a:pt x="2011" y="1140"/>
                    <a:pt x="2011" y="1140"/>
                    <a:pt x="2012" y="1139"/>
                  </a:cubicBezTo>
                  <a:cubicBezTo>
                    <a:pt x="2012" y="1139"/>
                    <a:pt x="2012" y="1139"/>
                    <a:pt x="2012" y="1140"/>
                  </a:cubicBezTo>
                  <a:cubicBezTo>
                    <a:pt x="2012" y="1140"/>
                    <a:pt x="2012" y="1140"/>
                    <a:pt x="2012" y="1141"/>
                  </a:cubicBezTo>
                  <a:cubicBezTo>
                    <a:pt x="2012" y="1141"/>
                    <a:pt x="2012" y="1141"/>
                    <a:pt x="2013" y="1141"/>
                  </a:cubicBezTo>
                  <a:cubicBezTo>
                    <a:pt x="2013" y="1141"/>
                    <a:pt x="2013" y="1141"/>
                    <a:pt x="2014" y="1139"/>
                  </a:cubicBezTo>
                  <a:cubicBezTo>
                    <a:pt x="2014" y="1139"/>
                    <a:pt x="2014" y="1139"/>
                    <a:pt x="2015" y="1138"/>
                  </a:cubicBezTo>
                  <a:cubicBezTo>
                    <a:pt x="2015" y="1138"/>
                    <a:pt x="2015" y="1138"/>
                    <a:pt x="2015" y="1136"/>
                  </a:cubicBezTo>
                  <a:cubicBezTo>
                    <a:pt x="2015" y="1136"/>
                    <a:pt x="2015" y="1136"/>
                    <a:pt x="2016" y="1137"/>
                  </a:cubicBezTo>
                  <a:cubicBezTo>
                    <a:pt x="2016" y="1137"/>
                    <a:pt x="2016" y="1137"/>
                    <a:pt x="2016" y="1136"/>
                  </a:cubicBezTo>
                  <a:cubicBezTo>
                    <a:pt x="2016" y="1136"/>
                    <a:pt x="2016" y="1136"/>
                    <a:pt x="2017" y="1135"/>
                  </a:cubicBezTo>
                  <a:cubicBezTo>
                    <a:pt x="2017" y="1135"/>
                    <a:pt x="2017" y="1135"/>
                    <a:pt x="2018" y="1134"/>
                  </a:cubicBezTo>
                  <a:cubicBezTo>
                    <a:pt x="2018" y="1134"/>
                    <a:pt x="2018" y="1134"/>
                    <a:pt x="2018" y="1135"/>
                  </a:cubicBezTo>
                  <a:cubicBezTo>
                    <a:pt x="2018" y="1135"/>
                    <a:pt x="2018" y="1135"/>
                    <a:pt x="2019" y="1136"/>
                  </a:cubicBezTo>
                  <a:cubicBezTo>
                    <a:pt x="2019" y="1136"/>
                    <a:pt x="2019" y="1136"/>
                    <a:pt x="2019" y="1134"/>
                  </a:cubicBezTo>
                  <a:cubicBezTo>
                    <a:pt x="2019" y="1134"/>
                    <a:pt x="2019" y="1134"/>
                    <a:pt x="2020" y="1134"/>
                  </a:cubicBezTo>
                  <a:cubicBezTo>
                    <a:pt x="2020" y="1134"/>
                    <a:pt x="2020" y="1134"/>
                    <a:pt x="2021" y="1135"/>
                  </a:cubicBezTo>
                  <a:cubicBezTo>
                    <a:pt x="2021" y="1135"/>
                    <a:pt x="2021" y="1135"/>
                    <a:pt x="2021" y="1136"/>
                  </a:cubicBezTo>
                  <a:cubicBezTo>
                    <a:pt x="2021" y="1136"/>
                    <a:pt x="2021" y="1136"/>
                    <a:pt x="2020" y="1135"/>
                  </a:cubicBezTo>
                  <a:cubicBezTo>
                    <a:pt x="2020" y="1135"/>
                    <a:pt x="2020" y="1135"/>
                    <a:pt x="2020" y="1137"/>
                  </a:cubicBezTo>
                  <a:cubicBezTo>
                    <a:pt x="2020" y="1137"/>
                    <a:pt x="2020" y="1137"/>
                    <a:pt x="2021" y="1137"/>
                  </a:cubicBezTo>
                  <a:cubicBezTo>
                    <a:pt x="2021" y="1137"/>
                    <a:pt x="2021" y="1137"/>
                    <a:pt x="2023" y="1135"/>
                  </a:cubicBezTo>
                  <a:cubicBezTo>
                    <a:pt x="2023" y="1135"/>
                    <a:pt x="2023" y="1135"/>
                    <a:pt x="2023" y="1134"/>
                  </a:cubicBezTo>
                  <a:cubicBezTo>
                    <a:pt x="2023" y="1134"/>
                    <a:pt x="2023" y="1134"/>
                    <a:pt x="2022" y="1133"/>
                  </a:cubicBezTo>
                  <a:cubicBezTo>
                    <a:pt x="2022" y="1133"/>
                    <a:pt x="2022" y="1133"/>
                    <a:pt x="2023" y="1132"/>
                  </a:cubicBezTo>
                  <a:cubicBezTo>
                    <a:pt x="2023" y="1132"/>
                    <a:pt x="2023" y="1132"/>
                    <a:pt x="2023" y="1131"/>
                  </a:cubicBezTo>
                  <a:cubicBezTo>
                    <a:pt x="2023" y="1131"/>
                    <a:pt x="2023" y="1131"/>
                    <a:pt x="2024" y="1131"/>
                  </a:cubicBezTo>
                  <a:cubicBezTo>
                    <a:pt x="2024" y="1131"/>
                    <a:pt x="2024" y="1131"/>
                    <a:pt x="2024" y="1130"/>
                  </a:cubicBezTo>
                  <a:cubicBezTo>
                    <a:pt x="2024" y="1130"/>
                    <a:pt x="2024" y="1130"/>
                    <a:pt x="2024" y="1128"/>
                  </a:cubicBezTo>
                  <a:cubicBezTo>
                    <a:pt x="2024" y="1128"/>
                    <a:pt x="2024" y="1128"/>
                    <a:pt x="2025" y="1127"/>
                  </a:cubicBezTo>
                  <a:cubicBezTo>
                    <a:pt x="2025" y="1127"/>
                    <a:pt x="2025" y="1127"/>
                    <a:pt x="2026" y="1126"/>
                  </a:cubicBezTo>
                  <a:cubicBezTo>
                    <a:pt x="2026" y="1126"/>
                    <a:pt x="2026" y="1126"/>
                    <a:pt x="2026" y="1128"/>
                  </a:cubicBezTo>
                  <a:cubicBezTo>
                    <a:pt x="2026" y="1128"/>
                    <a:pt x="2026" y="1128"/>
                    <a:pt x="2026" y="1129"/>
                  </a:cubicBezTo>
                  <a:cubicBezTo>
                    <a:pt x="2026" y="1129"/>
                    <a:pt x="2026" y="1129"/>
                    <a:pt x="2027" y="1127"/>
                  </a:cubicBezTo>
                  <a:cubicBezTo>
                    <a:pt x="2027" y="1127"/>
                    <a:pt x="2027" y="1127"/>
                    <a:pt x="2027" y="1126"/>
                  </a:cubicBezTo>
                  <a:cubicBezTo>
                    <a:pt x="2027" y="1126"/>
                    <a:pt x="2027" y="1126"/>
                    <a:pt x="2027" y="1125"/>
                  </a:cubicBezTo>
                  <a:cubicBezTo>
                    <a:pt x="2027" y="1125"/>
                    <a:pt x="2027" y="1125"/>
                    <a:pt x="2027" y="1124"/>
                  </a:cubicBezTo>
                  <a:cubicBezTo>
                    <a:pt x="2027" y="1124"/>
                    <a:pt x="2027" y="1124"/>
                    <a:pt x="2028" y="1123"/>
                  </a:cubicBezTo>
                  <a:cubicBezTo>
                    <a:pt x="2028" y="1123"/>
                    <a:pt x="2028" y="1123"/>
                    <a:pt x="2028" y="1120"/>
                  </a:cubicBezTo>
                  <a:cubicBezTo>
                    <a:pt x="2028" y="1120"/>
                    <a:pt x="2028" y="1120"/>
                    <a:pt x="2029" y="1119"/>
                  </a:cubicBezTo>
                  <a:cubicBezTo>
                    <a:pt x="2029" y="1119"/>
                    <a:pt x="2029" y="1119"/>
                    <a:pt x="2030" y="1116"/>
                  </a:cubicBezTo>
                  <a:cubicBezTo>
                    <a:pt x="2030" y="1116"/>
                    <a:pt x="2030" y="1116"/>
                    <a:pt x="2030" y="1115"/>
                  </a:cubicBezTo>
                  <a:cubicBezTo>
                    <a:pt x="2030" y="1115"/>
                    <a:pt x="2030" y="1115"/>
                    <a:pt x="2029" y="1114"/>
                  </a:cubicBezTo>
                  <a:cubicBezTo>
                    <a:pt x="2029" y="1114"/>
                    <a:pt x="2029" y="1114"/>
                    <a:pt x="2028" y="1114"/>
                  </a:cubicBezTo>
                  <a:close/>
                  <a:moveTo>
                    <a:pt x="1973" y="876"/>
                  </a:moveTo>
                  <a:cubicBezTo>
                    <a:pt x="1973" y="876"/>
                    <a:pt x="1973" y="876"/>
                    <a:pt x="1973" y="874"/>
                  </a:cubicBezTo>
                  <a:cubicBezTo>
                    <a:pt x="1973" y="874"/>
                    <a:pt x="1973" y="874"/>
                    <a:pt x="1973" y="873"/>
                  </a:cubicBezTo>
                  <a:cubicBezTo>
                    <a:pt x="1973" y="873"/>
                    <a:pt x="1973" y="873"/>
                    <a:pt x="1972" y="873"/>
                  </a:cubicBezTo>
                  <a:cubicBezTo>
                    <a:pt x="1972" y="873"/>
                    <a:pt x="1972" y="873"/>
                    <a:pt x="1972" y="874"/>
                  </a:cubicBezTo>
                  <a:cubicBezTo>
                    <a:pt x="1972" y="874"/>
                    <a:pt x="1972" y="874"/>
                    <a:pt x="1973" y="876"/>
                  </a:cubicBezTo>
                  <a:close/>
                  <a:moveTo>
                    <a:pt x="1975" y="1060"/>
                  </a:moveTo>
                  <a:cubicBezTo>
                    <a:pt x="1975" y="1060"/>
                    <a:pt x="1975" y="1060"/>
                    <a:pt x="1972" y="1061"/>
                  </a:cubicBezTo>
                  <a:cubicBezTo>
                    <a:pt x="1972" y="1061"/>
                    <a:pt x="1972" y="1061"/>
                    <a:pt x="1971" y="1061"/>
                  </a:cubicBezTo>
                  <a:cubicBezTo>
                    <a:pt x="1971" y="1061"/>
                    <a:pt x="1971" y="1061"/>
                    <a:pt x="1970" y="1062"/>
                  </a:cubicBezTo>
                  <a:cubicBezTo>
                    <a:pt x="1970" y="1062"/>
                    <a:pt x="1970" y="1062"/>
                    <a:pt x="1971" y="1063"/>
                  </a:cubicBezTo>
                  <a:cubicBezTo>
                    <a:pt x="1971" y="1063"/>
                    <a:pt x="1971" y="1063"/>
                    <a:pt x="1973" y="1063"/>
                  </a:cubicBezTo>
                  <a:cubicBezTo>
                    <a:pt x="1973" y="1063"/>
                    <a:pt x="1973" y="1063"/>
                    <a:pt x="1974" y="1063"/>
                  </a:cubicBezTo>
                  <a:cubicBezTo>
                    <a:pt x="1974" y="1063"/>
                    <a:pt x="1974" y="1063"/>
                    <a:pt x="1975" y="1063"/>
                  </a:cubicBezTo>
                  <a:cubicBezTo>
                    <a:pt x="1975" y="1063"/>
                    <a:pt x="1975" y="1063"/>
                    <a:pt x="1976" y="1063"/>
                  </a:cubicBezTo>
                  <a:cubicBezTo>
                    <a:pt x="1976" y="1063"/>
                    <a:pt x="1976" y="1063"/>
                    <a:pt x="1977" y="1063"/>
                  </a:cubicBezTo>
                  <a:cubicBezTo>
                    <a:pt x="1977" y="1063"/>
                    <a:pt x="1977" y="1063"/>
                    <a:pt x="1977" y="1062"/>
                  </a:cubicBezTo>
                  <a:cubicBezTo>
                    <a:pt x="1977" y="1062"/>
                    <a:pt x="1977" y="1062"/>
                    <a:pt x="1978" y="1062"/>
                  </a:cubicBezTo>
                  <a:cubicBezTo>
                    <a:pt x="1978" y="1062"/>
                    <a:pt x="1978" y="1062"/>
                    <a:pt x="1978" y="1061"/>
                  </a:cubicBezTo>
                  <a:cubicBezTo>
                    <a:pt x="1978" y="1061"/>
                    <a:pt x="1978" y="1061"/>
                    <a:pt x="1977" y="1060"/>
                  </a:cubicBezTo>
                  <a:cubicBezTo>
                    <a:pt x="1977" y="1060"/>
                    <a:pt x="1977" y="1060"/>
                    <a:pt x="1975" y="1060"/>
                  </a:cubicBezTo>
                  <a:close/>
                  <a:moveTo>
                    <a:pt x="2015" y="1139"/>
                  </a:moveTo>
                  <a:cubicBezTo>
                    <a:pt x="2015" y="1139"/>
                    <a:pt x="2015" y="1139"/>
                    <a:pt x="2016" y="1140"/>
                  </a:cubicBezTo>
                  <a:cubicBezTo>
                    <a:pt x="2016" y="1140"/>
                    <a:pt x="2016" y="1140"/>
                    <a:pt x="2017" y="1138"/>
                  </a:cubicBezTo>
                  <a:cubicBezTo>
                    <a:pt x="2017" y="1138"/>
                    <a:pt x="2017" y="1138"/>
                    <a:pt x="2017" y="1137"/>
                  </a:cubicBezTo>
                  <a:cubicBezTo>
                    <a:pt x="2017" y="1137"/>
                    <a:pt x="2017" y="1137"/>
                    <a:pt x="2016" y="1137"/>
                  </a:cubicBezTo>
                  <a:cubicBezTo>
                    <a:pt x="2016" y="1137"/>
                    <a:pt x="2016" y="1137"/>
                    <a:pt x="2016" y="1138"/>
                  </a:cubicBezTo>
                  <a:cubicBezTo>
                    <a:pt x="2016" y="1138"/>
                    <a:pt x="2016" y="1138"/>
                    <a:pt x="2015" y="1139"/>
                  </a:cubicBezTo>
                  <a:close/>
                  <a:moveTo>
                    <a:pt x="2080" y="963"/>
                  </a:moveTo>
                  <a:cubicBezTo>
                    <a:pt x="2080" y="964"/>
                    <a:pt x="2080" y="964"/>
                    <a:pt x="2080" y="964"/>
                  </a:cubicBezTo>
                  <a:cubicBezTo>
                    <a:pt x="2081" y="965"/>
                    <a:pt x="2081" y="965"/>
                    <a:pt x="2081" y="965"/>
                  </a:cubicBezTo>
                  <a:cubicBezTo>
                    <a:pt x="2082" y="966"/>
                    <a:pt x="2082" y="966"/>
                    <a:pt x="2082" y="966"/>
                  </a:cubicBezTo>
                  <a:cubicBezTo>
                    <a:pt x="2082" y="965"/>
                    <a:pt x="2082" y="965"/>
                    <a:pt x="2082" y="965"/>
                  </a:cubicBezTo>
                  <a:cubicBezTo>
                    <a:pt x="2081" y="964"/>
                    <a:pt x="2081" y="964"/>
                    <a:pt x="2081" y="964"/>
                  </a:cubicBezTo>
                  <a:cubicBezTo>
                    <a:pt x="2080" y="963"/>
                    <a:pt x="2080" y="963"/>
                    <a:pt x="2080" y="963"/>
                  </a:cubicBezTo>
                  <a:close/>
                  <a:moveTo>
                    <a:pt x="1961" y="879"/>
                  </a:moveTo>
                  <a:cubicBezTo>
                    <a:pt x="1962" y="880"/>
                    <a:pt x="1962" y="880"/>
                    <a:pt x="1962" y="880"/>
                  </a:cubicBezTo>
                  <a:cubicBezTo>
                    <a:pt x="1965" y="877"/>
                    <a:pt x="1965" y="877"/>
                    <a:pt x="1965" y="877"/>
                  </a:cubicBezTo>
                  <a:cubicBezTo>
                    <a:pt x="1966" y="876"/>
                    <a:pt x="1966" y="876"/>
                    <a:pt x="1966" y="876"/>
                  </a:cubicBezTo>
                  <a:cubicBezTo>
                    <a:pt x="1965" y="876"/>
                    <a:pt x="1965" y="876"/>
                    <a:pt x="1965" y="876"/>
                  </a:cubicBezTo>
                  <a:cubicBezTo>
                    <a:pt x="1965" y="875"/>
                    <a:pt x="1965" y="875"/>
                    <a:pt x="1965" y="875"/>
                  </a:cubicBezTo>
                  <a:cubicBezTo>
                    <a:pt x="1964" y="875"/>
                    <a:pt x="1964" y="875"/>
                    <a:pt x="1964" y="875"/>
                  </a:cubicBezTo>
                  <a:cubicBezTo>
                    <a:pt x="1962" y="875"/>
                    <a:pt x="1962" y="875"/>
                    <a:pt x="1962" y="875"/>
                  </a:cubicBezTo>
                  <a:cubicBezTo>
                    <a:pt x="1961" y="876"/>
                    <a:pt x="1961" y="876"/>
                    <a:pt x="1961" y="876"/>
                  </a:cubicBezTo>
                  <a:cubicBezTo>
                    <a:pt x="1960" y="875"/>
                    <a:pt x="1960" y="875"/>
                    <a:pt x="1960" y="875"/>
                  </a:cubicBezTo>
                  <a:cubicBezTo>
                    <a:pt x="1959" y="875"/>
                    <a:pt x="1959" y="875"/>
                    <a:pt x="1959" y="875"/>
                  </a:cubicBezTo>
                  <a:cubicBezTo>
                    <a:pt x="1959" y="876"/>
                    <a:pt x="1959" y="876"/>
                    <a:pt x="1959" y="876"/>
                  </a:cubicBezTo>
                  <a:cubicBezTo>
                    <a:pt x="1960" y="878"/>
                    <a:pt x="1960" y="878"/>
                    <a:pt x="1960" y="878"/>
                  </a:cubicBezTo>
                  <a:cubicBezTo>
                    <a:pt x="1961" y="879"/>
                    <a:pt x="1961" y="879"/>
                    <a:pt x="1961" y="879"/>
                  </a:cubicBezTo>
                  <a:close/>
                  <a:moveTo>
                    <a:pt x="1857" y="941"/>
                  </a:moveTo>
                  <a:cubicBezTo>
                    <a:pt x="1857" y="941"/>
                    <a:pt x="1857" y="941"/>
                    <a:pt x="1858" y="940"/>
                  </a:cubicBezTo>
                  <a:cubicBezTo>
                    <a:pt x="1858" y="940"/>
                    <a:pt x="1858" y="940"/>
                    <a:pt x="1858" y="938"/>
                  </a:cubicBezTo>
                  <a:cubicBezTo>
                    <a:pt x="1858" y="938"/>
                    <a:pt x="1858" y="938"/>
                    <a:pt x="1857" y="940"/>
                  </a:cubicBezTo>
                  <a:cubicBezTo>
                    <a:pt x="1857" y="940"/>
                    <a:pt x="1857" y="940"/>
                    <a:pt x="1857" y="941"/>
                  </a:cubicBezTo>
                  <a:close/>
                  <a:moveTo>
                    <a:pt x="2034" y="872"/>
                  </a:moveTo>
                  <a:cubicBezTo>
                    <a:pt x="2034" y="871"/>
                    <a:pt x="2034" y="871"/>
                    <a:pt x="2034" y="871"/>
                  </a:cubicBezTo>
                  <a:cubicBezTo>
                    <a:pt x="2033" y="870"/>
                    <a:pt x="2033" y="870"/>
                    <a:pt x="2033" y="870"/>
                  </a:cubicBezTo>
                  <a:cubicBezTo>
                    <a:pt x="2033" y="872"/>
                    <a:pt x="2033" y="872"/>
                    <a:pt x="2033" y="872"/>
                  </a:cubicBezTo>
                  <a:cubicBezTo>
                    <a:pt x="2034" y="872"/>
                    <a:pt x="2034" y="872"/>
                    <a:pt x="2034" y="872"/>
                  </a:cubicBezTo>
                  <a:close/>
                  <a:moveTo>
                    <a:pt x="2013" y="911"/>
                  </a:moveTo>
                  <a:cubicBezTo>
                    <a:pt x="2011" y="912"/>
                    <a:pt x="2011" y="912"/>
                    <a:pt x="2011" y="912"/>
                  </a:cubicBezTo>
                  <a:cubicBezTo>
                    <a:pt x="2011" y="913"/>
                    <a:pt x="2011" y="913"/>
                    <a:pt x="2011" y="913"/>
                  </a:cubicBezTo>
                  <a:cubicBezTo>
                    <a:pt x="2012" y="914"/>
                    <a:pt x="2012" y="914"/>
                    <a:pt x="2012" y="914"/>
                  </a:cubicBezTo>
                  <a:cubicBezTo>
                    <a:pt x="2012" y="913"/>
                    <a:pt x="2012" y="913"/>
                    <a:pt x="2012" y="913"/>
                  </a:cubicBezTo>
                  <a:cubicBezTo>
                    <a:pt x="2013" y="912"/>
                    <a:pt x="2013" y="912"/>
                    <a:pt x="2013" y="912"/>
                  </a:cubicBezTo>
                  <a:cubicBezTo>
                    <a:pt x="2015" y="912"/>
                    <a:pt x="2015" y="912"/>
                    <a:pt x="2015" y="912"/>
                  </a:cubicBezTo>
                  <a:cubicBezTo>
                    <a:pt x="2013" y="911"/>
                    <a:pt x="2013" y="911"/>
                    <a:pt x="2013" y="911"/>
                  </a:cubicBezTo>
                  <a:close/>
                  <a:moveTo>
                    <a:pt x="2014" y="916"/>
                  </a:moveTo>
                  <a:cubicBezTo>
                    <a:pt x="2014" y="915"/>
                    <a:pt x="2014" y="915"/>
                    <a:pt x="2014" y="915"/>
                  </a:cubicBezTo>
                  <a:cubicBezTo>
                    <a:pt x="2013" y="916"/>
                    <a:pt x="2013" y="916"/>
                    <a:pt x="2013" y="916"/>
                  </a:cubicBezTo>
                  <a:cubicBezTo>
                    <a:pt x="2014" y="916"/>
                    <a:pt x="2014" y="916"/>
                    <a:pt x="2014" y="916"/>
                  </a:cubicBezTo>
                  <a:close/>
                  <a:moveTo>
                    <a:pt x="1997" y="876"/>
                  </a:moveTo>
                  <a:cubicBezTo>
                    <a:pt x="1998" y="876"/>
                    <a:pt x="1998" y="876"/>
                    <a:pt x="1998" y="876"/>
                  </a:cubicBezTo>
                  <a:cubicBezTo>
                    <a:pt x="1998" y="875"/>
                    <a:pt x="1998" y="875"/>
                    <a:pt x="1998" y="875"/>
                  </a:cubicBezTo>
                  <a:cubicBezTo>
                    <a:pt x="1999" y="874"/>
                    <a:pt x="1999" y="874"/>
                    <a:pt x="1999" y="874"/>
                  </a:cubicBezTo>
                  <a:cubicBezTo>
                    <a:pt x="1998" y="874"/>
                    <a:pt x="1998" y="874"/>
                    <a:pt x="1998" y="874"/>
                  </a:cubicBezTo>
                  <a:cubicBezTo>
                    <a:pt x="1997" y="875"/>
                    <a:pt x="1997" y="875"/>
                    <a:pt x="1997" y="875"/>
                  </a:cubicBezTo>
                  <a:cubicBezTo>
                    <a:pt x="1997" y="876"/>
                    <a:pt x="1997" y="876"/>
                    <a:pt x="1997" y="876"/>
                  </a:cubicBezTo>
                  <a:close/>
                  <a:moveTo>
                    <a:pt x="1998" y="905"/>
                  </a:moveTo>
                  <a:cubicBezTo>
                    <a:pt x="1998" y="905"/>
                    <a:pt x="1998" y="905"/>
                    <a:pt x="1998" y="906"/>
                  </a:cubicBezTo>
                  <a:cubicBezTo>
                    <a:pt x="1998" y="906"/>
                    <a:pt x="1998" y="906"/>
                    <a:pt x="1998" y="907"/>
                  </a:cubicBezTo>
                  <a:cubicBezTo>
                    <a:pt x="1998" y="907"/>
                    <a:pt x="1998" y="907"/>
                    <a:pt x="1999" y="906"/>
                  </a:cubicBezTo>
                  <a:cubicBezTo>
                    <a:pt x="1999" y="906"/>
                    <a:pt x="1999" y="906"/>
                    <a:pt x="1998" y="905"/>
                  </a:cubicBezTo>
                  <a:close/>
                  <a:moveTo>
                    <a:pt x="1996" y="876"/>
                  </a:moveTo>
                  <a:cubicBezTo>
                    <a:pt x="1995" y="877"/>
                    <a:pt x="1995" y="877"/>
                    <a:pt x="1995" y="877"/>
                  </a:cubicBezTo>
                  <a:cubicBezTo>
                    <a:pt x="1996" y="877"/>
                    <a:pt x="1996" y="877"/>
                    <a:pt x="1996" y="877"/>
                  </a:cubicBezTo>
                  <a:cubicBezTo>
                    <a:pt x="1996" y="876"/>
                    <a:pt x="1996" y="876"/>
                    <a:pt x="1996" y="876"/>
                  </a:cubicBezTo>
                  <a:close/>
                  <a:moveTo>
                    <a:pt x="1995" y="878"/>
                  </a:moveTo>
                  <a:cubicBezTo>
                    <a:pt x="1995" y="877"/>
                    <a:pt x="1995" y="877"/>
                    <a:pt x="1995" y="877"/>
                  </a:cubicBezTo>
                  <a:cubicBezTo>
                    <a:pt x="1994" y="877"/>
                    <a:pt x="1994" y="877"/>
                    <a:pt x="1994" y="877"/>
                  </a:cubicBezTo>
                  <a:cubicBezTo>
                    <a:pt x="1995" y="878"/>
                    <a:pt x="1995" y="878"/>
                    <a:pt x="1995" y="878"/>
                  </a:cubicBezTo>
                  <a:close/>
                  <a:moveTo>
                    <a:pt x="2055" y="926"/>
                  </a:moveTo>
                  <a:cubicBezTo>
                    <a:pt x="2055" y="926"/>
                    <a:pt x="2055" y="926"/>
                    <a:pt x="2054" y="927"/>
                  </a:cubicBezTo>
                  <a:cubicBezTo>
                    <a:pt x="2054" y="927"/>
                    <a:pt x="2054" y="927"/>
                    <a:pt x="2055" y="928"/>
                  </a:cubicBezTo>
                  <a:cubicBezTo>
                    <a:pt x="2055" y="928"/>
                    <a:pt x="2055" y="928"/>
                    <a:pt x="2055" y="926"/>
                  </a:cubicBezTo>
                  <a:close/>
                  <a:moveTo>
                    <a:pt x="2054" y="925"/>
                  </a:moveTo>
                  <a:cubicBezTo>
                    <a:pt x="2054" y="925"/>
                    <a:pt x="2054" y="925"/>
                    <a:pt x="2055" y="926"/>
                  </a:cubicBezTo>
                  <a:cubicBezTo>
                    <a:pt x="2055" y="926"/>
                    <a:pt x="2055" y="926"/>
                    <a:pt x="2055" y="925"/>
                  </a:cubicBezTo>
                  <a:cubicBezTo>
                    <a:pt x="2055" y="925"/>
                    <a:pt x="2055" y="925"/>
                    <a:pt x="2054" y="925"/>
                  </a:cubicBezTo>
                  <a:close/>
                  <a:moveTo>
                    <a:pt x="1918" y="902"/>
                  </a:moveTo>
                  <a:cubicBezTo>
                    <a:pt x="1919" y="903"/>
                    <a:pt x="1919" y="903"/>
                    <a:pt x="1919" y="903"/>
                  </a:cubicBezTo>
                  <a:cubicBezTo>
                    <a:pt x="1920" y="903"/>
                    <a:pt x="1920" y="903"/>
                    <a:pt x="1920" y="903"/>
                  </a:cubicBezTo>
                  <a:cubicBezTo>
                    <a:pt x="1919" y="902"/>
                    <a:pt x="1919" y="902"/>
                    <a:pt x="1919" y="902"/>
                  </a:cubicBezTo>
                  <a:lnTo>
                    <a:pt x="1918" y="902"/>
                  </a:lnTo>
                  <a:close/>
                  <a:moveTo>
                    <a:pt x="2088" y="977"/>
                  </a:moveTo>
                  <a:cubicBezTo>
                    <a:pt x="2088" y="975"/>
                    <a:pt x="2088" y="975"/>
                    <a:pt x="2088" y="975"/>
                  </a:cubicBezTo>
                  <a:cubicBezTo>
                    <a:pt x="2086" y="974"/>
                    <a:pt x="2086" y="974"/>
                    <a:pt x="2086" y="974"/>
                  </a:cubicBezTo>
                  <a:cubicBezTo>
                    <a:pt x="2085" y="972"/>
                    <a:pt x="2085" y="972"/>
                    <a:pt x="2085" y="972"/>
                  </a:cubicBezTo>
                  <a:cubicBezTo>
                    <a:pt x="2085" y="970"/>
                    <a:pt x="2085" y="970"/>
                    <a:pt x="2085" y="970"/>
                  </a:cubicBezTo>
                  <a:cubicBezTo>
                    <a:pt x="2084" y="969"/>
                    <a:pt x="2084" y="969"/>
                    <a:pt x="2084" y="969"/>
                  </a:cubicBezTo>
                  <a:cubicBezTo>
                    <a:pt x="2083" y="969"/>
                    <a:pt x="2083" y="969"/>
                    <a:pt x="2083" y="969"/>
                  </a:cubicBezTo>
                  <a:cubicBezTo>
                    <a:pt x="2082" y="969"/>
                    <a:pt x="2082" y="969"/>
                    <a:pt x="2082" y="969"/>
                  </a:cubicBezTo>
                  <a:cubicBezTo>
                    <a:pt x="2082" y="968"/>
                    <a:pt x="2082" y="968"/>
                    <a:pt x="2082" y="968"/>
                  </a:cubicBezTo>
                  <a:cubicBezTo>
                    <a:pt x="2081" y="967"/>
                    <a:pt x="2081" y="967"/>
                    <a:pt x="2081" y="967"/>
                  </a:cubicBezTo>
                  <a:cubicBezTo>
                    <a:pt x="2081" y="966"/>
                    <a:pt x="2081" y="966"/>
                    <a:pt x="2081" y="966"/>
                  </a:cubicBezTo>
                  <a:cubicBezTo>
                    <a:pt x="2079" y="964"/>
                    <a:pt x="2079" y="964"/>
                    <a:pt x="2079" y="964"/>
                  </a:cubicBezTo>
                  <a:cubicBezTo>
                    <a:pt x="2078" y="964"/>
                    <a:pt x="2078" y="964"/>
                    <a:pt x="2078" y="964"/>
                  </a:cubicBezTo>
                  <a:cubicBezTo>
                    <a:pt x="2079" y="963"/>
                    <a:pt x="2079" y="963"/>
                    <a:pt x="2079" y="963"/>
                  </a:cubicBezTo>
                  <a:cubicBezTo>
                    <a:pt x="2078" y="961"/>
                    <a:pt x="2078" y="961"/>
                    <a:pt x="2078" y="961"/>
                  </a:cubicBezTo>
                  <a:cubicBezTo>
                    <a:pt x="2079" y="960"/>
                    <a:pt x="2079" y="960"/>
                    <a:pt x="2079" y="960"/>
                  </a:cubicBezTo>
                  <a:cubicBezTo>
                    <a:pt x="2079" y="958"/>
                    <a:pt x="2079" y="958"/>
                    <a:pt x="2079" y="958"/>
                  </a:cubicBezTo>
                  <a:cubicBezTo>
                    <a:pt x="2079" y="957"/>
                    <a:pt x="2079" y="957"/>
                    <a:pt x="2079" y="957"/>
                  </a:cubicBezTo>
                  <a:cubicBezTo>
                    <a:pt x="2079" y="956"/>
                    <a:pt x="2079" y="956"/>
                    <a:pt x="2079" y="956"/>
                  </a:cubicBezTo>
                  <a:cubicBezTo>
                    <a:pt x="2078" y="955"/>
                    <a:pt x="2078" y="955"/>
                    <a:pt x="2078" y="955"/>
                  </a:cubicBezTo>
                  <a:cubicBezTo>
                    <a:pt x="2078" y="956"/>
                    <a:pt x="2078" y="956"/>
                    <a:pt x="2078" y="956"/>
                  </a:cubicBezTo>
                  <a:cubicBezTo>
                    <a:pt x="2078" y="957"/>
                    <a:pt x="2078" y="957"/>
                    <a:pt x="2078" y="957"/>
                  </a:cubicBezTo>
                  <a:cubicBezTo>
                    <a:pt x="2075" y="954"/>
                    <a:pt x="2075" y="954"/>
                    <a:pt x="2075" y="954"/>
                  </a:cubicBezTo>
                  <a:cubicBezTo>
                    <a:pt x="2075" y="953"/>
                    <a:pt x="2075" y="953"/>
                    <a:pt x="2075" y="953"/>
                  </a:cubicBezTo>
                  <a:cubicBezTo>
                    <a:pt x="2074" y="953"/>
                    <a:pt x="2074" y="953"/>
                    <a:pt x="2074" y="953"/>
                  </a:cubicBezTo>
                  <a:cubicBezTo>
                    <a:pt x="2074" y="954"/>
                    <a:pt x="2074" y="954"/>
                    <a:pt x="2074" y="954"/>
                  </a:cubicBezTo>
                  <a:cubicBezTo>
                    <a:pt x="2074" y="955"/>
                    <a:pt x="2074" y="955"/>
                    <a:pt x="2074" y="955"/>
                  </a:cubicBezTo>
                  <a:cubicBezTo>
                    <a:pt x="2074" y="957"/>
                    <a:pt x="2074" y="957"/>
                    <a:pt x="2074" y="957"/>
                  </a:cubicBezTo>
                  <a:cubicBezTo>
                    <a:pt x="2073" y="955"/>
                    <a:pt x="2073" y="955"/>
                    <a:pt x="2073" y="955"/>
                  </a:cubicBezTo>
                  <a:cubicBezTo>
                    <a:pt x="2072" y="956"/>
                    <a:pt x="2072" y="956"/>
                    <a:pt x="2072" y="956"/>
                  </a:cubicBezTo>
                  <a:cubicBezTo>
                    <a:pt x="2072" y="955"/>
                    <a:pt x="2072" y="955"/>
                    <a:pt x="2072" y="955"/>
                  </a:cubicBezTo>
                  <a:cubicBezTo>
                    <a:pt x="2072" y="954"/>
                    <a:pt x="2072" y="954"/>
                    <a:pt x="2072" y="954"/>
                  </a:cubicBezTo>
                  <a:cubicBezTo>
                    <a:pt x="2072" y="950"/>
                    <a:pt x="2072" y="950"/>
                    <a:pt x="2072" y="950"/>
                  </a:cubicBezTo>
                  <a:cubicBezTo>
                    <a:pt x="2072" y="949"/>
                    <a:pt x="2072" y="949"/>
                    <a:pt x="2072" y="949"/>
                  </a:cubicBezTo>
                  <a:cubicBezTo>
                    <a:pt x="2071" y="948"/>
                    <a:pt x="2071" y="948"/>
                    <a:pt x="2071" y="948"/>
                  </a:cubicBezTo>
                  <a:cubicBezTo>
                    <a:pt x="2071" y="947"/>
                    <a:pt x="2071" y="947"/>
                    <a:pt x="2071" y="947"/>
                  </a:cubicBezTo>
                  <a:cubicBezTo>
                    <a:pt x="2070" y="947"/>
                    <a:pt x="2070" y="947"/>
                    <a:pt x="2070" y="947"/>
                  </a:cubicBezTo>
                  <a:cubicBezTo>
                    <a:pt x="2071" y="946"/>
                    <a:pt x="2071" y="946"/>
                    <a:pt x="2071" y="946"/>
                  </a:cubicBezTo>
                  <a:cubicBezTo>
                    <a:pt x="2069" y="944"/>
                    <a:pt x="2069" y="944"/>
                    <a:pt x="2069" y="944"/>
                  </a:cubicBezTo>
                  <a:cubicBezTo>
                    <a:pt x="2068" y="943"/>
                    <a:pt x="2068" y="943"/>
                    <a:pt x="2068" y="943"/>
                  </a:cubicBezTo>
                  <a:cubicBezTo>
                    <a:pt x="2068" y="941"/>
                    <a:pt x="2068" y="941"/>
                    <a:pt x="2068" y="941"/>
                  </a:cubicBezTo>
                  <a:cubicBezTo>
                    <a:pt x="2069" y="941"/>
                    <a:pt x="2069" y="941"/>
                    <a:pt x="2069" y="941"/>
                  </a:cubicBezTo>
                  <a:cubicBezTo>
                    <a:pt x="2069" y="940"/>
                    <a:pt x="2069" y="940"/>
                    <a:pt x="2069" y="940"/>
                  </a:cubicBezTo>
                  <a:cubicBezTo>
                    <a:pt x="2068" y="938"/>
                    <a:pt x="2068" y="938"/>
                    <a:pt x="2068" y="938"/>
                  </a:cubicBezTo>
                  <a:cubicBezTo>
                    <a:pt x="2068" y="939"/>
                    <a:pt x="2068" y="939"/>
                    <a:pt x="2068" y="939"/>
                  </a:cubicBezTo>
                  <a:cubicBezTo>
                    <a:pt x="2066" y="938"/>
                    <a:pt x="2066" y="938"/>
                    <a:pt x="2066" y="938"/>
                  </a:cubicBezTo>
                  <a:cubicBezTo>
                    <a:pt x="2065" y="937"/>
                    <a:pt x="2065" y="937"/>
                    <a:pt x="2065" y="937"/>
                  </a:cubicBezTo>
                  <a:cubicBezTo>
                    <a:pt x="2064" y="937"/>
                    <a:pt x="2064" y="937"/>
                    <a:pt x="2064" y="937"/>
                  </a:cubicBezTo>
                  <a:cubicBezTo>
                    <a:pt x="2063" y="936"/>
                    <a:pt x="2063" y="936"/>
                    <a:pt x="2063" y="936"/>
                  </a:cubicBezTo>
                  <a:cubicBezTo>
                    <a:pt x="2062" y="936"/>
                    <a:pt x="2062" y="936"/>
                    <a:pt x="2062" y="936"/>
                  </a:cubicBezTo>
                  <a:cubicBezTo>
                    <a:pt x="2061" y="935"/>
                    <a:pt x="2061" y="935"/>
                    <a:pt x="2061" y="935"/>
                  </a:cubicBezTo>
                  <a:cubicBezTo>
                    <a:pt x="2060" y="936"/>
                    <a:pt x="2060" y="936"/>
                    <a:pt x="2060" y="936"/>
                  </a:cubicBezTo>
                  <a:cubicBezTo>
                    <a:pt x="2060" y="935"/>
                    <a:pt x="2060" y="935"/>
                    <a:pt x="2060" y="935"/>
                  </a:cubicBezTo>
                  <a:cubicBezTo>
                    <a:pt x="2062" y="934"/>
                    <a:pt x="2062" y="934"/>
                    <a:pt x="2062" y="934"/>
                  </a:cubicBezTo>
                  <a:cubicBezTo>
                    <a:pt x="2061" y="933"/>
                    <a:pt x="2061" y="933"/>
                    <a:pt x="2061" y="933"/>
                  </a:cubicBezTo>
                  <a:cubicBezTo>
                    <a:pt x="2060" y="933"/>
                    <a:pt x="2060" y="933"/>
                    <a:pt x="2060" y="933"/>
                  </a:cubicBezTo>
                  <a:cubicBezTo>
                    <a:pt x="2059" y="933"/>
                    <a:pt x="2059" y="933"/>
                    <a:pt x="2059" y="933"/>
                  </a:cubicBezTo>
                  <a:cubicBezTo>
                    <a:pt x="2059" y="932"/>
                    <a:pt x="2059" y="932"/>
                    <a:pt x="2059" y="932"/>
                  </a:cubicBezTo>
                  <a:cubicBezTo>
                    <a:pt x="2058" y="932"/>
                    <a:pt x="2058" y="932"/>
                    <a:pt x="2058" y="932"/>
                  </a:cubicBezTo>
                  <a:cubicBezTo>
                    <a:pt x="2055" y="931"/>
                    <a:pt x="2055" y="931"/>
                    <a:pt x="2055" y="931"/>
                  </a:cubicBezTo>
                  <a:cubicBezTo>
                    <a:pt x="2054" y="928"/>
                    <a:pt x="2054" y="928"/>
                    <a:pt x="2054" y="928"/>
                  </a:cubicBezTo>
                  <a:cubicBezTo>
                    <a:pt x="2054" y="927"/>
                    <a:pt x="2054" y="927"/>
                    <a:pt x="2054" y="927"/>
                  </a:cubicBezTo>
                  <a:cubicBezTo>
                    <a:pt x="2054" y="926"/>
                    <a:pt x="2054" y="926"/>
                    <a:pt x="2054" y="926"/>
                  </a:cubicBezTo>
                  <a:cubicBezTo>
                    <a:pt x="2053" y="925"/>
                    <a:pt x="2053" y="925"/>
                    <a:pt x="2053" y="925"/>
                  </a:cubicBezTo>
                  <a:cubicBezTo>
                    <a:pt x="2053" y="923"/>
                    <a:pt x="2053" y="923"/>
                    <a:pt x="2053" y="923"/>
                  </a:cubicBezTo>
                  <a:cubicBezTo>
                    <a:pt x="2054" y="923"/>
                    <a:pt x="2054" y="923"/>
                    <a:pt x="2054" y="923"/>
                  </a:cubicBezTo>
                  <a:cubicBezTo>
                    <a:pt x="2054" y="921"/>
                    <a:pt x="2054" y="921"/>
                    <a:pt x="2054" y="921"/>
                  </a:cubicBezTo>
                  <a:cubicBezTo>
                    <a:pt x="2054" y="917"/>
                    <a:pt x="2054" y="917"/>
                    <a:pt x="2054" y="917"/>
                  </a:cubicBezTo>
                  <a:cubicBezTo>
                    <a:pt x="2053" y="916"/>
                    <a:pt x="2053" y="916"/>
                    <a:pt x="2053" y="916"/>
                  </a:cubicBezTo>
                  <a:cubicBezTo>
                    <a:pt x="2054" y="916"/>
                    <a:pt x="2054" y="916"/>
                    <a:pt x="2054" y="916"/>
                  </a:cubicBezTo>
                  <a:cubicBezTo>
                    <a:pt x="2053" y="915"/>
                    <a:pt x="2053" y="915"/>
                    <a:pt x="2053" y="915"/>
                  </a:cubicBezTo>
                  <a:cubicBezTo>
                    <a:pt x="2052" y="915"/>
                    <a:pt x="2052" y="915"/>
                    <a:pt x="2052" y="915"/>
                  </a:cubicBezTo>
                  <a:cubicBezTo>
                    <a:pt x="2051" y="912"/>
                    <a:pt x="2051" y="912"/>
                    <a:pt x="2051" y="912"/>
                  </a:cubicBezTo>
                  <a:cubicBezTo>
                    <a:pt x="2051" y="909"/>
                    <a:pt x="2051" y="909"/>
                    <a:pt x="2051" y="909"/>
                  </a:cubicBezTo>
                  <a:cubicBezTo>
                    <a:pt x="2051" y="908"/>
                    <a:pt x="2051" y="908"/>
                    <a:pt x="2051" y="908"/>
                  </a:cubicBezTo>
                  <a:cubicBezTo>
                    <a:pt x="2051" y="907"/>
                    <a:pt x="2051" y="907"/>
                    <a:pt x="2051" y="907"/>
                  </a:cubicBezTo>
                  <a:cubicBezTo>
                    <a:pt x="2050" y="904"/>
                    <a:pt x="2050" y="904"/>
                    <a:pt x="2050" y="904"/>
                  </a:cubicBezTo>
                  <a:cubicBezTo>
                    <a:pt x="2051" y="903"/>
                    <a:pt x="2051" y="903"/>
                    <a:pt x="2051" y="903"/>
                  </a:cubicBezTo>
                  <a:cubicBezTo>
                    <a:pt x="2050" y="901"/>
                    <a:pt x="2050" y="901"/>
                    <a:pt x="2050" y="901"/>
                  </a:cubicBezTo>
                  <a:cubicBezTo>
                    <a:pt x="2051" y="901"/>
                    <a:pt x="2051" y="901"/>
                    <a:pt x="2051" y="901"/>
                  </a:cubicBezTo>
                  <a:cubicBezTo>
                    <a:pt x="2051" y="900"/>
                    <a:pt x="2051" y="900"/>
                    <a:pt x="2051" y="900"/>
                  </a:cubicBezTo>
                  <a:cubicBezTo>
                    <a:pt x="2049" y="898"/>
                    <a:pt x="2049" y="898"/>
                    <a:pt x="2049" y="898"/>
                  </a:cubicBezTo>
                  <a:cubicBezTo>
                    <a:pt x="2047" y="897"/>
                    <a:pt x="2047" y="897"/>
                    <a:pt x="2047" y="897"/>
                  </a:cubicBezTo>
                  <a:cubicBezTo>
                    <a:pt x="2048" y="897"/>
                    <a:pt x="2048" y="897"/>
                    <a:pt x="2048" y="897"/>
                  </a:cubicBezTo>
                  <a:cubicBezTo>
                    <a:pt x="2046" y="895"/>
                    <a:pt x="2046" y="895"/>
                    <a:pt x="2046" y="895"/>
                  </a:cubicBezTo>
                  <a:cubicBezTo>
                    <a:pt x="2045" y="896"/>
                    <a:pt x="2045" y="896"/>
                    <a:pt x="2045" y="896"/>
                  </a:cubicBezTo>
                  <a:cubicBezTo>
                    <a:pt x="2044" y="896"/>
                    <a:pt x="2044" y="896"/>
                    <a:pt x="2044" y="896"/>
                  </a:cubicBezTo>
                  <a:cubicBezTo>
                    <a:pt x="2044" y="897"/>
                    <a:pt x="2044" y="897"/>
                    <a:pt x="2044" y="897"/>
                  </a:cubicBezTo>
                  <a:cubicBezTo>
                    <a:pt x="2043" y="897"/>
                    <a:pt x="2043" y="897"/>
                    <a:pt x="2043" y="897"/>
                  </a:cubicBezTo>
                  <a:cubicBezTo>
                    <a:pt x="2041" y="895"/>
                    <a:pt x="2041" y="895"/>
                    <a:pt x="2041" y="895"/>
                  </a:cubicBezTo>
                  <a:cubicBezTo>
                    <a:pt x="2041" y="894"/>
                    <a:pt x="2041" y="894"/>
                    <a:pt x="2041" y="894"/>
                  </a:cubicBezTo>
                  <a:cubicBezTo>
                    <a:pt x="2041" y="892"/>
                    <a:pt x="2041" y="892"/>
                    <a:pt x="2041" y="892"/>
                  </a:cubicBezTo>
                  <a:cubicBezTo>
                    <a:pt x="2041" y="890"/>
                    <a:pt x="2041" y="890"/>
                    <a:pt x="2041" y="890"/>
                  </a:cubicBezTo>
                  <a:cubicBezTo>
                    <a:pt x="2041" y="887"/>
                    <a:pt x="2041" y="887"/>
                    <a:pt x="2041" y="887"/>
                  </a:cubicBezTo>
                  <a:cubicBezTo>
                    <a:pt x="2040" y="887"/>
                    <a:pt x="2040" y="887"/>
                    <a:pt x="2040" y="887"/>
                  </a:cubicBezTo>
                  <a:cubicBezTo>
                    <a:pt x="2040" y="886"/>
                    <a:pt x="2040" y="886"/>
                    <a:pt x="2040" y="886"/>
                  </a:cubicBezTo>
                  <a:cubicBezTo>
                    <a:pt x="2040" y="885"/>
                    <a:pt x="2040" y="885"/>
                    <a:pt x="2040" y="885"/>
                  </a:cubicBezTo>
                  <a:cubicBezTo>
                    <a:pt x="2039" y="884"/>
                    <a:pt x="2039" y="884"/>
                    <a:pt x="2039" y="884"/>
                  </a:cubicBezTo>
                  <a:cubicBezTo>
                    <a:pt x="2039" y="883"/>
                    <a:pt x="2039" y="883"/>
                    <a:pt x="2039" y="883"/>
                  </a:cubicBezTo>
                  <a:cubicBezTo>
                    <a:pt x="2039" y="882"/>
                    <a:pt x="2039" y="882"/>
                    <a:pt x="2039" y="882"/>
                  </a:cubicBezTo>
                  <a:cubicBezTo>
                    <a:pt x="2039" y="881"/>
                    <a:pt x="2039" y="881"/>
                    <a:pt x="2039" y="881"/>
                  </a:cubicBezTo>
                  <a:cubicBezTo>
                    <a:pt x="2040" y="880"/>
                    <a:pt x="2040" y="880"/>
                    <a:pt x="2040" y="880"/>
                  </a:cubicBezTo>
                  <a:cubicBezTo>
                    <a:pt x="2039" y="879"/>
                    <a:pt x="2039" y="879"/>
                    <a:pt x="2039" y="879"/>
                  </a:cubicBezTo>
                  <a:cubicBezTo>
                    <a:pt x="2038" y="880"/>
                    <a:pt x="2038" y="880"/>
                    <a:pt x="2038" y="880"/>
                  </a:cubicBezTo>
                  <a:cubicBezTo>
                    <a:pt x="2037" y="879"/>
                    <a:pt x="2037" y="879"/>
                    <a:pt x="2037" y="879"/>
                  </a:cubicBezTo>
                  <a:cubicBezTo>
                    <a:pt x="2037" y="876"/>
                    <a:pt x="2037" y="876"/>
                    <a:pt x="2037" y="876"/>
                  </a:cubicBezTo>
                  <a:cubicBezTo>
                    <a:pt x="2037" y="875"/>
                    <a:pt x="2037" y="875"/>
                    <a:pt x="2037" y="875"/>
                  </a:cubicBezTo>
                  <a:cubicBezTo>
                    <a:pt x="2037" y="874"/>
                    <a:pt x="2037" y="874"/>
                    <a:pt x="2037" y="874"/>
                  </a:cubicBezTo>
                  <a:cubicBezTo>
                    <a:pt x="2035" y="873"/>
                    <a:pt x="2035" y="873"/>
                    <a:pt x="2035" y="873"/>
                  </a:cubicBezTo>
                  <a:cubicBezTo>
                    <a:pt x="2035" y="872"/>
                    <a:pt x="2035" y="872"/>
                    <a:pt x="2035" y="872"/>
                  </a:cubicBezTo>
                  <a:cubicBezTo>
                    <a:pt x="2034" y="873"/>
                    <a:pt x="2034" y="873"/>
                    <a:pt x="2034" y="873"/>
                  </a:cubicBezTo>
                  <a:cubicBezTo>
                    <a:pt x="2033" y="874"/>
                    <a:pt x="2033" y="874"/>
                    <a:pt x="2033" y="874"/>
                  </a:cubicBezTo>
                  <a:cubicBezTo>
                    <a:pt x="2033" y="876"/>
                    <a:pt x="2033" y="876"/>
                    <a:pt x="2033" y="876"/>
                  </a:cubicBezTo>
                  <a:cubicBezTo>
                    <a:pt x="2032" y="878"/>
                    <a:pt x="2032" y="878"/>
                    <a:pt x="2032" y="878"/>
                  </a:cubicBezTo>
                  <a:cubicBezTo>
                    <a:pt x="2032" y="879"/>
                    <a:pt x="2032" y="879"/>
                    <a:pt x="2032" y="879"/>
                  </a:cubicBezTo>
                  <a:cubicBezTo>
                    <a:pt x="2032" y="880"/>
                    <a:pt x="2032" y="880"/>
                    <a:pt x="2032" y="880"/>
                  </a:cubicBezTo>
                  <a:cubicBezTo>
                    <a:pt x="2031" y="880"/>
                    <a:pt x="2031" y="880"/>
                    <a:pt x="2031" y="880"/>
                  </a:cubicBezTo>
                  <a:cubicBezTo>
                    <a:pt x="2031" y="882"/>
                    <a:pt x="2031" y="882"/>
                    <a:pt x="2031" y="882"/>
                  </a:cubicBezTo>
                  <a:cubicBezTo>
                    <a:pt x="2030" y="883"/>
                    <a:pt x="2030" y="883"/>
                    <a:pt x="2030" y="883"/>
                  </a:cubicBezTo>
                  <a:cubicBezTo>
                    <a:pt x="2030" y="884"/>
                    <a:pt x="2030" y="884"/>
                    <a:pt x="2030" y="884"/>
                  </a:cubicBezTo>
                  <a:cubicBezTo>
                    <a:pt x="2032" y="885"/>
                    <a:pt x="2032" y="885"/>
                    <a:pt x="2032" y="885"/>
                  </a:cubicBezTo>
                  <a:cubicBezTo>
                    <a:pt x="2031" y="886"/>
                    <a:pt x="2031" y="886"/>
                    <a:pt x="2031" y="886"/>
                  </a:cubicBezTo>
                  <a:cubicBezTo>
                    <a:pt x="2030" y="886"/>
                    <a:pt x="2030" y="886"/>
                    <a:pt x="2030" y="886"/>
                  </a:cubicBezTo>
                  <a:cubicBezTo>
                    <a:pt x="2030" y="887"/>
                    <a:pt x="2030" y="887"/>
                    <a:pt x="2030" y="887"/>
                  </a:cubicBezTo>
                  <a:cubicBezTo>
                    <a:pt x="2029" y="888"/>
                    <a:pt x="2029" y="888"/>
                    <a:pt x="2029" y="888"/>
                  </a:cubicBezTo>
                  <a:cubicBezTo>
                    <a:pt x="2030" y="890"/>
                    <a:pt x="2030" y="890"/>
                    <a:pt x="2030" y="890"/>
                  </a:cubicBezTo>
                  <a:cubicBezTo>
                    <a:pt x="2030" y="891"/>
                    <a:pt x="2030" y="891"/>
                    <a:pt x="2030" y="891"/>
                  </a:cubicBezTo>
                  <a:cubicBezTo>
                    <a:pt x="2029" y="890"/>
                    <a:pt x="2029" y="890"/>
                    <a:pt x="2029" y="890"/>
                  </a:cubicBezTo>
                  <a:cubicBezTo>
                    <a:pt x="2028" y="891"/>
                    <a:pt x="2028" y="891"/>
                    <a:pt x="2028" y="891"/>
                  </a:cubicBezTo>
                  <a:cubicBezTo>
                    <a:pt x="2028" y="894"/>
                    <a:pt x="2028" y="894"/>
                    <a:pt x="2028" y="894"/>
                  </a:cubicBezTo>
                  <a:cubicBezTo>
                    <a:pt x="2028" y="896"/>
                    <a:pt x="2028" y="896"/>
                    <a:pt x="2028" y="896"/>
                  </a:cubicBezTo>
                  <a:cubicBezTo>
                    <a:pt x="2028" y="898"/>
                    <a:pt x="2028" y="898"/>
                    <a:pt x="2028" y="898"/>
                  </a:cubicBezTo>
                  <a:cubicBezTo>
                    <a:pt x="2028" y="900"/>
                    <a:pt x="2028" y="900"/>
                    <a:pt x="2028" y="900"/>
                  </a:cubicBezTo>
                  <a:cubicBezTo>
                    <a:pt x="2028" y="902"/>
                    <a:pt x="2028" y="902"/>
                    <a:pt x="2028" y="902"/>
                  </a:cubicBezTo>
                  <a:cubicBezTo>
                    <a:pt x="2027" y="903"/>
                    <a:pt x="2027" y="903"/>
                    <a:pt x="2027" y="903"/>
                  </a:cubicBezTo>
                  <a:cubicBezTo>
                    <a:pt x="2027" y="904"/>
                    <a:pt x="2027" y="904"/>
                    <a:pt x="2027" y="904"/>
                  </a:cubicBezTo>
                  <a:cubicBezTo>
                    <a:pt x="2026" y="906"/>
                    <a:pt x="2026" y="906"/>
                    <a:pt x="2026" y="906"/>
                  </a:cubicBezTo>
                  <a:cubicBezTo>
                    <a:pt x="2026" y="910"/>
                    <a:pt x="2026" y="910"/>
                    <a:pt x="2026" y="910"/>
                  </a:cubicBezTo>
                  <a:cubicBezTo>
                    <a:pt x="2025" y="911"/>
                    <a:pt x="2025" y="911"/>
                    <a:pt x="2025" y="911"/>
                  </a:cubicBezTo>
                  <a:cubicBezTo>
                    <a:pt x="2025" y="912"/>
                    <a:pt x="2025" y="912"/>
                    <a:pt x="2025" y="912"/>
                  </a:cubicBezTo>
                  <a:cubicBezTo>
                    <a:pt x="2024" y="914"/>
                    <a:pt x="2024" y="914"/>
                    <a:pt x="2024" y="914"/>
                  </a:cubicBezTo>
                  <a:cubicBezTo>
                    <a:pt x="2023" y="915"/>
                    <a:pt x="2023" y="915"/>
                    <a:pt x="2023" y="915"/>
                  </a:cubicBezTo>
                  <a:cubicBezTo>
                    <a:pt x="2023" y="918"/>
                    <a:pt x="2023" y="918"/>
                    <a:pt x="2023" y="918"/>
                  </a:cubicBezTo>
                  <a:cubicBezTo>
                    <a:pt x="2021" y="919"/>
                    <a:pt x="2021" y="919"/>
                    <a:pt x="2021" y="919"/>
                  </a:cubicBezTo>
                  <a:cubicBezTo>
                    <a:pt x="2017" y="921"/>
                    <a:pt x="2017" y="921"/>
                    <a:pt x="2017" y="921"/>
                  </a:cubicBezTo>
                  <a:cubicBezTo>
                    <a:pt x="2015" y="920"/>
                    <a:pt x="2015" y="920"/>
                    <a:pt x="2015" y="920"/>
                  </a:cubicBezTo>
                  <a:cubicBezTo>
                    <a:pt x="2014" y="920"/>
                    <a:pt x="2014" y="920"/>
                    <a:pt x="2014" y="920"/>
                  </a:cubicBezTo>
                  <a:cubicBezTo>
                    <a:pt x="2013" y="918"/>
                    <a:pt x="2013" y="918"/>
                    <a:pt x="2013" y="918"/>
                  </a:cubicBezTo>
                  <a:cubicBezTo>
                    <a:pt x="2011" y="917"/>
                    <a:pt x="2011" y="917"/>
                    <a:pt x="2011" y="917"/>
                  </a:cubicBezTo>
                  <a:cubicBezTo>
                    <a:pt x="2011" y="916"/>
                    <a:pt x="2011" y="916"/>
                    <a:pt x="2011" y="916"/>
                  </a:cubicBezTo>
                  <a:cubicBezTo>
                    <a:pt x="2010" y="915"/>
                    <a:pt x="2010" y="915"/>
                    <a:pt x="2010" y="915"/>
                  </a:cubicBezTo>
                  <a:cubicBezTo>
                    <a:pt x="2009" y="914"/>
                    <a:pt x="2009" y="914"/>
                    <a:pt x="2009" y="914"/>
                  </a:cubicBezTo>
                  <a:cubicBezTo>
                    <a:pt x="2008" y="914"/>
                    <a:pt x="2008" y="914"/>
                    <a:pt x="2008" y="914"/>
                  </a:cubicBezTo>
                  <a:cubicBezTo>
                    <a:pt x="2006" y="914"/>
                    <a:pt x="2006" y="914"/>
                    <a:pt x="2006" y="914"/>
                  </a:cubicBezTo>
                  <a:cubicBezTo>
                    <a:pt x="2004" y="913"/>
                    <a:pt x="2004" y="913"/>
                    <a:pt x="2004" y="913"/>
                  </a:cubicBezTo>
                  <a:cubicBezTo>
                    <a:pt x="2004" y="911"/>
                    <a:pt x="2004" y="911"/>
                    <a:pt x="2004" y="911"/>
                  </a:cubicBezTo>
                  <a:cubicBezTo>
                    <a:pt x="2002" y="910"/>
                    <a:pt x="2002" y="910"/>
                    <a:pt x="2002" y="910"/>
                  </a:cubicBezTo>
                  <a:cubicBezTo>
                    <a:pt x="2001" y="910"/>
                    <a:pt x="2001" y="910"/>
                    <a:pt x="2001" y="910"/>
                  </a:cubicBezTo>
                  <a:cubicBezTo>
                    <a:pt x="1999" y="909"/>
                    <a:pt x="1999" y="909"/>
                    <a:pt x="1999" y="909"/>
                  </a:cubicBezTo>
                  <a:cubicBezTo>
                    <a:pt x="1999" y="908"/>
                    <a:pt x="1999" y="908"/>
                    <a:pt x="1999" y="908"/>
                  </a:cubicBezTo>
                  <a:cubicBezTo>
                    <a:pt x="1998" y="908"/>
                    <a:pt x="1998" y="908"/>
                    <a:pt x="1998" y="908"/>
                  </a:cubicBezTo>
                  <a:cubicBezTo>
                    <a:pt x="1998" y="907"/>
                    <a:pt x="1998" y="907"/>
                    <a:pt x="1998" y="907"/>
                  </a:cubicBezTo>
                  <a:cubicBezTo>
                    <a:pt x="1996" y="907"/>
                    <a:pt x="1996" y="907"/>
                    <a:pt x="1996" y="907"/>
                  </a:cubicBezTo>
                  <a:cubicBezTo>
                    <a:pt x="1995" y="907"/>
                    <a:pt x="1995" y="907"/>
                    <a:pt x="1995" y="907"/>
                  </a:cubicBezTo>
                  <a:cubicBezTo>
                    <a:pt x="1995" y="906"/>
                    <a:pt x="1995" y="906"/>
                    <a:pt x="1995" y="906"/>
                  </a:cubicBezTo>
                  <a:cubicBezTo>
                    <a:pt x="1994" y="905"/>
                    <a:pt x="1994" y="905"/>
                    <a:pt x="1994" y="905"/>
                  </a:cubicBezTo>
                  <a:cubicBezTo>
                    <a:pt x="1994" y="904"/>
                    <a:pt x="1994" y="904"/>
                    <a:pt x="1994" y="904"/>
                  </a:cubicBezTo>
                  <a:cubicBezTo>
                    <a:pt x="1992" y="902"/>
                    <a:pt x="1992" y="902"/>
                    <a:pt x="1992" y="902"/>
                  </a:cubicBezTo>
                  <a:cubicBezTo>
                    <a:pt x="1991" y="902"/>
                    <a:pt x="1991" y="902"/>
                    <a:pt x="1991" y="902"/>
                  </a:cubicBezTo>
                  <a:cubicBezTo>
                    <a:pt x="1990" y="900"/>
                    <a:pt x="1990" y="900"/>
                    <a:pt x="1990" y="900"/>
                  </a:cubicBezTo>
                  <a:cubicBezTo>
                    <a:pt x="1989" y="899"/>
                    <a:pt x="1989" y="899"/>
                    <a:pt x="1989" y="899"/>
                  </a:cubicBezTo>
                  <a:cubicBezTo>
                    <a:pt x="1991" y="897"/>
                    <a:pt x="1991" y="897"/>
                    <a:pt x="1991" y="897"/>
                  </a:cubicBezTo>
                  <a:cubicBezTo>
                    <a:pt x="1991" y="895"/>
                    <a:pt x="1991" y="895"/>
                    <a:pt x="1991" y="895"/>
                  </a:cubicBezTo>
                  <a:cubicBezTo>
                    <a:pt x="1992" y="895"/>
                    <a:pt x="1992" y="895"/>
                    <a:pt x="1992" y="895"/>
                  </a:cubicBezTo>
                  <a:cubicBezTo>
                    <a:pt x="1993" y="893"/>
                    <a:pt x="1993" y="893"/>
                    <a:pt x="1993" y="893"/>
                  </a:cubicBezTo>
                  <a:cubicBezTo>
                    <a:pt x="1993" y="892"/>
                    <a:pt x="1993" y="892"/>
                    <a:pt x="1993" y="892"/>
                  </a:cubicBezTo>
                  <a:cubicBezTo>
                    <a:pt x="1992" y="893"/>
                    <a:pt x="1992" y="893"/>
                    <a:pt x="1992" y="893"/>
                  </a:cubicBezTo>
                  <a:cubicBezTo>
                    <a:pt x="1991" y="891"/>
                    <a:pt x="1991" y="891"/>
                    <a:pt x="1991" y="891"/>
                  </a:cubicBezTo>
                  <a:cubicBezTo>
                    <a:pt x="1992" y="890"/>
                    <a:pt x="1992" y="890"/>
                    <a:pt x="1992" y="890"/>
                  </a:cubicBezTo>
                  <a:cubicBezTo>
                    <a:pt x="1992" y="889"/>
                    <a:pt x="1992" y="889"/>
                    <a:pt x="1992" y="889"/>
                  </a:cubicBezTo>
                  <a:cubicBezTo>
                    <a:pt x="1993" y="889"/>
                    <a:pt x="1993" y="889"/>
                    <a:pt x="1993" y="889"/>
                  </a:cubicBezTo>
                  <a:cubicBezTo>
                    <a:pt x="1994" y="888"/>
                    <a:pt x="1994" y="888"/>
                    <a:pt x="1994" y="888"/>
                  </a:cubicBezTo>
                  <a:cubicBezTo>
                    <a:pt x="1994" y="889"/>
                    <a:pt x="1994" y="889"/>
                    <a:pt x="1994" y="889"/>
                  </a:cubicBezTo>
                  <a:cubicBezTo>
                    <a:pt x="1995" y="889"/>
                    <a:pt x="1995" y="889"/>
                    <a:pt x="1995" y="889"/>
                  </a:cubicBezTo>
                  <a:cubicBezTo>
                    <a:pt x="1997" y="888"/>
                    <a:pt x="1997" y="888"/>
                    <a:pt x="1997" y="888"/>
                  </a:cubicBezTo>
                  <a:cubicBezTo>
                    <a:pt x="1997" y="887"/>
                    <a:pt x="1997" y="887"/>
                    <a:pt x="1997" y="887"/>
                  </a:cubicBezTo>
                  <a:cubicBezTo>
                    <a:pt x="1996" y="886"/>
                    <a:pt x="1996" y="886"/>
                    <a:pt x="1996" y="886"/>
                  </a:cubicBezTo>
                  <a:cubicBezTo>
                    <a:pt x="1997" y="885"/>
                    <a:pt x="1997" y="885"/>
                    <a:pt x="1997" y="885"/>
                  </a:cubicBezTo>
                  <a:cubicBezTo>
                    <a:pt x="1998" y="886"/>
                    <a:pt x="1998" y="886"/>
                    <a:pt x="1998" y="886"/>
                  </a:cubicBezTo>
                  <a:cubicBezTo>
                    <a:pt x="1998" y="883"/>
                    <a:pt x="1998" y="883"/>
                    <a:pt x="1998" y="883"/>
                  </a:cubicBezTo>
                  <a:cubicBezTo>
                    <a:pt x="1999" y="883"/>
                    <a:pt x="1999" y="883"/>
                    <a:pt x="1999" y="883"/>
                  </a:cubicBezTo>
                  <a:cubicBezTo>
                    <a:pt x="2000" y="882"/>
                    <a:pt x="2000" y="882"/>
                    <a:pt x="2000" y="882"/>
                  </a:cubicBezTo>
                  <a:cubicBezTo>
                    <a:pt x="2000" y="881"/>
                    <a:pt x="2000" y="881"/>
                    <a:pt x="2000" y="881"/>
                  </a:cubicBezTo>
                  <a:cubicBezTo>
                    <a:pt x="1999" y="881"/>
                    <a:pt x="1999" y="881"/>
                    <a:pt x="1999" y="881"/>
                  </a:cubicBezTo>
                  <a:cubicBezTo>
                    <a:pt x="1998" y="882"/>
                    <a:pt x="1998" y="882"/>
                    <a:pt x="1998" y="882"/>
                  </a:cubicBezTo>
                  <a:cubicBezTo>
                    <a:pt x="1997" y="881"/>
                    <a:pt x="1997" y="881"/>
                    <a:pt x="1997" y="881"/>
                  </a:cubicBezTo>
                  <a:cubicBezTo>
                    <a:pt x="1997" y="879"/>
                    <a:pt x="1997" y="879"/>
                    <a:pt x="1997" y="879"/>
                  </a:cubicBezTo>
                  <a:cubicBezTo>
                    <a:pt x="1996" y="880"/>
                    <a:pt x="1996" y="880"/>
                    <a:pt x="1996" y="880"/>
                  </a:cubicBezTo>
                  <a:cubicBezTo>
                    <a:pt x="1994" y="881"/>
                    <a:pt x="1994" y="881"/>
                    <a:pt x="1994" y="881"/>
                  </a:cubicBezTo>
                  <a:cubicBezTo>
                    <a:pt x="1995" y="882"/>
                    <a:pt x="1995" y="882"/>
                    <a:pt x="1995" y="882"/>
                  </a:cubicBezTo>
                  <a:cubicBezTo>
                    <a:pt x="1995" y="883"/>
                    <a:pt x="1995" y="883"/>
                    <a:pt x="1995" y="883"/>
                  </a:cubicBezTo>
                  <a:cubicBezTo>
                    <a:pt x="1994" y="883"/>
                    <a:pt x="1994" y="883"/>
                    <a:pt x="1994" y="883"/>
                  </a:cubicBezTo>
                  <a:cubicBezTo>
                    <a:pt x="1993" y="882"/>
                    <a:pt x="1993" y="882"/>
                    <a:pt x="1993" y="882"/>
                  </a:cubicBezTo>
                  <a:cubicBezTo>
                    <a:pt x="1992" y="881"/>
                    <a:pt x="1992" y="881"/>
                    <a:pt x="1992" y="881"/>
                  </a:cubicBezTo>
                  <a:cubicBezTo>
                    <a:pt x="1992" y="882"/>
                    <a:pt x="1992" y="882"/>
                    <a:pt x="1992" y="882"/>
                  </a:cubicBezTo>
                  <a:cubicBezTo>
                    <a:pt x="1991" y="882"/>
                    <a:pt x="1991" y="882"/>
                    <a:pt x="1991" y="882"/>
                  </a:cubicBezTo>
                  <a:cubicBezTo>
                    <a:pt x="1991" y="881"/>
                    <a:pt x="1991" y="881"/>
                    <a:pt x="1991" y="881"/>
                  </a:cubicBezTo>
                  <a:cubicBezTo>
                    <a:pt x="1990" y="881"/>
                    <a:pt x="1990" y="881"/>
                    <a:pt x="1990" y="881"/>
                  </a:cubicBezTo>
                  <a:cubicBezTo>
                    <a:pt x="1990" y="880"/>
                    <a:pt x="1990" y="880"/>
                    <a:pt x="1990" y="880"/>
                  </a:cubicBezTo>
                  <a:cubicBezTo>
                    <a:pt x="1989" y="881"/>
                    <a:pt x="1989" y="881"/>
                    <a:pt x="1989" y="881"/>
                  </a:cubicBezTo>
                  <a:cubicBezTo>
                    <a:pt x="1989" y="882"/>
                    <a:pt x="1989" y="882"/>
                    <a:pt x="1989" y="882"/>
                  </a:cubicBezTo>
                  <a:cubicBezTo>
                    <a:pt x="1988" y="882"/>
                    <a:pt x="1988" y="882"/>
                    <a:pt x="1988" y="882"/>
                  </a:cubicBezTo>
                  <a:cubicBezTo>
                    <a:pt x="1987" y="881"/>
                    <a:pt x="1987" y="881"/>
                    <a:pt x="1987" y="881"/>
                  </a:cubicBezTo>
                  <a:cubicBezTo>
                    <a:pt x="1986" y="880"/>
                    <a:pt x="1986" y="880"/>
                    <a:pt x="1986" y="880"/>
                  </a:cubicBezTo>
                  <a:cubicBezTo>
                    <a:pt x="1985" y="879"/>
                    <a:pt x="1985" y="879"/>
                    <a:pt x="1985" y="879"/>
                  </a:cubicBezTo>
                  <a:cubicBezTo>
                    <a:pt x="1984" y="880"/>
                    <a:pt x="1984" y="880"/>
                    <a:pt x="1984" y="880"/>
                  </a:cubicBezTo>
                  <a:cubicBezTo>
                    <a:pt x="1983" y="880"/>
                    <a:pt x="1983" y="880"/>
                    <a:pt x="1983" y="880"/>
                  </a:cubicBezTo>
                  <a:cubicBezTo>
                    <a:pt x="1982" y="880"/>
                    <a:pt x="1982" y="880"/>
                    <a:pt x="1982" y="880"/>
                  </a:cubicBezTo>
                  <a:cubicBezTo>
                    <a:pt x="1982" y="879"/>
                    <a:pt x="1982" y="879"/>
                    <a:pt x="1982" y="879"/>
                  </a:cubicBezTo>
                  <a:cubicBezTo>
                    <a:pt x="1981" y="879"/>
                    <a:pt x="1981" y="879"/>
                    <a:pt x="1981" y="879"/>
                  </a:cubicBezTo>
                  <a:cubicBezTo>
                    <a:pt x="1980" y="878"/>
                    <a:pt x="1980" y="878"/>
                    <a:pt x="1980" y="878"/>
                  </a:cubicBezTo>
                  <a:cubicBezTo>
                    <a:pt x="1979" y="879"/>
                    <a:pt x="1979" y="879"/>
                    <a:pt x="1979" y="879"/>
                  </a:cubicBezTo>
                  <a:cubicBezTo>
                    <a:pt x="1977" y="878"/>
                    <a:pt x="1977" y="878"/>
                    <a:pt x="1977" y="878"/>
                  </a:cubicBezTo>
                  <a:cubicBezTo>
                    <a:pt x="1976" y="878"/>
                    <a:pt x="1976" y="878"/>
                    <a:pt x="1976" y="878"/>
                  </a:cubicBezTo>
                  <a:cubicBezTo>
                    <a:pt x="1976" y="877"/>
                    <a:pt x="1976" y="877"/>
                    <a:pt x="1976" y="877"/>
                  </a:cubicBezTo>
                  <a:cubicBezTo>
                    <a:pt x="1975" y="876"/>
                    <a:pt x="1975" y="876"/>
                    <a:pt x="1975" y="876"/>
                  </a:cubicBezTo>
                  <a:cubicBezTo>
                    <a:pt x="1973" y="877"/>
                    <a:pt x="1973" y="877"/>
                    <a:pt x="1973" y="877"/>
                  </a:cubicBezTo>
                  <a:cubicBezTo>
                    <a:pt x="1972" y="876"/>
                    <a:pt x="1972" y="876"/>
                    <a:pt x="1972" y="876"/>
                  </a:cubicBezTo>
                  <a:cubicBezTo>
                    <a:pt x="1971" y="875"/>
                    <a:pt x="1971" y="875"/>
                    <a:pt x="1971" y="875"/>
                  </a:cubicBezTo>
                  <a:cubicBezTo>
                    <a:pt x="1970" y="874"/>
                    <a:pt x="1970" y="874"/>
                    <a:pt x="1970" y="874"/>
                  </a:cubicBezTo>
                  <a:cubicBezTo>
                    <a:pt x="1969" y="875"/>
                    <a:pt x="1969" y="875"/>
                    <a:pt x="1969" y="875"/>
                  </a:cubicBezTo>
                  <a:cubicBezTo>
                    <a:pt x="1969" y="874"/>
                    <a:pt x="1969" y="874"/>
                    <a:pt x="1969" y="874"/>
                  </a:cubicBezTo>
                  <a:cubicBezTo>
                    <a:pt x="1967" y="875"/>
                    <a:pt x="1967" y="875"/>
                    <a:pt x="1967" y="875"/>
                  </a:cubicBezTo>
                  <a:cubicBezTo>
                    <a:pt x="1969" y="876"/>
                    <a:pt x="1969" y="876"/>
                    <a:pt x="1969" y="876"/>
                  </a:cubicBezTo>
                  <a:cubicBezTo>
                    <a:pt x="1968" y="876"/>
                    <a:pt x="1968" y="876"/>
                    <a:pt x="1968" y="876"/>
                  </a:cubicBezTo>
                  <a:cubicBezTo>
                    <a:pt x="1970" y="877"/>
                    <a:pt x="1970" y="877"/>
                    <a:pt x="1970" y="877"/>
                  </a:cubicBezTo>
                  <a:cubicBezTo>
                    <a:pt x="1971" y="876"/>
                    <a:pt x="1971" y="876"/>
                    <a:pt x="1971" y="876"/>
                  </a:cubicBezTo>
                  <a:cubicBezTo>
                    <a:pt x="1972" y="878"/>
                    <a:pt x="1972" y="878"/>
                    <a:pt x="1972" y="878"/>
                  </a:cubicBezTo>
                  <a:cubicBezTo>
                    <a:pt x="1973" y="880"/>
                    <a:pt x="1973" y="880"/>
                    <a:pt x="1973" y="880"/>
                  </a:cubicBezTo>
                  <a:cubicBezTo>
                    <a:pt x="1971" y="881"/>
                    <a:pt x="1971" y="881"/>
                    <a:pt x="1971" y="881"/>
                  </a:cubicBezTo>
                  <a:cubicBezTo>
                    <a:pt x="1971" y="882"/>
                    <a:pt x="1971" y="882"/>
                    <a:pt x="1971" y="882"/>
                  </a:cubicBezTo>
                  <a:cubicBezTo>
                    <a:pt x="1970" y="881"/>
                    <a:pt x="1970" y="881"/>
                    <a:pt x="1970" y="881"/>
                  </a:cubicBezTo>
                  <a:cubicBezTo>
                    <a:pt x="1969" y="881"/>
                    <a:pt x="1969" y="881"/>
                    <a:pt x="1969" y="881"/>
                  </a:cubicBezTo>
                  <a:cubicBezTo>
                    <a:pt x="1968" y="881"/>
                    <a:pt x="1968" y="881"/>
                    <a:pt x="1968" y="881"/>
                  </a:cubicBezTo>
                  <a:cubicBezTo>
                    <a:pt x="1965" y="882"/>
                    <a:pt x="1965" y="882"/>
                    <a:pt x="1965" y="882"/>
                  </a:cubicBezTo>
                  <a:cubicBezTo>
                    <a:pt x="1963" y="880"/>
                    <a:pt x="1963" y="880"/>
                    <a:pt x="1963" y="880"/>
                  </a:cubicBezTo>
                  <a:cubicBezTo>
                    <a:pt x="1963" y="881"/>
                    <a:pt x="1963" y="881"/>
                    <a:pt x="1963" y="881"/>
                  </a:cubicBezTo>
                  <a:cubicBezTo>
                    <a:pt x="1962" y="882"/>
                    <a:pt x="1962" y="882"/>
                    <a:pt x="1962" y="882"/>
                  </a:cubicBezTo>
                  <a:cubicBezTo>
                    <a:pt x="1962" y="883"/>
                    <a:pt x="1962" y="883"/>
                    <a:pt x="1962" y="883"/>
                  </a:cubicBezTo>
                  <a:cubicBezTo>
                    <a:pt x="1961" y="882"/>
                    <a:pt x="1961" y="882"/>
                    <a:pt x="1961" y="882"/>
                  </a:cubicBezTo>
                  <a:cubicBezTo>
                    <a:pt x="1961" y="884"/>
                    <a:pt x="1961" y="884"/>
                    <a:pt x="1961" y="884"/>
                  </a:cubicBezTo>
                  <a:cubicBezTo>
                    <a:pt x="1959" y="883"/>
                    <a:pt x="1959" y="883"/>
                    <a:pt x="1959" y="883"/>
                  </a:cubicBezTo>
                  <a:cubicBezTo>
                    <a:pt x="1959" y="884"/>
                    <a:pt x="1959" y="884"/>
                    <a:pt x="1959" y="884"/>
                  </a:cubicBezTo>
                  <a:cubicBezTo>
                    <a:pt x="1959" y="885"/>
                    <a:pt x="1959" y="885"/>
                    <a:pt x="1959" y="885"/>
                  </a:cubicBezTo>
                  <a:cubicBezTo>
                    <a:pt x="1958" y="885"/>
                    <a:pt x="1958" y="885"/>
                    <a:pt x="1958" y="885"/>
                  </a:cubicBezTo>
                  <a:cubicBezTo>
                    <a:pt x="1957" y="886"/>
                    <a:pt x="1957" y="886"/>
                    <a:pt x="1957" y="886"/>
                  </a:cubicBezTo>
                  <a:cubicBezTo>
                    <a:pt x="1957" y="887"/>
                    <a:pt x="1957" y="887"/>
                    <a:pt x="1957" y="887"/>
                  </a:cubicBezTo>
                  <a:cubicBezTo>
                    <a:pt x="1956" y="887"/>
                    <a:pt x="1956" y="887"/>
                    <a:pt x="1956" y="887"/>
                  </a:cubicBezTo>
                  <a:cubicBezTo>
                    <a:pt x="1956" y="888"/>
                    <a:pt x="1956" y="888"/>
                    <a:pt x="1956" y="888"/>
                  </a:cubicBezTo>
                  <a:cubicBezTo>
                    <a:pt x="1957" y="889"/>
                    <a:pt x="1957" y="889"/>
                    <a:pt x="1957" y="889"/>
                  </a:cubicBezTo>
                  <a:cubicBezTo>
                    <a:pt x="1957" y="890"/>
                    <a:pt x="1957" y="890"/>
                    <a:pt x="1957" y="890"/>
                  </a:cubicBezTo>
                  <a:cubicBezTo>
                    <a:pt x="1956" y="889"/>
                    <a:pt x="1956" y="889"/>
                    <a:pt x="1956" y="889"/>
                  </a:cubicBezTo>
                  <a:cubicBezTo>
                    <a:pt x="1955" y="890"/>
                    <a:pt x="1955" y="890"/>
                    <a:pt x="1955" y="890"/>
                  </a:cubicBezTo>
                  <a:cubicBezTo>
                    <a:pt x="1954" y="890"/>
                    <a:pt x="1954" y="890"/>
                    <a:pt x="1954" y="890"/>
                  </a:cubicBezTo>
                  <a:cubicBezTo>
                    <a:pt x="1953" y="892"/>
                    <a:pt x="1953" y="892"/>
                    <a:pt x="1953" y="892"/>
                  </a:cubicBezTo>
                  <a:cubicBezTo>
                    <a:pt x="1952" y="894"/>
                    <a:pt x="1952" y="894"/>
                    <a:pt x="1952" y="894"/>
                  </a:cubicBezTo>
                  <a:cubicBezTo>
                    <a:pt x="1951" y="894"/>
                    <a:pt x="1951" y="894"/>
                    <a:pt x="1951" y="894"/>
                  </a:cubicBezTo>
                  <a:cubicBezTo>
                    <a:pt x="1951" y="895"/>
                    <a:pt x="1951" y="895"/>
                    <a:pt x="1951" y="895"/>
                  </a:cubicBezTo>
                  <a:cubicBezTo>
                    <a:pt x="1950" y="896"/>
                    <a:pt x="1950" y="896"/>
                    <a:pt x="1950" y="896"/>
                  </a:cubicBezTo>
                  <a:cubicBezTo>
                    <a:pt x="1951" y="897"/>
                    <a:pt x="1951" y="897"/>
                    <a:pt x="1951" y="897"/>
                  </a:cubicBezTo>
                  <a:cubicBezTo>
                    <a:pt x="1953" y="897"/>
                    <a:pt x="1953" y="897"/>
                    <a:pt x="1953" y="897"/>
                  </a:cubicBezTo>
                  <a:cubicBezTo>
                    <a:pt x="1952" y="898"/>
                    <a:pt x="1952" y="898"/>
                    <a:pt x="1952" y="898"/>
                  </a:cubicBezTo>
                  <a:cubicBezTo>
                    <a:pt x="1951" y="898"/>
                    <a:pt x="1951" y="898"/>
                    <a:pt x="1951" y="898"/>
                  </a:cubicBezTo>
                  <a:cubicBezTo>
                    <a:pt x="1954" y="899"/>
                    <a:pt x="1954" y="899"/>
                    <a:pt x="1954" y="899"/>
                  </a:cubicBezTo>
                  <a:cubicBezTo>
                    <a:pt x="1953" y="900"/>
                    <a:pt x="1953" y="900"/>
                    <a:pt x="1953" y="900"/>
                  </a:cubicBezTo>
                  <a:cubicBezTo>
                    <a:pt x="1952" y="900"/>
                    <a:pt x="1952" y="900"/>
                    <a:pt x="1952" y="900"/>
                  </a:cubicBezTo>
                  <a:cubicBezTo>
                    <a:pt x="1952" y="902"/>
                    <a:pt x="1952" y="902"/>
                    <a:pt x="1952" y="902"/>
                  </a:cubicBezTo>
                  <a:cubicBezTo>
                    <a:pt x="1953" y="903"/>
                    <a:pt x="1953" y="903"/>
                    <a:pt x="1953" y="903"/>
                  </a:cubicBezTo>
                  <a:cubicBezTo>
                    <a:pt x="1951" y="902"/>
                    <a:pt x="1951" y="902"/>
                    <a:pt x="1951" y="902"/>
                  </a:cubicBezTo>
                  <a:cubicBezTo>
                    <a:pt x="1950" y="900"/>
                    <a:pt x="1950" y="900"/>
                    <a:pt x="1950" y="900"/>
                  </a:cubicBezTo>
                  <a:cubicBezTo>
                    <a:pt x="1949" y="900"/>
                    <a:pt x="1949" y="900"/>
                    <a:pt x="1949" y="900"/>
                  </a:cubicBezTo>
                  <a:cubicBezTo>
                    <a:pt x="1949" y="901"/>
                    <a:pt x="1949" y="901"/>
                    <a:pt x="1949" y="901"/>
                  </a:cubicBezTo>
                  <a:cubicBezTo>
                    <a:pt x="1949" y="902"/>
                    <a:pt x="1949" y="902"/>
                    <a:pt x="1949" y="902"/>
                  </a:cubicBezTo>
                  <a:cubicBezTo>
                    <a:pt x="1948" y="901"/>
                    <a:pt x="1948" y="901"/>
                    <a:pt x="1948" y="901"/>
                  </a:cubicBezTo>
                  <a:cubicBezTo>
                    <a:pt x="1946" y="899"/>
                    <a:pt x="1946" y="899"/>
                    <a:pt x="1946" y="899"/>
                  </a:cubicBezTo>
                  <a:cubicBezTo>
                    <a:pt x="1944" y="899"/>
                    <a:pt x="1944" y="899"/>
                    <a:pt x="1944" y="899"/>
                  </a:cubicBezTo>
                  <a:cubicBezTo>
                    <a:pt x="1944" y="900"/>
                    <a:pt x="1944" y="900"/>
                    <a:pt x="1944" y="900"/>
                  </a:cubicBezTo>
                  <a:cubicBezTo>
                    <a:pt x="1944" y="901"/>
                    <a:pt x="1944" y="901"/>
                    <a:pt x="1944" y="901"/>
                  </a:cubicBezTo>
                  <a:cubicBezTo>
                    <a:pt x="1943" y="900"/>
                    <a:pt x="1943" y="900"/>
                    <a:pt x="1943" y="900"/>
                  </a:cubicBezTo>
                  <a:cubicBezTo>
                    <a:pt x="1942" y="901"/>
                    <a:pt x="1942" y="901"/>
                    <a:pt x="1942" y="901"/>
                  </a:cubicBezTo>
                  <a:cubicBezTo>
                    <a:pt x="1943" y="902"/>
                    <a:pt x="1943" y="902"/>
                    <a:pt x="1943" y="902"/>
                  </a:cubicBezTo>
                  <a:cubicBezTo>
                    <a:pt x="1942" y="902"/>
                    <a:pt x="1942" y="902"/>
                    <a:pt x="1942" y="902"/>
                  </a:cubicBezTo>
                  <a:cubicBezTo>
                    <a:pt x="1942" y="903"/>
                    <a:pt x="1942" y="903"/>
                    <a:pt x="1942" y="903"/>
                  </a:cubicBezTo>
                  <a:cubicBezTo>
                    <a:pt x="1941" y="904"/>
                    <a:pt x="1941" y="904"/>
                    <a:pt x="1941" y="904"/>
                  </a:cubicBezTo>
                  <a:cubicBezTo>
                    <a:pt x="1939" y="904"/>
                    <a:pt x="1939" y="904"/>
                    <a:pt x="1939" y="904"/>
                  </a:cubicBezTo>
                  <a:cubicBezTo>
                    <a:pt x="1940" y="903"/>
                    <a:pt x="1940" y="903"/>
                    <a:pt x="1940" y="903"/>
                  </a:cubicBezTo>
                  <a:cubicBezTo>
                    <a:pt x="1941" y="902"/>
                    <a:pt x="1941" y="902"/>
                    <a:pt x="1941" y="902"/>
                  </a:cubicBezTo>
                  <a:cubicBezTo>
                    <a:pt x="1941" y="900"/>
                    <a:pt x="1941" y="900"/>
                    <a:pt x="1941" y="900"/>
                  </a:cubicBezTo>
                  <a:cubicBezTo>
                    <a:pt x="1942" y="899"/>
                    <a:pt x="1942" y="899"/>
                    <a:pt x="1942" y="899"/>
                  </a:cubicBezTo>
                  <a:cubicBezTo>
                    <a:pt x="1942" y="898"/>
                    <a:pt x="1942" y="898"/>
                    <a:pt x="1942" y="898"/>
                  </a:cubicBezTo>
                  <a:cubicBezTo>
                    <a:pt x="1940" y="898"/>
                    <a:pt x="1940" y="898"/>
                    <a:pt x="1940" y="898"/>
                  </a:cubicBezTo>
                  <a:cubicBezTo>
                    <a:pt x="1939" y="895"/>
                    <a:pt x="1939" y="895"/>
                    <a:pt x="1939" y="895"/>
                  </a:cubicBezTo>
                  <a:cubicBezTo>
                    <a:pt x="1938" y="893"/>
                    <a:pt x="1938" y="893"/>
                    <a:pt x="1938" y="893"/>
                  </a:cubicBezTo>
                  <a:cubicBezTo>
                    <a:pt x="1936" y="893"/>
                    <a:pt x="1936" y="893"/>
                    <a:pt x="1936" y="893"/>
                  </a:cubicBezTo>
                  <a:cubicBezTo>
                    <a:pt x="1935" y="892"/>
                    <a:pt x="1935" y="892"/>
                    <a:pt x="1935" y="892"/>
                  </a:cubicBezTo>
                  <a:cubicBezTo>
                    <a:pt x="1934" y="892"/>
                    <a:pt x="1934" y="892"/>
                    <a:pt x="1934" y="892"/>
                  </a:cubicBezTo>
                  <a:cubicBezTo>
                    <a:pt x="1935" y="893"/>
                    <a:pt x="1935" y="893"/>
                    <a:pt x="1935" y="893"/>
                  </a:cubicBezTo>
                  <a:cubicBezTo>
                    <a:pt x="1934" y="893"/>
                    <a:pt x="1934" y="893"/>
                    <a:pt x="1934" y="893"/>
                  </a:cubicBezTo>
                  <a:cubicBezTo>
                    <a:pt x="1933" y="895"/>
                    <a:pt x="1933" y="895"/>
                    <a:pt x="1933" y="895"/>
                  </a:cubicBezTo>
                  <a:cubicBezTo>
                    <a:pt x="1932" y="894"/>
                    <a:pt x="1932" y="894"/>
                    <a:pt x="1932" y="894"/>
                  </a:cubicBezTo>
                  <a:cubicBezTo>
                    <a:pt x="1931" y="894"/>
                    <a:pt x="1931" y="894"/>
                    <a:pt x="1931" y="894"/>
                  </a:cubicBezTo>
                  <a:cubicBezTo>
                    <a:pt x="1931" y="895"/>
                    <a:pt x="1931" y="895"/>
                    <a:pt x="1931" y="895"/>
                  </a:cubicBezTo>
                  <a:cubicBezTo>
                    <a:pt x="1930" y="893"/>
                    <a:pt x="1930" y="893"/>
                    <a:pt x="1930" y="893"/>
                  </a:cubicBezTo>
                  <a:cubicBezTo>
                    <a:pt x="1929" y="894"/>
                    <a:pt x="1929" y="894"/>
                    <a:pt x="1929" y="894"/>
                  </a:cubicBezTo>
                  <a:cubicBezTo>
                    <a:pt x="1930" y="894"/>
                    <a:pt x="1930" y="894"/>
                    <a:pt x="1930" y="894"/>
                  </a:cubicBezTo>
                  <a:cubicBezTo>
                    <a:pt x="1929" y="895"/>
                    <a:pt x="1929" y="895"/>
                    <a:pt x="1929" y="895"/>
                  </a:cubicBezTo>
                  <a:cubicBezTo>
                    <a:pt x="1929" y="897"/>
                    <a:pt x="1929" y="897"/>
                    <a:pt x="1929" y="897"/>
                  </a:cubicBezTo>
                  <a:cubicBezTo>
                    <a:pt x="1928" y="898"/>
                    <a:pt x="1928" y="898"/>
                    <a:pt x="1928" y="898"/>
                  </a:cubicBezTo>
                  <a:cubicBezTo>
                    <a:pt x="1927" y="897"/>
                    <a:pt x="1927" y="897"/>
                    <a:pt x="1927" y="897"/>
                  </a:cubicBezTo>
                  <a:cubicBezTo>
                    <a:pt x="1926" y="897"/>
                    <a:pt x="1926" y="897"/>
                    <a:pt x="1926" y="897"/>
                  </a:cubicBezTo>
                  <a:cubicBezTo>
                    <a:pt x="1924" y="897"/>
                    <a:pt x="1924" y="897"/>
                    <a:pt x="1924" y="897"/>
                  </a:cubicBezTo>
                  <a:cubicBezTo>
                    <a:pt x="1924" y="898"/>
                    <a:pt x="1924" y="898"/>
                    <a:pt x="1924" y="898"/>
                  </a:cubicBezTo>
                  <a:cubicBezTo>
                    <a:pt x="1924" y="899"/>
                    <a:pt x="1924" y="899"/>
                    <a:pt x="1924" y="899"/>
                  </a:cubicBezTo>
                  <a:cubicBezTo>
                    <a:pt x="1925" y="900"/>
                    <a:pt x="1925" y="900"/>
                    <a:pt x="1925" y="900"/>
                  </a:cubicBezTo>
                  <a:cubicBezTo>
                    <a:pt x="1924" y="901"/>
                    <a:pt x="1924" y="901"/>
                    <a:pt x="1924" y="901"/>
                  </a:cubicBezTo>
                  <a:cubicBezTo>
                    <a:pt x="1923" y="901"/>
                    <a:pt x="1923" y="901"/>
                    <a:pt x="1923" y="901"/>
                  </a:cubicBezTo>
                  <a:cubicBezTo>
                    <a:pt x="1921" y="902"/>
                    <a:pt x="1921" y="902"/>
                    <a:pt x="1921" y="902"/>
                  </a:cubicBezTo>
                  <a:cubicBezTo>
                    <a:pt x="1923" y="903"/>
                    <a:pt x="1923" y="903"/>
                    <a:pt x="1923" y="903"/>
                  </a:cubicBezTo>
                  <a:cubicBezTo>
                    <a:pt x="1923" y="904"/>
                    <a:pt x="1923" y="904"/>
                    <a:pt x="1923" y="904"/>
                  </a:cubicBezTo>
                  <a:cubicBezTo>
                    <a:pt x="1922" y="904"/>
                    <a:pt x="1922" y="904"/>
                    <a:pt x="1922" y="904"/>
                  </a:cubicBezTo>
                  <a:cubicBezTo>
                    <a:pt x="1921" y="902"/>
                    <a:pt x="1921" y="902"/>
                    <a:pt x="1921" y="902"/>
                  </a:cubicBezTo>
                  <a:cubicBezTo>
                    <a:pt x="1920" y="903"/>
                    <a:pt x="1920" y="903"/>
                    <a:pt x="1920" y="903"/>
                  </a:cubicBezTo>
                  <a:cubicBezTo>
                    <a:pt x="1919" y="904"/>
                    <a:pt x="1919" y="904"/>
                    <a:pt x="1919" y="904"/>
                  </a:cubicBezTo>
                  <a:cubicBezTo>
                    <a:pt x="1918" y="904"/>
                    <a:pt x="1918" y="904"/>
                    <a:pt x="1918" y="904"/>
                  </a:cubicBezTo>
                  <a:cubicBezTo>
                    <a:pt x="1918" y="905"/>
                    <a:pt x="1918" y="905"/>
                    <a:pt x="1918" y="905"/>
                  </a:cubicBezTo>
                  <a:cubicBezTo>
                    <a:pt x="1919" y="906"/>
                    <a:pt x="1919" y="906"/>
                    <a:pt x="1919" y="906"/>
                  </a:cubicBezTo>
                  <a:cubicBezTo>
                    <a:pt x="1920" y="906"/>
                    <a:pt x="1920" y="906"/>
                    <a:pt x="1920" y="906"/>
                  </a:cubicBezTo>
                  <a:cubicBezTo>
                    <a:pt x="1919" y="907"/>
                    <a:pt x="1919" y="907"/>
                    <a:pt x="1919" y="907"/>
                  </a:cubicBezTo>
                  <a:cubicBezTo>
                    <a:pt x="1919" y="908"/>
                    <a:pt x="1919" y="908"/>
                    <a:pt x="1919" y="908"/>
                  </a:cubicBezTo>
                  <a:cubicBezTo>
                    <a:pt x="1918" y="909"/>
                    <a:pt x="1918" y="909"/>
                    <a:pt x="1918" y="909"/>
                  </a:cubicBezTo>
                  <a:cubicBezTo>
                    <a:pt x="1918" y="910"/>
                    <a:pt x="1918" y="910"/>
                    <a:pt x="1918" y="910"/>
                  </a:cubicBezTo>
                  <a:cubicBezTo>
                    <a:pt x="1920" y="910"/>
                    <a:pt x="1920" y="910"/>
                    <a:pt x="1920" y="910"/>
                  </a:cubicBezTo>
                  <a:cubicBezTo>
                    <a:pt x="1918" y="911"/>
                    <a:pt x="1918" y="911"/>
                    <a:pt x="1918" y="911"/>
                  </a:cubicBezTo>
                  <a:cubicBezTo>
                    <a:pt x="1917" y="911"/>
                    <a:pt x="1917" y="911"/>
                    <a:pt x="1917" y="911"/>
                  </a:cubicBezTo>
                  <a:cubicBezTo>
                    <a:pt x="1916" y="910"/>
                    <a:pt x="1916" y="910"/>
                    <a:pt x="1916" y="910"/>
                  </a:cubicBezTo>
                  <a:cubicBezTo>
                    <a:pt x="1915" y="909"/>
                    <a:pt x="1915" y="909"/>
                    <a:pt x="1915" y="909"/>
                  </a:cubicBezTo>
                  <a:cubicBezTo>
                    <a:pt x="1914" y="910"/>
                    <a:pt x="1914" y="910"/>
                    <a:pt x="1914" y="910"/>
                  </a:cubicBezTo>
                  <a:cubicBezTo>
                    <a:pt x="1914" y="909"/>
                    <a:pt x="1914" y="909"/>
                    <a:pt x="1914" y="909"/>
                  </a:cubicBezTo>
                  <a:cubicBezTo>
                    <a:pt x="1913" y="909"/>
                    <a:pt x="1913" y="909"/>
                    <a:pt x="1913" y="909"/>
                  </a:cubicBezTo>
                  <a:cubicBezTo>
                    <a:pt x="1912" y="909"/>
                    <a:pt x="1912" y="909"/>
                    <a:pt x="1912" y="909"/>
                  </a:cubicBezTo>
                  <a:cubicBezTo>
                    <a:pt x="1913" y="910"/>
                    <a:pt x="1913" y="910"/>
                    <a:pt x="1913" y="910"/>
                  </a:cubicBezTo>
                  <a:cubicBezTo>
                    <a:pt x="1913" y="911"/>
                    <a:pt x="1913" y="911"/>
                    <a:pt x="1913" y="911"/>
                  </a:cubicBezTo>
                  <a:cubicBezTo>
                    <a:pt x="1912" y="912"/>
                    <a:pt x="1912" y="912"/>
                    <a:pt x="1912" y="912"/>
                  </a:cubicBezTo>
                  <a:cubicBezTo>
                    <a:pt x="1913" y="913"/>
                    <a:pt x="1913" y="913"/>
                    <a:pt x="1913" y="913"/>
                  </a:cubicBezTo>
                  <a:cubicBezTo>
                    <a:pt x="1915" y="913"/>
                    <a:pt x="1915" y="913"/>
                    <a:pt x="1915" y="913"/>
                  </a:cubicBezTo>
                  <a:cubicBezTo>
                    <a:pt x="1914" y="914"/>
                    <a:pt x="1914" y="914"/>
                    <a:pt x="1914" y="914"/>
                  </a:cubicBezTo>
                  <a:cubicBezTo>
                    <a:pt x="1914" y="915"/>
                    <a:pt x="1914" y="915"/>
                    <a:pt x="1914" y="915"/>
                  </a:cubicBezTo>
                  <a:cubicBezTo>
                    <a:pt x="1913" y="915"/>
                    <a:pt x="1913" y="915"/>
                    <a:pt x="1913" y="915"/>
                  </a:cubicBezTo>
                  <a:cubicBezTo>
                    <a:pt x="1913" y="916"/>
                    <a:pt x="1913" y="916"/>
                    <a:pt x="1913" y="916"/>
                  </a:cubicBezTo>
                  <a:cubicBezTo>
                    <a:pt x="1913" y="917"/>
                    <a:pt x="1913" y="917"/>
                    <a:pt x="1913" y="917"/>
                  </a:cubicBezTo>
                  <a:cubicBezTo>
                    <a:pt x="1912" y="919"/>
                    <a:pt x="1912" y="919"/>
                    <a:pt x="1912" y="919"/>
                  </a:cubicBezTo>
                  <a:cubicBezTo>
                    <a:pt x="1910" y="915"/>
                    <a:pt x="1910" y="915"/>
                    <a:pt x="1910" y="915"/>
                  </a:cubicBezTo>
                  <a:cubicBezTo>
                    <a:pt x="1909" y="912"/>
                    <a:pt x="1909" y="912"/>
                    <a:pt x="1909" y="912"/>
                  </a:cubicBezTo>
                  <a:cubicBezTo>
                    <a:pt x="1908" y="911"/>
                    <a:pt x="1908" y="911"/>
                    <a:pt x="1908" y="911"/>
                  </a:cubicBezTo>
                  <a:cubicBezTo>
                    <a:pt x="1909" y="910"/>
                    <a:pt x="1909" y="910"/>
                    <a:pt x="1909" y="910"/>
                  </a:cubicBezTo>
                  <a:cubicBezTo>
                    <a:pt x="1908" y="910"/>
                    <a:pt x="1908" y="910"/>
                    <a:pt x="1908" y="910"/>
                  </a:cubicBezTo>
                  <a:cubicBezTo>
                    <a:pt x="1907" y="911"/>
                    <a:pt x="1907" y="911"/>
                    <a:pt x="1907" y="911"/>
                  </a:cubicBezTo>
                  <a:cubicBezTo>
                    <a:pt x="1907" y="913"/>
                    <a:pt x="1907" y="913"/>
                    <a:pt x="1907" y="913"/>
                  </a:cubicBezTo>
                  <a:cubicBezTo>
                    <a:pt x="1906" y="913"/>
                    <a:pt x="1906" y="913"/>
                    <a:pt x="1906" y="913"/>
                  </a:cubicBezTo>
                  <a:cubicBezTo>
                    <a:pt x="1905" y="914"/>
                    <a:pt x="1905" y="914"/>
                    <a:pt x="1905" y="914"/>
                  </a:cubicBezTo>
                  <a:cubicBezTo>
                    <a:pt x="1904" y="914"/>
                    <a:pt x="1904" y="914"/>
                    <a:pt x="1904" y="914"/>
                  </a:cubicBezTo>
                  <a:cubicBezTo>
                    <a:pt x="1904" y="915"/>
                    <a:pt x="1904" y="915"/>
                    <a:pt x="1904" y="915"/>
                  </a:cubicBezTo>
                  <a:cubicBezTo>
                    <a:pt x="1902" y="916"/>
                    <a:pt x="1902" y="916"/>
                    <a:pt x="1902" y="916"/>
                  </a:cubicBezTo>
                  <a:cubicBezTo>
                    <a:pt x="1903" y="917"/>
                    <a:pt x="1903" y="917"/>
                    <a:pt x="1903" y="917"/>
                  </a:cubicBezTo>
                  <a:cubicBezTo>
                    <a:pt x="1903" y="921"/>
                    <a:pt x="1903" y="921"/>
                    <a:pt x="1903" y="921"/>
                  </a:cubicBezTo>
                  <a:cubicBezTo>
                    <a:pt x="1903" y="922"/>
                    <a:pt x="1903" y="922"/>
                    <a:pt x="1903" y="922"/>
                  </a:cubicBezTo>
                  <a:cubicBezTo>
                    <a:pt x="1902" y="923"/>
                    <a:pt x="1902" y="923"/>
                    <a:pt x="1902" y="923"/>
                  </a:cubicBezTo>
                  <a:cubicBezTo>
                    <a:pt x="1902" y="924"/>
                    <a:pt x="1902" y="924"/>
                    <a:pt x="1902" y="924"/>
                  </a:cubicBezTo>
                  <a:cubicBezTo>
                    <a:pt x="1900" y="924"/>
                    <a:pt x="1900" y="924"/>
                    <a:pt x="1900" y="924"/>
                  </a:cubicBezTo>
                  <a:cubicBezTo>
                    <a:pt x="1900" y="925"/>
                    <a:pt x="1900" y="925"/>
                    <a:pt x="1900" y="925"/>
                  </a:cubicBezTo>
                  <a:cubicBezTo>
                    <a:pt x="1898" y="926"/>
                    <a:pt x="1898" y="926"/>
                    <a:pt x="1898" y="926"/>
                  </a:cubicBezTo>
                  <a:cubicBezTo>
                    <a:pt x="1899" y="928"/>
                    <a:pt x="1899" y="928"/>
                    <a:pt x="1899" y="928"/>
                  </a:cubicBezTo>
                  <a:cubicBezTo>
                    <a:pt x="1898" y="928"/>
                    <a:pt x="1898" y="928"/>
                    <a:pt x="1898" y="928"/>
                  </a:cubicBezTo>
                  <a:cubicBezTo>
                    <a:pt x="1896" y="931"/>
                    <a:pt x="1896" y="931"/>
                    <a:pt x="1896" y="931"/>
                  </a:cubicBezTo>
                  <a:cubicBezTo>
                    <a:pt x="1892" y="933"/>
                    <a:pt x="1892" y="933"/>
                    <a:pt x="1892" y="933"/>
                  </a:cubicBezTo>
                  <a:cubicBezTo>
                    <a:pt x="1889" y="934"/>
                    <a:pt x="1889" y="934"/>
                    <a:pt x="1889" y="934"/>
                  </a:cubicBezTo>
                  <a:cubicBezTo>
                    <a:pt x="1887" y="934"/>
                    <a:pt x="1887" y="934"/>
                    <a:pt x="1887" y="934"/>
                  </a:cubicBezTo>
                  <a:cubicBezTo>
                    <a:pt x="1886" y="934"/>
                    <a:pt x="1886" y="934"/>
                    <a:pt x="1886" y="934"/>
                  </a:cubicBezTo>
                  <a:cubicBezTo>
                    <a:pt x="1884" y="935"/>
                    <a:pt x="1884" y="935"/>
                    <a:pt x="1884" y="935"/>
                  </a:cubicBezTo>
                  <a:cubicBezTo>
                    <a:pt x="1883" y="934"/>
                    <a:pt x="1883" y="934"/>
                    <a:pt x="1883" y="934"/>
                  </a:cubicBezTo>
                  <a:cubicBezTo>
                    <a:pt x="1881" y="935"/>
                    <a:pt x="1881" y="935"/>
                    <a:pt x="1881" y="935"/>
                  </a:cubicBezTo>
                  <a:cubicBezTo>
                    <a:pt x="1880" y="936"/>
                    <a:pt x="1880" y="936"/>
                    <a:pt x="1880" y="936"/>
                  </a:cubicBezTo>
                  <a:cubicBezTo>
                    <a:pt x="1879" y="937"/>
                    <a:pt x="1879" y="937"/>
                    <a:pt x="1879" y="937"/>
                  </a:cubicBezTo>
                  <a:cubicBezTo>
                    <a:pt x="1875" y="937"/>
                    <a:pt x="1875" y="937"/>
                    <a:pt x="1875" y="937"/>
                  </a:cubicBezTo>
                  <a:cubicBezTo>
                    <a:pt x="1874" y="937"/>
                    <a:pt x="1874" y="937"/>
                    <a:pt x="1874" y="937"/>
                  </a:cubicBezTo>
                  <a:cubicBezTo>
                    <a:pt x="1874" y="938"/>
                    <a:pt x="1874" y="938"/>
                    <a:pt x="1874" y="938"/>
                  </a:cubicBezTo>
                  <a:cubicBezTo>
                    <a:pt x="1871" y="939"/>
                    <a:pt x="1871" y="939"/>
                    <a:pt x="1871" y="939"/>
                  </a:cubicBezTo>
                  <a:cubicBezTo>
                    <a:pt x="1869" y="939"/>
                    <a:pt x="1869" y="939"/>
                    <a:pt x="1869" y="939"/>
                  </a:cubicBezTo>
                  <a:cubicBezTo>
                    <a:pt x="1868" y="939"/>
                    <a:pt x="1868" y="939"/>
                    <a:pt x="1868" y="939"/>
                  </a:cubicBezTo>
                  <a:cubicBezTo>
                    <a:pt x="1867" y="939"/>
                    <a:pt x="1867" y="939"/>
                    <a:pt x="1867" y="939"/>
                  </a:cubicBezTo>
                  <a:cubicBezTo>
                    <a:pt x="1867" y="938"/>
                    <a:pt x="1867" y="938"/>
                    <a:pt x="1867" y="938"/>
                  </a:cubicBezTo>
                  <a:cubicBezTo>
                    <a:pt x="1866" y="939"/>
                    <a:pt x="1866" y="939"/>
                    <a:pt x="1866" y="939"/>
                  </a:cubicBezTo>
                  <a:cubicBezTo>
                    <a:pt x="1865" y="940"/>
                    <a:pt x="1865" y="940"/>
                    <a:pt x="1865" y="940"/>
                  </a:cubicBezTo>
                  <a:cubicBezTo>
                    <a:pt x="1862" y="941"/>
                    <a:pt x="1862" y="941"/>
                    <a:pt x="1862" y="941"/>
                  </a:cubicBezTo>
                  <a:cubicBezTo>
                    <a:pt x="1861" y="941"/>
                    <a:pt x="1861" y="941"/>
                    <a:pt x="1861" y="941"/>
                  </a:cubicBezTo>
                  <a:cubicBezTo>
                    <a:pt x="1859" y="943"/>
                    <a:pt x="1859" y="943"/>
                    <a:pt x="1859" y="943"/>
                  </a:cubicBezTo>
                  <a:cubicBezTo>
                    <a:pt x="1856" y="945"/>
                    <a:pt x="1856" y="945"/>
                    <a:pt x="1856" y="945"/>
                  </a:cubicBezTo>
                  <a:cubicBezTo>
                    <a:pt x="1853" y="946"/>
                    <a:pt x="1853" y="946"/>
                    <a:pt x="1853" y="946"/>
                  </a:cubicBezTo>
                  <a:cubicBezTo>
                    <a:pt x="1851" y="948"/>
                    <a:pt x="1851" y="948"/>
                    <a:pt x="1851" y="948"/>
                  </a:cubicBezTo>
                  <a:cubicBezTo>
                    <a:pt x="1851" y="950"/>
                    <a:pt x="1851" y="950"/>
                    <a:pt x="1851" y="950"/>
                  </a:cubicBezTo>
                  <a:cubicBezTo>
                    <a:pt x="1850" y="951"/>
                    <a:pt x="1850" y="951"/>
                    <a:pt x="1850" y="951"/>
                  </a:cubicBezTo>
                  <a:cubicBezTo>
                    <a:pt x="1849" y="950"/>
                    <a:pt x="1849" y="950"/>
                    <a:pt x="1849" y="950"/>
                  </a:cubicBezTo>
                  <a:cubicBezTo>
                    <a:pt x="1849" y="949"/>
                    <a:pt x="1849" y="949"/>
                    <a:pt x="1849" y="949"/>
                  </a:cubicBezTo>
                  <a:cubicBezTo>
                    <a:pt x="1850" y="947"/>
                    <a:pt x="1850" y="947"/>
                    <a:pt x="1850" y="947"/>
                  </a:cubicBezTo>
                  <a:cubicBezTo>
                    <a:pt x="1850" y="946"/>
                    <a:pt x="1850" y="946"/>
                    <a:pt x="1850" y="946"/>
                  </a:cubicBezTo>
                  <a:cubicBezTo>
                    <a:pt x="1848" y="948"/>
                    <a:pt x="1848" y="948"/>
                    <a:pt x="1848" y="948"/>
                  </a:cubicBezTo>
                  <a:cubicBezTo>
                    <a:pt x="1847" y="949"/>
                    <a:pt x="1847" y="949"/>
                    <a:pt x="1847" y="949"/>
                  </a:cubicBezTo>
                  <a:cubicBezTo>
                    <a:pt x="1846" y="952"/>
                    <a:pt x="1846" y="952"/>
                    <a:pt x="1846" y="952"/>
                  </a:cubicBezTo>
                  <a:cubicBezTo>
                    <a:pt x="1847" y="954"/>
                    <a:pt x="1847" y="954"/>
                    <a:pt x="1847" y="954"/>
                  </a:cubicBezTo>
                  <a:cubicBezTo>
                    <a:pt x="1846" y="956"/>
                    <a:pt x="1846" y="956"/>
                    <a:pt x="1846" y="956"/>
                  </a:cubicBezTo>
                  <a:cubicBezTo>
                    <a:pt x="1846" y="958"/>
                    <a:pt x="1846" y="958"/>
                    <a:pt x="1846" y="958"/>
                  </a:cubicBezTo>
                  <a:cubicBezTo>
                    <a:pt x="1844" y="961"/>
                    <a:pt x="1844" y="961"/>
                    <a:pt x="1844" y="961"/>
                  </a:cubicBezTo>
                  <a:cubicBezTo>
                    <a:pt x="1843" y="966"/>
                    <a:pt x="1843" y="966"/>
                    <a:pt x="1843" y="966"/>
                  </a:cubicBezTo>
                  <a:cubicBezTo>
                    <a:pt x="1843" y="968"/>
                    <a:pt x="1843" y="968"/>
                    <a:pt x="1843" y="968"/>
                  </a:cubicBezTo>
                  <a:cubicBezTo>
                    <a:pt x="1843" y="971"/>
                    <a:pt x="1843" y="971"/>
                    <a:pt x="1843" y="971"/>
                  </a:cubicBezTo>
                  <a:cubicBezTo>
                    <a:pt x="1845" y="974"/>
                    <a:pt x="1845" y="974"/>
                    <a:pt x="1845" y="974"/>
                  </a:cubicBezTo>
                  <a:cubicBezTo>
                    <a:pt x="1845" y="976"/>
                    <a:pt x="1845" y="976"/>
                    <a:pt x="1845" y="976"/>
                  </a:cubicBezTo>
                  <a:cubicBezTo>
                    <a:pt x="1846" y="977"/>
                    <a:pt x="1846" y="977"/>
                    <a:pt x="1846" y="977"/>
                  </a:cubicBezTo>
                  <a:cubicBezTo>
                    <a:pt x="1845" y="979"/>
                    <a:pt x="1845" y="979"/>
                    <a:pt x="1845" y="979"/>
                  </a:cubicBezTo>
                  <a:cubicBezTo>
                    <a:pt x="1846" y="980"/>
                    <a:pt x="1846" y="980"/>
                    <a:pt x="1846" y="980"/>
                  </a:cubicBezTo>
                  <a:cubicBezTo>
                    <a:pt x="1844" y="981"/>
                    <a:pt x="1844" y="981"/>
                    <a:pt x="1844" y="981"/>
                  </a:cubicBezTo>
                  <a:cubicBezTo>
                    <a:pt x="1844" y="980"/>
                    <a:pt x="1844" y="980"/>
                    <a:pt x="1844" y="980"/>
                  </a:cubicBezTo>
                  <a:cubicBezTo>
                    <a:pt x="1844" y="978"/>
                    <a:pt x="1844" y="978"/>
                    <a:pt x="1844" y="978"/>
                  </a:cubicBezTo>
                  <a:cubicBezTo>
                    <a:pt x="1843" y="979"/>
                    <a:pt x="1843" y="979"/>
                    <a:pt x="1843" y="979"/>
                  </a:cubicBezTo>
                  <a:cubicBezTo>
                    <a:pt x="1843" y="977"/>
                    <a:pt x="1843" y="977"/>
                    <a:pt x="1843" y="977"/>
                  </a:cubicBezTo>
                  <a:cubicBezTo>
                    <a:pt x="1841" y="974"/>
                    <a:pt x="1841" y="974"/>
                    <a:pt x="1841" y="974"/>
                  </a:cubicBezTo>
                  <a:cubicBezTo>
                    <a:pt x="1841" y="975"/>
                    <a:pt x="1841" y="975"/>
                    <a:pt x="1841" y="975"/>
                  </a:cubicBezTo>
                  <a:cubicBezTo>
                    <a:pt x="1841" y="978"/>
                    <a:pt x="1841" y="978"/>
                    <a:pt x="1841" y="978"/>
                  </a:cubicBezTo>
                  <a:cubicBezTo>
                    <a:pt x="1843" y="980"/>
                    <a:pt x="1843" y="980"/>
                    <a:pt x="1843" y="980"/>
                  </a:cubicBezTo>
                  <a:cubicBezTo>
                    <a:pt x="1844" y="982"/>
                    <a:pt x="1844" y="982"/>
                    <a:pt x="1844" y="982"/>
                  </a:cubicBezTo>
                  <a:cubicBezTo>
                    <a:pt x="1842" y="982"/>
                    <a:pt x="1842" y="982"/>
                    <a:pt x="1842" y="982"/>
                  </a:cubicBezTo>
                  <a:cubicBezTo>
                    <a:pt x="1841" y="980"/>
                    <a:pt x="1841" y="980"/>
                    <a:pt x="1841" y="980"/>
                  </a:cubicBezTo>
                  <a:cubicBezTo>
                    <a:pt x="1840" y="978"/>
                    <a:pt x="1840" y="978"/>
                    <a:pt x="1840" y="978"/>
                  </a:cubicBezTo>
                  <a:cubicBezTo>
                    <a:pt x="1840" y="979"/>
                    <a:pt x="1840" y="979"/>
                    <a:pt x="1840" y="979"/>
                  </a:cubicBezTo>
                  <a:cubicBezTo>
                    <a:pt x="1839" y="979"/>
                    <a:pt x="1839" y="979"/>
                    <a:pt x="1839" y="979"/>
                  </a:cubicBezTo>
                  <a:cubicBezTo>
                    <a:pt x="1840" y="982"/>
                    <a:pt x="1840" y="982"/>
                    <a:pt x="1840" y="982"/>
                  </a:cubicBezTo>
                  <a:cubicBezTo>
                    <a:pt x="1842" y="984"/>
                    <a:pt x="1842" y="984"/>
                    <a:pt x="1842" y="984"/>
                  </a:cubicBezTo>
                  <a:cubicBezTo>
                    <a:pt x="1844" y="988"/>
                    <a:pt x="1844" y="988"/>
                    <a:pt x="1844" y="988"/>
                  </a:cubicBezTo>
                  <a:cubicBezTo>
                    <a:pt x="1843" y="994"/>
                    <a:pt x="1843" y="994"/>
                    <a:pt x="1843" y="994"/>
                  </a:cubicBezTo>
                  <a:cubicBezTo>
                    <a:pt x="1844" y="995"/>
                    <a:pt x="1844" y="995"/>
                    <a:pt x="1844" y="995"/>
                  </a:cubicBezTo>
                  <a:cubicBezTo>
                    <a:pt x="1845" y="999"/>
                    <a:pt x="1845" y="999"/>
                    <a:pt x="1845" y="999"/>
                  </a:cubicBezTo>
                  <a:cubicBezTo>
                    <a:pt x="1847" y="1004"/>
                    <a:pt x="1847" y="1004"/>
                    <a:pt x="1847" y="1004"/>
                  </a:cubicBezTo>
                  <a:cubicBezTo>
                    <a:pt x="1846" y="1005"/>
                    <a:pt x="1846" y="1005"/>
                    <a:pt x="1846" y="1005"/>
                  </a:cubicBezTo>
                  <a:cubicBezTo>
                    <a:pt x="1846" y="1012"/>
                    <a:pt x="1846" y="1012"/>
                    <a:pt x="1846" y="1012"/>
                  </a:cubicBezTo>
                  <a:cubicBezTo>
                    <a:pt x="1846" y="1013"/>
                    <a:pt x="1846" y="1013"/>
                    <a:pt x="1846" y="1013"/>
                  </a:cubicBezTo>
                  <a:cubicBezTo>
                    <a:pt x="1847" y="1015"/>
                    <a:pt x="1847" y="1015"/>
                    <a:pt x="1847" y="1015"/>
                  </a:cubicBezTo>
                  <a:cubicBezTo>
                    <a:pt x="1847" y="1017"/>
                    <a:pt x="1847" y="1017"/>
                    <a:pt x="1847" y="1017"/>
                  </a:cubicBezTo>
                  <a:cubicBezTo>
                    <a:pt x="1848" y="1020"/>
                    <a:pt x="1848" y="1020"/>
                    <a:pt x="1848" y="1020"/>
                  </a:cubicBezTo>
                  <a:cubicBezTo>
                    <a:pt x="1848" y="1022"/>
                    <a:pt x="1848" y="1022"/>
                    <a:pt x="1848" y="1022"/>
                  </a:cubicBezTo>
                  <a:cubicBezTo>
                    <a:pt x="1847" y="1023"/>
                    <a:pt x="1847" y="1023"/>
                    <a:pt x="1847" y="1023"/>
                  </a:cubicBezTo>
                  <a:cubicBezTo>
                    <a:pt x="1847" y="1024"/>
                    <a:pt x="1847" y="1024"/>
                    <a:pt x="1847" y="1024"/>
                  </a:cubicBezTo>
                  <a:cubicBezTo>
                    <a:pt x="1847" y="1025"/>
                    <a:pt x="1847" y="1025"/>
                    <a:pt x="1847" y="1025"/>
                  </a:cubicBezTo>
                  <a:cubicBezTo>
                    <a:pt x="1847" y="1028"/>
                    <a:pt x="1847" y="1028"/>
                    <a:pt x="1847" y="1028"/>
                  </a:cubicBezTo>
                  <a:cubicBezTo>
                    <a:pt x="1846" y="1029"/>
                    <a:pt x="1846" y="1029"/>
                    <a:pt x="1846" y="1029"/>
                  </a:cubicBezTo>
                  <a:cubicBezTo>
                    <a:pt x="1846" y="1030"/>
                    <a:pt x="1846" y="1030"/>
                    <a:pt x="1846" y="1030"/>
                  </a:cubicBezTo>
                  <a:cubicBezTo>
                    <a:pt x="1846" y="1031"/>
                    <a:pt x="1846" y="1031"/>
                    <a:pt x="1846" y="1031"/>
                  </a:cubicBezTo>
                  <a:cubicBezTo>
                    <a:pt x="1845" y="1032"/>
                    <a:pt x="1845" y="1032"/>
                    <a:pt x="1845" y="1032"/>
                  </a:cubicBezTo>
                  <a:cubicBezTo>
                    <a:pt x="1845" y="1034"/>
                    <a:pt x="1845" y="1034"/>
                    <a:pt x="1845" y="1034"/>
                  </a:cubicBezTo>
                  <a:cubicBezTo>
                    <a:pt x="1843" y="1035"/>
                    <a:pt x="1843" y="1035"/>
                    <a:pt x="1843" y="1035"/>
                  </a:cubicBezTo>
                  <a:cubicBezTo>
                    <a:pt x="1842" y="1035"/>
                    <a:pt x="1842" y="1035"/>
                    <a:pt x="1842" y="1035"/>
                  </a:cubicBezTo>
                  <a:cubicBezTo>
                    <a:pt x="1840" y="1037"/>
                    <a:pt x="1840" y="1037"/>
                    <a:pt x="1840" y="1037"/>
                  </a:cubicBezTo>
                  <a:cubicBezTo>
                    <a:pt x="1840" y="1041"/>
                    <a:pt x="1840" y="1041"/>
                    <a:pt x="1840" y="1041"/>
                  </a:cubicBezTo>
                  <a:cubicBezTo>
                    <a:pt x="1841" y="1042"/>
                    <a:pt x="1841" y="1042"/>
                    <a:pt x="1841" y="1042"/>
                  </a:cubicBezTo>
                  <a:cubicBezTo>
                    <a:pt x="1842" y="1042"/>
                    <a:pt x="1842" y="1042"/>
                    <a:pt x="1842" y="1042"/>
                  </a:cubicBezTo>
                  <a:cubicBezTo>
                    <a:pt x="1845" y="1044"/>
                    <a:pt x="1845" y="1044"/>
                    <a:pt x="1845" y="1044"/>
                  </a:cubicBezTo>
                  <a:cubicBezTo>
                    <a:pt x="1845" y="1045"/>
                    <a:pt x="1845" y="1045"/>
                    <a:pt x="1845" y="1045"/>
                  </a:cubicBezTo>
                  <a:cubicBezTo>
                    <a:pt x="1845" y="1046"/>
                    <a:pt x="1845" y="1046"/>
                    <a:pt x="1845" y="1046"/>
                  </a:cubicBezTo>
                  <a:cubicBezTo>
                    <a:pt x="1847" y="1046"/>
                    <a:pt x="1847" y="1046"/>
                    <a:pt x="1847" y="1046"/>
                  </a:cubicBezTo>
                  <a:cubicBezTo>
                    <a:pt x="1847" y="1047"/>
                    <a:pt x="1847" y="1047"/>
                    <a:pt x="1847" y="1047"/>
                  </a:cubicBezTo>
                  <a:cubicBezTo>
                    <a:pt x="1849" y="1047"/>
                    <a:pt x="1849" y="1047"/>
                    <a:pt x="1849" y="1047"/>
                  </a:cubicBezTo>
                  <a:cubicBezTo>
                    <a:pt x="1850" y="1047"/>
                    <a:pt x="1850" y="1047"/>
                    <a:pt x="1850" y="1047"/>
                  </a:cubicBezTo>
                  <a:cubicBezTo>
                    <a:pt x="1850" y="1048"/>
                    <a:pt x="1850" y="1048"/>
                    <a:pt x="1850" y="1048"/>
                  </a:cubicBezTo>
                  <a:cubicBezTo>
                    <a:pt x="1852" y="1048"/>
                    <a:pt x="1852" y="1048"/>
                    <a:pt x="1852" y="1048"/>
                  </a:cubicBezTo>
                  <a:cubicBezTo>
                    <a:pt x="1853" y="1047"/>
                    <a:pt x="1853" y="1047"/>
                    <a:pt x="1853" y="1047"/>
                  </a:cubicBezTo>
                  <a:cubicBezTo>
                    <a:pt x="1854" y="1048"/>
                    <a:pt x="1854" y="1048"/>
                    <a:pt x="1854" y="1048"/>
                  </a:cubicBezTo>
                  <a:cubicBezTo>
                    <a:pt x="1855" y="1048"/>
                    <a:pt x="1855" y="1048"/>
                    <a:pt x="1855" y="1048"/>
                  </a:cubicBezTo>
                  <a:cubicBezTo>
                    <a:pt x="1857" y="1048"/>
                    <a:pt x="1857" y="1048"/>
                    <a:pt x="1857" y="1048"/>
                  </a:cubicBezTo>
                  <a:cubicBezTo>
                    <a:pt x="1858" y="1048"/>
                    <a:pt x="1858" y="1048"/>
                    <a:pt x="1858" y="1048"/>
                  </a:cubicBezTo>
                  <a:cubicBezTo>
                    <a:pt x="1858" y="1047"/>
                    <a:pt x="1858" y="1047"/>
                    <a:pt x="1858" y="1047"/>
                  </a:cubicBezTo>
                  <a:cubicBezTo>
                    <a:pt x="1859" y="1047"/>
                    <a:pt x="1859" y="1047"/>
                    <a:pt x="1859" y="1047"/>
                  </a:cubicBezTo>
                  <a:cubicBezTo>
                    <a:pt x="1860" y="1045"/>
                    <a:pt x="1860" y="1045"/>
                    <a:pt x="1860" y="1045"/>
                  </a:cubicBezTo>
                  <a:cubicBezTo>
                    <a:pt x="1862" y="1045"/>
                    <a:pt x="1862" y="1045"/>
                    <a:pt x="1862" y="1045"/>
                  </a:cubicBezTo>
                  <a:cubicBezTo>
                    <a:pt x="1862" y="1044"/>
                    <a:pt x="1862" y="1044"/>
                    <a:pt x="1862" y="1044"/>
                  </a:cubicBezTo>
                  <a:cubicBezTo>
                    <a:pt x="1863" y="1044"/>
                    <a:pt x="1863" y="1044"/>
                    <a:pt x="1863" y="1044"/>
                  </a:cubicBezTo>
                  <a:cubicBezTo>
                    <a:pt x="1864" y="1044"/>
                    <a:pt x="1864" y="1044"/>
                    <a:pt x="1864" y="1044"/>
                  </a:cubicBezTo>
                  <a:cubicBezTo>
                    <a:pt x="1865" y="1045"/>
                    <a:pt x="1865" y="1045"/>
                    <a:pt x="1865" y="1045"/>
                  </a:cubicBezTo>
                  <a:cubicBezTo>
                    <a:pt x="1866" y="1043"/>
                    <a:pt x="1866" y="1043"/>
                    <a:pt x="1866" y="1043"/>
                  </a:cubicBezTo>
                  <a:cubicBezTo>
                    <a:pt x="1867" y="1043"/>
                    <a:pt x="1867" y="1043"/>
                    <a:pt x="1867" y="1043"/>
                  </a:cubicBezTo>
                  <a:cubicBezTo>
                    <a:pt x="1868" y="1042"/>
                    <a:pt x="1868" y="1042"/>
                    <a:pt x="1868" y="1042"/>
                  </a:cubicBezTo>
                  <a:cubicBezTo>
                    <a:pt x="1871" y="1039"/>
                    <a:pt x="1871" y="1039"/>
                    <a:pt x="1871" y="1039"/>
                  </a:cubicBezTo>
                  <a:cubicBezTo>
                    <a:pt x="1872" y="1040"/>
                    <a:pt x="1872" y="1040"/>
                    <a:pt x="1872" y="1040"/>
                  </a:cubicBezTo>
                  <a:cubicBezTo>
                    <a:pt x="1873" y="1040"/>
                    <a:pt x="1873" y="1040"/>
                    <a:pt x="1873" y="1040"/>
                  </a:cubicBezTo>
                  <a:cubicBezTo>
                    <a:pt x="1874" y="1039"/>
                    <a:pt x="1874" y="1039"/>
                    <a:pt x="1874" y="1039"/>
                  </a:cubicBezTo>
                  <a:cubicBezTo>
                    <a:pt x="1878" y="1039"/>
                    <a:pt x="1878" y="1039"/>
                    <a:pt x="1878" y="1039"/>
                  </a:cubicBezTo>
                  <a:cubicBezTo>
                    <a:pt x="1880" y="1039"/>
                    <a:pt x="1880" y="1039"/>
                    <a:pt x="1880" y="1039"/>
                  </a:cubicBezTo>
                  <a:cubicBezTo>
                    <a:pt x="1881" y="1039"/>
                    <a:pt x="1881" y="1039"/>
                    <a:pt x="1881" y="1039"/>
                  </a:cubicBezTo>
                  <a:cubicBezTo>
                    <a:pt x="1882" y="1039"/>
                    <a:pt x="1882" y="1039"/>
                    <a:pt x="1882" y="1039"/>
                  </a:cubicBezTo>
                  <a:cubicBezTo>
                    <a:pt x="1883" y="1039"/>
                    <a:pt x="1883" y="1039"/>
                    <a:pt x="1883" y="1039"/>
                  </a:cubicBezTo>
                  <a:cubicBezTo>
                    <a:pt x="1884" y="1040"/>
                    <a:pt x="1884" y="1040"/>
                    <a:pt x="1884" y="1040"/>
                  </a:cubicBezTo>
                  <a:cubicBezTo>
                    <a:pt x="1885" y="1040"/>
                    <a:pt x="1885" y="1040"/>
                    <a:pt x="1885" y="1040"/>
                  </a:cubicBezTo>
                  <a:cubicBezTo>
                    <a:pt x="1886" y="1040"/>
                    <a:pt x="1886" y="1040"/>
                    <a:pt x="1886" y="1040"/>
                  </a:cubicBezTo>
                  <a:cubicBezTo>
                    <a:pt x="1887" y="1040"/>
                    <a:pt x="1887" y="1040"/>
                    <a:pt x="1887" y="1040"/>
                  </a:cubicBezTo>
                  <a:cubicBezTo>
                    <a:pt x="1890" y="1040"/>
                    <a:pt x="1890" y="1040"/>
                    <a:pt x="1890" y="1040"/>
                  </a:cubicBezTo>
                  <a:cubicBezTo>
                    <a:pt x="1889" y="1041"/>
                    <a:pt x="1889" y="1041"/>
                    <a:pt x="1889" y="1041"/>
                  </a:cubicBezTo>
                  <a:cubicBezTo>
                    <a:pt x="1890" y="1041"/>
                    <a:pt x="1890" y="1041"/>
                    <a:pt x="1890" y="1041"/>
                  </a:cubicBezTo>
                  <a:cubicBezTo>
                    <a:pt x="1891" y="1040"/>
                    <a:pt x="1891" y="1040"/>
                    <a:pt x="1891" y="1040"/>
                  </a:cubicBezTo>
                  <a:cubicBezTo>
                    <a:pt x="1893" y="1040"/>
                    <a:pt x="1893" y="1040"/>
                    <a:pt x="1893" y="1040"/>
                  </a:cubicBezTo>
                  <a:cubicBezTo>
                    <a:pt x="1894" y="1039"/>
                    <a:pt x="1894" y="1039"/>
                    <a:pt x="1894" y="1039"/>
                  </a:cubicBezTo>
                  <a:cubicBezTo>
                    <a:pt x="1895" y="1037"/>
                    <a:pt x="1895" y="1037"/>
                    <a:pt x="1895" y="1037"/>
                  </a:cubicBezTo>
                  <a:cubicBezTo>
                    <a:pt x="1897" y="1036"/>
                    <a:pt x="1897" y="1036"/>
                    <a:pt x="1897" y="1036"/>
                  </a:cubicBezTo>
                  <a:cubicBezTo>
                    <a:pt x="1898" y="1034"/>
                    <a:pt x="1898" y="1034"/>
                    <a:pt x="1898" y="1034"/>
                  </a:cubicBezTo>
                  <a:cubicBezTo>
                    <a:pt x="1899" y="1032"/>
                    <a:pt x="1899" y="1032"/>
                    <a:pt x="1899" y="1032"/>
                  </a:cubicBezTo>
                  <a:cubicBezTo>
                    <a:pt x="1901" y="1032"/>
                    <a:pt x="1901" y="1032"/>
                    <a:pt x="1901" y="1032"/>
                  </a:cubicBezTo>
                  <a:cubicBezTo>
                    <a:pt x="1902" y="1032"/>
                    <a:pt x="1902" y="1032"/>
                    <a:pt x="1902" y="1032"/>
                  </a:cubicBezTo>
                  <a:cubicBezTo>
                    <a:pt x="1904" y="1031"/>
                    <a:pt x="1904" y="1031"/>
                    <a:pt x="1904" y="1031"/>
                  </a:cubicBezTo>
                  <a:cubicBezTo>
                    <a:pt x="1907" y="1029"/>
                    <a:pt x="1907" y="1029"/>
                    <a:pt x="1907" y="1029"/>
                  </a:cubicBezTo>
                  <a:cubicBezTo>
                    <a:pt x="1910" y="1027"/>
                    <a:pt x="1910" y="1027"/>
                    <a:pt x="1910" y="1027"/>
                  </a:cubicBezTo>
                  <a:cubicBezTo>
                    <a:pt x="1911" y="1027"/>
                    <a:pt x="1911" y="1027"/>
                    <a:pt x="1911" y="1027"/>
                  </a:cubicBezTo>
                  <a:cubicBezTo>
                    <a:pt x="1912" y="1027"/>
                    <a:pt x="1912" y="1027"/>
                    <a:pt x="1912" y="1027"/>
                  </a:cubicBezTo>
                  <a:cubicBezTo>
                    <a:pt x="1914" y="1028"/>
                    <a:pt x="1914" y="1028"/>
                    <a:pt x="1914" y="1028"/>
                  </a:cubicBezTo>
                  <a:cubicBezTo>
                    <a:pt x="1916" y="1028"/>
                    <a:pt x="1916" y="1028"/>
                    <a:pt x="1916" y="1028"/>
                  </a:cubicBezTo>
                  <a:cubicBezTo>
                    <a:pt x="1917" y="1028"/>
                    <a:pt x="1917" y="1028"/>
                    <a:pt x="1917" y="1028"/>
                  </a:cubicBezTo>
                  <a:cubicBezTo>
                    <a:pt x="1920" y="1028"/>
                    <a:pt x="1920" y="1028"/>
                    <a:pt x="1920" y="1028"/>
                  </a:cubicBezTo>
                  <a:cubicBezTo>
                    <a:pt x="1923" y="1026"/>
                    <a:pt x="1923" y="1026"/>
                    <a:pt x="1923" y="1026"/>
                  </a:cubicBezTo>
                  <a:cubicBezTo>
                    <a:pt x="1925" y="1026"/>
                    <a:pt x="1925" y="1026"/>
                    <a:pt x="1925" y="1026"/>
                  </a:cubicBezTo>
                  <a:cubicBezTo>
                    <a:pt x="1927" y="1025"/>
                    <a:pt x="1927" y="1025"/>
                    <a:pt x="1927" y="1025"/>
                  </a:cubicBezTo>
                  <a:cubicBezTo>
                    <a:pt x="1928" y="1025"/>
                    <a:pt x="1928" y="1025"/>
                    <a:pt x="1928" y="1025"/>
                  </a:cubicBezTo>
                  <a:cubicBezTo>
                    <a:pt x="1929" y="1024"/>
                    <a:pt x="1929" y="1024"/>
                    <a:pt x="1929" y="1024"/>
                  </a:cubicBezTo>
                  <a:cubicBezTo>
                    <a:pt x="1932" y="1023"/>
                    <a:pt x="1932" y="1023"/>
                    <a:pt x="1932" y="1023"/>
                  </a:cubicBezTo>
                  <a:cubicBezTo>
                    <a:pt x="1939" y="1023"/>
                    <a:pt x="1939" y="1023"/>
                    <a:pt x="1939" y="1023"/>
                  </a:cubicBezTo>
                  <a:cubicBezTo>
                    <a:pt x="1941" y="1024"/>
                    <a:pt x="1941" y="1024"/>
                    <a:pt x="1941" y="1024"/>
                  </a:cubicBezTo>
                  <a:cubicBezTo>
                    <a:pt x="1943" y="1024"/>
                    <a:pt x="1943" y="1024"/>
                    <a:pt x="1943" y="1024"/>
                  </a:cubicBezTo>
                  <a:cubicBezTo>
                    <a:pt x="1945" y="1023"/>
                    <a:pt x="1945" y="1023"/>
                    <a:pt x="1945" y="1023"/>
                  </a:cubicBezTo>
                  <a:cubicBezTo>
                    <a:pt x="1946" y="1023"/>
                    <a:pt x="1946" y="1023"/>
                    <a:pt x="1946" y="1023"/>
                  </a:cubicBezTo>
                  <a:cubicBezTo>
                    <a:pt x="1948" y="1025"/>
                    <a:pt x="1948" y="1025"/>
                    <a:pt x="1948" y="1025"/>
                  </a:cubicBezTo>
                  <a:cubicBezTo>
                    <a:pt x="1950" y="1027"/>
                    <a:pt x="1950" y="1027"/>
                    <a:pt x="1950" y="1027"/>
                  </a:cubicBezTo>
                  <a:cubicBezTo>
                    <a:pt x="1951" y="1028"/>
                    <a:pt x="1951" y="1028"/>
                    <a:pt x="1951" y="1028"/>
                  </a:cubicBezTo>
                  <a:cubicBezTo>
                    <a:pt x="1951" y="1027"/>
                    <a:pt x="1951" y="1027"/>
                    <a:pt x="1951" y="1027"/>
                  </a:cubicBezTo>
                  <a:cubicBezTo>
                    <a:pt x="1952" y="1027"/>
                    <a:pt x="1952" y="1027"/>
                    <a:pt x="1952" y="1027"/>
                  </a:cubicBezTo>
                  <a:cubicBezTo>
                    <a:pt x="1953" y="1027"/>
                    <a:pt x="1953" y="1027"/>
                    <a:pt x="1953" y="1027"/>
                  </a:cubicBezTo>
                  <a:cubicBezTo>
                    <a:pt x="1954" y="1027"/>
                    <a:pt x="1954" y="1027"/>
                    <a:pt x="1954" y="1027"/>
                  </a:cubicBezTo>
                  <a:cubicBezTo>
                    <a:pt x="1955" y="1027"/>
                    <a:pt x="1955" y="1027"/>
                    <a:pt x="1955" y="1027"/>
                  </a:cubicBezTo>
                  <a:cubicBezTo>
                    <a:pt x="1956" y="1029"/>
                    <a:pt x="1956" y="1029"/>
                    <a:pt x="1956" y="1029"/>
                  </a:cubicBezTo>
                  <a:cubicBezTo>
                    <a:pt x="1958" y="1029"/>
                    <a:pt x="1958" y="1029"/>
                    <a:pt x="1958" y="1029"/>
                  </a:cubicBezTo>
                  <a:cubicBezTo>
                    <a:pt x="1961" y="1031"/>
                    <a:pt x="1961" y="1031"/>
                    <a:pt x="1961" y="1031"/>
                  </a:cubicBezTo>
                  <a:cubicBezTo>
                    <a:pt x="1961" y="1032"/>
                    <a:pt x="1961" y="1032"/>
                    <a:pt x="1961" y="1032"/>
                  </a:cubicBezTo>
                  <a:cubicBezTo>
                    <a:pt x="1962" y="1032"/>
                    <a:pt x="1962" y="1032"/>
                    <a:pt x="1962" y="1032"/>
                  </a:cubicBezTo>
                  <a:cubicBezTo>
                    <a:pt x="1963" y="1033"/>
                    <a:pt x="1963" y="1033"/>
                    <a:pt x="1963" y="1033"/>
                  </a:cubicBezTo>
                  <a:cubicBezTo>
                    <a:pt x="1962" y="1034"/>
                    <a:pt x="1962" y="1034"/>
                    <a:pt x="1962" y="1034"/>
                  </a:cubicBezTo>
                  <a:cubicBezTo>
                    <a:pt x="1961" y="1034"/>
                    <a:pt x="1961" y="1034"/>
                    <a:pt x="1961" y="1034"/>
                  </a:cubicBezTo>
                  <a:cubicBezTo>
                    <a:pt x="1961" y="1035"/>
                    <a:pt x="1961" y="1035"/>
                    <a:pt x="1961" y="1035"/>
                  </a:cubicBezTo>
                  <a:cubicBezTo>
                    <a:pt x="1962" y="1037"/>
                    <a:pt x="1962" y="1037"/>
                    <a:pt x="1962" y="1037"/>
                  </a:cubicBezTo>
                  <a:cubicBezTo>
                    <a:pt x="1963" y="1037"/>
                    <a:pt x="1963" y="1037"/>
                    <a:pt x="1963" y="1037"/>
                  </a:cubicBezTo>
                  <a:cubicBezTo>
                    <a:pt x="1964" y="1039"/>
                    <a:pt x="1964" y="1039"/>
                    <a:pt x="1964" y="1039"/>
                  </a:cubicBezTo>
                  <a:cubicBezTo>
                    <a:pt x="1965" y="1040"/>
                    <a:pt x="1965" y="1040"/>
                    <a:pt x="1965" y="1040"/>
                  </a:cubicBezTo>
                  <a:cubicBezTo>
                    <a:pt x="1965" y="1042"/>
                    <a:pt x="1965" y="1042"/>
                    <a:pt x="1965" y="1042"/>
                  </a:cubicBezTo>
                  <a:cubicBezTo>
                    <a:pt x="1966" y="1045"/>
                    <a:pt x="1966" y="1045"/>
                    <a:pt x="1966" y="1045"/>
                  </a:cubicBezTo>
                  <a:cubicBezTo>
                    <a:pt x="1966" y="1046"/>
                    <a:pt x="1966" y="1046"/>
                    <a:pt x="1966" y="1046"/>
                  </a:cubicBezTo>
                  <a:cubicBezTo>
                    <a:pt x="1966" y="1047"/>
                    <a:pt x="1966" y="1047"/>
                    <a:pt x="1966" y="1047"/>
                  </a:cubicBezTo>
                  <a:cubicBezTo>
                    <a:pt x="1966" y="1049"/>
                    <a:pt x="1966" y="1049"/>
                    <a:pt x="1966" y="1049"/>
                  </a:cubicBezTo>
                  <a:cubicBezTo>
                    <a:pt x="1965" y="1050"/>
                    <a:pt x="1965" y="1050"/>
                    <a:pt x="1965" y="1050"/>
                  </a:cubicBezTo>
                  <a:cubicBezTo>
                    <a:pt x="1965" y="1049"/>
                    <a:pt x="1965" y="1049"/>
                    <a:pt x="1965" y="1049"/>
                  </a:cubicBezTo>
                  <a:cubicBezTo>
                    <a:pt x="1964" y="1049"/>
                    <a:pt x="1964" y="1049"/>
                    <a:pt x="1964" y="1049"/>
                  </a:cubicBezTo>
                  <a:cubicBezTo>
                    <a:pt x="1965" y="1051"/>
                    <a:pt x="1965" y="1051"/>
                    <a:pt x="1965" y="1051"/>
                  </a:cubicBezTo>
                  <a:cubicBezTo>
                    <a:pt x="1966" y="1051"/>
                    <a:pt x="1966" y="1051"/>
                    <a:pt x="1966" y="1051"/>
                  </a:cubicBezTo>
                  <a:cubicBezTo>
                    <a:pt x="1967" y="1053"/>
                    <a:pt x="1967" y="1053"/>
                    <a:pt x="1967" y="1053"/>
                  </a:cubicBezTo>
                  <a:cubicBezTo>
                    <a:pt x="1968" y="1052"/>
                    <a:pt x="1968" y="1052"/>
                    <a:pt x="1968" y="1052"/>
                  </a:cubicBezTo>
                  <a:cubicBezTo>
                    <a:pt x="1969" y="1053"/>
                    <a:pt x="1969" y="1053"/>
                    <a:pt x="1969" y="1053"/>
                  </a:cubicBezTo>
                  <a:cubicBezTo>
                    <a:pt x="1969" y="1052"/>
                    <a:pt x="1969" y="1052"/>
                    <a:pt x="1969" y="1052"/>
                  </a:cubicBezTo>
                  <a:cubicBezTo>
                    <a:pt x="1968" y="1051"/>
                    <a:pt x="1968" y="1051"/>
                    <a:pt x="1968" y="1051"/>
                  </a:cubicBezTo>
                  <a:cubicBezTo>
                    <a:pt x="1969" y="1050"/>
                    <a:pt x="1969" y="1050"/>
                    <a:pt x="1969" y="1050"/>
                  </a:cubicBezTo>
                  <a:cubicBezTo>
                    <a:pt x="1970" y="1049"/>
                    <a:pt x="1970" y="1049"/>
                    <a:pt x="1970" y="1049"/>
                  </a:cubicBezTo>
                  <a:cubicBezTo>
                    <a:pt x="1971" y="1049"/>
                    <a:pt x="1971" y="1049"/>
                    <a:pt x="1971" y="1049"/>
                  </a:cubicBezTo>
                  <a:cubicBezTo>
                    <a:pt x="1971" y="1048"/>
                    <a:pt x="1971" y="1048"/>
                    <a:pt x="1971" y="1048"/>
                  </a:cubicBezTo>
                  <a:cubicBezTo>
                    <a:pt x="1972" y="1047"/>
                    <a:pt x="1972" y="1047"/>
                    <a:pt x="1972" y="1047"/>
                  </a:cubicBezTo>
                  <a:cubicBezTo>
                    <a:pt x="1973" y="1046"/>
                    <a:pt x="1973" y="1046"/>
                    <a:pt x="1973" y="1046"/>
                  </a:cubicBezTo>
                  <a:cubicBezTo>
                    <a:pt x="1974" y="1045"/>
                    <a:pt x="1974" y="1045"/>
                    <a:pt x="1974" y="1045"/>
                  </a:cubicBezTo>
                  <a:cubicBezTo>
                    <a:pt x="1976" y="1043"/>
                    <a:pt x="1976" y="1043"/>
                    <a:pt x="1976" y="1043"/>
                  </a:cubicBezTo>
                  <a:cubicBezTo>
                    <a:pt x="1977" y="1043"/>
                    <a:pt x="1977" y="1043"/>
                    <a:pt x="1977" y="1043"/>
                  </a:cubicBezTo>
                  <a:cubicBezTo>
                    <a:pt x="1979" y="1042"/>
                    <a:pt x="1979" y="1042"/>
                    <a:pt x="1979" y="1042"/>
                  </a:cubicBezTo>
                  <a:cubicBezTo>
                    <a:pt x="1980" y="1040"/>
                    <a:pt x="1980" y="1040"/>
                    <a:pt x="1980" y="1040"/>
                  </a:cubicBezTo>
                  <a:cubicBezTo>
                    <a:pt x="1981" y="1037"/>
                    <a:pt x="1981" y="1037"/>
                    <a:pt x="1981" y="1037"/>
                  </a:cubicBezTo>
                  <a:cubicBezTo>
                    <a:pt x="1983" y="1037"/>
                    <a:pt x="1983" y="1037"/>
                    <a:pt x="1983" y="1037"/>
                  </a:cubicBezTo>
                  <a:cubicBezTo>
                    <a:pt x="1984" y="1036"/>
                    <a:pt x="1984" y="1036"/>
                    <a:pt x="1984" y="1036"/>
                  </a:cubicBezTo>
                  <a:cubicBezTo>
                    <a:pt x="1983" y="1034"/>
                    <a:pt x="1983" y="1034"/>
                    <a:pt x="1983" y="1034"/>
                  </a:cubicBezTo>
                  <a:cubicBezTo>
                    <a:pt x="1984" y="1033"/>
                    <a:pt x="1984" y="1033"/>
                    <a:pt x="1984" y="1033"/>
                  </a:cubicBezTo>
                  <a:cubicBezTo>
                    <a:pt x="1985" y="1035"/>
                    <a:pt x="1985" y="1035"/>
                    <a:pt x="1985" y="1035"/>
                  </a:cubicBezTo>
                  <a:cubicBezTo>
                    <a:pt x="1985" y="1036"/>
                    <a:pt x="1985" y="1036"/>
                    <a:pt x="1985" y="1036"/>
                  </a:cubicBezTo>
                  <a:cubicBezTo>
                    <a:pt x="1985" y="1038"/>
                    <a:pt x="1985" y="1038"/>
                    <a:pt x="1985" y="1038"/>
                  </a:cubicBezTo>
                  <a:cubicBezTo>
                    <a:pt x="1984" y="1039"/>
                    <a:pt x="1984" y="1039"/>
                    <a:pt x="1984" y="1039"/>
                  </a:cubicBezTo>
                  <a:cubicBezTo>
                    <a:pt x="1983" y="1042"/>
                    <a:pt x="1983" y="1042"/>
                    <a:pt x="1983" y="1042"/>
                  </a:cubicBezTo>
                  <a:cubicBezTo>
                    <a:pt x="1981" y="1044"/>
                    <a:pt x="1981" y="1044"/>
                    <a:pt x="1981" y="1044"/>
                  </a:cubicBezTo>
                  <a:cubicBezTo>
                    <a:pt x="1980" y="1045"/>
                    <a:pt x="1980" y="1045"/>
                    <a:pt x="1980" y="1045"/>
                  </a:cubicBezTo>
                  <a:cubicBezTo>
                    <a:pt x="1980" y="1046"/>
                    <a:pt x="1980" y="1046"/>
                    <a:pt x="1980" y="1046"/>
                  </a:cubicBezTo>
                  <a:cubicBezTo>
                    <a:pt x="1980" y="1048"/>
                    <a:pt x="1980" y="1048"/>
                    <a:pt x="1980" y="1048"/>
                  </a:cubicBezTo>
                  <a:cubicBezTo>
                    <a:pt x="1978" y="1050"/>
                    <a:pt x="1978" y="1050"/>
                    <a:pt x="1978" y="1050"/>
                  </a:cubicBezTo>
                  <a:cubicBezTo>
                    <a:pt x="1979" y="1050"/>
                    <a:pt x="1979" y="1050"/>
                    <a:pt x="1979" y="1050"/>
                  </a:cubicBezTo>
                  <a:cubicBezTo>
                    <a:pt x="1978" y="1053"/>
                    <a:pt x="1978" y="1053"/>
                    <a:pt x="1978" y="1053"/>
                  </a:cubicBezTo>
                  <a:cubicBezTo>
                    <a:pt x="1975" y="1053"/>
                    <a:pt x="1975" y="1053"/>
                    <a:pt x="1975" y="1053"/>
                  </a:cubicBezTo>
                  <a:cubicBezTo>
                    <a:pt x="1974" y="1055"/>
                    <a:pt x="1974" y="1055"/>
                    <a:pt x="1974" y="1055"/>
                  </a:cubicBezTo>
                  <a:cubicBezTo>
                    <a:pt x="1973" y="1056"/>
                    <a:pt x="1973" y="1056"/>
                    <a:pt x="1973" y="1056"/>
                  </a:cubicBezTo>
                  <a:cubicBezTo>
                    <a:pt x="1975" y="1056"/>
                    <a:pt x="1975" y="1056"/>
                    <a:pt x="1975" y="1056"/>
                  </a:cubicBezTo>
                  <a:cubicBezTo>
                    <a:pt x="1977" y="1055"/>
                    <a:pt x="1977" y="1055"/>
                    <a:pt x="1977" y="1055"/>
                  </a:cubicBezTo>
                  <a:cubicBezTo>
                    <a:pt x="1979" y="1056"/>
                    <a:pt x="1979" y="1056"/>
                    <a:pt x="1979" y="1056"/>
                  </a:cubicBezTo>
                  <a:cubicBezTo>
                    <a:pt x="1981" y="1052"/>
                    <a:pt x="1981" y="1052"/>
                    <a:pt x="1981" y="1052"/>
                  </a:cubicBezTo>
                  <a:cubicBezTo>
                    <a:pt x="1982" y="1049"/>
                    <a:pt x="1982" y="1049"/>
                    <a:pt x="1982" y="1049"/>
                  </a:cubicBezTo>
                  <a:cubicBezTo>
                    <a:pt x="1983" y="1047"/>
                    <a:pt x="1983" y="1047"/>
                    <a:pt x="1983" y="1047"/>
                  </a:cubicBezTo>
                  <a:cubicBezTo>
                    <a:pt x="1984" y="1048"/>
                    <a:pt x="1984" y="1048"/>
                    <a:pt x="1984" y="1048"/>
                  </a:cubicBezTo>
                  <a:cubicBezTo>
                    <a:pt x="1984" y="1051"/>
                    <a:pt x="1984" y="1051"/>
                    <a:pt x="1984" y="1051"/>
                  </a:cubicBezTo>
                  <a:cubicBezTo>
                    <a:pt x="1985" y="1053"/>
                    <a:pt x="1985" y="1053"/>
                    <a:pt x="1985" y="1053"/>
                  </a:cubicBezTo>
                  <a:cubicBezTo>
                    <a:pt x="1984" y="1053"/>
                    <a:pt x="1984" y="1053"/>
                    <a:pt x="1984" y="1053"/>
                  </a:cubicBezTo>
                  <a:cubicBezTo>
                    <a:pt x="1984" y="1056"/>
                    <a:pt x="1984" y="1056"/>
                    <a:pt x="1984" y="1056"/>
                  </a:cubicBezTo>
                  <a:cubicBezTo>
                    <a:pt x="1983" y="1058"/>
                    <a:pt x="1983" y="1058"/>
                    <a:pt x="1983" y="1058"/>
                  </a:cubicBezTo>
                  <a:cubicBezTo>
                    <a:pt x="1981" y="1059"/>
                    <a:pt x="1981" y="1059"/>
                    <a:pt x="1981" y="1059"/>
                  </a:cubicBezTo>
                  <a:cubicBezTo>
                    <a:pt x="1981" y="1060"/>
                    <a:pt x="1981" y="1060"/>
                    <a:pt x="1981" y="1060"/>
                  </a:cubicBezTo>
                  <a:cubicBezTo>
                    <a:pt x="1982" y="1060"/>
                    <a:pt x="1982" y="1060"/>
                    <a:pt x="1982" y="1060"/>
                  </a:cubicBezTo>
                  <a:cubicBezTo>
                    <a:pt x="1984" y="1060"/>
                    <a:pt x="1984" y="1060"/>
                    <a:pt x="1984" y="1060"/>
                  </a:cubicBezTo>
                  <a:cubicBezTo>
                    <a:pt x="1985" y="1059"/>
                    <a:pt x="1985" y="1059"/>
                    <a:pt x="1985" y="1059"/>
                  </a:cubicBezTo>
                  <a:cubicBezTo>
                    <a:pt x="1986" y="1059"/>
                    <a:pt x="1986" y="1059"/>
                    <a:pt x="1986" y="1059"/>
                  </a:cubicBezTo>
                  <a:cubicBezTo>
                    <a:pt x="1987" y="1058"/>
                    <a:pt x="1987" y="1058"/>
                    <a:pt x="1987" y="1058"/>
                  </a:cubicBezTo>
                  <a:cubicBezTo>
                    <a:pt x="1988" y="1058"/>
                    <a:pt x="1988" y="1058"/>
                    <a:pt x="1988" y="1058"/>
                  </a:cubicBezTo>
                  <a:cubicBezTo>
                    <a:pt x="1989" y="1058"/>
                    <a:pt x="1989" y="1058"/>
                    <a:pt x="1989" y="1058"/>
                  </a:cubicBezTo>
                  <a:cubicBezTo>
                    <a:pt x="1988" y="1059"/>
                    <a:pt x="1988" y="1059"/>
                    <a:pt x="1988" y="1059"/>
                  </a:cubicBezTo>
                  <a:cubicBezTo>
                    <a:pt x="1988" y="1060"/>
                    <a:pt x="1988" y="1060"/>
                    <a:pt x="1988" y="1060"/>
                  </a:cubicBezTo>
                  <a:cubicBezTo>
                    <a:pt x="1987" y="1060"/>
                    <a:pt x="1987" y="1060"/>
                    <a:pt x="1987" y="1060"/>
                  </a:cubicBezTo>
                  <a:cubicBezTo>
                    <a:pt x="1986" y="1061"/>
                    <a:pt x="1986" y="1061"/>
                    <a:pt x="1986" y="1061"/>
                  </a:cubicBezTo>
                  <a:cubicBezTo>
                    <a:pt x="1987" y="1063"/>
                    <a:pt x="1987" y="1063"/>
                    <a:pt x="1987" y="1063"/>
                  </a:cubicBezTo>
                  <a:cubicBezTo>
                    <a:pt x="1988" y="1064"/>
                    <a:pt x="1988" y="1064"/>
                    <a:pt x="1988" y="1064"/>
                  </a:cubicBezTo>
                  <a:cubicBezTo>
                    <a:pt x="1989" y="1066"/>
                    <a:pt x="1989" y="1066"/>
                    <a:pt x="1989" y="1066"/>
                  </a:cubicBezTo>
                  <a:cubicBezTo>
                    <a:pt x="1989" y="1068"/>
                    <a:pt x="1989" y="1068"/>
                    <a:pt x="1989" y="1068"/>
                  </a:cubicBezTo>
                  <a:cubicBezTo>
                    <a:pt x="1989" y="1071"/>
                    <a:pt x="1989" y="1071"/>
                    <a:pt x="1989" y="1071"/>
                  </a:cubicBezTo>
                  <a:cubicBezTo>
                    <a:pt x="1987" y="1073"/>
                    <a:pt x="1987" y="1073"/>
                    <a:pt x="1987" y="1073"/>
                  </a:cubicBezTo>
                  <a:cubicBezTo>
                    <a:pt x="1987" y="1074"/>
                    <a:pt x="1987" y="1074"/>
                    <a:pt x="1987" y="1074"/>
                  </a:cubicBezTo>
                  <a:cubicBezTo>
                    <a:pt x="1987" y="1076"/>
                    <a:pt x="1987" y="1076"/>
                    <a:pt x="1987" y="1076"/>
                  </a:cubicBezTo>
                  <a:cubicBezTo>
                    <a:pt x="1988" y="1077"/>
                    <a:pt x="1988" y="1077"/>
                    <a:pt x="1988" y="1077"/>
                  </a:cubicBezTo>
                  <a:cubicBezTo>
                    <a:pt x="1989" y="1078"/>
                    <a:pt x="1989" y="1078"/>
                    <a:pt x="1989" y="1078"/>
                  </a:cubicBezTo>
                  <a:cubicBezTo>
                    <a:pt x="1989" y="1080"/>
                    <a:pt x="1989" y="1080"/>
                    <a:pt x="1989" y="1080"/>
                  </a:cubicBezTo>
                  <a:cubicBezTo>
                    <a:pt x="1992" y="1083"/>
                    <a:pt x="1992" y="1083"/>
                    <a:pt x="1992" y="1083"/>
                  </a:cubicBezTo>
                  <a:cubicBezTo>
                    <a:pt x="1993" y="1084"/>
                    <a:pt x="1993" y="1084"/>
                    <a:pt x="1993" y="1084"/>
                  </a:cubicBezTo>
                  <a:cubicBezTo>
                    <a:pt x="1995" y="1085"/>
                    <a:pt x="1995" y="1085"/>
                    <a:pt x="1995" y="1085"/>
                  </a:cubicBezTo>
                  <a:cubicBezTo>
                    <a:pt x="1995" y="1086"/>
                    <a:pt x="1995" y="1086"/>
                    <a:pt x="1995" y="1086"/>
                  </a:cubicBezTo>
                  <a:cubicBezTo>
                    <a:pt x="1996" y="1086"/>
                    <a:pt x="1996" y="1086"/>
                    <a:pt x="1996" y="1086"/>
                  </a:cubicBezTo>
                  <a:cubicBezTo>
                    <a:pt x="1997" y="1086"/>
                    <a:pt x="1997" y="1086"/>
                    <a:pt x="1997" y="1086"/>
                  </a:cubicBezTo>
                  <a:cubicBezTo>
                    <a:pt x="1999" y="1086"/>
                    <a:pt x="1999" y="1086"/>
                    <a:pt x="1999" y="1086"/>
                  </a:cubicBezTo>
                  <a:cubicBezTo>
                    <a:pt x="2000" y="1088"/>
                    <a:pt x="2000" y="1088"/>
                    <a:pt x="2000" y="1088"/>
                  </a:cubicBezTo>
                  <a:cubicBezTo>
                    <a:pt x="2002" y="1088"/>
                    <a:pt x="2002" y="1088"/>
                    <a:pt x="2002" y="1088"/>
                  </a:cubicBezTo>
                  <a:cubicBezTo>
                    <a:pt x="2003" y="1089"/>
                    <a:pt x="2003" y="1089"/>
                    <a:pt x="2003" y="1089"/>
                  </a:cubicBezTo>
                  <a:cubicBezTo>
                    <a:pt x="2004" y="1091"/>
                    <a:pt x="2004" y="1091"/>
                    <a:pt x="2004" y="1091"/>
                  </a:cubicBezTo>
                  <a:cubicBezTo>
                    <a:pt x="2005" y="1091"/>
                    <a:pt x="2005" y="1091"/>
                    <a:pt x="2005" y="1091"/>
                  </a:cubicBezTo>
                  <a:cubicBezTo>
                    <a:pt x="2006" y="1092"/>
                    <a:pt x="2006" y="1092"/>
                    <a:pt x="2006" y="1092"/>
                  </a:cubicBezTo>
                  <a:cubicBezTo>
                    <a:pt x="2007" y="1092"/>
                    <a:pt x="2007" y="1092"/>
                    <a:pt x="2007" y="1092"/>
                  </a:cubicBezTo>
                  <a:cubicBezTo>
                    <a:pt x="2008" y="1092"/>
                    <a:pt x="2008" y="1092"/>
                    <a:pt x="2008" y="1092"/>
                  </a:cubicBezTo>
                  <a:cubicBezTo>
                    <a:pt x="2010" y="1090"/>
                    <a:pt x="2010" y="1090"/>
                    <a:pt x="2010" y="1090"/>
                  </a:cubicBezTo>
                  <a:cubicBezTo>
                    <a:pt x="2011" y="1089"/>
                    <a:pt x="2011" y="1089"/>
                    <a:pt x="2011" y="1089"/>
                  </a:cubicBezTo>
                  <a:cubicBezTo>
                    <a:pt x="2012" y="1089"/>
                    <a:pt x="2012" y="1089"/>
                    <a:pt x="2012" y="1089"/>
                  </a:cubicBezTo>
                  <a:cubicBezTo>
                    <a:pt x="2014" y="1088"/>
                    <a:pt x="2014" y="1088"/>
                    <a:pt x="2014" y="1088"/>
                  </a:cubicBezTo>
                  <a:cubicBezTo>
                    <a:pt x="2015" y="1088"/>
                    <a:pt x="2015" y="1088"/>
                    <a:pt x="2015" y="1088"/>
                  </a:cubicBezTo>
                  <a:cubicBezTo>
                    <a:pt x="2015" y="1087"/>
                    <a:pt x="2015" y="1087"/>
                    <a:pt x="2015" y="1087"/>
                  </a:cubicBezTo>
                  <a:cubicBezTo>
                    <a:pt x="2014" y="1086"/>
                    <a:pt x="2014" y="1086"/>
                    <a:pt x="2014" y="1086"/>
                  </a:cubicBezTo>
                  <a:cubicBezTo>
                    <a:pt x="2017" y="1084"/>
                    <a:pt x="2017" y="1084"/>
                    <a:pt x="2017" y="1084"/>
                  </a:cubicBezTo>
                  <a:cubicBezTo>
                    <a:pt x="2019" y="1085"/>
                    <a:pt x="2019" y="1085"/>
                    <a:pt x="2019" y="1085"/>
                  </a:cubicBezTo>
                  <a:cubicBezTo>
                    <a:pt x="2019" y="1087"/>
                    <a:pt x="2019" y="1087"/>
                    <a:pt x="2019" y="1087"/>
                  </a:cubicBezTo>
                  <a:cubicBezTo>
                    <a:pt x="2016" y="1088"/>
                    <a:pt x="2016" y="1088"/>
                    <a:pt x="2016" y="1088"/>
                  </a:cubicBezTo>
                  <a:cubicBezTo>
                    <a:pt x="2017" y="1089"/>
                    <a:pt x="2017" y="1089"/>
                    <a:pt x="2017" y="1089"/>
                  </a:cubicBezTo>
                  <a:cubicBezTo>
                    <a:pt x="2018" y="1089"/>
                    <a:pt x="2018" y="1089"/>
                    <a:pt x="2018" y="1089"/>
                  </a:cubicBezTo>
                  <a:cubicBezTo>
                    <a:pt x="2018" y="1088"/>
                    <a:pt x="2018" y="1088"/>
                    <a:pt x="2018" y="1088"/>
                  </a:cubicBezTo>
                  <a:cubicBezTo>
                    <a:pt x="2020" y="1088"/>
                    <a:pt x="2020" y="1088"/>
                    <a:pt x="2020" y="1088"/>
                  </a:cubicBezTo>
                  <a:cubicBezTo>
                    <a:pt x="2021" y="1088"/>
                    <a:pt x="2021" y="1088"/>
                    <a:pt x="2021" y="1088"/>
                  </a:cubicBezTo>
                  <a:cubicBezTo>
                    <a:pt x="2021" y="1090"/>
                    <a:pt x="2021" y="1090"/>
                    <a:pt x="2021" y="1090"/>
                  </a:cubicBezTo>
                  <a:cubicBezTo>
                    <a:pt x="2020" y="1090"/>
                    <a:pt x="2020" y="1090"/>
                    <a:pt x="2020" y="1090"/>
                  </a:cubicBezTo>
                  <a:cubicBezTo>
                    <a:pt x="2019" y="1091"/>
                    <a:pt x="2019" y="1091"/>
                    <a:pt x="2019" y="1091"/>
                  </a:cubicBezTo>
                  <a:cubicBezTo>
                    <a:pt x="2021" y="1093"/>
                    <a:pt x="2021" y="1093"/>
                    <a:pt x="2021" y="1093"/>
                  </a:cubicBezTo>
                  <a:cubicBezTo>
                    <a:pt x="2021" y="1095"/>
                    <a:pt x="2021" y="1095"/>
                    <a:pt x="2021" y="1095"/>
                  </a:cubicBezTo>
                  <a:cubicBezTo>
                    <a:pt x="2022" y="1094"/>
                    <a:pt x="2022" y="1094"/>
                    <a:pt x="2022" y="1094"/>
                  </a:cubicBezTo>
                  <a:cubicBezTo>
                    <a:pt x="2022" y="1096"/>
                    <a:pt x="2022" y="1096"/>
                    <a:pt x="2022" y="1096"/>
                  </a:cubicBezTo>
                  <a:cubicBezTo>
                    <a:pt x="2023" y="1097"/>
                    <a:pt x="2023" y="1097"/>
                    <a:pt x="2023" y="1097"/>
                  </a:cubicBezTo>
                  <a:cubicBezTo>
                    <a:pt x="2024" y="1095"/>
                    <a:pt x="2024" y="1095"/>
                    <a:pt x="2024" y="1095"/>
                  </a:cubicBezTo>
                  <a:cubicBezTo>
                    <a:pt x="2024" y="1094"/>
                    <a:pt x="2024" y="1094"/>
                    <a:pt x="2024" y="1094"/>
                  </a:cubicBezTo>
                  <a:cubicBezTo>
                    <a:pt x="2023" y="1094"/>
                    <a:pt x="2023" y="1094"/>
                    <a:pt x="2023" y="1094"/>
                  </a:cubicBezTo>
                  <a:cubicBezTo>
                    <a:pt x="2024" y="1093"/>
                    <a:pt x="2024" y="1093"/>
                    <a:pt x="2024" y="1093"/>
                  </a:cubicBezTo>
                  <a:cubicBezTo>
                    <a:pt x="2025" y="1093"/>
                    <a:pt x="2025" y="1093"/>
                    <a:pt x="2025" y="1093"/>
                  </a:cubicBezTo>
                  <a:cubicBezTo>
                    <a:pt x="2025" y="1094"/>
                    <a:pt x="2025" y="1094"/>
                    <a:pt x="2025" y="1094"/>
                  </a:cubicBezTo>
                  <a:cubicBezTo>
                    <a:pt x="2026" y="1093"/>
                    <a:pt x="2026" y="1093"/>
                    <a:pt x="2026" y="1093"/>
                  </a:cubicBezTo>
                  <a:cubicBezTo>
                    <a:pt x="2027" y="1093"/>
                    <a:pt x="2027" y="1093"/>
                    <a:pt x="2027" y="1093"/>
                  </a:cubicBezTo>
                  <a:cubicBezTo>
                    <a:pt x="2027" y="1094"/>
                    <a:pt x="2027" y="1094"/>
                    <a:pt x="2027" y="1094"/>
                  </a:cubicBezTo>
                  <a:cubicBezTo>
                    <a:pt x="2028" y="1093"/>
                    <a:pt x="2028" y="1093"/>
                    <a:pt x="2028" y="1093"/>
                  </a:cubicBezTo>
                  <a:cubicBezTo>
                    <a:pt x="2029" y="1091"/>
                    <a:pt x="2029" y="1091"/>
                    <a:pt x="2029" y="1091"/>
                  </a:cubicBezTo>
                  <a:cubicBezTo>
                    <a:pt x="2032" y="1089"/>
                    <a:pt x="2032" y="1089"/>
                    <a:pt x="2032" y="1089"/>
                  </a:cubicBezTo>
                  <a:cubicBezTo>
                    <a:pt x="2034" y="1087"/>
                    <a:pt x="2034" y="1087"/>
                    <a:pt x="2034" y="1087"/>
                  </a:cubicBezTo>
                  <a:cubicBezTo>
                    <a:pt x="2035" y="1087"/>
                    <a:pt x="2035" y="1087"/>
                    <a:pt x="2035" y="1087"/>
                  </a:cubicBezTo>
                  <a:cubicBezTo>
                    <a:pt x="2037" y="1086"/>
                    <a:pt x="2037" y="1086"/>
                    <a:pt x="2037" y="1086"/>
                  </a:cubicBezTo>
                  <a:cubicBezTo>
                    <a:pt x="2042" y="1085"/>
                    <a:pt x="2042" y="1085"/>
                    <a:pt x="2042" y="1085"/>
                  </a:cubicBezTo>
                  <a:cubicBezTo>
                    <a:pt x="2046" y="1086"/>
                    <a:pt x="2046" y="1086"/>
                    <a:pt x="2046" y="1086"/>
                  </a:cubicBezTo>
                  <a:cubicBezTo>
                    <a:pt x="2047" y="1085"/>
                    <a:pt x="2047" y="1085"/>
                    <a:pt x="2047" y="1085"/>
                  </a:cubicBezTo>
                  <a:cubicBezTo>
                    <a:pt x="2047" y="1084"/>
                    <a:pt x="2047" y="1084"/>
                    <a:pt x="2047" y="1084"/>
                  </a:cubicBezTo>
                  <a:cubicBezTo>
                    <a:pt x="2048" y="1084"/>
                    <a:pt x="2048" y="1084"/>
                    <a:pt x="2048" y="1084"/>
                  </a:cubicBezTo>
                  <a:cubicBezTo>
                    <a:pt x="2050" y="1083"/>
                    <a:pt x="2050" y="1083"/>
                    <a:pt x="2050" y="1083"/>
                  </a:cubicBezTo>
                  <a:cubicBezTo>
                    <a:pt x="2051" y="1081"/>
                    <a:pt x="2051" y="1081"/>
                    <a:pt x="2051" y="1081"/>
                  </a:cubicBezTo>
                  <a:cubicBezTo>
                    <a:pt x="2050" y="1078"/>
                    <a:pt x="2050" y="1078"/>
                    <a:pt x="2050" y="1078"/>
                  </a:cubicBezTo>
                  <a:cubicBezTo>
                    <a:pt x="2050" y="1077"/>
                    <a:pt x="2050" y="1077"/>
                    <a:pt x="2050" y="1077"/>
                  </a:cubicBezTo>
                  <a:cubicBezTo>
                    <a:pt x="2052" y="1075"/>
                    <a:pt x="2052" y="1075"/>
                    <a:pt x="2052" y="1075"/>
                  </a:cubicBezTo>
                  <a:cubicBezTo>
                    <a:pt x="2052" y="1071"/>
                    <a:pt x="2052" y="1071"/>
                    <a:pt x="2052" y="1071"/>
                  </a:cubicBezTo>
                  <a:cubicBezTo>
                    <a:pt x="2053" y="1070"/>
                    <a:pt x="2053" y="1070"/>
                    <a:pt x="2053" y="1070"/>
                  </a:cubicBezTo>
                  <a:cubicBezTo>
                    <a:pt x="2054" y="1067"/>
                    <a:pt x="2054" y="1067"/>
                    <a:pt x="2054" y="1067"/>
                  </a:cubicBezTo>
                  <a:cubicBezTo>
                    <a:pt x="2055" y="1067"/>
                    <a:pt x="2055" y="1067"/>
                    <a:pt x="2055" y="1067"/>
                  </a:cubicBezTo>
                  <a:cubicBezTo>
                    <a:pt x="2055" y="1065"/>
                    <a:pt x="2055" y="1065"/>
                    <a:pt x="2055" y="1065"/>
                  </a:cubicBezTo>
                  <a:cubicBezTo>
                    <a:pt x="2059" y="1061"/>
                    <a:pt x="2059" y="1061"/>
                    <a:pt x="2059" y="1061"/>
                  </a:cubicBezTo>
                  <a:cubicBezTo>
                    <a:pt x="2060" y="1061"/>
                    <a:pt x="2060" y="1061"/>
                    <a:pt x="2060" y="1061"/>
                  </a:cubicBezTo>
                  <a:cubicBezTo>
                    <a:pt x="2060" y="1058"/>
                    <a:pt x="2060" y="1058"/>
                    <a:pt x="2060" y="1058"/>
                  </a:cubicBezTo>
                  <a:cubicBezTo>
                    <a:pt x="2062" y="1056"/>
                    <a:pt x="2062" y="1056"/>
                    <a:pt x="2062" y="1056"/>
                  </a:cubicBezTo>
                  <a:cubicBezTo>
                    <a:pt x="2063" y="1053"/>
                    <a:pt x="2063" y="1053"/>
                    <a:pt x="2063" y="1053"/>
                  </a:cubicBezTo>
                  <a:cubicBezTo>
                    <a:pt x="2064" y="1052"/>
                    <a:pt x="2064" y="1052"/>
                    <a:pt x="2064" y="1052"/>
                  </a:cubicBezTo>
                  <a:cubicBezTo>
                    <a:pt x="2064" y="1050"/>
                    <a:pt x="2064" y="1050"/>
                    <a:pt x="2064" y="1050"/>
                  </a:cubicBezTo>
                  <a:cubicBezTo>
                    <a:pt x="2065" y="1050"/>
                    <a:pt x="2065" y="1050"/>
                    <a:pt x="2065" y="1050"/>
                  </a:cubicBezTo>
                  <a:cubicBezTo>
                    <a:pt x="2066" y="1047"/>
                    <a:pt x="2066" y="1047"/>
                    <a:pt x="2066" y="1047"/>
                  </a:cubicBezTo>
                  <a:cubicBezTo>
                    <a:pt x="2065" y="1047"/>
                    <a:pt x="2065" y="1047"/>
                    <a:pt x="2065" y="1047"/>
                  </a:cubicBezTo>
                  <a:cubicBezTo>
                    <a:pt x="2067" y="1046"/>
                    <a:pt x="2067" y="1046"/>
                    <a:pt x="2067" y="1046"/>
                  </a:cubicBezTo>
                  <a:cubicBezTo>
                    <a:pt x="2069" y="1044"/>
                    <a:pt x="2069" y="1044"/>
                    <a:pt x="2069" y="1044"/>
                  </a:cubicBezTo>
                  <a:cubicBezTo>
                    <a:pt x="2070" y="1043"/>
                    <a:pt x="2070" y="1043"/>
                    <a:pt x="2070" y="1043"/>
                  </a:cubicBezTo>
                  <a:cubicBezTo>
                    <a:pt x="2071" y="1041"/>
                    <a:pt x="2071" y="1041"/>
                    <a:pt x="2071" y="1041"/>
                  </a:cubicBezTo>
                  <a:cubicBezTo>
                    <a:pt x="2072" y="1040"/>
                    <a:pt x="2072" y="1040"/>
                    <a:pt x="2072" y="1040"/>
                  </a:cubicBezTo>
                  <a:cubicBezTo>
                    <a:pt x="2072" y="1039"/>
                    <a:pt x="2072" y="1039"/>
                    <a:pt x="2072" y="1039"/>
                  </a:cubicBezTo>
                  <a:cubicBezTo>
                    <a:pt x="2074" y="1039"/>
                    <a:pt x="2074" y="1039"/>
                    <a:pt x="2074" y="1039"/>
                  </a:cubicBezTo>
                  <a:cubicBezTo>
                    <a:pt x="2076" y="1038"/>
                    <a:pt x="2076" y="1038"/>
                    <a:pt x="2076" y="1038"/>
                  </a:cubicBezTo>
                  <a:cubicBezTo>
                    <a:pt x="2077" y="1036"/>
                    <a:pt x="2077" y="1036"/>
                    <a:pt x="2077" y="1036"/>
                  </a:cubicBezTo>
                  <a:cubicBezTo>
                    <a:pt x="2076" y="1035"/>
                    <a:pt x="2076" y="1035"/>
                    <a:pt x="2076" y="1035"/>
                  </a:cubicBezTo>
                  <a:cubicBezTo>
                    <a:pt x="2077" y="1034"/>
                    <a:pt x="2077" y="1034"/>
                    <a:pt x="2077" y="1034"/>
                  </a:cubicBezTo>
                  <a:cubicBezTo>
                    <a:pt x="2079" y="1033"/>
                    <a:pt x="2079" y="1033"/>
                    <a:pt x="2079" y="1033"/>
                  </a:cubicBezTo>
                  <a:cubicBezTo>
                    <a:pt x="2079" y="1031"/>
                    <a:pt x="2079" y="1031"/>
                    <a:pt x="2079" y="1031"/>
                  </a:cubicBezTo>
                  <a:cubicBezTo>
                    <a:pt x="2080" y="1031"/>
                    <a:pt x="2080" y="1031"/>
                    <a:pt x="2080" y="1031"/>
                  </a:cubicBezTo>
                  <a:cubicBezTo>
                    <a:pt x="2082" y="1028"/>
                    <a:pt x="2082" y="1028"/>
                    <a:pt x="2082" y="1028"/>
                  </a:cubicBezTo>
                  <a:cubicBezTo>
                    <a:pt x="2081" y="1027"/>
                    <a:pt x="2081" y="1027"/>
                    <a:pt x="2081" y="1027"/>
                  </a:cubicBezTo>
                  <a:cubicBezTo>
                    <a:pt x="2082" y="1025"/>
                    <a:pt x="2082" y="1025"/>
                    <a:pt x="2082" y="1025"/>
                  </a:cubicBezTo>
                  <a:cubicBezTo>
                    <a:pt x="2082" y="1024"/>
                    <a:pt x="2082" y="1024"/>
                    <a:pt x="2082" y="1024"/>
                  </a:cubicBezTo>
                  <a:cubicBezTo>
                    <a:pt x="2084" y="1019"/>
                    <a:pt x="2084" y="1019"/>
                    <a:pt x="2084" y="1019"/>
                  </a:cubicBezTo>
                  <a:cubicBezTo>
                    <a:pt x="2084" y="1017"/>
                    <a:pt x="2084" y="1017"/>
                    <a:pt x="2084" y="1017"/>
                  </a:cubicBezTo>
                  <a:cubicBezTo>
                    <a:pt x="2086" y="1013"/>
                    <a:pt x="2086" y="1013"/>
                    <a:pt x="2086" y="1013"/>
                  </a:cubicBezTo>
                  <a:cubicBezTo>
                    <a:pt x="2086" y="1012"/>
                    <a:pt x="2086" y="1012"/>
                    <a:pt x="2086" y="1012"/>
                  </a:cubicBezTo>
                  <a:cubicBezTo>
                    <a:pt x="2087" y="1009"/>
                    <a:pt x="2087" y="1009"/>
                    <a:pt x="2087" y="1009"/>
                  </a:cubicBezTo>
                  <a:cubicBezTo>
                    <a:pt x="2089" y="1007"/>
                    <a:pt x="2089" y="1007"/>
                    <a:pt x="2089" y="1007"/>
                  </a:cubicBezTo>
                  <a:cubicBezTo>
                    <a:pt x="2090" y="1006"/>
                    <a:pt x="2090" y="1006"/>
                    <a:pt x="2090" y="1006"/>
                  </a:cubicBezTo>
                  <a:cubicBezTo>
                    <a:pt x="2089" y="1004"/>
                    <a:pt x="2089" y="1004"/>
                    <a:pt x="2089" y="1004"/>
                  </a:cubicBezTo>
                  <a:cubicBezTo>
                    <a:pt x="2090" y="1002"/>
                    <a:pt x="2090" y="1002"/>
                    <a:pt x="2090" y="1002"/>
                  </a:cubicBezTo>
                  <a:cubicBezTo>
                    <a:pt x="2089" y="1000"/>
                    <a:pt x="2089" y="1000"/>
                    <a:pt x="2089" y="1000"/>
                  </a:cubicBezTo>
                  <a:cubicBezTo>
                    <a:pt x="2089" y="998"/>
                    <a:pt x="2089" y="998"/>
                    <a:pt x="2089" y="998"/>
                  </a:cubicBezTo>
                  <a:cubicBezTo>
                    <a:pt x="2089" y="996"/>
                    <a:pt x="2089" y="996"/>
                    <a:pt x="2089" y="996"/>
                  </a:cubicBezTo>
                  <a:cubicBezTo>
                    <a:pt x="2088" y="995"/>
                    <a:pt x="2088" y="995"/>
                    <a:pt x="2088" y="995"/>
                  </a:cubicBezTo>
                  <a:cubicBezTo>
                    <a:pt x="2088" y="994"/>
                    <a:pt x="2088" y="994"/>
                    <a:pt x="2088" y="994"/>
                  </a:cubicBezTo>
                  <a:cubicBezTo>
                    <a:pt x="2089" y="993"/>
                    <a:pt x="2089" y="993"/>
                    <a:pt x="2089" y="993"/>
                  </a:cubicBezTo>
                  <a:cubicBezTo>
                    <a:pt x="2089" y="992"/>
                    <a:pt x="2089" y="992"/>
                    <a:pt x="2089" y="992"/>
                  </a:cubicBezTo>
                  <a:cubicBezTo>
                    <a:pt x="2090" y="990"/>
                    <a:pt x="2090" y="990"/>
                    <a:pt x="2090" y="990"/>
                  </a:cubicBezTo>
                  <a:cubicBezTo>
                    <a:pt x="2090" y="989"/>
                    <a:pt x="2090" y="989"/>
                    <a:pt x="2090" y="989"/>
                  </a:cubicBezTo>
                  <a:cubicBezTo>
                    <a:pt x="2090" y="986"/>
                    <a:pt x="2090" y="986"/>
                    <a:pt x="2090" y="986"/>
                  </a:cubicBezTo>
                  <a:cubicBezTo>
                    <a:pt x="2090" y="984"/>
                    <a:pt x="2090" y="984"/>
                    <a:pt x="2090" y="984"/>
                  </a:cubicBezTo>
                  <a:cubicBezTo>
                    <a:pt x="2089" y="982"/>
                    <a:pt x="2089" y="982"/>
                    <a:pt x="2089" y="982"/>
                  </a:cubicBezTo>
                  <a:cubicBezTo>
                    <a:pt x="2089" y="980"/>
                    <a:pt x="2089" y="980"/>
                    <a:pt x="2089" y="980"/>
                  </a:cubicBezTo>
                  <a:cubicBezTo>
                    <a:pt x="2090" y="978"/>
                    <a:pt x="2090" y="978"/>
                    <a:pt x="2090" y="978"/>
                  </a:cubicBezTo>
                  <a:cubicBezTo>
                    <a:pt x="2088" y="978"/>
                    <a:pt x="2088" y="978"/>
                    <a:pt x="2088" y="978"/>
                  </a:cubicBezTo>
                  <a:cubicBezTo>
                    <a:pt x="2088" y="977"/>
                    <a:pt x="2088" y="977"/>
                    <a:pt x="2088" y="977"/>
                  </a:cubicBezTo>
                  <a:close/>
                  <a:moveTo>
                    <a:pt x="2019" y="1089"/>
                  </a:moveTo>
                  <a:cubicBezTo>
                    <a:pt x="2019" y="1089"/>
                    <a:pt x="2019" y="1089"/>
                    <a:pt x="2018" y="1089"/>
                  </a:cubicBezTo>
                  <a:cubicBezTo>
                    <a:pt x="2018" y="1089"/>
                    <a:pt x="2018" y="1089"/>
                    <a:pt x="2019" y="1090"/>
                  </a:cubicBezTo>
                  <a:cubicBezTo>
                    <a:pt x="2019" y="1090"/>
                    <a:pt x="2019" y="1090"/>
                    <a:pt x="2019" y="1089"/>
                  </a:cubicBezTo>
                  <a:close/>
                  <a:moveTo>
                    <a:pt x="2030" y="1105"/>
                  </a:moveTo>
                  <a:cubicBezTo>
                    <a:pt x="2029" y="1106"/>
                    <a:pt x="2029" y="1106"/>
                    <a:pt x="2029" y="1106"/>
                  </a:cubicBezTo>
                  <a:cubicBezTo>
                    <a:pt x="2030" y="1107"/>
                    <a:pt x="2030" y="1107"/>
                    <a:pt x="2030" y="1107"/>
                  </a:cubicBezTo>
                  <a:cubicBezTo>
                    <a:pt x="2030" y="1108"/>
                    <a:pt x="2030" y="1108"/>
                    <a:pt x="2030" y="1108"/>
                  </a:cubicBezTo>
                  <a:cubicBezTo>
                    <a:pt x="2033" y="1107"/>
                    <a:pt x="2033" y="1107"/>
                    <a:pt x="2033" y="1107"/>
                  </a:cubicBezTo>
                  <a:cubicBezTo>
                    <a:pt x="2033" y="1106"/>
                    <a:pt x="2033" y="1106"/>
                    <a:pt x="2033" y="1106"/>
                  </a:cubicBezTo>
                  <a:cubicBezTo>
                    <a:pt x="2030" y="1104"/>
                    <a:pt x="2030" y="1104"/>
                    <a:pt x="2030" y="1104"/>
                  </a:cubicBezTo>
                  <a:cubicBezTo>
                    <a:pt x="2030" y="1105"/>
                    <a:pt x="2030" y="1105"/>
                    <a:pt x="2030" y="1105"/>
                  </a:cubicBezTo>
                  <a:close/>
                  <a:moveTo>
                    <a:pt x="2030" y="1109"/>
                  </a:moveTo>
                  <a:cubicBezTo>
                    <a:pt x="2029" y="1109"/>
                    <a:pt x="2029" y="1109"/>
                    <a:pt x="2029" y="1109"/>
                  </a:cubicBezTo>
                  <a:cubicBezTo>
                    <a:pt x="2029" y="1110"/>
                    <a:pt x="2029" y="1110"/>
                    <a:pt x="2029" y="1110"/>
                  </a:cubicBezTo>
                  <a:cubicBezTo>
                    <a:pt x="2031" y="1110"/>
                    <a:pt x="2031" y="1110"/>
                    <a:pt x="2031" y="1110"/>
                  </a:cubicBezTo>
                  <a:cubicBezTo>
                    <a:pt x="2032" y="1111"/>
                    <a:pt x="2032" y="1111"/>
                    <a:pt x="2032" y="1111"/>
                  </a:cubicBezTo>
                  <a:cubicBezTo>
                    <a:pt x="2033" y="1110"/>
                    <a:pt x="2033" y="1110"/>
                    <a:pt x="2033" y="1110"/>
                  </a:cubicBezTo>
                  <a:cubicBezTo>
                    <a:pt x="2031" y="1109"/>
                    <a:pt x="2031" y="1109"/>
                    <a:pt x="2031" y="1109"/>
                  </a:cubicBezTo>
                  <a:cubicBezTo>
                    <a:pt x="2030" y="1109"/>
                    <a:pt x="2030" y="1109"/>
                    <a:pt x="2030" y="1109"/>
                  </a:cubicBezTo>
                  <a:close/>
                  <a:moveTo>
                    <a:pt x="1990" y="879"/>
                  </a:moveTo>
                  <a:cubicBezTo>
                    <a:pt x="1990" y="879"/>
                    <a:pt x="1990" y="879"/>
                    <a:pt x="1991" y="880"/>
                  </a:cubicBezTo>
                  <a:cubicBezTo>
                    <a:pt x="1991" y="880"/>
                    <a:pt x="1991" y="880"/>
                    <a:pt x="1992" y="879"/>
                  </a:cubicBezTo>
                  <a:cubicBezTo>
                    <a:pt x="1992" y="879"/>
                    <a:pt x="1992" y="879"/>
                    <a:pt x="1990" y="879"/>
                  </a:cubicBezTo>
                  <a:close/>
                  <a:moveTo>
                    <a:pt x="1991" y="880"/>
                  </a:moveTo>
                  <a:cubicBezTo>
                    <a:pt x="1991" y="881"/>
                    <a:pt x="1991" y="881"/>
                    <a:pt x="1991" y="881"/>
                  </a:cubicBezTo>
                  <a:cubicBezTo>
                    <a:pt x="1992" y="880"/>
                    <a:pt x="1992" y="880"/>
                    <a:pt x="1992" y="880"/>
                  </a:cubicBezTo>
                  <a:cubicBezTo>
                    <a:pt x="1991" y="880"/>
                    <a:pt x="1991" y="880"/>
                    <a:pt x="1991" y="880"/>
                  </a:cubicBezTo>
                  <a:close/>
                  <a:moveTo>
                    <a:pt x="1959" y="878"/>
                  </a:moveTo>
                  <a:cubicBezTo>
                    <a:pt x="1959" y="878"/>
                    <a:pt x="1959" y="878"/>
                    <a:pt x="1958" y="875"/>
                  </a:cubicBezTo>
                  <a:cubicBezTo>
                    <a:pt x="1958" y="875"/>
                    <a:pt x="1958" y="875"/>
                    <a:pt x="1957" y="876"/>
                  </a:cubicBezTo>
                  <a:cubicBezTo>
                    <a:pt x="1957" y="876"/>
                    <a:pt x="1957" y="876"/>
                    <a:pt x="1958" y="876"/>
                  </a:cubicBezTo>
                  <a:cubicBezTo>
                    <a:pt x="1958" y="876"/>
                    <a:pt x="1958" y="876"/>
                    <a:pt x="1957" y="877"/>
                  </a:cubicBezTo>
                  <a:cubicBezTo>
                    <a:pt x="1957" y="877"/>
                    <a:pt x="1957" y="877"/>
                    <a:pt x="1957" y="878"/>
                  </a:cubicBezTo>
                  <a:cubicBezTo>
                    <a:pt x="1957" y="878"/>
                    <a:pt x="1957" y="878"/>
                    <a:pt x="1958" y="878"/>
                  </a:cubicBezTo>
                  <a:cubicBezTo>
                    <a:pt x="1958" y="878"/>
                    <a:pt x="1958" y="878"/>
                    <a:pt x="1959" y="878"/>
                  </a:cubicBezTo>
                  <a:close/>
                  <a:moveTo>
                    <a:pt x="2034" y="868"/>
                  </a:moveTo>
                  <a:cubicBezTo>
                    <a:pt x="2035" y="867"/>
                    <a:pt x="2035" y="867"/>
                    <a:pt x="2035" y="867"/>
                  </a:cubicBezTo>
                  <a:cubicBezTo>
                    <a:pt x="2034" y="867"/>
                    <a:pt x="2034" y="867"/>
                    <a:pt x="2034" y="867"/>
                  </a:cubicBezTo>
                  <a:cubicBezTo>
                    <a:pt x="2034" y="868"/>
                    <a:pt x="2034" y="868"/>
                    <a:pt x="2034" y="868"/>
                  </a:cubicBezTo>
                  <a:close/>
                  <a:moveTo>
                    <a:pt x="2223" y="1101"/>
                  </a:moveTo>
                  <a:cubicBezTo>
                    <a:pt x="2222" y="1100"/>
                    <a:pt x="2222" y="1100"/>
                    <a:pt x="2222" y="1100"/>
                  </a:cubicBezTo>
                  <a:cubicBezTo>
                    <a:pt x="2223" y="1100"/>
                    <a:pt x="2223" y="1100"/>
                    <a:pt x="2223" y="1100"/>
                  </a:cubicBezTo>
                  <a:cubicBezTo>
                    <a:pt x="2222" y="1099"/>
                    <a:pt x="2222" y="1099"/>
                    <a:pt x="2222" y="1099"/>
                  </a:cubicBezTo>
                  <a:cubicBezTo>
                    <a:pt x="2220" y="1100"/>
                    <a:pt x="2220" y="1100"/>
                    <a:pt x="2220" y="1100"/>
                  </a:cubicBezTo>
                  <a:cubicBezTo>
                    <a:pt x="2218" y="1103"/>
                    <a:pt x="2218" y="1103"/>
                    <a:pt x="2218" y="1103"/>
                  </a:cubicBezTo>
                  <a:cubicBezTo>
                    <a:pt x="2216" y="1103"/>
                    <a:pt x="2216" y="1103"/>
                    <a:pt x="2216" y="1103"/>
                  </a:cubicBezTo>
                  <a:cubicBezTo>
                    <a:pt x="2214" y="1103"/>
                    <a:pt x="2214" y="1103"/>
                    <a:pt x="2214" y="1103"/>
                  </a:cubicBezTo>
                  <a:cubicBezTo>
                    <a:pt x="2212" y="1100"/>
                    <a:pt x="2212" y="1100"/>
                    <a:pt x="2212" y="1100"/>
                  </a:cubicBezTo>
                  <a:cubicBezTo>
                    <a:pt x="2211" y="1100"/>
                    <a:pt x="2211" y="1100"/>
                    <a:pt x="2211" y="1100"/>
                  </a:cubicBezTo>
                  <a:cubicBezTo>
                    <a:pt x="2210" y="1099"/>
                    <a:pt x="2210" y="1099"/>
                    <a:pt x="2210" y="1099"/>
                  </a:cubicBezTo>
                  <a:cubicBezTo>
                    <a:pt x="2210" y="1098"/>
                    <a:pt x="2210" y="1098"/>
                    <a:pt x="2210" y="1098"/>
                  </a:cubicBezTo>
                  <a:cubicBezTo>
                    <a:pt x="2211" y="1097"/>
                    <a:pt x="2211" y="1097"/>
                    <a:pt x="2211" y="1097"/>
                  </a:cubicBezTo>
                  <a:cubicBezTo>
                    <a:pt x="2211" y="1096"/>
                    <a:pt x="2211" y="1096"/>
                    <a:pt x="2211" y="1096"/>
                  </a:cubicBezTo>
                  <a:cubicBezTo>
                    <a:pt x="2210" y="1094"/>
                    <a:pt x="2210" y="1094"/>
                    <a:pt x="2210" y="1094"/>
                  </a:cubicBezTo>
                  <a:cubicBezTo>
                    <a:pt x="2210" y="1093"/>
                    <a:pt x="2210" y="1093"/>
                    <a:pt x="2210" y="1093"/>
                  </a:cubicBezTo>
                  <a:cubicBezTo>
                    <a:pt x="2209" y="1092"/>
                    <a:pt x="2209" y="1092"/>
                    <a:pt x="2209" y="1092"/>
                  </a:cubicBezTo>
                  <a:cubicBezTo>
                    <a:pt x="2210" y="1091"/>
                    <a:pt x="2210" y="1091"/>
                    <a:pt x="2210" y="1091"/>
                  </a:cubicBezTo>
                  <a:cubicBezTo>
                    <a:pt x="2210" y="1090"/>
                    <a:pt x="2210" y="1090"/>
                    <a:pt x="2210" y="1090"/>
                  </a:cubicBezTo>
                  <a:cubicBezTo>
                    <a:pt x="2209" y="1090"/>
                    <a:pt x="2209" y="1090"/>
                    <a:pt x="2209" y="1090"/>
                  </a:cubicBezTo>
                  <a:cubicBezTo>
                    <a:pt x="2209" y="1089"/>
                    <a:pt x="2209" y="1089"/>
                    <a:pt x="2209" y="1089"/>
                  </a:cubicBezTo>
                  <a:cubicBezTo>
                    <a:pt x="2209" y="1088"/>
                    <a:pt x="2209" y="1088"/>
                    <a:pt x="2209" y="1088"/>
                  </a:cubicBezTo>
                  <a:cubicBezTo>
                    <a:pt x="2208" y="1088"/>
                    <a:pt x="2208" y="1088"/>
                    <a:pt x="2208" y="1088"/>
                  </a:cubicBezTo>
                  <a:cubicBezTo>
                    <a:pt x="2207" y="1088"/>
                    <a:pt x="2207" y="1088"/>
                    <a:pt x="2207" y="1088"/>
                  </a:cubicBezTo>
                  <a:cubicBezTo>
                    <a:pt x="2208" y="1089"/>
                    <a:pt x="2208" y="1089"/>
                    <a:pt x="2208" y="1089"/>
                  </a:cubicBezTo>
                  <a:cubicBezTo>
                    <a:pt x="2208" y="1090"/>
                    <a:pt x="2208" y="1090"/>
                    <a:pt x="2208" y="1090"/>
                  </a:cubicBezTo>
                  <a:cubicBezTo>
                    <a:pt x="2208" y="1091"/>
                    <a:pt x="2208" y="1091"/>
                    <a:pt x="2208" y="1091"/>
                  </a:cubicBezTo>
                  <a:cubicBezTo>
                    <a:pt x="2207" y="1092"/>
                    <a:pt x="2207" y="1092"/>
                    <a:pt x="2207" y="1092"/>
                  </a:cubicBezTo>
                  <a:cubicBezTo>
                    <a:pt x="2208" y="1094"/>
                    <a:pt x="2208" y="1094"/>
                    <a:pt x="2208" y="1094"/>
                  </a:cubicBezTo>
                  <a:cubicBezTo>
                    <a:pt x="2207" y="1095"/>
                    <a:pt x="2207" y="1095"/>
                    <a:pt x="2207" y="1095"/>
                  </a:cubicBezTo>
                  <a:cubicBezTo>
                    <a:pt x="2206" y="1094"/>
                    <a:pt x="2206" y="1094"/>
                    <a:pt x="2206" y="1094"/>
                  </a:cubicBezTo>
                  <a:cubicBezTo>
                    <a:pt x="2206" y="1093"/>
                    <a:pt x="2206" y="1093"/>
                    <a:pt x="2206" y="1093"/>
                  </a:cubicBezTo>
                  <a:cubicBezTo>
                    <a:pt x="2205" y="1093"/>
                    <a:pt x="2205" y="1093"/>
                    <a:pt x="2205" y="1093"/>
                  </a:cubicBezTo>
                  <a:cubicBezTo>
                    <a:pt x="2205" y="1092"/>
                    <a:pt x="2205" y="1092"/>
                    <a:pt x="2205" y="1092"/>
                  </a:cubicBezTo>
                  <a:cubicBezTo>
                    <a:pt x="2204" y="1091"/>
                    <a:pt x="2204" y="1091"/>
                    <a:pt x="2204" y="1091"/>
                  </a:cubicBezTo>
                  <a:cubicBezTo>
                    <a:pt x="2203" y="1092"/>
                    <a:pt x="2203" y="1092"/>
                    <a:pt x="2203" y="1092"/>
                  </a:cubicBezTo>
                  <a:cubicBezTo>
                    <a:pt x="2203" y="1091"/>
                    <a:pt x="2203" y="1091"/>
                    <a:pt x="2203" y="1091"/>
                  </a:cubicBezTo>
                  <a:cubicBezTo>
                    <a:pt x="2204" y="1090"/>
                    <a:pt x="2204" y="1090"/>
                    <a:pt x="2204" y="1090"/>
                  </a:cubicBezTo>
                  <a:cubicBezTo>
                    <a:pt x="2203" y="1089"/>
                    <a:pt x="2203" y="1089"/>
                    <a:pt x="2203" y="1089"/>
                  </a:cubicBezTo>
                  <a:cubicBezTo>
                    <a:pt x="2204" y="1087"/>
                    <a:pt x="2204" y="1087"/>
                    <a:pt x="2204" y="1087"/>
                  </a:cubicBezTo>
                  <a:cubicBezTo>
                    <a:pt x="2205" y="1087"/>
                    <a:pt x="2205" y="1087"/>
                    <a:pt x="2205" y="1087"/>
                  </a:cubicBezTo>
                  <a:cubicBezTo>
                    <a:pt x="2205" y="1086"/>
                    <a:pt x="2205" y="1086"/>
                    <a:pt x="2205" y="1086"/>
                  </a:cubicBezTo>
                  <a:cubicBezTo>
                    <a:pt x="2205" y="1085"/>
                    <a:pt x="2205" y="1085"/>
                    <a:pt x="2205" y="1085"/>
                  </a:cubicBezTo>
                  <a:cubicBezTo>
                    <a:pt x="2205" y="1084"/>
                    <a:pt x="2205" y="1084"/>
                    <a:pt x="2205" y="1084"/>
                  </a:cubicBezTo>
                  <a:cubicBezTo>
                    <a:pt x="2205" y="1083"/>
                    <a:pt x="2205" y="1083"/>
                    <a:pt x="2205" y="1083"/>
                  </a:cubicBezTo>
                  <a:cubicBezTo>
                    <a:pt x="2205" y="1082"/>
                    <a:pt x="2205" y="1082"/>
                    <a:pt x="2205" y="1082"/>
                  </a:cubicBezTo>
                  <a:cubicBezTo>
                    <a:pt x="2203" y="1081"/>
                    <a:pt x="2203" y="1081"/>
                    <a:pt x="2203" y="1081"/>
                  </a:cubicBezTo>
                  <a:cubicBezTo>
                    <a:pt x="2204" y="1080"/>
                    <a:pt x="2204" y="1080"/>
                    <a:pt x="2204" y="1080"/>
                  </a:cubicBezTo>
                  <a:cubicBezTo>
                    <a:pt x="2204" y="1081"/>
                    <a:pt x="2204" y="1081"/>
                    <a:pt x="2204" y="1081"/>
                  </a:cubicBezTo>
                  <a:cubicBezTo>
                    <a:pt x="2205" y="1080"/>
                    <a:pt x="2205" y="1080"/>
                    <a:pt x="2205" y="1080"/>
                  </a:cubicBezTo>
                  <a:cubicBezTo>
                    <a:pt x="2206" y="1079"/>
                    <a:pt x="2206" y="1079"/>
                    <a:pt x="2206" y="1079"/>
                  </a:cubicBezTo>
                  <a:cubicBezTo>
                    <a:pt x="2206" y="1077"/>
                    <a:pt x="2206" y="1077"/>
                    <a:pt x="2206" y="1077"/>
                  </a:cubicBezTo>
                  <a:cubicBezTo>
                    <a:pt x="2206" y="1075"/>
                    <a:pt x="2206" y="1075"/>
                    <a:pt x="2206" y="1075"/>
                  </a:cubicBezTo>
                  <a:cubicBezTo>
                    <a:pt x="2206" y="1074"/>
                    <a:pt x="2206" y="1074"/>
                    <a:pt x="2206" y="1074"/>
                  </a:cubicBezTo>
                  <a:cubicBezTo>
                    <a:pt x="2205" y="1074"/>
                    <a:pt x="2205" y="1074"/>
                    <a:pt x="2205" y="1074"/>
                  </a:cubicBezTo>
                  <a:cubicBezTo>
                    <a:pt x="2204" y="1075"/>
                    <a:pt x="2204" y="1075"/>
                    <a:pt x="2204" y="1075"/>
                  </a:cubicBezTo>
                  <a:cubicBezTo>
                    <a:pt x="2203" y="1074"/>
                    <a:pt x="2203" y="1074"/>
                    <a:pt x="2203" y="1074"/>
                  </a:cubicBezTo>
                  <a:cubicBezTo>
                    <a:pt x="2203" y="1073"/>
                    <a:pt x="2203" y="1073"/>
                    <a:pt x="2203" y="1073"/>
                  </a:cubicBezTo>
                  <a:cubicBezTo>
                    <a:pt x="2202" y="1073"/>
                    <a:pt x="2202" y="1073"/>
                    <a:pt x="2202" y="1073"/>
                  </a:cubicBezTo>
                  <a:cubicBezTo>
                    <a:pt x="2203" y="1072"/>
                    <a:pt x="2203" y="1072"/>
                    <a:pt x="2203" y="1072"/>
                  </a:cubicBezTo>
                  <a:cubicBezTo>
                    <a:pt x="2204" y="1071"/>
                    <a:pt x="2204" y="1071"/>
                    <a:pt x="2204" y="1071"/>
                  </a:cubicBezTo>
                  <a:cubicBezTo>
                    <a:pt x="2203" y="1071"/>
                    <a:pt x="2203" y="1071"/>
                    <a:pt x="2203" y="1071"/>
                  </a:cubicBezTo>
                  <a:cubicBezTo>
                    <a:pt x="2202" y="1071"/>
                    <a:pt x="2202" y="1071"/>
                    <a:pt x="2202" y="1071"/>
                  </a:cubicBezTo>
                  <a:cubicBezTo>
                    <a:pt x="2201" y="1070"/>
                    <a:pt x="2201" y="1070"/>
                    <a:pt x="2201" y="1070"/>
                  </a:cubicBezTo>
                  <a:cubicBezTo>
                    <a:pt x="2200" y="1069"/>
                    <a:pt x="2200" y="1069"/>
                    <a:pt x="2200" y="1069"/>
                  </a:cubicBezTo>
                  <a:cubicBezTo>
                    <a:pt x="2200" y="1070"/>
                    <a:pt x="2200" y="1070"/>
                    <a:pt x="2200" y="1070"/>
                  </a:cubicBezTo>
                  <a:cubicBezTo>
                    <a:pt x="2199" y="1070"/>
                    <a:pt x="2199" y="1070"/>
                    <a:pt x="2199" y="1070"/>
                  </a:cubicBezTo>
                  <a:cubicBezTo>
                    <a:pt x="2199" y="1069"/>
                    <a:pt x="2199" y="1069"/>
                    <a:pt x="2199" y="1069"/>
                  </a:cubicBezTo>
                  <a:cubicBezTo>
                    <a:pt x="2199" y="1068"/>
                    <a:pt x="2199" y="1068"/>
                    <a:pt x="2199" y="1068"/>
                  </a:cubicBezTo>
                  <a:cubicBezTo>
                    <a:pt x="2198" y="1066"/>
                    <a:pt x="2198" y="1066"/>
                    <a:pt x="2198" y="1066"/>
                  </a:cubicBezTo>
                  <a:cubicBezTo>
                    <a:pt x="2198" y="1065"/>
                    <a:pt x="2198" y="1065"/>
                    <a:pt x="2198" y="1065"/>
                  </a:cubicBezTo>
                  <a:cubicBezTo>
                    <a:pt x="2196" y="1064"/>
                    <a:pt x="2196" y="1064"/>
                    <a:pt x="2196" y="1064"/>
                  </a:cubicBezTo>
                  <a:cubicBezTo>
                    <a:pt x="2196" y="1065"/>
                    <a:pt x="2196" y="1065"/>
                    <a:pt x="2196" y="1065"/>
                  </a:cubicBezTo>
                  <a:cubicBezTo>
                    <a:pt x="2197" y="1066"/>
                    <a:pt x="2197" y="1066"/>
                    <a:pt x="2197" y="1066"/>
                  </a:cubicBezTo>
                  <a:cubicBezTo>
                    <a:pt x="2198" y="1069"/>
                    <a:pt x="2198" y="1069"/>
                    <a:pt x="2198" y="1069"/>
                  </a:cubicBezTo>
                  <a:cubicBezTo>
                    <a:pt x="2198" y="1070"/>
                    <a:pt x="2198" y="1070"/>
                    <a:pt x="2198" y="1070"/>
                  </a:cubicBezTo>
                  <a:cubicBezTo>
                    <a:pt x="2198" y="1072"/>
                    <a:pt x="2198" y="1072"/>
                    <a:pt x="2198" y="1072"/>
                  </a:cubicBezTo>
                  <a:cubicBezTo>
                    <a:pt x="2197" y="1073"/>
                    <a:pt x="2197" y="1073"/>
                    <a:pt x="2197" y="1073"/>
                  </a:cubicBezTo>
                  <a:cubicBezTo>
                    <a:pt x="2197" y="1076"/>
                    <a:pt x="2197" y="1076"/>
                    <a:pt x="2197" y="1076"/>
                  </a:cubicBezTo>
                  <a:cubicBezTo>
                    <a:pt x="2198" y="1076"/>
                    <a:pt x="2198" y="1076"/>
                    <a:pt x="2198" y="1076"/>
                  </a:cubicBezTo>
                  <a:cubicBezTo>
                    <a:pt x="2199" y="1075"/>
                    <a:pt x="2199" y="1075"/>
                    <a:pt x="2199" y="1075"/>
                  </a:cubicBezTo>
                  <a:cubicBezTo>
                    <a:pt x="2200" y="1075"/>
                    <a:pt x="2200" y="1075"/>
                    <a:pt x="2200" y="1075"/>
                  </a:cubicBezTo>
                  <a:cubicBezTo>
                    <a:pt x="2199" y="1076"/>
                    <a:pt x="2199" y="1076"/>
                    <a:pt x="2199" y="1076"/>
                  </a:cubicBezTo>
                  <a:cubicBezTo>
                    <a:pt x="2198" y="1077"/>
                    <a:pt x="2198" y="1077"/>
                    <a:pt x="2198" y="1077"/>
                  </a:cubicBezTo>
                  <a:cubicBezTo>
                    <a:pt x="2199" y="1078"/>
                    <a:pt x="2199" y="1078"/>
                    <a:pt x="2199" y="1078"/>
                  </a:cubicBezTo>
                  <a:cubicBezTo>
                    <a:pt x="2199" y="1080"/>
                    <a:pt x="2199" y="1080"/>
                    <a:pt x="2199" y="1080"/>
                  </a:cubicBezTo>
                  <a:cubicBezTo>
                    <a:pt x="2200" y="1083"/>
                    <a:pt x="2200" y="1083"/>
                    <a:pt x="2200" y="1083"/>
                  </a:cubicBezTo>
                  <a:cubicBezTo>
                    <a:pt x="2200" y="1084"/>
                    <a:pt x="2200" y="1084"/>
                    <a:pt x="2200" y="1084"/>
                  </a:cubicBezTo>
                  <a:cubicBezTo>
                    <a:pt x="2201" y="1084"/>
                    <a:pt x="2201" y="1084"/>
                    <a:pt x="2201" y="1084"/>
                  </a:cubicBezTo>
                  <a:cubicBezTo>
                    <a:pt x="2201" y="1085"/>
                    <a:pt x="2201" y="1085"/>
                    <a:pt x="2201" y="1085"/>
                  </a:cubicBezTo>
                  <a:cubicBezTo>
                    <a:pt x="2201" y="1086"/>
                    <a:pt x="2201" y="1086"/>
                    <a:pt x="2201" y="1086"/>
                  </a:cubicBezTo>
                  <a:cubicBezTo>
                    <a:pt x="2202" y="1085"/>
                    <a:pt x="2202" y="1085"/>
                    <a:pt x="2202" y="1085"/>
                  </a:cubicBezTo>
                  <a:cubicBezTo>
                    <a:pt x="2202" y="1087"/>
                    <a:pt x="2202" y="1087"/>
                    <a:pt x="2202" y="1087"/>
                  </a:cubicBezTo>
                  <a:cubicBezTo>
                    <a:pt x="2201" y="1088"/>
                    <a:pt x="2201" y="1088"/>
                    <a:pt x="2201" y="1088"/>
                  </a:cubicBezTo>
                  <a:cubicBezTo>
                    <a:pt x="2200" y="1088"/>
                    <a:pt x="2200" y="1088"/>
                    <a:pt x="2200" y="1088"/>
                  </a:cubicBezTo>
                  <a:cubicBezTo>
                    <a:pt x="2200" y="1089"/>
                    <a:pt x="2200" y="1089"/>
                    <a:pt x="2200" y="1089"/>
                  </a:cubicBezTo>
                  <a:cubicBezTo>
                    <a:pt x="2201" y="1092"/>
                    <a:pt x="2201" y="1092"/>
                    <a:pt x="2201" y="1092"/>
                  </a:cubicBezTo>
                  <a:cubicBezTo>
                    <a:pt x="2202" y="1092"/>
                    <a:pt x="2202" y="1092"/>
                    <a:pt x="2202" y="1092"/>
                  </a:cubicBezTo>
                  <a:cubicBezTo>
                    <a:pt x="2202" y="1093"/>
                    <a:pt x="2202" y="1093"/>
                    <a:pt x="2202" y="1093"/>
                  </a:cubicBezTo>
                  <a:cubicBezTo>
                    <a:pt x="2203" y="1094"/>
                    <a:pt x="2203" y="1094"/>
                    <a:pt x="2203" y="1094"/>
                  </a:cubicBezTo>
                  <a:cubicBezTo>
                    <a:pt x="2202" y="1095"/>
                    <a:pt x="2202" y="1095"/>
                    <a:pt x="2202" y="1095"/>
                  </a:cubicBezTo>
                  <a:cubicBezTo>
                    <a:pt x="2202" y="1096"/>
                    <a:pt x="2202" y="1096"/>
                    <a:pt x="2202" y="1096"/>
                  </a:cubicBezTo>
                  <a:cubicBezTo>
                    <a:pt x="2201" y="1098"/>
                    <a:pt x="2201" y="1098"/>
                    <a:pt x="2201" y="1098"/>
                  </a:cubicBezTo>
                  <a:cubicBezTo>
                    <a:pt x="2201" y="1100"/>
                    <a:pt x="2201" y="1100"/>
                    <a:pt x="2201" y="1100"/>
                  </a:cubicBezTo>
                  <a:cubicBezTo>
                    <a:pt x="2201" y="1101"/>
                    <a:pt x="2201" y="1101"/>
                    <a:pt x="2201" y="1101"/>
                  </a:cubicBezTo>
                  <a:cubicBezTo>
                    <a:pt x="2200" y="1101"/>
                    <a:pt x="2200" y="1101"/>
                    <a:pt x="2200" y="1101"/>
                  </a:cubicBezTo>
                  <a:cubicBezTo>
                    <a:pt x="2200" y="1102"/>
                    <a:pt x="2200" y="1102"/>
                    <a:pt x="2200" y="1102"/>
                  </a:cubicBezTo>
                  <a:cubicBezTo>
                    <a:pt x="2200" y="1103"/>
                    <a:pt x="2200" y="1103"/>
                    <a:pt x="2200" y="1103"/>
                  </a:cubicBezTo>
                  <a:cubicBezTo>
                    <a:pt x="2200" y="1104"/>
                    <a:pt x="2200" y="1104"/>
                    <a:pt x="2200" y="1104"/>
                  </a:cubicBezTo>
                  <a:cubicBezTo>
                    <a:pt x="2199" y="1104"/>
                    <a:pt x="2199" y="1104"/>
                    <a:pt x="2199" y="1104"/>
                  </a:cubicBezTo>
                  <a:cubicBezTo>
                    <a:pt x="2198" y="1105"/>
                    <a:pt x="2198" y="1105"/>
                    <a:pt x="2198" y="1105"/>
                  </a:cubicBezTo>
                  <a:cubicBezTo>
                    <a:pt x="2197" y="1110"/>
                    <a:pt x="2197" y="1110"/>
                    <a:pt x="2197" y="1110"/>
                  </a:cubicBezTo>
                  <a:cubicBezTo>
                    <a:pt x="2197" y="1111"/>
                    <a:pt x="2197" y="1111"/>
                    <a:pt x="2197" y="1111"/>
                  </a:cubicBezTo>
                  <a:cubicBezTo>
                    <a:pt x="2196" y="1111"/>
                    <a:pt x="2196" y="1111"/>
                    <a:pt x="2196" y="1111"/>
                  </a:cubicBezTo>
                  <a:cubicBezTo>
                    <a:pt x="2194" y="1111"/>
                    <a:pt x="2194" y="1111"/>
                    <a:pt x="2194" y="1111"/>
                  </a:cubicBezTo>
                  <a:cubicBezTo>
                    <a:pt x="2193" y="1111"/>
                    <a:pt x="2193" y="1111"/>
                    <a:pt x="2193" y="1111"/>
                  </a:cubicBezTo>
                  <a:cubicBezTo>
                    <a:pt x="2191" y="1112"/>
                    <a:pt x="2191" y="1112"/>
                    <a:pt x="2191" y="1112"/>
                  </a:cubicBezTo>
                  <a:cubicBezTo>
                    <a:pt x="2190" y="1114"/>
                    <a:pt x="2190" y="1114"/>
                    <a:pt x="2190" y="1114"/>
                  </a:cubicBezTo>
                  <a:cubicBezTo>
                    <a:pt x="2189" y="1115"/>
                    <a:pt x="2189" y="1115"/>
                    <a:pt x="2189" y="1115"/>
                  </a:cubicBezTo>
                  <a:cubicBezTo>
                    <a:pt x="2190" y="1117"/>
                    <a:pt x="2190" y="1117"/>
                    <a:pt x="2190" y="1117"/>
                  </a:cubicBezTo>
                  <a:cubicBezTo>
                    <a:pt x="2191" y="1118"/>
                    <a:pt x="2191" y="1118"/>
                    <a:pt x="2191" y="1118"/>
                  </a:cubicBezTo>
                  <a:cubicBezTo>
                    <a:pt x="2193" y="1119"/>
                    <a:pt x="2193" y="1119"/>
                    <a:pt x="2193" y="1119"/>
                  </a:cubicBezTo>
                  <a:cubicBezTo>
                    <a:pt x="2193" y="1121"/>
                    <a:pt x="2193" y="1121"/>
                    <a:pt x="2193" y="1121"/>
                  </a:cubicBezTo>
                  <a:cubicBezTo>
                    <a:pt x="2195" y="1121"/>
                    <a:pt x="2195" y="1121"/>
                    <a:pt x="2195" y="1121"/>
                  </a:cubicBezTo>
                  <a:cubicBezTo>
                    <a:pt x="2196" y="1122"/>
                    <a:pt x="2196" y="1122"/>
                    <a:pt x="2196" y="1122"/>
                  </a:cubicBezTo>
                  <a:cubicBezTo>
                    <a:pt x="2196" y="1125"/>
                    <a:pt x="2196" y="1125"/>
                    <a:pt x="2196" y="1125"/>
                  </a:cubicBezTo>
                  <a:cubicBezTo>
                    <a:pt x="2196" y="1127"/>
                    <a:pt x="2196" y="1127"/>
                    <a:pt x="2196" y="1127"/>
                  </a:cubicBezTo>
                  <a:cubicBezTo>
                    <a:pt x="2195" y="1128"/>
                    <a:pt x="2195" y="1128"/>
                    <a:pt x="2195" y="1128"/>
                  </a:cubicBezTo>
                  <a:cubicBezTo>
                    <a:pt x="2193" y="1131"/>
                    <a:pt x="2193" y="1131"/>
                    <a:pt x="2193" y="1131"/>
                  </a:cubicBezTo>
                  <a:cubicBezTo>
                    <a:pt x="2191" y="1133"/>
                    <a:pt x="2191" y="1133"/>
                    <a:pt x="2191" y="1133"/>
                  </a:cubicBezTo>
                  <a:cubicBezTo>
                    <a:pt x="2189" y="1134"/>
                    <a:pt x="2189" y="1134"/>
                    <a:pt x="2189" y="1134"/>
                  </a:cubicBezTo>
                  <a:cubicBezTo>
                    <a:pt x="2189" y="1135"/>
                    <a:pt x="2189" y="1135"/>
                    <a:pt x="2189" y="1135"/>
                  </a:cubicBezTo>
                  <a:cubicBezTo>
                    <a:pt x="2189" y="1136"/>
                    <a:pt x="2189" y="1136"/>
                    <a:pt x="2189" y="1136"/>
                  </a:cubicBezTo>
                  <a:cubicBezTo>
                    <a:pt x="2190" y="1136"/>
                    <a:pt x="2190" y="1136"/>
                    <a:pt x="2190" y="1136"/>
                  </a:cubicBezTo>
                  <a:cubicBezTo>
                    <a:pt x="2190" y="1135"/>
                    <a:pt x="2190" y="1135"/>
                    <a:pt x="2190" y="1135"/>
                  </a:cubicBezTo>
                  <a:cubicBezTo>
                    <a:pt x="2191" y="1135"/>
                    <a:pt x="2191" y="1135"/>
                    <a:pt x="2191" y="1135"/>
                  </a:cubicBezTo>
                  <a:cubicBezTo>
                    <a:pt x="2191" y="1136"/>
                    <a:pt x="2191" y="1136"/>
                    <a:pt x="2191" y="1136"/>
                  </a:cubicBezTo>
                  <a:cubicBezTo>
                    <a:pt x="2191" y="1137"/>
                    <a:pt x="2191" y="1137"/>
                    <a:pt x="2191" y="1137"/>
                  </a:cubicBezTo>
                  <a:cubicBezTo>
                    <a:pt x="2192" y="1137"/>
                    <a:pt x="2192" y="1137"/>
                    <a:pt x="2192" y="1137"/>
                  </a:cubicBezTo>
                  <a:cubicBezTo>
                    <a:pt x="2192" y="1138"/>
                    <a:pt x="2192" y="1138"/>
                    <a:pt x="2192" y="1138"/>
                  </a:cubicBezTo>
                  <a:cubicBezTo>
                    <a:pt x="2192" y="1139"/>
                    <a:pt x="2192" y="1139"/>
                    <a:pt x="2192" y="1139"/>
                  </a:cubicBezTo>
                  <a:cubicBezTo>
                    <a:pt x="2193" y="1139"/>
                    <a:pt x="2193" y="1139"/>
                    <a:pt x="2193" y="1139"/>
                  </a:cubicBezTo>
                  <a:cubicBezTo>
                    <a:pt x="2195" y="1137"/>
                    <a:pt x="2195" y="1137"/>
                    <a:pt x="2195" y="1137"/>
                  </a:cubicBezTo>
                  <a:cubicBezTo>
                    <a:pt x="2197" y="1135"/>
                    <a:pt x="2197" y="1135"/>
                    <a:pt x="2197" y="1135"/>
                  </a:cubicBezTo>
                  <a:cubicBezTo>
                    <a:pt x="2199" y="1133"/>
                    <a:pt x="2199" y="1133"/>
                    <a:pt x="2199" y="1133"/>
                  </a:cubicBezTo>
                  <a:cubicBezTo>
                    <a:pt x="2201" y="1131"/>
                    <a:pt x="2201" y="1131"/>
                    <a:pt x="2201" y="1131"/>
                  </a:cubicBezTo>
                  <a:cubicBezTo>
                    <a:pt x="2203" y="1129"/>
                    <a:pt x="2203" y="1129"/>
                    <a:pt x="2203" y="1129"/>
                  </a:cubicBezTo>
                  <a:cubicBezTo>
                    <a:pt x="2204" y="1128"/>
                    <a:pt x="2204" y="1128"/>
                    <a:pt x="2204" y="1128"/>
                  </a:cubicBezTo>
                  <a:cubicBezTo>
                    <a:pt x="2205" y="1128"/>
                    <a:pt x="2205" y="1128"/>
                    <a:pt x="2205" y="1128"/>
                  </a:cubicBezTo>
                  <a:cubicBezTo>
                    <a:pt x="2206" y="1127"/>
                    <a:pt x="2206" y="1127"/>
                    <a:pt x="2206" y="1127"/>
                  </a:cubicBezTo>
                  <a:cubicBezTo>
                    <a:pt x="2206" y="1126"/>
                    <a:pt x="2206" y="1126"/>
                    <a:pt x="2206" y="1126"/>
                  </a:cubicBezTo>
                  <a:cubicBezTo>
                    <a:pt x="2207" y="1125"/>
                    <a:pt x="2207" y="1125"/>
                    <a:pt x="2207" y="1125"/>
                  </a:cubicBezTo>
                  <a:cubicBezTo>
                    <a:pt x="2208" y="1123"/>
                    <a:pt x="2208" y="1123"/>
                    <a:pt x="2208" y="1123"/>
                  </a:cubicBezTo>
                  <a:cubicBezTo>
                    <a:pt x="2210" y="1121"/>
                    <a:pt x="2210" y="1121"/>
                    <a:pt x="2210" y="1121"/>
                  </a:cubicBezTo>
                  <a:cubicBezTo>
                    <a:pt x="2210" y="1120"/>
                    <a:pt x="2210" y="1120"/>
                    <a:pt x="2210" y="1120"/>
                  </a:cubicBezTo>
                  <a:cubicBezTo>
                    <a:pt x="2209" y="1119"/>
                    <a:pt x="2209" y="1119"/>
                    <a:pt x="2209" y="1119"/>
                  </a:cubicBezTo>
                  <a:cubicBezTo>
                    <a:pt x="2208" y="1119"/>
                    <a:pt x="2208" y="1119"/>
                    <a:pt x="2208" y="1119"/>
                  </a:cubicBezTo>
                  <a:cubicBezTo>
                    <a:pt x="2207" y="1119"/>
                    <a:pt x="2207" y="1119"/>
                    <a:pt x="2207" y="1119"/>
                  </a:cubicBezTo>
                  <a:cubicBezTo>
                    <a:pt x="2208" y="1118"/>
                    <a:pt x="2208" y="1118"/>
                    <a:pt x="2208" y="1118"/>
                  </a:cubicBezTo>
                  <a:cubicBezTo>
                    <a:pt x="2209" y="1118"/>
                    <a:pt x="2209" y="1118"/>
                    <a:pt x="2209" y="1118"/>
                  </a:cubicBezTo>
                  <a:cubicBezTo>
                    <a:pt x="2212" y="1115"/>
                    <a:pt x="2212" y="1115"/>
                    <a:pt x="2212" y="1115"/>
                  </a:cubicBezTo>
                  <a:cubicBezTo>
                    <a:pt x="2213" y="1114"/>
                    <a:pt x="2213" y="1114"/>
                    <a:pt x="2213" y="1114"/>
                  </a:cubicBezTo>
                  <a:cubicBezTo>
                    <a:pt x="2215" y="1115"/>
                    <a:pt x="2215" y="1115"/>
                    <a:pt x="2215" y="1115"/>
                  </a:cubicBezTo>
                  <a:cubicBezTo>
                    <a:pt x="2216" y="1115"/>
                    <a:pt x="2216" y="1115"/>
                    <a:pt x="2216" y="1115"/>
                  </a:cubicBezTo>
                  <a:cubicBezTo>
                    <a:pt x="2216" y="1116"/>
                    <a:pt x="2216" y="1116"/>
                    <a:pt x="2216" y="1116"/>
                  </a:cubicBezTo>
                  <a:cubicBezTo>
                    <a:pt x="2217" y="1115"/>
                    <a:pt x="2217" y="1115"/>
                    <a:pt x="2217" y="1115"/>
                  </a:cubicBezTo>
                  <a:cubicBezTo>
                    <a:pt x="2218" y="1115"/>
                    <a:pt x="2218" y="1115"/>
                    <a:pt x="2218" y="1115"/>
                  </a:cubicBezTo>
                  <a:cubicBezTo>
                    <a:pt x="2216" y="1114"/>
                    <a:pt x="2216" y="1114"/>
                    <a:pt x="2216" y="1114"/>
                  </a:cubicBezTo>
                  <a:cubicBezTo>
                    <a:pt x="2216" y="1113"/>
                    <a:pt x="2216" y="1113"/>
                    <a:pt x="2216" y="1113"/>
                  </a:cubicBezTo>
                  <a:cubicBezTo>
                    <a:pt x="2217" y="1111"/>
                    <a:pt x="2217" y="1111"/>
                    <a:pt x="2217" y="1111"/>
                  </a:cubicBezTo>
                  <a:cubicBezTo>
                    <a:pt x="2218" y="1110"/>
                    <a:pt x="2218" y="1110"/>
                    <a:pt x="2218" y="1110"/>
                  </a:cubicBezTo>
                  <a:cubicBezTo>
                    <a:pt x="2219" y="1110"/>
                    <a:pt x="2219" y="1110"/>
                    <a:pt x="2219" y="1110"/>
                  </a:cubicBezTo>
                  <a:cubicBezTo>
                    <a:pt x="2219" y="1111"/>
                    <a:pt x="2219" y="1111"/>
                    <a:pt x="2219" y="1111"/>
                  </a:cubicBezTo>
                  <a:cubicBezTo>
                    <a:pt x="2220" y="1110"/>
                    <a:pt x="2220" y="1110"/>
                    <a:pt x="2220" y="1110"/>
                  </a:cubicBezTo>
                  <a:cubicBezTo>
                    <a:pt x="2221" y="1109"/>
                    <a:pt x="2221" y="1109"/>
                    <a:pt x="2221" y="1109"/>
                  </a:cubicBezTo>
                  <a:cubicBezTo>
                    <a:pt x="2222" y="1107"/>
                    <a:pt x="2222" y="1107"/>
                    <a:pt x="2222" y="1107"/>
                  </a:cubicBezTo>
                  <a:cubicBezTo>
                    <a:pt x="2222" y="1106"/>
                    <a:pt x="2222" y="1106"/>
                    <a:pt x="2222" y="1106"/>
                  </a:cubicBezTo>
                  <a:cubicBezTo>
                    <a:pt x="2222" y="1105"/>
                    <a:pt x="2222" y="1105"/>
                    <a:pt x="2222" y="1105"/>
                  </a:cubicBezTo>
                  <a:cubicBezTo>
                    <a:pt x="2223" y="1104"/>
                    <a:pt x="2223" y="1104"/>
                    <a:pt x="2223" y="1104"/>
                  </a:cubicBezTo>
                  <a:cubicBezTo>
                    <a:pt x="2224" y="1102"/>
                    <a:pt x="2224" y="1102"/>
                    <a:pt x="2224" y="1102"/>
                  </a:cubicBezTo>
                  <a:cubicBezTo>
                    <a:pt x="2225" y="1102"/>
                    <a:pt x="2225" y="1102"/>
                    <a:pt x="2225" y="1102"/>
                  </a:cubicBezTo>
                  <a:cubicBezTo>
                    <a:pt x="2224" y="1101"/>
                    <a:pt x="2224" y="1101"/>
                    <a:pt x="2224" y="1101"/>
                  </a:cubicBezTo>
                  <a:cubicBezTo>
                    <a:pt x="2223" y="1101"/>
                    <a:pt x="2223" y="1101"/>
                    <a:pt x="2223" y="1101"/>
                  </a:cubicBezTo>
                  <a:close/>
                  <a:moveTo>
                    <a:pt x="2107" y="1257"/>
                  </a:moveTo>
                  <a:cubicBezTo>
                    <a:pt x="2106" y="1257"/>
                    <a:pt x="2106" y="1257"/>
                    <a:pt x="2106" y="1257"/>
                  </a:cubicBezTo>
                  <a:cubicBezTo>
                    <a:pt x="2107" y="1258"/>
                    <a:pt x="2107" y="1258"/>
                    <a:pt x="2107" y="1258"/>
                  </a:cubicBezTo>
                  <a:cubicBezTo>
                    <a:pt x="2108" y="1258"/>
                    <a:pt x="2108" y="1258"/>
                    <a:pt x="2108" y="1258"/>
                  </a:cubicBezTo>
                  <a:cubicBezTo>
                    <a:pt x="2109" y="1256"/>
                    <a:pt x="2109" y="1256"/>
                    <a:pt x="2109" y="1256"/>
                  </a:cubicBezTo>
                  <a:cubicBezTo>
                    <a:pt x="2109" y="1255"/>
                    <a:pt x="2109" y="1255"/>
                    <a:pt x="2109" y="1255"/>
                  </a:cubicBezTo>
                  <a:cubicBezTo>
                    <a:pt x="2108" y="1257"/>
                    <a:pt x="2108" y="1257"/>
                    <a:pt x="2108" y="1257"/>
                  </a:cubicBezTo>
                  <a:cubicBezTo>
                    <a:pt x="2107" y="1257"/>
                    <a:pt x="2107" y="1257"/>
                    <a:pt x="2107" y="1257"/>
                  </a:cubicBezTo>
                  <a:close/>
                  <a:moveTo>
                    <a:pt x="2185" y="1130"/>
                  </a:moveTo>
                  <a:cubicBezTo>
                    <a:pt x="2186" y="1130"/>
                    <a:pt x="2186" y="1130"/>
                    <a:pt x="2186" y="1130"/>
                  </a:cubicBezTo>
                  <a:cubicBezTo>
                    <a:pt x="2186" y="1129"/>
                    <a:pt x="2186" y="1129"/>
                    <a:pt x="2186" y="1129"/>
                  </a:cubicBezTo>
                  <a:cubicBezTo>
                    <a:pt x="2185" y="1129"/>
                    <a:pt x="2185" y="1129"/>
                    <a:pt x="2185" y="1129"/>
                  </a:cubicBezTo>
                  <a:cubicBezTo>
                    <a:pt x="2185" y="1130"/>
                    <a:pt x="2185" y="1130"/>
                    <a:pt x="2185" y="1130"/>
                  </a:cubicBezTo>
                  <a:close/>
                  <a:moveTo>
                    <a:pt x="2209" y="1086"/>
                  </a:moveTo>
                  <a:cubicBezTo>
                    <a:pt x="2210" y="1086"/>
                    <a:pt x="2210" y="1086"/>
                    <a:pt x="2210" y="1086"/>
                  </a:cubicBezTo>
                  <a:cubicBezTo>
                    <a:pt x="2209" y="1085"/>
                    <a:pt x="2209" y="1085"/>
                    <a:pt x="2209" y="1085"/>
                  </a:cubicBezTo>
                  <a:cubicBezTo>
                    <a:pt x="2209" y="1084"/>
                    <a:pt x="2209" y="1084"/>
                    <a:pt x="2209" y="1084"/>
                  </a:cubicBezTo>
                  <a:cubicBezTo>
                    <a:pt x="2208" y="1086"/>
                    <a:pt x="2208" y="1086"/>
                    <a:pt x="2208" y="1086"/>
                  </a:cubicBezTo>
                  <a:cubicBezTo>
                    <a:pt x="2209" y="1087"/>
                    <a:pt x="2209" y="1087"/>
                    <a:pt x="2209" y="1087"/>
                  </a:cubicBezTo>
                  <a:cubicBezTo>
                    <a:pt x="2209" y="1086"/>
                    <a:pt x="2209" y="1086"/>
                    <a:pt x="2209" y="1086"/>
                  </a:cubicBezTo>
                  <a:close/>
                  <a:moveTo>
                    <a:pt x="2206" y="1092"/>
                  </a:moveTo>
                  <a:cubicBezTo>
                    <a:pt x="2206" y="1091"/>
                    <a:pt x="2206" y="1091"/>
                    <a:pt x="2206" y="1091"/>
                  </a:cubicBezTo>
                  <a:cubicBezTo>
                    <a:pt x="2205" y="1091"/>
                    <a:pt x="2205" y="1091"/>
                    <a:pt x="2205" y="1091"/>
                  </a:cubicBezTo>
                  <a:cubicBezTo>
                    <a:pt x="2206" y="1092"/>
                    <a:pt x="2206" y="1092"/>
                    <a:pt x="2206" y="1092"/>
                  </a:cubicBezTo>
                  <a:close/>
                  <a:moveTo>
                    <a:pt x="2128" y="1188"/>
                  </a:moveTo>
                  <a:cubicBezTo>
                    <a:pt x="2127" y="1188"/>
                    <a:pt x="2127" y="1188"/>
                    <a:pt x="2127" y="1188"/>
                  </a:cubicBezTo>
                  <a:cubicBezTo>
                    <a:pt x="2127" y="1189"/>
                    <a:pt x="2127" y="1189"/>
                    <a:pt x="2127" y="1189"/>
                  </a:cubicBezTo>
                  <a:cubicBezTo>
                    <a:pt x="2127" y="1190"/>
                    <a:pt x="2127" y="1190"/>
                    <a:pt x="2127" y="1190"/>
                  </a:cubicBezTo>
                  <a:cubicBezTo>
                    <a:pt x="2127" y="1191"/>
                    <a:pt x="2127" y="1191"/>
                    <a:pt x="2127" y="1191"/>
                  </a:cubicBezTo>
                  <a:cubicBezTo>
                    <a:pt x="2126" y="1191"/>
                    <a:pt x="2126" y="1191"/>
                    <a:pt x="2126" y="1191"/>
                  </a:cubicBezTo>
                  <a:cubicBezTo>
                    <a:pt x="2126" y="1192"/>
                    <a:pt x="2126" y="1192"/>
                    <a:pt x="2126" y="1192"/>
                  </a:cubicBezTo>
                  <a:cubicBezTo>
                    <a:pt x="2125" y="1192"/>
                    <a:pt x="2125" y="1192"/>
                    <a:pt x="2125" y="1192"/>
                  </a:cubicBezTo>
                  <a:cubicBezTo>
                    <a:pt x="2124" y="1194"/>
                    <a:pt x="2124" y="1194"/>
                    <a:pt x="2124" y="1194"/>
                  </a:cubicBezTo>
                  <a:cubicBezTo>
                    <a:pt x="2125" y="1194"/>
                    <a:pt x="2125" y="1194"/>
                    <a:pt x="2125" y="1194"/>
                  </a:cubicBezTo>
                  <a:cubicBezTo>
                    <a:pt x="2126" y="1193"/>
                    <a:pt x="2126" y="1193"/>
                    <a:pt x="2126" y="1193"/>
                  </a:cubicBezTo>
                  <a:cubicBezTo>
                    <a:pt x="2127" y="1193"/>
                    <a:pt x="2127" y="1193"/>
                    <a:pt x="2127" y="1193"/>
                  </a:cubicBezTo>
                  <a:cubicBezTo>
                    <a:pt x="2128" y="1193"/>
                    <a:pt x="2128" y="1193"/>
                    <a:pt x="2128" y="1193"/>
                  </a:cubicBezTo>
                  <a:cubicBezTo>
                    <a:pt x="2129" y="1192"/>
                    <a:pt x="2129" y="1192"/>
                    <a:pt x="2129" y="1192"/>
                  </a:cubicBezTo>
                  <a:cubicBezTo>
                    <a:pt x="2130" y="1193"/>
                    <a:pt x="2130" y="1193"/>
                    <a:pt x="2130" y="1193"/>
                  </a:cubicBezTo>
                  <a:cubicBezTo>
                    <a:pt x="2130" y="1192"/>
                    <a:pt x="2130" y="1192"/>
                    <a:pt x="2130" y="1192"/>
                  </a:cubicBezTo>
                  <a:cubicBezTo>
                    <a:pt x="2129" y="1191"/>
                    <a:pt x="2129" y="1191"/>
                    <a:pt x="2129" y="1191"/>
                  </a:cubicBezTo>
                  <a:cubicBezTo>
                    <a:pt x="2130" y="1191"/>
                    <a:pt x="2130" y="1191"/>
                    <a:pt x="2130" y="1191"/>
                  </a:cubicBezTo>
                  <a:cubicBezTo>
                    <a:pt x="2130" y="1190"/>
                    <a:pt x="2130" y="1190"/>
                    <a:pt x="2130" y="1190"/>
                  </a:cubicBezTo>
                  <a:cubicBezTo>
                    <a:pt x="2129" y="1189"/>
                    <a:pt x="2129" y="1189"/>
                    <a:pt x="2129" y="1189"/>
                  </a:cubicBezTo>
                  <a:cubicBezTo>
                    <a:pt x="2128" y="1188"/>
                    <a:pt x="2128" y="1188"/>
                    <a:pt x="2128" y="1188"/>
                  </a:cubicBezTo>
                  <a:close/>
                  <a:moveTo>
                    <a:pt x="2184" y="1134"/>
                  </a:moveTo>
                  <a:cubicBezTo>
                    <a:pt x="2184" y="1133"/>
                    <a:pt x="2184" y="1133"/>
                    <a:pt x="2184" y="1133"/>
                  </a:cubicBezTo>
                  <a:cubicBezTo>
                    <a:pt x="2183" y="1133"/>
                    <a:pt x="2183" y="1133"/>
                    <a:pt x="2183" y="1133"/>
                  </a:cubicBezTo>
                  <a:cubicBezTo>
                    <a:pt x="2182" y="1133"/>
                    <a:pt x="2182" y="1133"/>
                    <a:pt x="2182" y="1133"/>
                  </a:cubicBezTo>
                  <a:cubicBezTo>
                    <a:pt x="2181" y="1135"/>
                    <a:pt x="2181" y="1135"/>
                    <a:pt x="2181" y="1135"/>
                  </a:cubicBezTo>
                  <a:cubicBezTo>
                    <a:pt x="2181" y="1134"/>
                    <a:pt x="2181" y="1134"/>
                    <a:pt x="2181" y="1134"/>
                  </a:cubicBezTo>
                  <a:cubicBezTo>
                    <a:pt x="2180" y="1132"/>
                    <a:pt x="2180" y="1132"/>
                    <a:pt x="2180" y="1132"/>
                  </a:cubicBezTo>
                  <a:cubicBezTo>
                    <a:pt x="2181" y="1131"/>
                    <a:pt x="2181" y="1131"/>
                    <a:pt x="2181" y="1131"/>
                  </a:cubicBezTo>
                  <a:cubicBezTo>
                    <a:pt x="2181" y="1130"/>
                    <a:pt x="2181" y="1130"/>
                    <a:pt x="2181" y="1130"/>
                  </a:cubicBezTo>
                  <a:cubicBezTo>
                    <a:pt x="2180" y="1130"/>
                    <a:pt x="2180" y="1130"/>
                    <a:pt x="2180" y="1130"/>
                  </a:cubicBezTo>
                  <a:cubicBezTo>
                    <a:pt x="2179" y="1129"/>
                    <a:pt x="2179" y="1129"/>
                    <a:pt x="2179" y="1129"/>
                  </a:cubicBezTo>
                  <a:cubicBezTo>
                    <a:pt x="2179" y="1128"/>
                    <a:pt x="2179" y="1128"/>
                    <a:pt x="2179" y="1128"/>
                  </a:cubicBezTo>
                  <a:cubicBezTo>
                    <a:pt x="2180" y="1127"/>
                    <a:pt x="2180" y="1127"/>
                    <a:pt x="2180" y="1127"/>
                  </a:cubicBezTo>
                  <a:cubicBezTo>
                    <a:pt x="2179" y="1127"/>
                    <a:pt x="2179" y="1127"/>
                    <a:pt x="2179" y="1127"/>
                  </a:cubicBezTo>
                  <a:cubicBezTo>
                    <a:pt x="2177" y="1128"/>
                    <a:pt x="2177" y="1128"/>
                    <a:pt x="2177" y="1128"/>
                  </a:cubicBezTo>
                  <a:cubicBezTo>
                    <a:pt x="2176" y="1129"/>
                    <a:pt x="2176" y="1129"/>
                    <a:pt x="2176" y="1129"/>
                  </a:cubicBezTo>
                  <a:cubicBezTo>
                    <a:pt x="2175" y="1130"/>
                    <a:pt x="2175" y="1130"/>
                    <a:pt x="2175" y="1130"/>
                  </a:cubicBezTo>
                  <a:cubicBezTo>
                    <a:pt x="2175" y="1131"/>
                    <a:pt x="2175" y="1131"/>
                    <a:pt x="2175" y="1131"/>
                  </a:cubicBezTo>
                  <a:cubicBezTo>
                    <a:pt x="2174" y="1134"/>
                    <a:pt x="2174" y="1134"/>
                    <a:pt x="2174" y="1134"/>
                  </a:cubicBezTo>
                  <a:cubicBezTo>
                    <a:pt x="2173" y="1135"/>
                    <a:pt x="2173" y="1135"/>
                    <a:pt x="2173" y="1135"/>
                  </a:cubicBezTo>
                  <a:cubicBezTo>
                    <a:pt x="2172" y="1136"/>
                    <a:pt x="2172" y="1136"/>
                    <a:pt x="2172" y="1136"/>
                  </a:cubicBezTo>
                  <a:cubicBezTo>
                    <a:pt x="2171" y="1137"/>
                    <a:pt x="2171" y="1137"/>
                    <a:pt x="2171" y="1137"/>
                  </a:cubicBezTo>
                  <a:cubicBezTo>
                    <a:pt x="2170" y="1138"/>
                    <a:pt x="2170" y="1138"/>
                    <a:pt x="2170" y="1138"/>
                  </a:cubicBezTo>
                  <a:cubicBezTo>
                    <a:pt x="2169" y="1139"/>
                    <a:pt x="2169" y="1139"/>
                    <a:pt x="2169" y="1139"/>
                  </a:cubicBezTo>
                  <a:cubicBezTo>
                    <a:pt x="2168" y="1139"/>
                    <a:pt x="2168" y="1139"/>
                    <a:pt x="2168" y="1139"/>
                  </a:cubicBezTo>
                  <a:cubicBezTo>
                    <a:pt x="2167" y="1139"/>
                    <a:pt x="2167" y="1139"/>
                    <a:pt x="2167" y="1139"/>
                  </a:cubicBezTo>
                  <a:cubicBezTo>
                    <a:pt x="2167" y="1141"/>
                    <a:pt x="2167" y="1141"/>
                    <a:pt x="2167" y="1141"/>
                  </a:cubicBezTo>
                  <a:cubicBezTo>
                    <a:pt x="2167" y="1142"/>
                    <a:pt x="2167" y="1142"/>
                    <a:pt x="2167" y="1142"/>
                  </a:cubicBezTo>
                  <a:cubicBezTo>
                    <a:pt x="2166" y="1142"/>
                    <a:pt x="2166" y="1142"/>
                    <a:pt x="2166" y="1142"/>
                  </a:cubicBezTo>
                  <a:cubicBezTo>
                    <a:pt x="2165" y="1143"/>
                    <a:pt x="2165" y="1143"/>
                    <a:pt x="2165" y="1143"/>
                  </a:cubicBezTo>
                  <a:cubicBezTo>
                    <a:pt x="2165" y="1145"/>
                    <a:pt x="2165" y="1145"/>
                    <a:pt x="2165" y="1145"/>
                  </a:cubicBezTo>
                  <a:cubicBezTo>
                    <a:pt x="2164" y="1145"/>
                    <a:pt x="2164" y="1145"/>
                    <a:pt x="2164" y="1145"/>
                  </a:cubicBezTo>
                  <a:cubicBezTo>
                    <a:pt x="2164" y="1146"/>
                    <a:pt x="2164" y="1146"/>
                    <a:pt x="2164" y="1146"/>
                  </a:cubicBezTo>
                  <a:cubicBezTo>
                    <a:pt x="2162" y="1149"/>
                    <a:pt x="2162" y="1149"/>
                    <a:pt x="2162" y="1149"/>
                  </a:cubicBezTo>
                  <a:cubicBezTo>
                    <a:pt x="2159" y="1151"/>
                    <a:pt x="2159" y="1151"/>
                    <a:pt x="2159" y="1151"/>
                  </a:cubicBezTo>
                  <a:cubicBezTo>
                    <a:pt x="2158" y="1151"/>
                    <a:pt x="2158" y="1151"/>
                    <a:pt x="2158" y="1151"/>
                  </a:cubicBezTo>
                  <a:cubicBezTo>
                    <a:pt x="2156" y="1152"/>
                    <a:pt x="2156" y="1152"/>
                    <a:pt x="2156" y="1152"/>
                  </a:cubicBezTo>
                  <a:cubicBezTo>
                    <a:pt x="2156" y="1153"/>
                    <a:pt x="2156" y="1153"/>
                    <a:pt x="2156" y="1153"/>
                  </a:cubicBezTo>
                  <a:cubicBezTo>
                    <a:pt x="2155" y="1153"/>
                    <a:pt x="2155" y="1153"/>
                    <a:pt x="2155" y="1153"/>
                  </a:cubicBezTo>
                  <a:cubicBezTo>
                    <a:pt x="2153" y="1154"/>
                    <a:pt x="2153" y="1154"/>
                    <a:pt x="2153" y="1154"/>
                  </a:cubicBezTo>
                  <a:cubicBezTo>
                    <a:pt x="2151" y="1156"/>
                    <a:pt x="2151" y="1156"/>
                    <a:pt x="2151" y="1156"/>
                  </a:cubicBezTo>
                  <a:cubicBezTo>
                    <a:pt x="2150" y="1156"/>
                    <a:pt x="2150" y="1156"/>
                    <a:pt x="2150" y="1156"/>
                  </a:cubicBezTo>
                  <a:cubicBezTo>
                    <a:pt x="2148" y="1157"/>
                    <a:pt x="2148" y="1157"/>
                    <a:pt x="2148" y="1157"/>
                  </a:cubicBezTo>
                  <a:cubicBezTo>
                    <a:pt x="2147" y="1158"/>
                    <a:pt x="2147" y="1158"/>
                    <a:pt x="2147" y="1158"/>
                  </a:cubicBezTo>
                  <a:cubicBezTo>
                    <a:pt x="2148" y="1159"/>
                    <a:pt x="2148" y="1159"/>
                    <a:pt x="2148" y="1159"/>
                  </a:cubicBezTo>
                  <a:cubicBezTo>
                    <a:pt x="2148" y="1160"/>
                    <a:pt x="2148" y="1160"/>
                    <a:pt x="2148" y="1160"/>
                  </a:cubicBezTo>
                  <a:cubicBezTo>
                    <a:pt x="2147" y="1159"/>
                    <a:pt x="2147" y="1159"/>
                    <a:pt x="2147" y="1159"/>
                  </a:cubicBezTo>
                  <a:cubicBezTo>
                    <a:pt x="2146" y="1159"/>
                    <a:pt x="2146" y="1159"/>
                    <a:pt x="2146" y="1159"/>
                  </a:cubicBezTo>
                  <a:cubicBezTo>
                    <a:pt x="2145" y="1160"/>
                    <a:pt x="2145" y="1160"/>
                    <a:pt x="2145" y="1160"/>
                  </a:cubicBezTo>
                  <a:cubicBezTo>
                    <a:pt x="2144" y="1160"/>
                    <a:pt x="2144" y="1160"/>
                    <a:pt x="2144" y="1160"/>
                  </a:cubicBezTo>
                  <a:cubicBezTo>
                    <a:pt x="2144" y="1159"/>
                    <a:pt x="2144" y="1159"/>
                    <a:pt x="2144" y="1159"/>
                  </a:cubicBezTo>
                  <a:cubicBezTo>
                    <a:pt x="2143" y="1159"/>
                    <a:pt x="2143" y="1159"/>
                    <a:pt x="2143" y="1159"/>
                  </a:cubicBezTo>
                  <a:cubicBezTo>
                    <a:pt x="2141" y="1161"/>
                    <a:pt x="2141" y="1161"/>
                    <a:pt x="2141" y="1161"/>
                  </a:cubicBezTo>
                  <a:cubicBezTo>
                    <a:pt x="2140" y="1162"/>
                    <a:pt x="2140" y="1162"/>
                    <a:pt x="2140" y="1162"/>
                  </a:cubicBezTo>
                  <a:cubicBezTo>
                    <a:pt x="2138" y="1163"/>
                    <a:pt x="2138" y="1163"/>
                    <a:pt x="2138" y="1163"/>
                  </a:cubicBezTo>
                  <a:cubicBezTo>
                    <a:pt x="2138" y="1164"/>
                    <a:pt x="2138" y="1164"/>
                    <a:pt x="2138" y="1164"/>
                  </a:cubicBezTo>
                  <a:cubicBezTo>
                    <a:pt x="2136" y="1165"/>
                    <a:pt x="2136" y="1165"/>
                    <a:pt x="2136" y="1165"/>
                  </a:cubicBezTo>
                  <a:cubicBezTo>
                    <a:pt x="2136" y="1166"/>
                    <a:pt x="2136" y="1166"/>
                    <a:pt x="2136" y="1166"/>
                  </a:cubicBezTo>
                  <a:cubicBezTo>
                    <a:pt x="2135" y="1165"/>
                    <a:pt x="2135" y="1165"/>
                    <a:pt x="2135" y="1165"/>
                  </a:cubicBezTo>
                  <a:cubicBezTo>
                    <a:pt x="2135" y="1166"/>
                    <a:pt x="2135" y="1166"/>
                    <a:pt x="2135" y="1166"/>
                  </a:cubicBezTo>
                  <a:cubicBezTo>
                    <a:pt x="2134" y="1166"/>
                    <a:pt x="2134" y="1166"/>
                    <a:pt x="2134" y="1166"/>
                  </a:cubicBezTo>
                  <a:cubicBezTo>
                    <a:pt x="2134" y="1168"/>
                    <a:pt x="2134" y="1168"/>
                    <a:pt x="2134" y="1168"/>
                  </a:cubicBezTo>
                  <a:cubicBezTo>
                    <a:pt x="2133" y="1169"/>
                    <a:pt x="2133" y="1169"/>
                    <a:pt x="2133" y="1169"/>
                  </a:cubicBezTo>
                  <a:cubicBezTo>
                    <a:pt x="2133" y="1168"/>
                    <a:pt x="2133" y="1168"/>
                    <a:pt x="2133" y="1168"/>
                  </a:cubicBezTo>
                  <a:cubicBezTo>
                    <a:pt x="2131" y="1170"/>
                    <a:pt x="2131" y="1170"/>
                    <a:pt x="2131" y="1170"/>
                  </a:cubicBezTo>
                  <a:cubicBezTo>
                    <a:pt x="2130" y="1170"/>
                    <a:pt x="2130" y="1170"/>
                    <a:pt x="2130" y="1170"/>
                  </a:cubicBezTo>
                  <a:cubicBezTo>
                    <a:pt x="2130" y="1171"/>
                    <a:pt x="2130" y="1171"/>
                    <a:pt x="2130" y="1171"/>
                  </a:cubicBezTo>
                  <a:cubicBezTo>
                    <a:pt x="2130" y="1173"/>
                    <a:pt x="2130" y="1173"/>
                    <a:pt x="2130" y="1173"/>
                  </a:cubicBezTo>
                  <a:cubicBezTo>
                    <a:pt x="2129" y="1174"/>
                    <a:pt x="2129" y="1174"/>
                    <a:pt x="2129" y="1174"/>
                  </a:cubicBezTo>
                  <a:cubicBezTo>
                    <a:pt x="2129" y="1173"/>
                    <a:pt x="2129" y="1173"/>
                    <a:pt x="2129" y="1173"/>
                  </a:cubicBezTo>
                  <a:cubicBezTo>
                    <a:pt x="2128" y="1172"/>
                    <a:pt x="2128" y="1172"/>
                    <a:pt x="2128" y="1172"/>
                  </a:cubicBezTo>
                  <a:cubicBezTo>
                    <a:pt x="2128" y="1173"/>
                    <a:pt x="2128" y="1173"/>
                    <a:pt x="2128" y="1173"/>
                  </a:cubicBezTo>
                  <a:cubicBezTo>
                    <a:pt x="2127" y="1173"/>
                    <a:pt x="2127" y="1173"/>
                    <a:pt x="2127" y="1173"/>
                  </a:cubicBezTo>
                  <a:cubicBezTo>
                    <a:pt x="2126" y="1175"/>
                    <a:pt x="2126" y="1175"/>
                    <a:pt x="2126" y="1175"/>
                  </a:cubicBezTo>
                  <a:cubicBezTo>
                    <a:pt x="2126" y="1176"/>
                    <a:pt x="2126" y="1176"/>
                    <a:pt x="2126" y="1176"/>
                  </a:cubicBezTo>
                  <a:cubicBezTo>
                    <a:pt x="2127" y="1177"/>
                    <a:pt x="2127" y="1177"/>
                    <a:pt x="2127" y="1177"/>
                  </a:cubicBezTo>
                  <a:cubicBezTo>
                    <a:pt x="2128" y="1178"/>
                    <a:pt x="2128" y="1178"/>
                    <a:pt x="2128" y="1178"/>
                  </a:cubicBezTo>
                  <a:cubicBezTo>
                    <a:pt x="2127" y="1178"/>
                    <a:pt x="2127" y="1178"/>
                    <a:pt x="2127" y="1178"/>
                  </a:cubicBezTo>
                  <a:cubicBezTo>
                    <a:pt x="2126" y="1178"/>
                    <a:pt x="2126" y="1178"/>
                    <a:pt x="2126" y="1178"/>
                  </a:cubicBezTo>
                  <a:cubicBezTo>
                    <a:pt x="2125" y="1178"/>
                    <a:pt x="2125" y="1178"/>
                    <a:pt x="2125" y="1178"/>
                  </a:cubicBezTo>
                  <a:cubicBezTo>
                    <a:pt x="2124" y="1180"/>
                    <a:pt x="2124" y="1180"/>
                    <a:pt x="2124" y="1180"/>
                  </a:cubicBezTo>
                  <a:cubicBezTo>
                    <a:pt x="2124" y="1182"/>
                    <a:pt x="2124" y="1182"/>
                    <a:pt x="2124" y="1182"/>
                  </a:cubicBezTo>
                  <a:cubicBezTo>
                    <a:pt x="2125" y="1182"/>
                    <a:pt x="2125" y="1182"/>
                    <a:pt x="2125" y="1182"/>
                  </a:cubicBezTo>
                  <a:cubicBezTo>
                    <a:pt x="2125" y="1183"/>
                    <a:pt x="2125" y="1183"/>
                    <a:pt x="2125" y="1183"/>
                  </a:cubicBezTo>
                  <a:cubicBezTo>
                    <a:pt x="2127" y="1183"/>
                    <a:pt x="2127" y="1183"/>
                    <a:pt x="2127" y="1183"/>
                  </a:cubicBezTo>
                  <a:cubicBezTo>
                    <a:pt x="2128" y="1183"/>
                    <a:pt x="2128" y="1183"/>
                    <a:pt x="2128" y="1183"/>
                  </a:cubicBezTo>
                  <a:cubicBezTo>
                    <a:pt x="2129" y="1182"/>
                    <a:pt x="2129" y="1182"/>
                    <a:pt x="2129" y="1182"/>
                  </a:cubicBezTo>
                  <a:cubicBezTo>
                    <a:pt x="2129" y="1183"/>
                    <a:pt x="2129" y="1183"/>
                    <a:pt x="2129" y="1183"/>
                  </a:cubicBezTo>
                  <a:cubicBezTo>
                    <a:pt x="2130" y="1184"/>
                    <a:pt x="2130" y="1184"/>
                    <a:pt x="2130" y="1184"/>
                  </a:cubicBezTo>
                  <a:cubicBezTo>
                    <a:pt x="2130" y="1185"/>
                    <a:pt x="2130" y="1185"/>
                    <a:pt x="2130" y="1185"/>
                  </a:cubicBezTo>
                  <a:cubicBezTo>
                    <a:pt x="2131" y="1185"/>
                    <a:pt x="2131" y="1185"/>
                    <a:pt x="2131" y="1185"/>
                  </a:cubicBezTo>
                  <a:cubicBezTo>
                    <a:pt x="2132" y="1185"/>
                    <a:pt x="2132" y="1185"/>
                    <a:pt x="2132" y="1185"/>
                  </a:cubicBezTo>
                  <a:cubicBezTo>
                    <a:pt x="2132" y="1187"/>
                    <a:pt x="2132" y="1187"/>
                    <a:pt x="2132" y="1187"/>
                  </a:cubicBezTo>
                  <a:cubicBezTo>
                    <a:pt x="2133" y="1188"/>
                    <a:pt x="2133" y="1188"/>
                    <a:pt x="2133" y="1188"/>
                  </a:cubicBezTo>
                  <a:cubicBezTo>
                    <a:pt x="2134" y="1188"/>
                    <a:pt x="2134" y="1188"/>
                    <a:pt x="2134" y="1188"/>
                  </a:cubicBezTo>
                  <a:cubicBezTo>
                    <a:pt x="2133" y="1189"/>
                    <a:pt x="2133" y="1189"/>
                    <a:pt x="2133" y="1189"/>
                  </a:cubicBezTo>
                  <a:cubicBezTo>
                    <a:pt x="2135" y="1188"/>
                    <a:pt x="2135" y="1188"/>
                    <a:pt x="2135" y="1188"/>
                  </a:cubicBezTo>
                  <a:cubicBezTo>
                    <a:pt x="2135" y="1189"/>
                    <a:pt x="2135" y="1189"/>
                    <a:pt x="2135" y="1189"/>
                  </a:cubicBezTo>
                  <a:cubicBezTo>
                    <a:pt x="2136" y="1189"/>
                    <a:pt x="2136" y="1189"/>
                    <a:pt x="2136" y="1189"/>
                  </a:cubicBezTo>
                  <a:cubicBezTo>
                    <a:pt x="2137" y="1189"/>
                    <a:pt x="2137" y="1189"/>
                    <a:pt x="2137" y="1189"/>
                  </a:cubicBezTo>
                  <a:cubicBezTo>
                    <a:pt x="2140" y="1188"/>
                    <a:pt x="2140" y="1188"/>
                    <a:pt x="2140" y="1188"/>
                  </a:cubicBezTo>
                  <a:cubicBezTo>
                    <a:pt x="2141" y="1187"/>
                    <a:pt x="2141" y="1187"/>
                    <a:pt x="2141" y="1187"/>
                  </a:cubicBezTo>
                  <a:cubicBezTo>
                    <a:pt x="2143" y="1186"/>
                    <a:pt x="2143" y="1186"/>
                    <a:pt x="2143" y="1186"/>
                  </a:cubicBezTo>
                  <a:cubicBezTo>
                    <a:pt x="2144" y="1185"/>
                    <a:pt x="2144" y="1185"/>
                    <a:pt x="2144" y="1185"/>
                  </a:cubicBezTo>
                  <a:cubicBezTo>
                    <a:pt x="2145" y="1184"/>
                    <a:pt x="2145" y="1184"/>
                    <a:pt x="2145" y="1184"/>
                  </a:cubicBezTo>
                  <a:cubicBezTo>
                    <a:pt x="2146" y="1183"/>
                    <a:pt x="2146" y="1183"/>
                    <a:pt x="2146" y="1183"/>
                  </a:cubicBezTo>
                  <a:cubicBezTo>
                    <a:pt x="2147" y="1182"/>
                    <a:pt x="2147" y="1182"/>
                    <a:pt x="2147" y="1182"/>
                  </a:cubicBezTo>
                  <a:cubicBezTo>
                    <a:pt x="2149" y="1182"/>
                    <a:pt x="2149" y="1182"/>
                    <a:pt x="2149" y="1182"/>
                  </a:cubicBezTo>
                  <a:cubicBezTo>
                    <a:pt x="2150" y="1182"/>
                    <a:pt x="2150" y="1182"/>
                    <a:pt x="2150" y="1182"/>
                  </a:cubicBezTo>
                  <a:cubicBezTo>
                    <a:pt x="2150" y="1181"/>
                    <a:pt x="2150" y="1181"/>
                    <a:pt x="2150" y="1181"/>
                  </a:cubicBezTo>
                  <a:cubicBezTo>
                    <a:pt x="2149" y="1181"/>
                    <a:pt x="2149" y="1181"/>
                    <a:pt x="2149" y="1181"/>
                  </a:cubicBezTo>
                  <a:cubicBezTo>
                    <a:pt x="2149" y="1180"/>
                    <a:pt x="2149" y="1180"/>
                    <a:pt x="2149" y="1180"/>
                  </a:cubicBezTo>
                  <a:cubicBezTo>
                    <a:pt x="2150" y="1179"/>
                    <a:pt x="2150" y="1179"/>
                    <a:pt x="2150" y="1179"/>
                  </a:cubicBezTo>
                  <a:cubicBezTo>
                    <a:pt x="2151" y="1177"/>
                    <a:pt x="2151" y="1177"/>
                    <a:pt x="2151" y="1177"/>
                  </a:cubicBezTo>
                  <a:cubicBezTo>
                    <a:pt x="2152" y="1175"/>
                    <a:pt x="2152" y="1175"/>
                    <a:pt x="2152" y="1175"/>
                  </a:cubicBezTo>
                  <a:cubicBezTo>
                    <a:pt x="2153" y="1174"/>
                    <a:pt x="2153" y="1174"/>
                    <a:pt x="2153" y="1174"/>
                  </a:cubicBezTo>
                  <a:cubicBezTo>
                    <a:pt x="2155" y="1172"/>
                    <a:pt x="2155" y="1172"/>
                    <a:pt x="2155" y="1172"/>
                  </a:cubicBezTo>
                  <a:cubicBezTo>
                    <a:pt x="2156" y="1171"/>
                    <a:pt x="2156" y="1171"/>
                    <a:pt x="2156" y="1171"/>
                  </a:cubicBezTo>
                  <a:cubicBezTo>
                    <a:pt x="2156" y="1170"/>
                    <a:pt x="2156" y="1170"/>
                    <a:pt x="2156" y="1170"/>
                  </a:cubicBezTo>
                  <a:cubicBezTo>
                    <a:pt x="2158" y="1168"/>
                    <a:pt x="2158" y="1168"/>
                    <a:pt x="2158" y="1168"/>
                  </a:cubicBezTo>
                  <a:cubicBezTo>
                    <a:pt x="2158" y="1167"/>
                    <a:pt x="2158" y="1167"/>
                    <a:pt x="2158" y="1167"/>
                  </a:cubicBezTo>
                  <a:cubicBezTo>
                    <a:pt x="2158" y="1166"/>
                    <a:pt x="2158" y="1166"/>
                    <a:pt x="2158" y="1166"/>
                  </a:cubicBezTo>
                  <a:cubicBezTo>
                    <a:pt x="2159" y="1164"/>
                    <a:pt x="2159" y="1164"/>
                    <a:pt x="2159" y="1164"/>
                  </a:cubicBezTo>
                  <a:cubicBezTo>
                    <a:pt x="2160" y="1164"/>
                    <a:pt x="2160" y="1164"/>
                    <a:pt x="2160" y="1164"/>
                  </a:cubicBezTo>
                  <a:cubicBezTo>
                    <a:pt x="2161" y="1163"/>
                    <a:pt x="2161" y="1163"/>
                    <a:pt x="2161" y="1163"/>
                  </a:cubicBezTo>
                  <a:cubicBezTo>
                    <a:pt x="2161" y="1164"/>
                    <a:pt x="2161" y="1164"/>
                    <a:pt x="2161" y="1164"/>
                  </a:cubicBezTo>
                  <a:cubicBezTo>
                    <a:pt x="2162" y="1164"/>
                    <a:pt x="2162" y="1164"/>
                    <a:pt x="2162" y="1164"/>
                  </a:cubicBezTo>
                  <a:cubicBezTo>
                    <a:pt x="2163" y="1163"/>
                    <a:pt x="2163" y="1163"/>
                    <a:pt x="2163" y="1163"/>
                  </a:cubicBezTo>
                  <a:cubicBezTo>
                    <a:pt x="2164" y="1163"/>
                    <a:pt x="2164" y="1163"/>
                    <a:pt x="2164" y="1163"/>
                  </a:cubicBezTo>
                  <a:cubicBezTo>
                    <a:pt x="2164" y="1162"/>
                    <a:pt x="2164" y="1162"/>
                    <a:pt x="2164" y="1162"/>
                  </a:cubicBezTo>
                  <a:cubicBezTo>
                    <a:pt x="2165" y="1161"/>
                    <a:pt x="2165" y="1161"/>
                    <a:pt x="2165" y="1161"/>
                  </a:cubicBezTo>
                  <a:cubicBezTo>
                    <a:pt x="2165" y="1160"/>
                    <a:pt x="2165" y="1160"/>
                    <a:pt x="2165" y="1160"/>
                  </a:cubicBezTo>
                  <a:cubicBezTo>
                    <a:pt x="2166" y="1161"/>
                    <a:pt x="2166" y="1161"/>
                    <a:pt x="2166" y="1161"/>
                  </a:cubicBezTo>
                  <a:cubicBezTo>
                    <a:pt x="2167" y="1161"/>
                    <a:pt x="2167" y="1161"/>
                    <a:pt x="2167" y="1161"/>
                  </a:cubicBezTo>
                  <a:cubicBezTo>
                    <a:pt x="2168" y="1160"/>
                    <a:pt x="2168" y="1160"/>
                    <a:pt x="2168" y="1160"/>
                  </a:cubicBezTo>
                  <a:cubicBezTo>
                    <a:pt x="2169" y="1160"/>
                    <a:pt x="2169" y="1160"/>
                    <a:pt x="2169" y="1160"/>
                  </a:cubicBezTo>
                  <a:cubicBezTo>
                    <a:pt x="2169" y="1161"/>
                    <a:pt x="2169" y="1161"/>
                    <a:pt x="2169" y="1161"/>
                  </a:cubicBezTo>
                  <a:cubicBezTo>
                    <a:pt x="2170" y="1162"/>
                    <a:pt x="2170" y="1162"/>
                    <a:pt x="2170" y="1162"/>
                  </a:cubicBezTo>
                  <a:cubicBezTo>
                    <a:pt x="2170" y="1161"/>
                    <a:pt x="2170" y="1161"/>
                    <a:pt x="2170" y="1161"/>
                  </a:cubicBezTo>
                  <a:cubicBezTo>
                    <a:pt x="2170" y="1160"/>
                    <a:pt x="2170" y="1160"/>
                    <a:pt x="2170" y="1160"/>
                  </a:cubicBezTo>
                  <a:cubicBezTo>
                    <a:pt x="2171" y="1160"/>
                    <a:pt x="2171" y="1160"/>
                    <a:pt x="2171" y="1160"/>
                  </a:cubicBezTo>
                  <a:cubicBezTo>
                    <a:pt x="2171" y="1161"/>
                    <a:pt x="2171" y="1161"/>
                    <a:pt x="2171" y="1161"/>
                  </a:cubicBezTo>
                  <a:cubicBezTo>
                    <a:pt x="2171" y="1162"/>
                    <a:pt x="2171" y="1162"/>
                    <a:pt x="2171" y="1162"/>
                  </a:cubicBezTo>
                  <a:cubicBezTo>
                    <a:pt x="2172" y="1161"/>
                    <a:pt x="2172" y="1161"/>
                    <a:pt x="2172" y="1161"/>
                  </a:cubicBezTo>
                  <a:cubicBezTo>
                    <a:pt x="2172" y="1160"/>
                    <a:pt x="2172" y="1160"/>
                    <a:pt x="2172" y="1160"/>
                  </a:cubicBezTo>
                  <a:cubicBezTo>
                    <a:pt x="2171" y="1159"/>
                    <a:pt x="2171" y="1159"/>
                    <a:pt x="2171" y="1159"/>
                  </a:cubicBezTo>
                  <a:cubicBezTo>
                    <a:pt x="2170" y="1158"/>
                    <a:pt x="2170" y="1158"/>
                    <a:pt x="2170" y="1158"/>
                  </a:cubicBezTo>
                  <a:cubicBezTo>
                    <a:pt x="2171" y="1158"/>
                    <a:pt x="2171" y="1158"/>
                    <a:pt x="2171" y="1158"/>
                  </a:cubicBezTo>
                  <a:cubicBezTo>
                    <a:pt x="2171" y="1157"/>
                    <a:pt x="2171" y="1157"/>
                    <a:pt x="2171" y="1157"/>
                  </a:cubicBezTo>
                  <a:cubicBezTo>
                    <a:pt x="2171" y="1155"/>
                    <a:pt x="2171" y="1155"/>
                    <a:pt x="2171" y="1155"/>
                  </a:cubicBezTo>
                  <a:cubicBezTo>
                    <a:pt x="2172" y="1154"/>
                    <a:pt x="2172" y="1154"/>
                    <a:pt x="2172" y="1154"/>
                  </a:cubicBezTo>
                  <a:cubicBezTo>
                    <a:pt x="2174" y="1154"/>
                    <a:pt x="2174" y="1154"/>
                    <a:pt x="2174" y="1154"/>
                  </a:cubicBezTo>
                  <a:cubicBezTo>
                    <a:pt x="2175" y="1152"/>
                    <a:pt x="2175" y="1152"/>
                    <a:pt x="2175" y="1152"/>
                  </a:cubicBezTo>
                  <a:cubicBezTo>
                    <a:pt x="2176" y="1152"/>
                    <a:pt x="2176" y="1152"/>
                    <a:pt x="2176" y="1152"/>
                  </a:cubicBezTo>
                  <a:cubicBezTo>
                    <a:pt x="2177" y="1150"/>
                    <a:pt x="2177" y="1150"/>
                    <a:pt x="2177" y="1150"/>
                  </a:cubicBezTo>
                  <a:cubicBezTo>
                    <a:pt x="2177" y="1149"/>
                    <a:pt x="2177" y="1149"/>
                    <a:pt x="2177" y="1149"/>
                  </a:cubicBezTo>
                  <a:cubicBezTo>
                    <a:pt x="2179" y="1148"/>
                    <a:pt x="2179" y="1148"/>
                    <a:pt x="2179" y="1148"/>
                  </a:cubicBezTo>
                  <a:cubicBezTo>
                    <a:pt x="2180" y="1148"/>
                    <a:pt x="2180" y="1148"/>
                    <a:pt x="2180" y="1148"/>
                  </a:cubicBezTo>
                  <a:cubicBezTo>
                    <a:pt x="2179" y="1147"/>
                    <a:pt x="2179" y="1147"/>
                    <a:pt x="2179" y="1147"/>
                  </a:cubicBezTo>
                  <a:cubicBezTo>
                    <a:pt x="2182" y="1145"/>
                    <a:pt x="2182" y="1145"/>
                    <a:pt x="2182" y="1145"/>
                  </a:cubicBezTo>
                  <a:cubicBezTo>
                    <a:pt x="2182" y="1144"/>
                    <a:pt x="2182" y="1144"/>
                    <a:pt x="2182" y="1144"/>
                  </a:cubicBezTo>
                  <a:cubicBezTo>
                    <a:pt x="2185" y="1141"/>
                    <a:pt x="2185" y="1141"/>
                    <a:pt x="2185" y="1141"/>
                  </a:cubicBezTo>
                  <a:cubicBezTo>
                    <a:pt x="2186" y="1141"/>
                    <a:pt x="2186" y="1141"/>
                    <a:pt x="2186" y="1141"/>
                  </a:cubicBezTo>
                  <a:cubicBezTo>
                    <a:pt x="2186" y="1140"/>
                    <a:pt x="2186" y="1140"/>
                    <a:pt x="2186" y="1140"/>
                  </a:cubicBezTo>
                  <a:cubicBezTo>
                    <a:pt x="2186" y="1139"/>
                    <a:pt x="2186" y="1139"/>
                    <a:pt x="2186" y="1139"/>
                  </a:cubicBezTo>
                  <a:cubicBezTo>
                    <a:pt x="2185" y="1138"/>
                    <a:pt x="2185" y="1138"/>
                    <a:pt x="2185" y="1138"/>
                  </a:cubicBezTo>
                  <a:cubicBezTo>
                    <a:pt x="2185" y="1137"/>
                    <a:pt x="2185" y="1137"/>
                    <a:pt x="2185" y="1137"/>
                  </a:cubicBezTo>
                  <a:cubicBezTo>
                    <a:pt x="2185" y="1136"/>
                    <a:pt x="2185" y="1136"/>
                    <a:pt x="2185" y="1136"/>
                  </a:cubicBezTo>
                  <a:cubicBezTo>
                    <a:pt x="2186" y="1136"/>
                    <a:pt x="2186" y="1136"/>
                    <a:pt x="2186" y="1136"/>
                  </a:cubicBezTo>
                  <a:cubicBezTo>
                    <a:pt x="2187" y="1134"/>
                    <a:pt x="2187" y="1134"/>
                    <a:pt x="2187" y="1134"/>
                  </a:cubicBezTo>
                  <a:cubicBezTo>
                    <a:pt x="2186" y="1135"/>
                    <a:pt x="2186" y="1135"/>
                    <a:pt x="2186" y="1135"/>
                  </a:cubicBezTo>
                  <a:cubicBezTo>
                    <a:pt x="2185" y="1135"/>
                    <a:pt x="2185" y="1135"/>
                    <a:pt x="2185" y="1135"/>
                  </a:cubicBezTo>
                  <a:cubicBezTo>
                    <a:pt x="2186" y="1134"/>
                    <a:pt x="2186" y="1134"/>
                    <a:pt x="2186" y="1134"/>
                  </a:cubicBezTo>
                  <a:cubicBezTo>
                    <a:pt x="2185" y="1134"/>
                    <a:pt x="2185" y="1134"/>
                    <a:pt x="2185" y="1134"/>
                  </a:cubicBezTo>
                  <a:cubicBezTo>
                    <a:pt x="2184" y="1134"/>
                    <a:pt x="2184" y="1134"/>
                    <a:pt x="2184" y="1134"/>
                  </a:cubicBezTo>
                  <a:close/>
                  <a:moveTo>
                    <a:pt x="2124" y="1176"/>
                  </a:moveTo>
                  <a:cubicBezTo>
                    <a:pt x="2124" y="1177"/>
                    <a:pt x="2124" y="1177"/>
                    <a:pt x="2124" y="1177"/>
                  </a:cubicBezTo>
                  <a:cubicBezTo>
                    <a:pt x="2125" y="1177"/>
                    <a:pt x="2125" y="1177"/>
                    <a:pt x="2125" y="1177"/>
                  </a:cubicBezTo>
                  <a:cubicBezTo>
                    <a:pt x="2126" y="1177"/>
                    <a:pt x="2126" y="1177"/>
                    <a:pt x="2126" y="1177"/>
                  </a:cubicBezTo>
                  <a:cubicBezTo>
                    <a:pt x="2126" y="1176"/>
                    <a:pt x="2126" y="1176"/>
                    <a:pt x="2126" y="1176"/>
                  </a:cubicBezTo>
                  <a:cubicBezTo>
                    <a:pt x="2125" y="1176"/>
                    <a:pt x="2125" y="1176"/>
                    <a:pt x="2125" y="1176"/>
                  </a:cubicBezTo>
                  <a:cubicBezTo>
                    <a:pt x="2124" y="1176"/>
                    <a:pt x="2124" y="1176"/>
                    <a:pt x="2124" y="1176"/>
                  </a:cubicBezTo>
                  <a:close/>
                  <a:moveTo>
                    <a:pt x="2185" y="1132"/>
                  </a:moveTo>
                  <a:cubicBezTo>
                    <a:pt x="2184" y="1133"/>
                    <a:pt x="2184" y="1133"/>
                    <a:pt x="2184" y="1133"/>
                  </a:cubicBezTo>
                  <a:cubicBezTo>
                    <a:pt x="2185" y="1133"/>
                    <a:pt x="2185" y="1133"/>
                    <a:pt x="2185" y="1133"/>
                  </a:cubicBezTo>
                  <a:cubicBezTo>
                    <a:pt x="2185" y="1132"/>
                    <a:pt x="2185" y="1132"/>
                    <a:pt x="2185" y="1132"/>
                  </a:cubicBezTo>
                  <a:close/>
                  <a:moveTo>
                    <a:pt x="2098" y="1234"/>
                  </a:moveTo>
                  <a:cubicBezTo>
                    <a:pt x="2099" y="1233"/>
                    <a:pt x="2099" y="1233"/>
                    <a:pt x="2099" y="1233"/>
                  </a:cubicBezTo>
                  <a:cubicBezTo>
                    <a:pt x="2101" y="1234"/>
                    <a:pt x="2101" y="1234"/>
                    <a:pt x="2101" y="1234"/>
                  </a:cubicBezTo>
                  <a:cubicBezTo>
                    <a:pt x="2101" y="1233"/>
                    <a:pt x="2101" y="1233"/>
                    <a:pt x="2101" y="1233"/>
                  </a:cubicBezTo>
                  <a:cubicBezTo>
                    <a:pt x="2100" y="1232"/>
                    <a:pt x="2100" y="1232"/>
                    <a:pt x="2100" y="1232"/>
                  </a:cubicBezTo>
                  <a:cubicBezTo>
                    <a:pt x="2101" y="1231"/>
                    <a:pt x="2101" y="1231"/>
                    <a:pt x="2101" y="1231"/>
                  </a:cubicBezTo>
                  <a:cubicBezTo>
                    <a:pt x="2101" y="1230"/>
                    <a:pt x="2101" y="1230"/>
                    <a:pt x="2101" y="1230"/>
                  </a:cubicBezTo>
                  <a:cubicBezTo>
                    <a:pt x="2098" y="1233"/>
                    <a:pt x="2098" y="1233"/>
                    <a:pt x="2098" y="1233"/>
                  </a:cubicBezTo>
                  <a:cubicBezTo>
                    <a:pt x="2098" y="1234"/>
                    <a:pt x="2098" y="1234"/>
                    <a:pt x="2098" y="1234"/>
                  </a:cubicBezTo>
                  <a:close/>
                  <a:moveTo>
                    <a:pt x="2198" y="1064"/>
                  </a:moveTo>
                  <a:cubicBezTo>
                    <a:pt x="2198" y="1065"/>
                    <a:pt x="2198" y="1065"/>
                    <a:pt x="2198" y="1065"/>
                  </a:cubicBezTo>
                  <a:cubicBezTo>
                    <a:pt x="2199" y="1065"/>
                    <a:pt x="2199" y="1065"/>
                    <a:pt x="2199" y="1065"/>
                  </a:cubicBezTo>
                  <a:cubicBezTo>
                    <a:pt x="2198" y="1064"/>
                    <a:pt x="2198" y="1064"/>
                    <a:pt x="2198" y="1064"/>
                  </a:cubicBezTo>
                  <a:close/>
                  <a:moveTo>
                    <a:pt x="2201" y="1068"/>
                  </a:moveTo>
                  <a:cubicBezTo>
                    <a:pt x="2200" y="1069"/>
                    <a:pt x="2200" y="1069"/>
                    <a:pt x="2200" y="1069"/>
                  </a:cubicBezTo>
                  <a:cubicBezTo>
                    <a:pt x="2201" y="1069"/>
                    <a:pt x="2201" y="1069"/>
                    <a:pt x="2201" y="1069"/>
                  </a:cubicBezTo>
                  <a:cubicBezTo>
                    <a:pt x="2201" y="1068"/>
                    <a:pt x="2201" y="1068"/>
                    <a:pt x="2201" y="1068"/>
                  </a:cubicBezTo>
                  <a:close/>
                  <a:moveTo>
                    <a:pt x="2185" y="1133"/>
                  </a:moveTo>
                  <a:cubicBezTo>
                    <a:pt x="2186" y="1134"/>
                    <a:pt x="2186" y="1134"/>
                    <a:pt x="2186" y="1134"/>
                  </a:cubicBezTo>
                  <a:cubicBezTo>
                    <a:pt x="2187" y="1133"/>
                    <a:pt x="2187" y="1133"/>
                    <a:pt x="2187" y="1133"/>
                  </a:cubicBezTo>
                  <a:cubicBezTo>
                    <a:pt x="2187" y="1132"/>
                    <a:pt x="2187" y="1132"/>
                    <a:pt x="2187" y="1132"/>
                  </a:cubicBezTo>
                  <a:cubicBezTo>
                    <a:pt x="2186" y="1132"/>
                    <a:pt x="2186" y="1132"/>
                    <a:pt x="2186" y="1132"/>
                  </a:cubicBezTo>
                  <a:cubicBezTo>
                    <a:pt x="2185" y="1133"/>
                    <a:pt x="2185" y="1133"/>
                    <a:pt x="2185" y="1133"/>
                  </a:cubicBezTo>
                  <a:close/>
                  <a:moveTo>
                    <a:pt x="2200" y="1085"/>
                  </a:moveTo>
                  <a:cubicBezTo>
                    <a:pt x="2200" y="1086"/>
                    <a:pt x="2200" y="1086"/>
                    <a:pt x="2200" y="1086"/>
                  </a:cubicBezTo>
                  <a:cubicBezTo>
                    <a:pt x="2201" y="1085"/>
                    <a:pt x="2201" y="1085"/>
                    <a:pt x="2201" y="1085"/>
                  </a:cubicBezTo>
                  <a:cubicBezTo>
                    <a:pt x="2200" y="1084"/>
                    <a:pt x="2200" y="1084"/>
                    <a:pt x="2200" y="1084"/>
                  </a:cubicBezTo>
                  <a:cubicBezTo>
                    <a:pt x="2200" y="1085"/>
                    <a:pt x="2200" y="1085"/>
                    <a:pt x="2200" y="1085"/>
                  </a:cubicBezTo>
                  <a:close/>
                  <a:moveTo>
                    <a:pt x="1029" y="325"/>
                  </a:moveTo>
                  <a:cubicBezTo>
                    <a:pt x="1028" y="325"/>
                    <a:pt x="1028" y="325"/>
                    <a:pt x="1028" y="325"/>
                  </a:cubicBezTo>
                  <a:cubicBezTo>
                    <a:pt x="1027" y="325"/>
                    <a:pt x="1027" y="325"/>
                    <a:pt x="1027" y="325"/>
                  </a:cubicBezTo>
                  <a:cubicBezTo>
                    <a:pt x="1026" y="325"/>
                    <a:pt x="1026" y="325"/>
                    <a:pt x="1026" y="325"/>
                  </a:cubicBezTo>
                  <a:cubicBezTo>
                    <a:pt x="1025" y="324"/>
                    <a:pt x="1025" y="324"/>
                    <a:pt x="1025" y="324"/>
                  </a:cubicBezTo>
                  <a:cubicBezTo>
                    <a:pt x="1023" y="326"/>
                    <a:pt x="1023" y="326"/>
                    <a:pt x="1023" y="326"/>
                  </a:cubicBezTo>
                  <a:cubicBezTo>
                    <a:pt x="1021" y="325"/>
                    <a:pt x="1021" y="325"/>
                    <a:pt x="1021" y="325"/>
                  </a:cubicBezTo>
                  <a:cubicBezTo>
                    <a:pt x="1020" y="325"/>
                    <a:pt x="1020" y="325"/>
                    <a:pt x="1020" y="325"/>
                  </a:cubicBezTo>
                  <a:cubicBezTo>
                    <a:pt x="1018" y="325"/>
                    <a:pt x="1018" y="325"/>
                    <a:pt x="1018" y="325"/>
                  </a:cubicBezTo>
                  <a:cubicBezTo>
                    <a:pt x="1019" y="323"/>
                    <a:pt x="1019" y="323"/>
                    <a:pt x="1019" y="323"/>
                  </a:cubicBezTo>
                  <a:cubicBezTo>
                    <a:pt x="1018" y="323"/>
                    <a:pt x="1018" y="323"/>
                    <a:pt x="1018" y="323"/>
                  </a:cubicBezTo>
                  <a:cubicBezTo>
                    <a:pt x="1018" y="321"/>
                    <a:pt x="1018" y="321"/>
                    <a:pt x="1018" y="321"/>
                  </a:cubicBezTo>
                  <a:cubicBezTo>
                    <a:pt x="1019" y="321"/>
                    <a:pt x="1019" y="321"/>
                    <a:pt x="1019" y="321"/>
                  </a:cubicBezTo>
                  <a:cubicBezTo>
                    <a:pt x="1020" y="321"/>
                    <a:pt x="1020" y="321"/>
                    <a:pt x="1020" y="321"/>
                  </a:cubicBezTo>
                  <a:cubicBezTo>
                    <a:pt x="1020" y="322"/>
                    <a:pt x="1020" y="322"/>
                    <a:pt x="1020" y="322"/>
                  </a:cubicBezTo>
                  <a:cubicBezTo>
                    <a:pt x="1021" y="322"/>
                    <a:pt x="1021" y="322"/>
                    <a:pt x="1021" y="322"/>
                  </a:cubicBezTo>
                  <a:cubicBezTo>
                    <a:pt x="1022" y="322"/>
                    <a:pt x="1022" y="322"/>
                    <a:pt x="1022" y="322"/>
                  </a:cubicBezTo>
                  <a:cubicBezTo>
                    <a:pt x="1022" y="321"/>
                    <a:pt x="1022" y="321"/>
                    <a:pt x="1022" y="321"/>
                  </a:cubicBezTo>
                  <a:cubicBezTo>
                    <a:pt x="1022" y="320"/>
                    <a:pt x="1022" y="320"/>
                    <a:pt x="1022" y="320"/>
                  </a:cubicBezTo>
                  <a:cubicBezTo>
                    <a:pt x="1023" y="320"/>
                    <a:pt x="1023" y="320"/>
                    <a:pt x="1023" y="320"/>
                  </a:cubicBezTo>
                  <a:cubicBezTo>
                    <a:pt x="1022" y="319"/>
                    <a:pt x="1022" y="319"/>
                    <a:pt x="1022" y="319"/>
                  </a:cubicBezTo>
                  <a:cubicBezTo>
                    <a:pt x="1023" y="318"/>
                    <a:pt x="1023" y="318"/>
                    <a:pt x="1023" y="318"/>
                  </a:cubicBezTo>
                  <a:cubicBezTo>
                    <a:pt x="1024" y="317"/>
                    <a:pt x="1024" y="317"/>
                    <a:pt x="1024" y="317"/>
                  </a:cubicBezTo>
                  <a:cubicBezTo>
                    <a:pt x="1024" y="316"/>
                    <a:pt x="1024" y="316"/>
                    <a:pt x="1024" y="316"/>
                  </a:cubicBezTo>
                  <a:cubicBezTo>
                    <a:pt x="1022" y="318"/>
                    <a:pt x="1022" y="318"/>
                    <a:pt x="1022" y="318"/>
                  </a:cubicBezTo>
                  <a:cubicBezTo>
                    <a:pt x="1021" y="317"/>
                    <a:pt x="1021" y="317"/>
                    <a:pt x="1021" y="317"/>
                  </a:cubicBezTo>
                  <a:cubicBezTo>
                    <a:pt x="1020" y="316"/>
                    <a:pt x="1020" y="316"/>
                    <a:pt x="1020" y="316"/>
                  </a:cubicBezTo>
                  <a:cubicBezTo>
                    <a:pt x="1020" y="315"/>
                    <a:pt x="1020" y="315"/>
                    <a:pt x="1020" y="315"/>
                  </a:cubicBezTo>
                  <a:cubicBezTo>
                    <a:pt x="1021" y="315"/>
                    <a:pt x="1021" y="315"/>
                    <a:pt x="1021" y="315"/>
                  </a:cubicBezTo>
                  <a:cubicBezTo>
                    <a:pt x="1021" y="314"/>
                    <a:pt x="1021" y="314"/>
                    <a:pt x="1021" y="314"/>
                  </a:cubicBezTo>
                  <a:cubicBezTo>
                    <a:pt x="1020" y="314"/>
                    <a:pt x="1020" y="314"/>
                    <a:pt x="1020" y="314"/>
                  </a:cubicBezTo>
                  <a:cubicBezTo>
                    <a:pt x="1017" y="314"/>
                    <a:pt x="1017" y="314"/>
                    <a:pt x="1017" y="314"/>
                  </a:cubicBezTo>
                  <a:cubicBezTo>
                    <a:pt x="1015" y="314"/>
                    <a:pt x="1015" y="314"/>
                    <a:pt x="1015" y="314"/>
                  </a:cubicBezTo>
                  <a:cubicBezTo>
                    <a:pt x="1014" y="314"/>
                    <a:pt x="1014" y="314"/>
                    <a:pt x="1014" y="314"/>
                  </a:cubicBezTo>
                  <a:cubicBezTo>
                    <a:pt x="1013" y="313"/>
                    <a:pt x="1013" y="313"/>
                    <a:pt x="1013" y="313"/>
                  </a:cubicBezTo>
                  <a:cubicBezTo>
                    <a:pt x="1013" y="312"/>
                    <a:pt x="1013" y="312"/>
                    <a:pt x="1013" y="312"/>
                  </a:cubicBezTo>
                  <a:cubicBezTo>
                    <a:pt x="1014" y="311"/>
                    <a:pt x="1014" y="311"/>
                    <a:pt x="1014" y="311"/>
                  </a:cubicBezTo>
                  <a:cubicBezTo>
                    <a:pt x="1015" y="312"/>
                    <a:pt x="1015" y="312"/>
                    <a:pt x="1015" y="312"/>
                  </a:cubicBezTo>
                  <a:cubicBezTo>
                    <a:pt x="1016" y="311"/>
                    <a:pt x="1016" y="311"/>
                    <a:pt x="1016" y="311"/>
                  </a:cubicBezTo>
                  <a:cubicBezTo>
                    <a:pt x="1017" y="311"/>
                    <a:pt x="1017" y="311"/>
                    <a:pt x="1017" y="311"/>
                  </a:cubicBezTo>
                  <a:cubicBezTo>
                    <a:pt x="1018" y="312"/>
                    <a:pt x="1018" y="312"/>
                    <a:pt x="1018" y="312"/>
                  </a:cubicBezTo>
                  <a:cubicBezTo>
                    <a:pt x="1019" y="311"/>
                    <a:pt x="1019" y="311"/>
                    <a:pt x="1019" y="311"/>
                  </a:cubicBezTo>
                  <a:cubicBezTo>
                    <a:pt x="1019" y="310"/>
                    <a:pt x="1019" y="310"/>
                    <a:pt x="1019" y="310"/>
                  </a:cubicBezTo>
                  <a:cubicBezTo>
                    <a:pt x="1020" y="310"/>
                    <a:pt x="1020" y="310"/>
                    <a:pt x="1020" y="310"/>
                  </a:cubicBezTo>
                  <a:cubicBezTo>
                    <a:pt x="1020" y="311"/>
                    <a:pt x="1020" y="311"/>
                    <a:pt x="1020" y="311"/>
                  </a:cubicBezTo>
                  <a:cubicBezTo>
                    <a:pt x="1021" y="312"/>
                    <a:pt x="1021" y="312"/>
                    <a:pt x="1021" y="312"/>
                  </a:cubicBezTo>
                  <a:cubicBezTo>
                    <a:pt x="1022" y="311"/>
                    <a:pt x="1022" y="311"/>
                    <a:pt x="1022" y="311"/>
                  </a:cubicBezTo>
                  <a:cubicBezTo>
                    <a:pt x="1024" y="311"/>
                    <a:pt x="1024" y="311"/>
                    <a:pt x="1024" y="311"/>
                  </a:cubicBezTo>
                  <a:cubicBezTo>
                    <a:pt x="1025" y="310"/>
                    <a:pt x="1025" y="310"/>
                    <a:pt x="1025" y="310"/>
                  </a:cubicBezTo>
                  <a:cubicBezTo>
                    <a:pt x="1025" y="309"/>
                    <a:pt x="1025" y="309"/>
                    <a:pt x="1025" y="309"/>
                  </a:cubicBezTo>
                  <a:cubicBezTo>
                    <a:pt x="1024" y="310"/>
                    <a:pt x="1024" y="310"/>
                    <a:pt x="1024" y="310"/>
                  </a:cubicBezTo>
                  <a:cubicBezTo>
                    <a:pt x="1023" y="310"/>
                    <a:pt x="1023" y="310"/>
                    <a:pt x="1023" y="310"/>
                  </a:cubicBezTo>
                  <a:cubicBezTo>
                    <a:pt x="1021" y="310"/>
                    <a:pt x="1021" y="310"/>
                    <a:pt x="1021" y="310"/>
                  </a:cubicBezTo>
                  <a:cubicBezTo>
                    <a:pt x="1021" y="309"/>
                    <a:pt x="1021" y="309"/>
                    <a:pt x="1021" y="309"/>
                  </a:cubicBezTo>
                  <a:cubicBezTo>
                    <a:pt x="1023" y="308"/>
                    <a:pt x="1023" y="308"/>
                    <a:pt x="1023" y="308"/>
                  </a:cubicBezTo>
                  <a:cubicBezTo>
                    <a:pt x="1024" y="308"/>
                    <a:pt x="1024" y="308"/>
                    <a:pt x="1024" y="308"/>
                  </a:cubicBezTo>
                  <a:cubicBezTo>
                    <a:pt x="1025" y="308"/>
                    <a:pt x="1025" y="308"/>
                    <a:pt x="1025" y="308"/>
                  </a:cubicBezTo>
                  <a:cubicBezTo>
                    <a:pt x="1026" y="307"/>
                    <a:pt x="1026" y="307"/>
                    <a:pt x="1026" y="307"/>
                  </a:cubicBezTo>
                  <a:cubicBezTo>
                    <a:pt x="1025" y="307"/>
                    <a:pt x="1025" y="307"/>
                    <a:pt x="1025" y="307"/>
                  </a:cubicBezTo>
                  <a:cubicBezTo>
                    <a:pt x="1024" y="307"/>
                    <a:pt x="1024" y="307"/>
                    <a:pt x="1024" y="307"/>
                  </a:cubicBezTo>
                  <a:cubicBezTo>
                    <a:pt x="1023" y="307"/>
                    <a:pt x="1023" y="307"/>
                    <a:pt x="1023" y="307"/>
                  </a:cubicBezTo>
                  <a:cubicBezTo>
                    <a:pt x="1024" y="306"/>
                    <a:pt x="1024" y="306"/>
                    <a:pt x="1024" y="306"/>
                  </a:cubicBezTo>
                  <a:cubicBezTo>
                    <a:pt x="1024" y="305"/>
                    <a:pt x="1024" y="305"/>
                    <a:pt x="1024" y="305"/>
                  </a:cubicBezTo>
                  <a:cubicBezTo>
                    <a:pt x="1022" y="306"/>
                    <a:pt x="1022" y="306"/>
                    <a:pt x="1022" y="306"/>
                  </a:cubicBezTo>
                  <a:cubicBezTo>
                    <a:pt x="1021" y="306"/>
                    <a:pt x="1021" y="306"/>
                    <a:pt x="1021" y="306"/>
                  </a:cubicBezTo>
                  <a:cubicBezTo>
                    <a:pt x="1020" y="306"/>
                    <a:pt x="1020" y="306"/>
                    <a:pt x="1020" y="306"/>
                  </a:cubicBezTo>
                  <a:cubicBezTo>
                    <a:pt x="1020" y="305"/>
                    <a:pt x="1020" y="305"/>
                    <a:pt x="1020" y="305"/>
                  </a:cubicBezTo>
                  <a:cubicBezTo>
                    <a:pt x="1019" y="306"/>
                    <a:pt x="1019" y="306"/>
                    <a:pt x="1019" y="306"/>
                  </a:cubicBezTo>
                  <a:cubicBezTo>
                    <a:pt x="1018" y="306"/>
                    <a:pt x="1018" y="306"/>
                    <a:pt x="1018" y="306"/>
                  </a:cubicBezTo>
                  <a:cubicBezTo>
                    <a:pt x="1018" y="305"/>
                    <a:pt x="1018" y="305"/>
                    <a:pt x="1018" y="305"/>
                  </a:cubicBezTo>
                  <a:cubicBezTo>
                    <a:pt x="1017" y="306"/>
                    <a:pt x="1017" y="306"/>
                    <a:pt x="1017" y="306"/>
                  </a:cubicBezTo>
                  <a:cubicBezTo>
                    <a:pt x="1016" y="306"/>
                    <a:pt x="1016" y="306"/>
                    <a:pt x="1016" y="306"/>
                  </a:cubicBezTo>
                  <a:cubicBezTo>
                    <a:pt x="1015" y="307"/>
                    <a:pt x="1015" y="307"/>
                    <a:pt x="1015" y="307"/>
                  </a:cubicBezTo>
                  <a:cubicBezTo>
                    <a:pt x="1014" y="307"/>
                    <a:pt x="1014" y="307"/>
                    <a:pt x="1014" y="307"/>
                  </a:cubicBezTo>
                  <a:cubicBezTo>
                    <a:pt x="1013" y="306"/>
                    <a:pt x="1013" y="306"/>
                    <a:pt x="1013" y="306"/>
                  </a:cubicBezTo>
                  <a:cubicBezTo>
                    <a:pt x="1011" y="305"/>
                    <a:pt x="1011" y="305"/>
                    <a:pt x="1011" y="305"/>
                  </a:cubicBezTo>
                  <a:cubicBezTo>
                    <a:pt x="1012" y="304"/>
                    <a:pt x="1012" y="304"/>
                    <a:pt x="1012" y="304"/>
                  </a:cubicBezTo>
                  <a:cubicBezTo>
                    <a:pt x="1013" y="304"/>
                    <a:pt x="1013" y="304"/>
                    <a:pt x="1013" y="304"/>
                  </a:cubicBezTo>
                  <a:cubicBezTo>
                    <a:pt x="1014" y="306"/>
                    <a:pt x="1014" y="306"/>
                    <a:pt x="1014" y="306"/>
                  </a:cubicBezTo>
                  <a:cubicBezTo>
                    <a:pt x="1015" y="306"/>
                    <a:pt x="1015" y="306"/>
                    <a:pt x="1015" y="306"/>
                  </a:cubicBezTo>
                  <a:cubicBezTo>
                    <a:pt x="1014" y="305"/>
                    <a:pt x="1014" y="305"/>
                    <a:pt x="1014" y="305"/>
                  </a:cubicBezTo>
                  <a:cubicBezTo>
                    <a:pt x="1013" y="303"/>
                    <a:pt x="1013" y="303"/>
                    <a:pt x="1013" y="303"/>
                  </a:cubicBezTo>
                  <a:cubicBezTo>
                    <a:pt x="1014" y="303"/>
                    <a:pt x="1014" y="303"/>
                    <a:pt x="1014" y="303"/>
                  </a:cubicBezTo>
                  <a:cubicBezTo>
                    <a:pt x="1016" y="304"/>
                    <a:pt x="1016" y="304"/>
                    <a:pt x="1016" y="304"/>
                  </a:cubicBezTo>
                  <a:cubicBezTo>
                    <a:pt x="1017" y="303"/>
                    <a:pt x="1017" y="303"/>
                    <a:pt x="1017" y="303"/>
                  </a:cubicBezTo>
                  <a:cubicBezTo>
                    <a:pt x="1016" y="303"/>
                    <a:pt x="1016" y="303"/>
                    <a:pt x="1016" y="303"/>
                  </a:cubicBezTo>
                  <a:cubicBezTo>
                    <a:pt x="1015" y="302"/>
                    <a:pt x="1015" y="302"/>
                    <a:pt x="1015" y="302"/>
                  </a:cubicBezTo>
                  <a:cubicBezTo>
                    <a:pt x="1016" y="301"/>
                    <a:pt x="1016" y="301"/>
                    <a:pt x="1016" y="301"/>
                  </a:cubicBezTo>
                  <a:cubicBezTo>
                    <a:pt x="1017" y="302"/>
                    <a:pt x="1017" y="302"/>
                    <a:pt x="1017" y="302"/>
                  </a:cubicBezTo>
                  <a:cubicBezTo>
                    <a:pt x="1017" y="301"/>
                    <a:pt x="1017" y="301"/>
                    <a:pt x="1017" y="301"/>
                  </a:cubicBezTo>
                  <a:cubicBezTo>
                    <a:pt x="1016" y="301"/>
                    <a:pt x="1016" y="301"/>
                    <a:pt x="1016" y="301"/>
                  </a:cubicBezTo>
                  <a:cubicBezTo>
                    <a:pt x="1016" y="300"/>
                    <a:pt x="1016" y="300"/>
                    <a:pt x="1016" y="300"/>
                  </a:cubicBezTo>
                  <a:cubicBezTo>
                    <a:pt x="1016" y="299"/>
                    <a:pt x="1016" y="299"/>
                    <a:pt x="1016" y="299"/>
                  </a:cubicBezTo>
                  <a:cubicBezTo>
                    <a:pt x="1017" y="299"/>
                    <a:pt x="1017" y="299"/>
                    <a:pt x="1017" y="299"/>
                  </a:cubicBezTo>
                  <a:cubicBezTo>
                    <a:pt x="1018" y="298"/>
                    <a:pt x="1018" y="298"/>
                    <a:pt x="1018" y="298"/>
                  </a:cubicBezTo>
                  <a:cubicBezTo>
                    <a:pt x="1019" y="299"/>
                    <a:pt x="1019" y="299"/>
                    <a:pt x="1019" y="299"/>
                  </a:cubicBezTo>
                  <a:cubicBezTo>
                    <a:pt x="1020" y="300"/>
                    <a:pt x="1020" y="300"/>
                    <a:pt x="1020" y="300"/>
                  </a:cubicBezTo>
                  <a:cubicBezTo>
                    <a:pt x="1020" y="301"/>
                    <a:pt x="1020" y="301"/>
                    <a:pt x="1020" y="301"/>
                  </a:cubicBezTo>
                  <a:cubicBezTo>
                    <a:pt x="1021" y="300"/>
                    <a:pt x="1021" y="300"/>
                    <a:pt x="1021" y="300"/>
                  </a:cubicBezTo>
                  <a:cubicBezTo>
                    <a:pt x="1023" y="301"/>
                    <a:pt x="1023" y="301"/>
                    <a:pt x="1023" y="301"/>
                  </a:cubicBezTo>
                  <a:cubicBezTo>
                    <a:pt x="1022" y="299"/>
                    <a:pt x="1022" y="299"/>
                    <a:pt x="1022" y="299"/>
                  </a:cubicBezTo>
                  <a:cubicBezTo>
                    <a:pt x="1021" y="298"/>
                    <a:pt x="1021" y="298"/>
                    <a:pt x="1021" y="298"/>
                  </a:cubicBezTo>
                  <a:cubicBezTo>
                    <a:pt x="1022" y="298"/>
                    <a:pt x="1022" y="298"/>
                    <a:pt x="1022" y="298"/>
                  </a:cubicBezTo>
                  <a:cubicBezTo>
                    <a:pt x="1023" y="298"/>
                    <a:pt x="1023" y="298"/>
                    <a:pt x="1023" y="298"/>
                  </a:cubicBezTo>
                  <a:cubicBezTo>
                    <a:pt x="1023" y="297"/>
                    <a:pt x="1023" y="297"/>
                    <a:pt x="1023" y="297"/>
                  </a:cubicBezTo>
                  <a:cubicBezTo>
                    <a:pt x="1022" y="297"/>
                    <a:pt x="1022" y="297"/>
                    <a:pt x="1022" y="297"/>
                  </a:cubicBezTo>
                  <a:cubicBezTo>
                    <a:pt x="1021" y="297"/>
                    <a:pt x="1021" y="297"/>
                    <a:pt x="1021" y="297"/>
                  </a:cubicBezTo>
                  <a:cubicBezTo>
                    <a:pt x="1020" y="297"/>
                    <a:pt x="1020" y="297"/>
                    <a:pt x="1020" y="297"/>
                  </a:cubicBezTo>
                  <a:cubicBezTo>
                    <a:pt x="1019" y="296"/>
                    <a:pt x="1019" y="296"/>
                    <a:pt x="1019" y="296"/>
                  </a:cubicBezTo>
                  <a:cubicBezTo>
                    <a:pt x="1021" y="296"/>
                    <a:pt x="1021" y="296"/>
                    <a:pt x="1021" y="296"/>
                  </a:cubicBezTo>
                  <a:cubicBezTo>
                    <a:pt x="1022" y="296"/>
                    <a:pt x="1022" y="296"/>
                    <a:pt x="1022" y="296"/>
                  </a:cubicBezTo>
                  <a:cubicBezTo>
                    <a:pt x="1024" y="296"/>
                    <a:pt x="1024" y="296"/>
                    <a:pt x="1024" y="296"/>
                  </a:cubicBezTo>
                  <a:cubicBezTo>
                    <a:pt x="1024" y="297"/>
                    <a:pt x="1024" y="297"/>
                    <a:pt x="1024" y="297"/>
                  </a:cubicBezTo>
                  <a:cubicBezTo>
                    <a:pt x="1024" y="298"/>
                    <a:pt x="1024" y="298"/>
                    <a:pt x="1024" y="298"/>
                  </a:cubicBezTo>
                  <a:cubicBezTo>
                    <a:pt x="1026" y="299"/>
                    <a:pt x="1026" y="299"/>
                    <a:pt x="1026" y="299"/>
                  </a:cubicBezTo>
                  <a:cubicBezTo>
                    <a:pt x="1026" y="300"/>
                    <a:pt x="1026" y="300"/>
                    <a:pt x="1026" y="300"/>
                  </a:cubicBezTo>
                  <a:cubicBezTo>
                    <a:pt x="1027" y="299"/>
                    <a:pt x="1027" y="299"/>
                    <a:pt x="1027" y="299"/>
                  </a:cubicBezTo>
                  <a:cubicBezTo>
                    <a:pt x="1028" y="300"/>
                    <a:pt x="1028" y="300"/>
                    <a:pt x="1028" y="300"/>
                  </a:cubicBezTo>
                  <a:cubicBezTo>
                    <a:pt x="1027" y="301"/>
                    <a:pt x="1027" y="301"/>
                    <a:pt x="1027" y="301"/>
                  </a:cubicBezTo>
                  <a:cubicBezTo>
                    <a:pt x="1028" y="302"/>
                    <a:pt x="1028" y="302"/>
                    <a:pt x="1028" y="302"/>
                  </a:cubicBezTo>
                  <a:cubicBezTo>
                    <a:pt x="1028" y="303"/>
                    <a:pt x="1028" y="303"/>
                    <a:pt x="1028" y="303"/>
                  </a:cubicBezTo>
                  <a:cubicBezTo>
                    <a:pt x="1027" y="304"/>
                    <a:pt x="1027" y="304"/>
                    <a:pt x="1027" y="304"/>
                  </a:cubicBezTo>
                  <a:cubicBezTo>
                    <a:pt x="1027" y="305"/>
                    <a:pt x="1027" y="305"/>
                    <a:pt x="1027" y="305"/>
                  </a:cubicBezTo>
                  <a:cubicBezTo>
                    <a:pt x="1028" y="305"/>
                    <a:pt x="1028" y="305"/>
                    <a:pt x="1028" y="305"/>
                  </a:cubicBezTo>
                  <a:cubicBezTo>
                    <a:pt x="1028" y="306"/>
                    <a:pt x="1028" y="306"/>
                    <a:pt x="1028" y="306"/>
                  </a:cubicBezTo>
                  <a:cubicBezTo>
                    <a:pt x="1027" y="307"/>
                    <a:pt x="1027" y="307"/>
                    <a:pt x="1027" y="307"/>
                  </a:cubicBezTo>
                  <a:cubicBezTo>
                    <a:pt x="1027" y="308"/>
                    <a:pt x="1027" y="308"/>
                    <a:pt x="1027" y="308"/>
                  </a:cubicBezTo>
                  <a:cubicBezTo>
                    <a:pt x="1028" y="308"/>
                    <a:pt x="1028" y="308"/>
                    <a:pt x="1028" y="308"/>
                  </a:cubicBezTo>
                  <a:cubicBezTo>
                    <a:pt x="1029" y="310"/>
                    <a:pt x="1029" y="310"/>
                    <a:pt x="1029" y="310"/>
                  </a:cubicBezTo>
                  <a:cubicBezTo>
                    <a:pt x="1029" y="308"/>
                    <a:pt x="1029" y="308"/>
                    <a:pt x="1029" y="308"/>
                  </a:cubicBezTo>
                  <a:cubicBezTo>
                    <a:pt x="1030" y="308"/>
                    <a:pt x="1030" y="308"/>
                    <a:pt x="1030" y="308"/>
                  </a:cubicBezTo>
                  <a:cubicBezTo>
                    <a:pt x="1030" y="306"/>
                    <a:pt x="1030" y="306"/>
                    <a:pt x="1030" y="306"/>
                  </a:cubicBezTo>
                  <a:cubicBezTo>
                    <a:pt x="1031" y="306"/>
                    <a:pt x="1031" y="306"/>
                    <a:pt x="1031" y="306"/>
                  </a:cubicBezTo>
                  <a:cubicBezTo>
                    <a:pt x="1031" y="307"/>
                    <a:pt x="1031" y="307"/>
                    <a:pt x="1031" y="307"/>
                  </a:cubicBezTo>
                  <a:cubicBezTo>
                    <a:pt x="1032" y="307"/>
                    <a:pt x="1032" y="307"/>
                    <a:pt x="1032" y="307"/>
                  </a:cubicBezTo>
                  <a:cubicBezTo>
                    <a:pt x="1033" y="306"/>
                    <a:pt x="1033" y="306"/>
                    <a:pt x="1033" y="306"/>
                  </a:cubicBezTo>
                  <a:cubicBezTo>
                    <a:pt x="1033" y="304"/>
                    <a:pt x="1033" y="304"/>
                    <a:pt x="1033" y="304"/>
                  </a:cubicBezTo>
                  <a:cubicBezTo>
                    <a:pt x="1033" y="303"/>
                    <a:pt x="1033" y="303"/>
                    <a:pt x="1033" y="303"/>
                  </a:cubicBezTo>
                  <a:cubicBezTo>
                    <a:pt x="1032" y="300"/>
                    <a:pt x="1032" y="300"/>
                    <a:pt x="1032" y="300"/>
                  </a:cubicBezTo>
                  <a:cubicBezTo>
                    <a:pt x="1034" y="299"/>
                    <a:pt x="1034" y="299"/>
                    <a:pt x="1034" y="299"/>
                  </a:cubicBezTo>
                  <a:cubicBezTo>
                    <a:pt x="1035" y="300"/>
                    <a:pt x="1035" y="300"/>
                    <a:pt x="1035" y="300"/>
                  </a:cubicBezTo>
                  <a:cubicBezTo>
                    <a:pt x="1035" y="302"/>
                    <a:pt x="1035" y="302"/>
                    <a:pt x="1035" y="302"/>
                  </a:cubicBezTo>
                  <a:cubicBezTo>
                    <a:pt x="1036" y="303"/>
                    <a:pt x="1036" y="303"/>
                    <a:pt x="1036" y="303"/>
                  </a:cubicBezTo>
                  <a:cubicBezTo>
                    <a:pt x="1036" y="305"/>
                    <a:pt x="1036" y="305"/>
                    <a:pt x="1036" y="305"/>
                  </a:cubicBezTo>
                  <a:cubicBezTo>
                    <a:pt x="1037" y="305"/>
                    <a:pt x="1037" y="305"/>
                    <a:pt x="1037" y="305"/>
                  </a:cubicBezTo>
                  <a:cubicBezTo>
                    <a:pt x="1038" y="303"/>
                    <a:pt x="1038" y="303"/>
                    <a:pt x="1038" y="303"/>
                  </a:cubicBezTo>
                  <a:cubicBezTo>
                    <a:pt x="1038" y="302"/>
                    <a:pt x="1038" y="302"/>
                    <a:pt x="1038" y="302"/>
                  </a:cubicBezTo>
                  <a:cubicBezTo>
                    <a:pt x="1038" y="301"/>
                    <a:pt x="1038" y="301"/>
                    <a:pt x="1038" y="301"/>
                  </a:cubicBezTo>
                  <a:cubicBezTo>
                    <a:pt x="1040" y="299"/>
                    <a:pt x="1040" y="299"/>
                    <a:pt x="1040" y="299"/>
                  </a:cubicBezTo>
                  <a:cubicBezTo>
                    <a:pt x="1042" y="300"/>
                    <a:pt x="1042" y="300"/>
                    <a:pt x="1042" y="300"/>
                  </a:cubicBezTo>
                  <a:cubicBezTo>
                    <a:pt x="1042" y="301"/>
                    <a:pt x="1042" y="301"/>
                    <a:pt x="1042" y="301"/>
                  </a:cubicBezTo>
                  <a:cubicBezTo>
                    <a:pt x="1042" y="302"/>
                    <a:pt x="1042" y="302"/>
                    <a:pt x="1042" y="302"/>
                  </a:cubicBezTo>
                  <a:cubicBezTo>
                    <a:pt x="1042" y="303"/>
                    <a:pt x="1042" y="303"/>
                    <a:pt x="1042" y="303"/>
                  </a:cubicBezTo>
                  <a:cubicBezTo>
                    <a:pt x="1043" y="304"/>
                    <a:pt x="1043" y="304"/>
                    <a:pt x="1043" y="304"/>
                  </a:cubicBezTo>
                  <a:cubicBezTo>
                    <a:pt x="1043" y="307"/>
                    <a:pt x="1043" y="307"/>
                    <a:pt x="1043" y="307"/>
                  </a:cubicBezTo>
                  <a:cubicBezTo>
                    <a:pt x="1044" y="304"/>
                    <a:pt x="1044" y="304"/>
                    <a:pt x="1044" y="304"/>
                  </a:cubicBezTo>
                  <a:cubicBezTo>
                    <a:pt x="1043" y="302"/>
                    <a:pt x="1043" y="302"/>
                    <a:pt x="1043" y="302"/>
                  </a:cubicBezTo>
                  <a:cubicBezTo>
                    <a:pt x="1043" y="300"/>
                    <a:pt x="1043" y="300"/>
                    <a:pt x="1043" y="300"/>
                  </a:cubicBezTo>
                  <a:cubicBezTo>
                    <a:pt x="1044" y="300"/>
                    <a:pt x="1044" y="300"/>
                    <a:pt x="1044" y="300"/>
                  </a:cubicBezTo>
                  <a:cubicBezTo>
                    <a:pt x="1045" y="300"/>
                    <a:pt x="1045" y="300"/>
                    <a:pt x="1045" y="300"/>
                  </a:cubicBezTo>
                  <a:cubicBezTo>
                    <a:pt x="1046" y="300"/>
                    <a:pt x="1046" y="300"/>
                    <a:pt x="1046" y="300"/>
                  </a:cubicBezTo>
                  <a:cubicBezTo>
                    <a:pt x="1047" y="302"/>
                    <a:pt x="1047" y="302"/>
                    <a:pt x="1047" y="302"/>
                  </a:cubicBezTo>
                  <a:cubicBezTo>
                    <a:pt x="1048" y="302"/>
                    <a:pt x="1048" y="302"/>
                    <a:pt x="1048" y="302"/>
                  </a:cubicBezTo>
                  <a:cubicBezTo>
                    <a:pt x="1049" y="300"/>
                    <a:pt x="1049" y="300"/>
                    <a:pt x="1049" y="300"/>
                  </a:cubicBezTo>
                  <a:cubicBezTo>
                    <a:pt x="1049" y="299"/>
                    <a:pt x="1049" y="299"/>
                    <a:pt x="1049" y="299"/>
                  </a:cubicBezTo>
                  <a:cubicBezTo>
                    <a:pt x="1050" y="300"/>
                    <a:pt x="1050" y="300"/>
                    <a:pt x="1050" y="300"/>
                  </a:cubicBezTo>
                  <a:cubicBezTo>
                    <a:pt x="1050" y="301"/>
                    <a:pt x="1050" y="301"/>
                    <a:pt x="1050" y="301"/>
                  </a:cubicBezTo>
                  <a:cubicBezTo>
                    <a:pt x="1051" y="300"/>
                    <a:pt x="1051" y="300"/>
                    <a:pt x="1051" y="300"/>
                  </a:cubicBezTo>
                  <a:cubicBezTo>
                    <a:pt x="1053" y="300"/>
                    <a:pt x="1053" y="300"/>
                    <a:pt x="1053" y="300"/>
                  </a:cubicBezTo>
                  <a:cubicBezTo>
                    <a:pt x="1053" y="299"/>
                    <a:pt x="1053" y="299"/>
                    <a:pt x="1053" y="299"/>
                  </a:cubicBezTo>
                  <a:cubicBezTo>
                    <a:pt x="1053" y="298"/>
                    <a:pt x="1053" y="298"/>
                    <a:pt x="1053" y="298"/>
                  </a:cubicBezTo>
                  <a:cubicBezTo>
                    <a:pt x="1053" y="297"/>
                    <a:pt x="1053" y="297"/>
                    <a:pt x="1053" y="297"/>
                  </a:cubicBezTo>
                  <a:cubicBezTo>
                    <a:pt x="1054" y="297"/>
                    <a:pt x="1054" y="297"/>
                    <a:pt x="1054" y="297"/>
                  </a:cubicBezTo>
                  <a:cubicBezTo>
                    <a:pt x="1055" y="296"/>
                    <a:pt x="1055" y="296"/>
                    <a:pt x="1055" y="296"/>
                  </a:cubicBezTo>
                  <a:cubicBezTo>
                    <a:pt x="1056" y="297"/>
                    <a:pt x="1056" y="297"/>
                    <a:pt x="1056" y="297"/>
                  </a:cubicBezTo>
                  <a:cubicBezTo>
                    <a:pt x="1056" y="298"/>
                    <a:pt x="1056" y="298"/>
                    <a:pt x="1056" y="298"/>
                  </a:cubicBezTo>
                  <a:cubicBezTo>
                    <a:pt x="1057" y="299"/>
                    <a:pt x="1057" y="299"/>
                    <a:pt x="1057" y="299"/>
                  </a:cubicBezTo>
                  <a:cubicBezTo>
                    <a:pt x="1056" y="299"/>
                    <a:pt x="1056" y="299"/>
                    <a:pt x="1056" y="299"/>
                  </a:cubicBezTo>
                  <a:cubicBezTo>
                    <a:pt x="1057" y="301"/>
                    <a:pt x="1057" y="301"/>
                    <a:pt x="1057" y="301"/>
                  </a:cubicBezTo>
                  <a:cubicBezTo>
                    <a:pt x="1058" y="300"/>
                    <a:pt x="1058" y="300"/>
                    <a:pt x="1058" y="300"/>
                  </a:cubicBezTo>
                  <a:cubicBezTo>
                    <a:pt x="1058" y="299"/>
                    <a:pt x="1058" y="299"/>
                    <a:pt x="1058" y="299"/>
                  </a:cubicBezTo>
                  <a:cubicBezTo>
                    <a:pt x="1060" y="297"/>
                    <a:pt x="1060" y="297"/>
                    <a:pt x="1060" y="297"/>
                  </a:cubicBezTo>
                  <a:cubicBezTo>
                    <a:pt x="1061" y="297"/>
                    <a:pt x="1061" y="297"/>
                    <a:pt x="1061" y="297"/>
                  </a:cubicBezTo>
                  <a:cubicBezTo>
                    <a:pt x="1062" y="298"/>
                    <a:pt x="1062" y="298"/>
                    <a:pt x="1062" y="298"/>
                  </a:cubicBezTo>
                  <a:cubicBezTo>
                    <a:pt x="1061" y="298"/>
                    <a:pt x="1061" y="298"/>
                    <a:pt x="1061" y="298"/>
                  </a:cubicBezTo>
                  <a:cubicBezTo>
                    <a:pt x="1061" y="299"/>
                    <a:pt x="1061" y="299"/>
                    <a:pt x="1061" y="299"/>
                  </a:cubicBezTo>
                  <a:cubicBezTo>
                    <a:pt x="1061" y="300"/>
                    <a:pt x="1061" y="300"/>
                    <a:pt x="1061" y="300"/>
                  </a:cubicBezTo>
                  <a:cubicBezTo>
                    <a:pt x="1059" y="300"/>
                    <a:pt x="1059" y="300"/>
                    <a:pt x="1059" y="300"/>
                  </a:cubicBezTo>
                  <a:cubicBezTo>
                    <a:pt x="1060" y="301"/>
                    <a:pt x="1060" y="301"/>
                    <a:pt x="1060" y="301"/>
                  </a:cubicBezTo>
                  <a:cubicBezTo>
                    <a:pt x="1061" y="302"/>
                    <a:pt x="1061" y="302"/>
                    <a:pt x="1061" y="302"/>
                  </a:cubicBezTo>
                  <a:cubicBezTo>
                    <a:pt x="1062" y="301"/>
                    <a:pt x="1062" y="301"/>
                    <a:pt x="1062" y="301"/>
                  </a:cubicBezTo>
                  <a:cubicBezTo>
                    <a:pt x="1063" y="303"/>
                    <a:pt x="1063" y="303"/>
                    <a:pt x="1063" y="303"/>
                  </a:cubicBezTo>
                  <a:cubicBezTo>
                    <a:pt x="1062" y="303"/>
                    <a:pt x="1062" y="303"/>
                    <a:pt x="1062" y="303"/>
                  </a:cubicBezTo>
                  <a:cubicBezTo>
                    <a:pt x="1061" y="304"/>
                    <a:pt x="1061" y="304"/>
                    <a:pt x="1061" y="304"/>
                  </a:cubicBezTo>
                  <a:cubicBezTo>
                    <a:pt x="1061" y="305"/>
                    <a:pt x="1061" y="305"/>
                    <a:pt x="1061" y="305"/>
                  </a:cubicBezTo>
                  <a:cubicBezTo>
                    <a:pt x="1062" y="305"/>
                    <a:pt x="1062" y="305"/>
                    <a:pt x="1062" y="305"/>
                  </a:cubicBezTo>
                  <a:cubicBezTo>
                    <a:pt x="1063" y="305"/>
                    <a:pt x="1063" y="305"/>
                    <a:pt x="1063" y="305"/>
                  </a:cubicBezTo>
                  <a:cubicBezTo>
                    <a:pt x="1063" y="306"/>
                    <a:pt x="1063" y="306"/>
                    <a:pt x="1063" y="306"/>
                  </a:cubicBezTo>
                  <a:cubicBezTo>
                    <a:pt x="1063" y="307"/>
                    <a:pt x="1063" y="307"/>
                    <a:pt x="1063" y="307"/>
                  </a:cubicBezTo>
                  <a:cubicBezTo>
                    <a:pt x="1066" y="307"/>
                    <a:pt x="1066" y="307"/>
                    <a:pt x="1066" y="307"/>
                  </a:cubicBezTo>
                  <a:cubicBezTo>
                    <a:pt x="1067" y="308"/>
                    <a:pt x="1067" y="308"/>
                    <a:pt x="1067" y="308"/>
                  </a:cubicBezTo>
                  <a:cubicBezTo>
                    <a:pt x="1066" y="309"/>
                    <a:pt x="1066" y="309"/>
                    <a:pt x="1066" y="309"/>
                  </a:cubicBezTo>
                  <a:cubicBezTo>
                    <a:pt x="1065" y="309"/>
                    <a:pt x="1065" y="309"/>
                    <a:pt x="1065" y="309"/>
                  </a:cubicBezTo>
                  <a:cubicBezTo>
                    <a:pt x="1064" y="309"/>
                    <a:pt x="1064" y="309"/>
                    <a:pt x="1064" y="309"/>
                  </a:cubicBezTo>
                  <a:cubicBezTo>
                    <a:pt x="1064" y="311"/>
                    <a:pt x="1064" y="311"/>
                    <a:pt x="1064" y="311"/>
                  </a:cubicBezTo>
                  <a:cubicBezTo>
                    <a:pt x="1064" y="312"/>
                    <a:pt x="1064" y="312"/>
                    <a:pt x="1064" y="312"/>
                  </a:cubicBezTo>
                  <a:cubicBezTo>
                    <a:pt x="1065" y="314"/>
                    <a:pt x="1065" y="314"/>
                    <a:pt x="1065" y="314"/>
                  </a:cubicBezTo>
                  <a:cubicBezTo>
                    <a:pt x="1065" y="315"/>
                    <a:pt x="1065" y="315"/>
                    <a:pt x="1065" y="315"/>
                  </a:cubicBezTo>
                  <a:cubicBezTo>
                    <a:pt x="1064" y="316"/>
                    <a:pt x="1064" y="316"/>
                    <a:pt x="1064" y="316"/>
                  </a:cubicBezTo>
                  <a:cubicBezTo>
                    <a:pt x="1063" y="316"/>
                    <a:pt x="1063" y="316"/>
                    <a:pt x="1063" y="316"/>
                  </a:cubicBezTo>
                  <a:cubicBezTo>
                    <a:pt x="1063" y="315"/>
                    <a:pt x="1063" y="315"/>
                    <a:pt x="1063" y="315"/>
                  </a:cubicBezTo>
                  <a:cubicBezTo>
                    <a:pt x="1062" y="314"/>
                    <a:pt x="1062" y="314"/>
                    <a:pt x="1062" y="314"/>
                  </a:cubicBezTo>
                  <a:cubicBezTo>
                    <a:pt x="1062" y="315"/>
                    <a:pt x="1062" y="315"/>
                    <a:pt x="1062" y="315"/>
                  </a:cubicBezTo>
                  <a:cubicBezTo>
                    <a:pt x="1062" y="317"/>
                    <a:pt x="1062" y="317"/>
                    <a:pt x="1062" y="317"/>
                  </a:cubicBezTo>
                  <a:cubicBezTo>
                    <a:pt x="1061" y="318"/>
                    <a:pt x="1061" y="318"/>
                    <a:pt x="1061" y="318"/>
                  </a:cubicBezTo>
                  <a:cubicBezTo>
                    <a:pt x="1062" y="318"/>
                    <a:pt x="1062" y="318"/>
                    <a:pt x="1062" y="318"/>
                  </a:cubicBezTo>
                  <a:cubicBezTo>
                    <a:pt x="1062" y="319"/>
                    <a:pt x="1062" y="319"/>
                    <a:pt x="1062" y="319"/>
                  </a:cubicBezTo>
                  <a:cubicBezTo>
                    <a:pt x="1061" y="320"/>
                    <a:pt x="1061" y="320"/>
                    <a:pt x="1061" y="320"/>
                  </a:cubicBezTo>
                  <a:cubicBezTo>
                    <a:pt x="1059" y="319"/>
                    <a:pt x="1059" y="319"/>
                    <a:pt x="1059" y="319"/>
                  </a:cubicBezTo>
                  <a:cubicBezTo>
                    <a:pt x="1059" y="318"/>
                    <a:pt x="1059" y="318"/>
                    <a:pt x="1059" y="318"/>
                  </a:cubicBezTo>
                  <a:cubicBezTo>
                    <a:pt x="1058" y="318"/>
                    <a:pt x="1058" y="318"/>
                    <a:pt x="1058" y="318"/>
                  </a:cubicBezTo>
                  <a:cubicBezTo>
                    <a:pt x="1058" y="319"/>
                    <a:pt x="1058" y="319"/>
                    <a:pt x="1058" y="319"/>
                  </a:cubicBezTo>
                  <a:cubicBezTo>
                    <a:pt x="1058" y="320"/>
                    <a:pt x="1058" y="320"/>
                    <a:pt x="1058" y="320"/>
                  </a:cubicBezTo>
                  <a:cubicBezTo>
                    <a:pt x="1055" y="321"/>
                    <a:pt x="1055" y="321"/>
                    <a:pt x="1055" y="321"/>
                  </a:cubicBezTo>
                  <a:cubicBezTo>
                    <a:pt x="1054" y="322"/>
                    <a:pt x="1054" y="322"/>
                    <a:pt x="1054" y="322"/>
                  </a:cubicBezTo>
                  <a:cubicBezTo>
                    <a:pt x="1051" y="325"/>
                    <a:pt x="1051" y="325"/>
                    <a:pt x="1051" y="325"/>
                  </a:cubicBezTo>
                  <a:cubicBezTo>
                    <a:pt x="1049" y="325"/>
                    <a:pt x="1049" y="325"/>
                    <a:pt x="1049" y="325"/>
                  </a:cubicBezTo>
                  <a:cubicBezTo>
                    <a:pt x="1048" y="324"/>
                    <a:pt x="1048" y="324"/>
                    <a:pt x="1048" y="324"/>
                  </a:cubicBezTo>
                  <a:cubicBezTo>
                    <a:pt x="1047" y="326"/>
                    <a:pt x="1047" y="326"/>
                    <a:pt x="1047" y="326"/>
                  </a:cubicBezTo>
                  <a:cubicBezTo>
                    <a:pt x="1046" y="326"/>
                    <a:pt x="1046" y="326"/>
                    <a:pt x="1046" y="326"/>
                  </a:cubicBezTo>
                  <a:cubicBezTo>
                    <a:pt x="1046" y="327"/>
                    <a:pt x="1046" y="327"/>
                    <a:pt x="1046" y="327"/>
                  </a:cubicBezTo>
                  <a:cubicBezTo>
                    <a:pt x="1045" y="326"/>
                    <a:pt x="1045" y="326"/>
                    <a:pt x="1045" y="326"/>
                  </a:cubicBezTo>
                  <a:cubicBezTo>
                    <a:pt x="1046" y="325"/>
                    <a:pt x="1046" y="325"/>
                    <a:pt x="1046" y="325"/>
                  </a:cubicBezTo>
                  <a:cubicBezTo>
                    <a:pt x="1044" y="326"/>
                    <a:pt x="1044" y="326"/>
                    <a:pt x="1044" y="326"/>
                  </a:cubicBezTo>
                  <a:cubicBezTo>
                    <a:pt x="1044" y="327"/>
                    <a:pt x="1044" y="327"/>
                    <a:pt x="1044" y="327"/>
                  </a:cubicBezTo>
                  <a:cubicBezTo>
                    <a:pt x="1043" y="328"/>
                    <a:pt x="1043" y="328"/>
                    <a:pt x="1043" y="328"/>
                  </a:cubicBezTo>
                  <a:cubicBezTo>
                    <a:pt x="1042" y="328"/>
                    <a:pt x="1042" y="328"/>
                    <a:pt x="1042" y="328"/>
                  </a:cubicBezTo>
                  <a:cubicBezTo>
                    <a:pt x="1041" y="327"/>
                    <a:pt x="1041" y="327"/>
                    <a:pt x="1041" y="327"/>
                  </a:cubicBezTo>
                  <a:cubicBezTo>
                    <a:pt x="1041" y="328"/>
                    <a:pt x="1041" y="328"/>
                    <a:pt x="1041" y="328"/>
                  </a:cubicBezTo>
                  <a:cubicBezTo>
                    <a:pt x="1041" y="329"/>
                    <a:pt x="1041" y="329"/>
                    <a:pt x="1041" y="329"/>
                  </a:cubicBezTo>
                  <a:cubicBezTo>
                    <a:pt x="1039" y="330"/>
                    <a:pt x="1039" y="330"/>
                    <a:pt x="1039" y="330"/>
                  </a:cubicBezTo>
                  <a:cubicBezTo>
                    <a:pt x="1038" y="329"/>
                    <a:pt x="1038" y="329"/>
                    <a:pt x="1038" y="329"/>
                  </a:cubicBezTo>
                  <a:cubicBezTo>
                    <a:pt x="1036" y="329"/>
                    <a:pt x="1036" y="329"/>
                    <a:pt x="1036" y="329"/>
                  </a:cubicBezTo>
                  <a:cubicBezTo>
                    <a:pt x="1034" y="327"/>
                    <a:pt x="1034" y="327"/>
                    <a:pt x="1034" y="327"/>
                  </a:cubicBezTo>
                  <a:cubicBezTo>
                    <a:pt x="1033" y="327"/>
                    <a:pt x="1033" y="327"/>
                    <a:pt x="1033" y="327"/>
                  </a:cubicBezTo>
                  <a:cubicBezTo>
                    <a:pt x="1032" y="328"/>
                    <a:pt x="1032" y="328"/>
                    <a:pt x="1032" y="328"/>
                  </a:cubicBezTo>
                  <a:cubicBezTo>
                    <a:pt x="1031" y="328"/>
                    <a:pt x="1031" y="328"/>
                    <a:pt x="1031" y="328"/>
                  </a:cubicBezTo>
                  <a:cubicBezTo>
                    <a:pt x="1029" y="326"/>
                    <a:pt x="1029" y="326"/>
                    <a:pt x="1029" y="326"/>
                  </a:cubicBezTo>
                  <a:cubicBezTo>
                    <a:pt x="1029" y="325"/>
                    <a:pt x="1029" y="325"/>
                    <a:pt x="1029" y="325"/>
                  </a:cubicBezTo>
                  <a:close/>
                  <a:moveTo>
                    <a:pt x="1025" y="319"/>
                  </a:moveTo>
                  <a:cubicBezTo>
                    <a:pt x="1026" y="319"/>
                    <a:pt x="1026" y="319"/>
                    <a:pt x="1026" y="319"/>
                  </a:cubicBezTo>
                  <a:cubicBezTo>
                    <a:pt x="1025" y="318"/>
                    <a:pt x="1025" y="318"/>
                    <a:pt x="1025" y="318"/>
                  </a:cubicBezTo>
                  <a:cubicBezTo>
                    <a:pt x="1024" y="319"/>
                    <a:pt x="1024" y="319"/>
                    <a:pt x="1024" y="319"/>
                  </a:cubicBezTo>
                  <a:cubicBezTo>
                    <a:pt x="1025" y="319"/>
                    <a:pt x="1025" y="319"/>
                    <a:pt x="1025" y="319"/>
                  </a:cubicBezTo>
                  <a:close/>
                  <a:moveTo>
                    <a:pt x="1030" y="330"/>
                  </a:moveTo>
                  <a:cubicBezTo>
                    <a:pt x="1031" y="331"/>
                    <a:pt x="1031" y="331"/>
                    <a:pt x="1031" y="331"/>
                  </a:cubicBezTo>
                  <a:cubicBezTo>
                    <a:pt x="1032" y="330"/>
                    <a:pt x="1032" y="330"/>
                    <a:pt x="1032" y="330"/>
                  </a:cubicBezTo>
                  <a:cubicBezTo>
                    <a:pt x="1031" y="329"/>
                    <a:pt x="1031" y="329"/>
                    <a:pt x="1031" y="329"/>
                  </a:cubicBezTo>
                  <a:cubicBezTo>
                    <a:pt x="1030" y="330"/>
                    <a:pt x="1030" y="330"/>
                    <a:pt x="1030" y="330"/>
                  </a:cubicBezTo>
                  <a:close/>
                  <a:moveTo>
                    <a:pt x="169" y="659"/>
                  </a:moveTo>
                  <a:cubicBezTo>
                    <a:pt x="167" y="658"/>
                    <a:pt x="167" y="658"/>
                    <a:pt x="167" y="658"/>
                  </a:cubicBezTo>
                  <a:cubicBezTo>
                    <a:pt x="166" y="658"/>
                    <a:pt x="166" y="658"/>
                    <a:pt x="166" y="658"/>
                  </a:cubicBezTo>
                  <a:cubicBezTo>
                    <a:pt x="166" y="659"/>
                    <a:pt x="166" y="659"/>
                    <a:pt x="166" y="659"/>
                  </a:cubicBezTo>
                  <a:cubicBezTo>
                    <a:pt x="167" y="659"/>
                    <a:pt x="167" y="659"/>
                    <a:pt x="167" y="659"/>
                  </a:cubicBezTo>
                  <a:cubicBezTo>
                    <a:pt x="168" y="660"/>
                    <a:pt x="168" y="660"/>
                    <a:pt x="168" y="660"/>
                  </a:cubicBezTo>
                  <a:cubicBezTo>
                    <a:pt x="169" y="660"/>
                    <a:pt x="169" y="660"/>
                    <a:pt x="169" y="660"/>
                  </a:cubicBezTo>
                  <a:cubicBezTo>
                    <a:pt x="170" y="660"/>
                    <a:pt x="170" y="660"/>
                    <a:pt x="170" y="660"/>
                  </a:cubicBezTo>
                  <a:cubicBezTo>
                    <a:pt x="169" y="659"/>
                    <a:pt x="169" y="659"/>
                    <a:pt x="169" y="659"/>
                  </a:cubicBezTo>
                  <a:close/>
                  <a:moveTo>
                    <a:pt x="175" y="668"/>
                  </a:moveTo>
                  <a:cubicBezTo>
                    <a:pt x="176" y="667"/>
                    <a:pt x="176" y="667"/>
                    <a:pt x="176" y="667"/>
                  </a:cubicBezTo>
                  <a:cubicBezTo>
                    <a:pt x="174" y="665"/>
                    <a:pt x="174" y="665"/>
                    <a:pt x="174" y="665"/>
                  </a:cubicBezTo>
                  <a:cubicBezTo>
                    <a:pt x="173" y="665"/>
                    <a:pt x="173" y="665"/>
                    <a:pt x="173" y="665"/>
                  </a:cubicBezTo>
                  <a:cubicBezTo>
                    <a:pt x="172" y="664"/>
                    <a:pt x="172" y="664"/>
                    <a:pt x="172" y="664"/>
                  </a:cubicBezTo>
                  <a:cubicBezTo>
                    <a:pt x="171" y="663"/>
                    <a:pt x="171" y="663"/>
                    <a:pt x="171" y="663"/>
                  </a:cubicBezTo>
                  <a:cubicBezTo>
                    <a:pt x="170" y="664"/>
                    <a:pt x="170" y="664"/>
                    <a:pt x="170" y="664"/>
                  </a:cubicBezTo>
                  <a:cubicBezTo>
                    <a:pt x="171" y="665"/>
                    <a:pt x="171" y="665"/>
                    <a:pt x="171" y="665"/>
                  </a:cubicBezTo>
                  <a:cubicBezTo>
                    <a:pt x="170" y="666"/>
                    <a:pt x="170" y="666"/>
                    <a:pt x="170" y="666"/>
                  </a:cubicBezTo>
                  <a:cubicBezTo>
                    <a:pt x="170" y="667"/>
                    <a:pt x="170" y="667"/>
                    <a:pt x="170" y="667"/>
                  </a:cubicBezTo>
                  <a:cubicBezTo>
                    <a:pt x="170" y="668"/>
                    <a:pt x="170" y="668"/>
                    <a:pt x="170" y="668"/>
                  </a:cubicBezTo>
                  <a:cubicBezTo>
                    <a:pt x="170" y="670"/>
                    <a:pt x="170" y="670"/>
                    <a:pt x="170" y="670"/>
                  </a:cubicBezTo>
                  <a:cubicBezTo>
                    <a:pt x="170" y="673"/>
                    <a:pt x="170" y="673"/>
                    <a:pt x="170" y="673"/>
                  </a:cubicBezTo>
                  <a:cubicBezTo>
                    <a:pt x="172" y="674"/>
                    <a:pt x="172" y="674"/>
                    <a:pt x="172" y="674"/>
                  </a:cubicBezTo>
                  <a:cubicBezTo>
                    <a:pt x="174" y="671"/>
                    <a:pt x="174" y="671"/>
                    <a:pt x="174" y="671"/>
                  </a:cubicBezTo>
                  <a:cubicBezTo>
                    <a:pt x="176" y="670"/>
                    <a:pt x="176" y="670"/>
                    <a:pt x="176" y="670"/>
                  </a:cubicBezTo>
                  <a:cubicBezTo>
                    <a:pt x="177" y="669"/>
                    <a:pt x="177" y="669"/>
                    <a:pt x="177" y="669"/>
                  </a:cubicBezTo>
                  <a:cubicBezTo>
                    <a:pt x="176" y="668"/>
                    <a:pt x="176" y="668"/>
                    <a:pt x="176" y="668"/>
                  </a:cubicBezTo>
                  <a:cubicBezTo>
                    <a:pt x="175" y="668"/>
                    <a:pt x="175" y="668"/>
                    <a:pt x="175" y="668"/>
                  </a:cubicBezTo>
                  <a:close/>
                  <a:moveTo>
                    <a:pt x="158" y="653"/>
                  </a:moveTo>
                  <a:cubicBezTo>
                    <a:pt x="157" y="653"/>
                    <a:pt x="157" y="653"/>
                    <a:pt x="157" y="653"/>
                  </a:cubicBezTo>
                  <a:cubicBezTo>
                    <a:pt x="157" y="654"/>
                    <a:pt x="157" y="654"/>
                    <a:pt x="157" y="654"/>
                  </a:cubicBezTo>
                  <a:cubicBezTo>
                    <a:pt x="158" y="656"/>
                    <a:pt x="158" y="656"/>
                    <a:pt x="158" y="656"/>
                  </a:cubicBezTo>
                  <a:cubicBezTo>
                    <a:pt x="160" y="656"/>
                    <a:pt x="160" y="656"/>
                    <a:pt x="160" y="656"/>
                  </a:cubicBezTo>
                  <a:cubicBezTo>
                    <a:pt x="160" y="655"/>
                    <a:pt x="160" y="655"/>
                    <a:pt x="160" y="655"/>
                  </a:cubicBezTo>
                  <a:cubicBezTo>
                    <a:pt x="159" y="654"/>
                    <a:pt x="159" y="654"/>
                    <a:pt x="159" y="654"/>
                  </a:cubicBezTo>
                  <a:cubicBezTo>
                    <a:pt x="158" y="653"/>
                    <a:pt x="158" y="653"/>
                    <a:pt x="158" y="653"/>
                  </a:cubicBezTo>
                  <a:close/>
                  <a:moveTo>
                    <a:pt x="143" y="651"/>
                  </a:moveTo>
                  <a:cubicBezTo>
                    <a:pt x="144" y="652"/>
                    <a:pt x="144" y="652"/>
                    <a:pt x="144" y="652"/>
                  </a:cubicBezTo>
                  <a:cubicBezTo>
                    <a:pt x="145" y="651"/>
                    <a:pt x="145" y="651"/>
                    <a:pt x="145" y="651"/>
                  </a:cubicBezTo>
                  <a:cubicBezTo>
                    <a:pt x="144" y="650"/>
                    <a:pt x="144" y="650"/>
                    <a:pt x="144" y="650"/>
                  </a:cubicBezTo>
                  <a:cubicBezTo>
                    <a:pt x="143" y="651"/>
                    <a:pt x="143" y="651"/>
                    <a:pt x="143" y="651"/>
                  </a:cubicBezTo>
                  <a:close/>
                  <a:moveTo>
                    <a:pt x="164" y="657"/>
                  </a:moveTo>
                  <a:cubicBezTo>
                    <a:pt x="165" y="657"/>
                    <a:pt x="165" y="657"/>
                    <a:pt x="165" y="657"/>
                  </a:cubicBezTo>
                  <a:cubicBezTo>
                    <a:pt x="166" y="656"/>
                    <a:pt x="166" y="656"/>
                    <a:pt x="166" y="656"/>
                  </a:cubicBezTo>
                  <a:cubicBezTo>
                    <a:pt x="164" y="657"/>
                    <a:pt x="164" y="657"/>
                    <a:pt x="164" y="657"/>
                  </a:cubicBezTo>
                  <a:close/>
                  <a:moveTo>
                    <a:pt x="148" y="650"/>
                  </a:moveTo>
                  <a:cubicBezTo>
                    <a:pt x="149" y="651"/>
                    <a:pt x="149" y="651"/>
                    <a:pt x="149" y="651"/>
                  </a:cubicBezTo>
                  <a:cubicBezTo>
                    <a:pt x="150" y="651"/>
                    <a:pt x="150" y="651"/>
                    <a:pt x="150" y="651"/>
                  </a:cubicBezTo>
                  <a:cubicBezTo>
                    <a:pt x="150" y="649"/>
                    <a:pt x="150" y="649"/>
                    <a:pt x="150" y="649"/>
                  </a:cubicBezTo>
                  <a:cubicBezTo>
                    <a:pt x="149" y="649"/>
                    <a:pt x="149" y="649"/>
                    <a:pt x="149" y="649"/>
                  </a:cubicBezTo>
                  <a:cubicBezTo>
                    <a:pt x="148" y="650"/>
                    <a:pt x="148" y="650"/>
                    <a:pt x="148" y="650"/>
                  </a:cubicBezTo>
                  <a:close/>
                  <a:moveTo>
                    <a:pt x="570" y="804"/>
                  </a:moveTo>
                  <a:cubicBezTo>
                    <a:pt x="570" y="803"/>
                    <a:pt x="570" y="803"/>
                    <a:pt x="570" y="803"/>
                  </a:cubicBezTo>
                  <a:cubicBezTo>
                    <a:pt x="570" y="801"/>
                    <a:pt x="570" y="801"/>
                    <a:pt x="570" y="801"/>
                  </a:cubicBezTo>
                  <a:cubicBezTo>
                    <a:pt x="569" y="800"/>
                    <a:pt x="569" y="800"/>
                    <a:pt x="569" y="800"/>
                  </a:cubicBezTo>
                  <a:cubicBezTo>
                    <a:pt x="568" y="801"/>
                    <a:pt x="568" y="801"/>
                    <a:pt x="568" y="801"/>
                  </a:cubicBezTo>
                  <a:cubicBezTo>
                    <a:pt x="568" y="802"/>
                    <a:pt x="568" y="802"/>
                    <a:pt x="568" y="802"/>
                  </a:cubicBezTo>
                  <a:cubicBezTo>
                    <a:pt x="569" y="802"/>
                    <a:pt x="569" y="802"/>
                    <a:pt x="569" y="802"/>
                  </a:cubicBezTo>
                  <a:cubicBezTo>
                    <a:pt x="569" y="804"/>
                    <a:pt x="569" y="804"/>
                    <a:pt x="569" y="804"/>
                  </a:cubicBezTo>
                  <a:cubicBezTo>
                    <a:pt x="570" y="806"/>
                    <a:pt x="570" y="806"/>
                    <a:pt x="570" y="806"/>
                  </a:cubicBezTo>
                  <a:cubicBezTo>
                    <a:pt x="569" y="806"/>
                    <a:pt x="569" y="806"/>
                    <a:pt x="569" y="806"/>
                  </a:cubicBezTo>
                  <a:cubicBezTo>
                    <a:pt x="568" y="808"/>
                    <a:pt x="568" y="808"/>
                    <a:pt x="568" y="808"/>
                  </a:cubicBezTo>
                  <a:cubicBezTo>
                    <a:pt x="569" y="808"/>
                    <a:pt x="569" y="808"/>
                    <a:pt x="569" y="808"/>
                  </a:cubicBezTo>
                  <a:cubicBezTo>
                    <a:pt x="571" y="808"/>
                    <a:pt x="571" y="808"/>
                    <a:pt x="571" y="808"/>
                  </a:cubicBezTo>
                  <a:cubicBezTo>
                    <a:pt x="571" y="806"/>
                    <a:pt x="571" y="806"/>
                    <a:pt x="571" y="806"/>
                  </a:cubicBezTo>
                  <a:cubicBezTo>
                    <a:pt x="570" y="805"/>
                    <a:pt x="570" y="805"/>
                    <a:pt x="570" y="805"/>
                  </a:cubicBezTo>
                  <a:cubicBezTo>
                    <a:pt x="570" y="804"/>
                    <a:pt x="570" y="804"/>
                    <a:pt x="570" y="804"/>
                  </a:cubicBezTo>
                  <a:close/>
                  <a:moveTo>
                    <a:pt x="572" y="803"/>
                  </a:moveTo>
                  <a:cubicBezTo>
                    <a:pt x="573" y="803"/>
                    <a:pt x="573" y="803"/>
                    <a:pt x="573" y="803"/>
                  </a:cubicBezTo>
                  <a:cubicBezTo>
                    <a:pt x="572" y="802"/>
                    <a:pt x="572" y="802"/>
                    <a:pt x="572" y="802"/>
                  </a:cubicBezTo>
                  <a:cubicBezTo>
                    <a:pt x="572" y="803"/>
                    <a:pt x="572" y="803"/>
                    <a:pt x="572" y="803"/>
                  </a:cubicBezTo>
                  <a:close/>
                  <a:moveTo>
                    <a:pt x="574" y="805"/>
                  </a:moveTo>
                  <a:cubicBezTo>
                    <a:pt x="575" y="806"/>
                    <a:pt x="575" y="806"/>
                    <a:pt x="575" y="806"/>
                  </a:cubicBezTo>
                  <a:cubicBezTo>
                    <a:pt x="576" y="805"/>
                    <a:pt x="576" y="805"/>
                    <a:pt x="576" y="805"/>
                  </a:cubicBezTo>
                  <a:cubicBezTo>
                    <a:pt x="575" y="805"/>
                    <a:pt x="575" y="805"/>
                    <a:pt x="575" y="805"/>
                  </a:cubicBezTo>
                  <a:cubicBezTo>
                    <a:pt x="574" y="805"/>
                    <a:pt x="574" y="805"/>
                    <a:pt x="574" y="805"/>
                  </a:cubicBezTo>
                  <a:close/>
                  <a:moveTo>
                    <a:pt x="578" y="808"/>
                  </a:moveTo>
                  <a:cubicBezTo>
                    <a:pt x="578" y="809"/>
                    <a:pt x="578" y="809"/>
                    <a:pt x="578" y="809"/>
                  </a:cubicBezTo>
                  <a:cubicBezTo>
                    <a:pt x="580" y="807"/>
                    <a:pt x="580" y="807"/>
                    <a:pt x="580" y="807"/>
                  </a:cubicBezTo>
                  <a:cubicBezTo>
                    <a:pt x="579" y="807"/>
                    <a:pt x="579" y="807"/>
                    <a:pt x="579" y="807"/>
                  </a:cubicBezTo>
                  <a:cubicBezTo>
                    <a:pt x="578" y="808"/>
                    <a:pt x="578" y="808"/>
                    <a:pt x="578" y="808"/>
                  </a:cubicBezTo>
                  <a:close/>
                  <a:moveTo>
                    <a:pt x="568" y="804"/>
                  </a:moveTo>
                  <a:cubicBezTo>
                    <a:pt x="567" y="804"/>
                    <a:pt x="567" y="804"/>
                    <a:pt x="567" y="804"/>
                  </a:cubicBezTo>
                  <a:cubicBezTo>
                    <a:pt x="567" y="805"/>
                    <a:pt x="567" y="805"/>
                    <a:pt x="567" y="805"/>
                  </a:cubicBezTo>
                  <a:cubicBezTo>
                    <a:pt x="568" y="805"/>
                    <a:pt x="568" y="805"/>
                    <a:pt x="568" y="805"/>
                  </a:cubicBezTo>
                  <a:cubicBezTo>
                    <a:pt x="568" y="804"/>
                    <a:pt x="568" y="804"/>
                    <a:pt x="568" y="804"/>
                  </a:cubicBezTo>
                  <a:close/>
                  <a:moveTo>
                    <a:pt x="739" y="684"/>
                  </a:moveTo>
                  <a:cubicBezTo>
                    <a:pt x="737" y="685"/>
                    <a:pt x="737" y="685"/>
                    <a:pt x="737" y="685"/>
                  </a:cubicBezTo>
                  <a:cubicBezTo>
                    <a:pt x="739" y="685"/>
                    <a:pt x="739" y="685"/>
                    <a:pt x="739" y="685"/>
                  </a:cubicBezTo>
                  <a:cubicBezTo>
                    <a:pt x="739" y="684"/>
                    <a:pt x="739" y="684"/>
                    <a:pt x="739" y="684"/>
                  </a:cubicBezTo>
                  <a:close/>
                  <a:moveTo>
                    <a:pt x="750" y="681"/>
                  </a:moveTo>
                  <a:cubicBezTo>
                    <a:pt x="748" y="681"/>
                    <a:pt x="748" y="681"/>
                    <a:pt x="748" y="681"/>
                  </a:cubicBezTo>
                  <a:cubicBezTo>
                    <a:pt x="747" y="682"/>
                    <a:pt x="747" y="682"/>
                    <a:pt x="747" y="682"/>
                  </a:cubicBezTo>
                  <a:cubicBezTo>
                    <a:pt x="747" y="683"/>
                    <a:pt x="747" y="683"/>
                    <a:pt x="747" y="683"/>
                  </a:cubicBezTo>
                  <a:cubicBezTo>
                    <a:pt x="749" y="684"/>
                    <a:pt x="749" y="684"/>
                    <a:pt x="749" y="684"/>
                  </a:cubicBezTo>
                  <a:cubicBezTo>
                    <a:pt x="749" y="683"/>
                    <a:pt x="749" y="683"/>
                    <a:pt x="749" y="683"/>
                  </a:cubicBezTo>
                  <a:cubicBezTo>
                    <a:pt x="750" y="681"/>
                    <a:pt x="750" y="681"/>
                    <a:pt x="750" y="681"/>
                  </a:cubicBezTo>
                  <a:close/>
                  <a:moveTo>
                    <a:pt x="756" y="684"/>
                  </a:moveTo>
                  <a:cubicBezTo>
                    <a:pt x="755" y="685"/>
                    <a:pt x="755" y="685"/>
                    <a:pt x="755" y="685"/>
                  </a:cubicBezTo>
                  <a:cubicBezTo>
                    <a:pt x="756" y="686"/>
                    <a:pt x="756" y="686"/>
                    <a:pt x="756" y="686"/>
                  </a:cubicBezTo>
                  <a:cubicBezTo>
                    <a:pt x="757" y="685"/>
                    <a:pt x="757" y="685"/>
                    <a:pt x="757" y="685"/>
                  </a:cubicBezTo>
                  <a:cubicBezTo>
                    <a:pt x="756" y="684"/>
                    <a:pt x="756" y="684"/>
                    <a:pt x="756" y="684"/>
                  </a:cubicBezTo>
                  <a:close/>
                  <a:moveTo>
                    <a:pt x="751" y="688"/>
                  </a:moveTo>
                  <a:cubicBezTo>
                    <a:pt x="750" y="686"/>
                    <a:pt x="750" y="686"/>
                    <a:pt x="750" y="686"/>
                  </a:cubicBezTo>
                  <a:cubicBezTo>
                    <a:pt x="749" y="687"/>
                    <a:pt x="749" y="687"/>
                    <a:pt x="749" y="687"/>
                  </a:cubicBezTo>
                  <a:cubicBezTo>
                    <a:pt x="750" y="688"/>
                    <a:pt x="750" y="688"/>
                    <a:pt x="750" y="688"/>
                  </a:cubicBezTo>
                  <a:cubicBezTo>
                    <a:pt x="751" y="688"/>
                    <a:pt x="751" y="688"/>
                    <a:pt x="751" y="688"/>
                  </a:cubicBezTo>
                  <a:close/>
                  <a:moveTo>
                    <a:pt x="755" y="689"/>
                  </a:moveTo>
                  <a:cubicBezTo>
                    <a:pt x="756" y="690"/>
                    <a:pt x="756" y="690"/>
                    <a:pt x="756" y="690"/>
                  </a:cubicBezTo>
                  <a:cubicBezTo>
                    <a:pt x="757" y="689"/>
                    <a:pt x="757" y="689"/>
                    <a:pt x="757" y="689"/>
                  </a:cubicBezTo>
                  <a:cubicBezTo>
                    <a:pt x="755" y="688"/>
                    <a:pt x="755" y="688"/>
                    <a:pt x="755" y="688"/>
                  </a:cubicBezTo>
                  <a:cubicBezTo>
                    <a:pt x="755" y="689"/>
                    <a:pt x="755" y="689"/>
                    <a:pt x="755" y="689"/>
                  </a:cubicBezTo>
                  <a:close/>
                  <a:moveTo>
                    <a:pt x="723" y="684"/>
                  </a:moveTo>
                  <a:cubicBezTo>
                    <a:pt x="726" y="684"/>
                    <a:pt x="726" y="684"/>
                    <a:pt x="726" y="684"/>
                  </a:cubicBezTo>
                  <a:cubicBezTo>
                    <a:pt x="727" y="684"/>
                    <a:pt x="727" y="684"/>
                    <a:pt x="727" y="684"/>
                  </a:cubicBezTo>
                  <a:cubicBezTo>
                    <a:pt x="729" y="684"/>
                    <a:pt x="729" y="684"/>
                    <a:pt x="729" y="684"/>
                  </a:cubicBezTo>
                  <a:cubicBezTo>
                    <a:pt x="730" y="684"/>
                    <a:pt x="730" y="684"/>
                    <a:pt x="730" y="684"/>
                  </a:cubicBezTo>
                  <a:cubicBezTo>
                    <a:pt x="732" y="683"/>
                    <a:pt x="732" y="683"/>
                    <a:pt x="732" y="683"/>
                  </a:cubicBezTo>
                  <a:cubicBezTo>
                    <a:pt x="733" y="682"/>
                    <a:pt x="733" y="682"/>
                    <a:pt x="733" y="682"/>
                  </a:cubicBezTo>
                  <a:cubicBezTo>
                    <a:pt x="732" y="681"/>
                    <a:pt x="732" y="681"/>
                    <a:pt x="732" y="681"/>
                  </a:cubicBezTo>
                  <a:cubicBezTo>
                    <a:pt x="732" y="680"/>
                    <a:pt x="732" y="680"/>
                    <a:pt x="732" y="680"/>
                  </a:cubicBezTo>
                  <a:cubicBezTo>
                    <a:pt x="731" y="680"/>
                    <a:pt x="731" y="680"/>
                    <a:pt x="731" y="680"/>
                  </a:cubicBezTo>
                  <a:cubicBezTo>
                    <a:pt x="729" y="680"/>
                    <a:pt x="729" y="680"/>
                    <a:pt x="729" y="680"/>
                  </a:cubicBezTo>
                  <a:cubicBezTo>
                    <a:pt x="724" y="680"/>
                    <a:pt x="724" y="680"/>
                    <a:pt x="724" y="680"/>
                  </a:cubicBezTo>
                  <a:cubicBezTo>
                    <a:pt x="724" y="681"/>
                    <a:pt x="724" y="681"/>
                    <a:pt x="724" y="681"/>
                  </a:cubicBezTo>
                  <a:cubicBezTo>
                    <a:pt x="722" y="681"/>
                    <a:pt x="722" y="681"/>
                    <a:pt x="722" y="681"/>
                  </a:cubicBezTo>
                  <a:cubicBezTo>
                    <a:pt x="723" y="682"/>
                    <a:pt x="723" y="682"/>
                    <a:pt x="723" y="682"/>
                  </a:cubicBezTo>
                  <a:cubicBezTo>
                    <a:pt x="722" y="683"/>
                    <a:pt x="722" y="683"/>
                    <a:pt x="722" y="683"/>
                  </a:cubicBezTo>
                  <a:cubicBezTo>
                    <a:pt x="723" y="684"/>
                    <a:pt x="723" y="684"/>
                    <a:pt x="723" y="684"/>
                  </a:cubicBezTo>
                  <a:close/>
                  <a:moveTo>
                    <a:pt x="734" y="683"/>
                  </a:moveTo>
                  <a:cubicBezTo>
                    <a:pt x="733" y="684"/>
                    <a:pt x="733" y="684"/>
                    <a:pt x="733" y="684"/>
                  </a:cubicBezTo>
                  <a:cubicBezTo>
                    <a:pt x="735" y="683"/>
                    <a:pt x="735" y="683"/>
                    <a:pt x="735" y="683"/>
                  </a:cubicBezTo>
                  <a:cubicBezTo>
                    <a:pt x="734" y="683"/>
                    <a:pt x="734" y="683"/>
                    <a:pt x="734" y="683"/>
                  </a:cubicBezTo>
                  <a:close/>
                  <a:moveTo>
                    <a:pt x="717" y="679"/>
                  </a:moveTo>
                  <a:cubicBezTo>
                    <a:pt x="716" y="678"/>
                    <a:pt x="716" y="678"/>
                    <a:pt x="716" y="678"/>
                  </a:cubicBezTo>
                  <a:cubicBezTo>
                    <a:pt x="714" y="677"/>
                    <a:pt x="714" y="677"/>
                    <a:pt x="714" y="677"/>
                  </a:cubicBezTo>
                  <a:cubicBezTo>
                    <a:pt x="713" y="677"/>
                    <a:pt x="713" y="677"/>
                    <a:pt x="713" y="677"/>
                  </a:cubicBezTo>
                  <a:cubicBezTo>
                    <a:pt x="711" y="676"/>
                    <a:pt x="711" y="676"/>
                    <a:pt x="711" y="676"/>
                  </a:cubicBezTo>
                  <a:cubicBezTo>
                    <a:pt x="710" y="677"/>
                    <a:pt x="710" y="677"/>
                    <a:pt x="710" y="677"/>
                  </a:cubicBezTo>
                  <a:cubicBezTo>
                    <a:pt x="709" y="676"/>
                    <a:pt x="709" y="676"/>
                    <a:pt x="709" y="676"/>
                  </a:cubicBezTo>
                  <a:cubicBezTo>
                    <a:pt x="707" y="675"/>
                    <a:pt x="707" y="675"/>
                    <a:pt x="707" y="675"/>
                  </a:cubicBezTo>
                  <a:cubicBezTo>
                    <a:pt x="706" y="675"/>
                    <a:pt x="706" y="675"/>
                    <a:pt x="706" y="675"/>
                  </a:cubicBezTo>
                  <a:cubicBezTo>
                    <a:pt x="706" y="674"/>
                    <a:pt x="706" y="674"/>
                    <a:pt x="706" y="674"/>
                  </a:cubicBezTo>
                  <a:cubicBezTo>
                    <a:pt x="708" y="675"/>
                    <a:pt x="708" y="675"/>
                    <a:pt x="708" y="675"/>
                  </a:cubicBezTo>
                  <a:cubicBezTo>
                    <a:pt x="711" y="675"/>
                    <a:pt x="711" y="675"/>
                    <a:pt x="711" y="675"/>
                  </a:cubicBezTo>
                  <a:cubicBezTo>
                    <a:pt x="712" y="675"/>
                    <a:pt x="712" y="675"/>
                    <a:pt x="712" y="675"/>
                  </a:cubicBezTo>
                  <a:cubicBezTo>
                    <a:pt x="711" y="674"/>
                    <a:pt x="711" y="674"/>
                    <a:pt x="711" y="674"/>
                  </a:cubicBezTo>
                  <a:cubicBezTo>
                    <a:pt x="710" y="674"/>
                    <a:pt x="710" y="674"/>
                    <a:pt x="710" y="674"/>
                  </a:cubicBezTo>
                  <a:cubicBezTo>
                    <a:pt x="708" y="674"/>
                    <a:pt x="708" y="674"/>
                    <a:pt x="708" y="674"/>
                  </a:cubicBezTo>
                  <a:cubicBezTo>
                    <a:pt x="707" y="672"/>
                    <a:pt x="707" y="672"/>
                    <a:pt x="707" y="672"/>
                  </a:cubicBezTo>
                  <a:cubicBezTo>
                    <a:pt x="706" y="672"/>
                    <a:pt x="706" y="672"/>
                    <a:pt x="706" y="672"/>
                  </a:cubicBezTo>
                  <a:cubicBezTo>
                    <a:pt x="705" y="672"/>
                    <a:pt x="705" y="672"/>
                    <a:pt x="705" y="672"/>
                  </a:cubicBezTo>
                  <a:cubicBezTo>
                    <a:pt x="700" y="670"/>
                    <a:pt x="700" y="670"/>
                    <a:pt x="700" y="670"/>
                  </a:cubicBezTo>
                  <a:cubicBezTo>
                    <a:pt x="699" y="671"/>
                    <a:pt x="699" y="671"/>
                    <a:pt x="699" y="671"/>
                  </a:cubicBezTo>
                  <a:cubicBezTo>
                    <a:pt x="698" y="670"/>
                    <a:pt x="698" y="670"/>
                    <a:pt x="698" y="670"/>
                  </a:cubicBezTo>
                  <a:cubicBezTo>
                    <a:pt x="696" y="671"/>
                    <a:pt x="696" y="671"/>
                    <a:pt x="696" y="671"/>
                  </a:cubicBezTo>
                  <a:cubicBezTo>
                    <a:pt x="695" y="672"/>
                    <a:pt x="695" y="672"/>
                    <a:pt x="695" y="672"/>
                  </a:cubicBezTo>
                  <a:cubicBezTo>
                    <a:pt x="694" y="672"/>
                    <a:pt x="694" y="672"/>
                    <a:pt x="694" y="672"/>
                  </a:cubicBezTo>
                  <a:cubicBezTo>
                    <a:pt x="693" y="672"/>
                    <a:pt x="693" y="672"/>
                    <a:pt x="693" y="672"/>
                  </a:cubicBezTo>
                  <a:cubicBezTo>
                    <a:pt x="692" y="671"/>
                    <a:pt x="692" y="671"/>
                    <a:pt x="692" y="671"/>
                  </a:cubicBezTo>
                  <a:cubicBezTo>
                    <a:pt x="689" y="671"/>
                    <a:pt x="689" y="671"/>
                    <a:pt x="689" y="671"/>
                  </a:cubicBezTo>
                  <a:cubicBezTo>
                    <a:pt x="688" y="671"/>
                    <a:pt x="688" y="671"/>
                    <a:pt x="688" y="671"/>
                  </a:cubicBezTo>
                  <a:cubicBezTo>
                    <a:pt x="687" y="671"/>
                    <a:pt x="687" y="671"/>
                    <a:pt x="687" y="671"/>
                  </a:cubicBezTo>
                  <a:cubicBezTo>
                    <a:pt x="685" y="671"/>
                    <a:pt x="685" y="671"/>
                    <a:pt x="685" y="671"/>
                  </a:cubicBezTo>
                  <a:cubicBezTo>
                    <a:pt x="686" y="672"/>
                    <a:pt x="686" y="672"/>
                    <a:pt x="686" y="672"/>
                  </a:cubicBezTo>
                  <a:cubicBezTo>
                    <a:pt x="689" y="673"/>
                    <a:pt x="689" y="673"/>
                    <a:pt x="689" y="673"/>
                  </a:cubicBezTo>
                  <a:cubicBezTo>
                    <a:pt x="689" y="674"/>
                    <a:pt x="689" y="674"/>
                    <a:pt x="689" y="674"/>
                  </a:cubicBezTo>
                  <a:cubicBezTo>
                    <a:pt x="689" y="675"/>
                    <a:pt x="689" y="675"/>
                    <a:pt x="689" y="675"/>
                  </a:cubicBezTo>
                  <a:cubicBezTo>
                    <a:pt x="689" y="676"/>
                    <a:pt x="689" y="676"/>
                    <a:pt x="689" y="676"/>
                  </a:cubicBezTo>
                  <a:cubicBezTo>
                    <a:pt x="689" y="677"/>
                    <a:pt x="689" y="677"/>
                    <a:pt x="689" y="677"/>
                  </a:cubicBezTo>
                  <a:cubicBezTo>
                    <a:pt x="691" y="678"/>
                    <a:pt x="691" y="678"/>
                    <a:pt x="691" y="678"/>
                  </a:cubicBezTo>
                  <a:cubicBezTo>
                    <a:pt x="692" y="679"/>
                    <a:pt x="692" y="679"/>
                    <a:pt x="692" y="679"/>
                  </a:cubicBezTo>
                  <a:cubicBezTo>
                    <a:pt x="692" y="680"/>
                    <a:pt x="692" y="680"/>
                    <a:pt x="692" y="680"/>
                  </a:cubicBezTo>
                  <a:cubicBezTo>
                    <a:pt x="689" y="680"/>
                    <a:pt x="689" y="680"/>
                    <a:pt x="689" y="680"/>
                  </a:cubicBezTo>
                  <a:cubicBezTo>
                    <a:pt x="687" y="680"/>
                    <a:pt x="687" y="680"/>
                    <a:pt x="687" y="680"/>
                  </a:cubicBezTo>
                  <a:cubicBezTo>
                    <a:pt x="686" y="680"/>
                    <a:pt x="686" y="680"/>
                    <a:pt x="686" y="680"/>
                  </a:cubicBezTo>
                  <a:cubicBezTo>
                    <a:pt x="685" y="679"/>
                    <a:pt x="685" y="679"/>
                    <a:pt x="685" y="679"/>
                  </a:cubicBezTo>
                  <a:cubicBezTo>
                    <a:pt x="683" y="680"/>
                    <a:pt x="683" y="680"/>
                    <a:pt x="683" y="680"/>
                  </a:cubicBezTo>
                  <a:cubicBezTo>
                    <a:pt x="683" y="679"/>
                    <a:pt x="683" y="679"/>
                    <a:pt x="683" y="679"/>
                  </a:cubicBezTo>
                  <a:cubicBezTo>
                    <a:pt x="681" y="680"/>
                    <a:pt x="681" y="680"/>
                    <a:pt x="681" y="680"/>
                  </a:cubicBezTo>
                  <a:cubicBezTo>
                    <a:pt x="680" y="679"/>
                    <a:pt x="680" y="679"/>
                    <a:pt x="680" y="679"/>
                  </a:cubicBezTo>
                  <a:cubicBezTo>
                    <a:pt x="678" y="679"/>
                    <a:pt x="678" y="679"/>
                    <a:pt x="678" y="679"/>
                  </a:cubicBezTo>
                  <a:cubicBezTo>
                    <a:pt x="678" y="680"/>
                    <a:pt x="678" y="680"/>
                    <a:pt x="678" y="680"/>
                  </a:cubicBezTo>
                  <a:cubicBezTo>
                    <a:pt x="678" y="681"/>
                    <a:pt x="678" y="681"/>
                    <a:pt x="678" y="681"/>
                  </a:cubicBezTo>
                  <a:cubicBezTo>
                    <a:pt x="680" y="681"/>
                    <a:pt x="680" y="681"/>
                    <a:pt x="680" y="681"/>
                  </a:cubicBezTo>
                  <a:cubicBezTo>
                    <a:pt x="681" y="683"/>
                    <a:pt x="681" y="683"/>
                    <a:pt x="681" y="683"/>
                  </a:cubicBezTo>
                  <a:cubicBezTo>
                    <a:pt x="682" y="683"/>
                    <a:pt x="682" y="683"/>
                    <a:pt x="682" y="683"/>
                  </a:cubicBezTo>
                  <a:cubicBezTo>
                    <a:pt x="682" y="682"/>
                    <a:pt x="682" y="682"/>
                    <a:pt x="682" y="682"/>
                  </a:cubicBezTo>
                  <a:cubicBezTo>
                    <a:pt x="683" y="682"/>
                    <a:pt x="683" y="682"/>
                    <a:pt x="683" y="682"/>
                  </a:cubicBezTo>
                  <a:cubicBezTo>
                    <a:pt x="685" y="682"/>
                    <a:pt x="685" y="682"/>
                    <a:pt x="685" y="682"/>
                  </a:cubicBezTo>
                  <a:cubicBezTo>
                    <a:pt x="687" y="682"/>
                    <a:pt x="687" y="682"/>
                    <a:pt x="687" y="682"/>
                  </a:cubicBezTo>
                  <a:cubicBezTo>
                    <a:pt x="690" y="682"/>
                    <a:pt x="690" y="682"/>
                    <a:pt x="690" y="682"/>
                  </a:cubicBezTo>
                  <a:cubicBezTo>
                    <a:pt x="691" y="682"/>
                    <a:pt x="691" y="682"/>
                    <a:pt x="691" y="682"/>
                  </a:cubicBezTo>
                  <a:cubicBezTo>
                    <a:pt x="692" y="682"/>
                    <a:pt x="692" y="682"/>
                    <a:pt x="692" y="682"/>
                  </a:cubicBezTo>
                  <a:cubicBezTo>
                    <a:pt x="693" y="683"/>
                    <a:pt x="693" y="683"/>
                    <a:pt x="693" y="683"/>
                  </a:cubicBezTo>
                  <a:cubicBezTo>
                    <a:pt x="694" y="684"/>
                    <a:pt x="694" y="684"/>
                    <a:pt x="694" y="684"/>
                  </a:cubicBezTo>
                  <a:cubicBezTo>
                    <a:pt x="694" y="685"/>
                    <a:pt x="694" y="685"/>
                    <a:pt x="694" y="685"/>
                  </a:cubicBezTo>
                  <a:cubicBezTo>
                    <a:pt x="695" y="685"/>
                    <a:pt x="695" y="685"/>
                    <a:pt x="695" y="685"/>
                  </a:cubicBezTo>
                  <a:cubicBezTo>
                    <a:pt x="695" y="686"/>
                    <a:pt x="695" y="686"/>
                    <a:pt x="695" y="686"/>
                  </a:cubicBezTo>
                  <a:cubicBezTo>
                    <a:pt x="696" y="687"/>
                    <a:pt x="696" y="687"/>
                    <a:pt x="696" y="687"/>
                  </a:cubicBezTo>
                  <a:cubicBezTo>
                    <a:pt x="697" y="685"/>
                    <a:pt x="697" y="685"/>
                    <a:pt x="697" y="685"/>
                  </a:cubicBezTo>
                  <a:cubicBezTo>
                    <a:pt x="698" y="683"/>
                    <a:pt x="698" y="683"/>
                    <a:pt x="698" y="683"/>
                  </a:cubicBezTo>
                  <a:cubicBezTo>
                    <a:pt x="698" y="682"/>
                    <a:pt x="698" y="682"/>
                    <a:pt x="698" y="682"/>
                  </a:cubicBezTo>
                  <a:cubicBezTo>
                    <a:pt x="699" y="681"/>
                    <a:pt x="699" y="681"/>
                    <a:pt x="699" y="681"/>
                  </a:cubicBezTo>
                  <a:cubicBezTo>
                    <a:pt x="699" y="682"/>
                    <a:pt x="699" y="682"/>
                    <a:pt x="699" y="682"/>
                  </a:cubicBezTo>
                  <a:cubicBezTo>
                    <a:pt x="700" y="682"/>
                    <a:pt x="700" y="682"/>
                    <a:pt x="700" y="682"/>
                  </a:cubicBezTo>
                  <a:cubicBezTo>
                    <a:pt x="701" y="680"/>
                    <a:pt x="701" y="680"/>
                    <a:pt x="701" y="680"/>
                  </a:cubicBezTo>
                  <a:cubicBezTo>
                    <a:pt x="702" y="681"/>
                    <a:pt x="702" y="681"/>
                    <a:pt x="702" y="681"/>
                  </a:cubicBezTo>
                  <a:cubicBezTo>
                    <a:pt x="702" y="682"/>
                    <a:pt x="702" y="682"/>
                    <a:pt x="702" y="682"/>
                  </a:cubicBezTo>
                  <a:cubicBezTo>
                    <a:pt x="703" y="683"/>
                    <a:pt x="703" y="683"/>
                    <a:pt x="703" y="683"/>
                  </a:cubicBezTo>
                  <a:cubicBezTo>
                    <a:pt x="704" y="682"/>
                    <a:pt x="704" y="682"/>
                    <a:pt x="704" y="682"/>
                  </a:cubicBezTo>
                  <a:cubicBezTo>
                    <a:pt x="706" y="681"/>
                    <a:pt x="706" y="681"/>
                    <a:pt x="706" y="681"/>
                  </a:cubicBezTo>
                  <a:cubicBezTo>
                    <a:pt x="708" y="680"/>
                    <a:pt x="708" y="680"/>
                    <a:pt x="708" y="680"/>
                  </a:cubicBezTo>
                  <a:cubicBezTo>
                    <a:pt x="710" y="681"/>
                    <a:pt x="710" y="681"/>
                    <a:pt x="710" y="681"/>
                  </a:cubicBezTo>
                  <a:cubicBezTo>
                    <a:pt x="711" y="680"/>
                    <a:pt x="711" y="680"/>
                    <a:pt x="711" y="680"/>
                  </a:cubicBezTo>
                  <a:cubicBezTo>
                    <a:pt x="712" y="681"/>
                    <a:pt x="712" y="681"/>
                    <a:pt x="712" y="681"/>
                  </a:cubicBezTo>
                  <a:cubicBezTo>
                    <a:pt x="713" y="681"/>
                    <a:pt x="713" y="681"/>
                    <a:pt x="713" y="681"/>
                  </a:cubicBezTo>
                  <a:cubicBezTo>
                    <a:pt x="715" y="681"/>
                    <a:pt x="715" y="681"/>
                    <a:pt x="715" y="681"/>
                  </a:cubicBezTo>
                  <a:cubicBezTo>
                    <a:pt x="715" y="680"/>
                    <a:pt x="715" y="680"/>
                    <a:pt x="715" y="680"/>
                  </a:cubicBezTo>
                  <a:cubicBezTo>
                    <a:pt x="716" y="680"/>
                    <a:pt x="716" y="680"/>
                    <a:pt x="716" y="680"/>
                  </a:cubicBezTo>
                  <a:lnTo>
                    <a:pt x="717" y="679"/>
                  </a:lnTo>
                  <a:close/>
                  <a:moveTo>
                    <a:pt x="715" y="682"/>
                  </a:moveTo>
                  <a:cubicBezTo>
                    <a:pt x="714" y="682"/>
                    <a:pt x="714" y="682"/>
                    <a:pt x="714" y="682"/>
                  </a:cubicBezTo>
                  <a:cubicBezTo>
                    <a:pt x="714" y="683"/>
                    <a:pt x="714" y="683"/>
                    <a:pt x="714" y="683"/>
                  </a:cubicBezTo>
                  <a:cubicBezTo>
                    <a:pt x="715" y="683"/>
                    <a:pt x="715" y="683"/>
                    <a:pt x="715" y="683"/>
                  </a:cubicBezTo>
                  <a:cubicBezTo>
                    <a:pt x="716" y="683"/>
                    <a:pt x="716" y="683"/>
                    <a:pt x="716" y="683"/>
                  </a:cubicBezTo>
                  <a:cubicBezTo>
                    <a:pt x="715" y="682"/>
                    <a:pt x="715" y="682"/>
                    <a:pt x="715" y="682"/>
                  </a:cubicBezTo>
                  <a:close/>
                  <a:moveTo>
                    <a:pt x="1066" y="71"/>
                  </a:moveTo>
                  <a:cubicBezTo>
                    <a:pt x="1067" y="72"/>
                    <a:pt x="1067" y="72"/>
                    <a:pt x="1067" y="72"/>
                  </a:cubicBezTo>
                  <a:cubicBezTo>
                    <a:pt x="1068" y="70"/>
                    <a:pt x="1068" y="70"/>
                    <a:pt x="1068" y="70"/>
                  </a:cubicBezTo>
                  <a:cubicBezTo>
                    <a:pt x="1067" y="69"/>
                    <a:pt x="1067" y="69"/>
                    <a:pt x="1067" y="69"/>
                  </a:cubicBezTo>
                  <a:cubicBezTo>
                    <a:pt x="1066" y="70"/>
                    <a:pt x="1066" y="70"/>
                    <a:pt x="1066" y="70"/>
                  </a:cubicBezTo>
                  <a:cubicBezTo>
                    <a:pt x="1066" y="71"/>
                    <a:pt x="1066" y="71"/>
                    <a:pt x="1066" y="71"/>
                  </a:cubicBezTo>
                  <a:close/>
                  <a:moveTo>
                    <a:pt x="831" y="119"/>
                  </a:moveTo>
                  <a:cubicBezTo>
                    <a:pt x="829" y="118"/>
                    <a:pt x="829" y="118"/>
                    <a:pt x="829" y="118"/>
                  </a:cubicBezTo>
                  <a:cubicBezTo>
                    <a:pt x="827" y="117"/>
                    <a:pt x="827" y="117"/>
                    <a:pt x="827" y="117"/>
                  </a:cubicBezTo>
                  <a:cubicBezTo>
                    <a:pt x="826" y="117"/>
                    <a:pt x="826" y="117"/>
                    <a:pt x="826" y="117"/>
                  </a:cubicBezTo>
                  <a:cubicBezTo>
                    <a:pt x="825" y="118"/>
                    <a:pt x="825" y="118"/>
                    <a:pt x="825" y="118"/>
                  </a:cubicBezTo>
                  <a:cubicBezTo>
                    <a:pt x="827" y="119"/>
                    <a:pt x="827" y="119"/>
                    <a:pt x="827" y="119"/>
                  </a:cubicBezTo>
                  <a:cubicBezTo>
                    <a:pt x="828" y="120"/>
                    <a:pt x="828" y="120"/>
                    <a:pt x="828" y="120"/>
                  </a:cubicBezTo>
                  <a:cubicBezTo>
                    <a:pt x="829" y="120"/>
                    <a:pt x="829" y="120"/>
                    <a:pt x="829" y="120"/>
                  </a:cubicBezTo>
                  <a:cubicBezTo>
                    <a:pt x="831" y="119"/>
                    <a:pt x="831" y="119"/>
                    <a:pt x="831" y="119"/>
                  </a:cubicBezTo>
                  <a:close/>
                  <a:moveTo>
                    <a:pt x="1071" y="67"/>
                  </a:moveTo>
                  <a:cubicBezTo>
                    <a:pt x="1071" y="65"/>
                    <a:pt x="1071" y="65"/>
                    <a:pt x="1071" y="65"/>
                  </a:cubicBezTo>
                  <a:cubicBezTo>
                    <a:pt x="1071" y="64"/>
                    <a:pt x="1071" y="64"/>
                    <a:pt x="1071" y="64"/>
                  </a:cubicBezTo>
                  <a:cubicBezTo>
                    <a:pt x="1071" y="63"/>
                    <a:pt x="1071" y="63"/>
                    <a:pt x="1071" y="63"/>
                  </a:cubicBezTo>
                  <a:cubicBezTo>
                    <a:pt x="1070" y="63"/>
                    <a:pt x="1070" y="63"/>
                    <a:pt x="1070" y="63"/>
                  </a:cubicBezTo>
                  <a:cubicBezTo>
                    <a:pt x="1070" y="64"/>
                    <a:pt x="1070" y="64"/>
                    <a:pt x="1070" y="64"/>
                  </a:cubicBezTo>
                  <a:cubicBezTo>
                    <a:pt x="1070" y="65"/>
                    <a:pt x="1070" y="65"/>
                    <a:pt x="1070" y="65"/>
                  </a:cubicBezTo>
                  <a:cubicBezTo>
                    <a:pt x="1070" y="67"/>
                    <a:pt x="1070" y="67"/>
                    <a:pt x="1070" y="67"/>
                  </a:cubicBezTo>
                  <a:cubicBezTo>
                    <a:pt x="1070" y="68"/>
                    <a:pt x="1070" y="68"/>
                    <a:pt x="1070" y="68"/>
                  </a:cubicBezTo>
                  <a:cubicBezTo>
                    <a:pt x="1071" y="68"/>
                    <a:pt x="1071" y="68"/>
                    <a:pt x="1071" y="68"/>
                  </a:cubicBezTo>
                  <a:cubicBezTo>
                    <a:pt x="1071" y="67"/>
                    <a:pt x="1071" y="67"/>
                    <a:pt x="1071" y="67"/>
                  </a:cubicBezTo>
                  <a:close/>
                  <a:moveTo>
                    <a:pt x="1065" y="69"/>
                  </a:moveTo>
                  <a:cubicBezTo>
                    <a:pt x="1066" y="68"/>
                    <a:pt x="1066" y="68"/>
                    <a:pt x="1066" y="68"/>
                  </a:cubicBezTo>
                  <a:cubicBezTo>
                    <a:pt x="1066" y="67"/>
                    <a:pt x="1066" y="67"/>
                    <a:pt x="1066" y="67"/>
                  </a:cubicBezTo>
                  <a:cubicBezTo>
                    <a:pt x="1066" y="65"/>
                    <a:pt x="1066" y="65"/>
                    <a:pt x="1066" y="65"/>
                  </a:cubicBezTo>
                  <a:cubicBezTo>
                    <a:pt x="1065" y="65"/>
                    <a:pt x="1065" y="65"/>
                    <a:pt x="1065" y="65"/>
                  </a:cubicBezTo>
                  <a:cubicBezTo>
                    <a:pt x="1064" y="66"/>
                    <a:pt x="1064" y="66"/>
                    <a:pt x="1064" y="66"/>
                  </a:cubicBezTo>
                  <a:cubicBezTo>
                    <a:pt x="1065" y="67"/>
                    <a:pt x="1065" y="67"/>
                    <a:pt x="1065" y="67"/>
                  </a:cubicBezTo>
                  <a:cubicBezTo>
                    <a:pt x="1064" y="69"/>
                    <a:pt x="1064" y="69"/>
                    <a:pt x="1064" y="69"/>
                  </a:cubicBezTo>
                  <a:cubicBezTo>
                    <a:pt x="1065" y="69"/>
                    <a:pt x="1065" y="69"/>
                    <a:pt x="1065" y="69"/>
                  </a:cubicBezTo>
                  <a:close/>
                  <a:moveTo>
                    <a:pt x="972" y="34"/>
                  </a:moveTo>
                  <a:cubicBezTo>
                    <a:pt x="972" y="33"/>
                    <a:pt x="972" y="33"/>
                    <a:pt x="972" y="33"/>
                  </a:cubicBezTo>
                  <a:cubicBezTo>
                    <a:pt x="971" y="32"/>
                    <a:pt x="971" y="32"/>
                    <a:pt x="971" y="32"/>
                  </a:cubicBezTo>
                  <a:cubicBezTo>
                    <a:pt x="970" y="32"/>
                    <a:pt x="970" y="32"/>
                    <a:pt x="970" y="32"/>
                  </a:cubicBezTo>
                  <a:cubicBezTo>
                    <a:pt x="971" y="34"/>
                    <a:pt x="971" y="34"/>
                    <a:pt x="971" y="34"/>
                  </a:cubicBezTo>
                  <a:cubicBezTo>
                    <a:pt x="972" y="34"/>
                    <a:pt x="972" y="34"/>
                    <a:pt x="972" y="34"/>
                  </a:cubicBezTo>
                  <a:close/>
                  <a:moveTo>
                    <a:pt x="960" y="43"/>
                  </a:moveTo>
                  <a:cubicBezTo>
                    <a:pt x="960" y="44"/>
                    <a:pt x="960" y="44"/>
                    <a:pt x="960" y="44"/>
                  </a:cubicBezTo>
                  <a:cubicBezTo>
                    <a:pt x="961" y="44"/>
                    <a:pt x="961" y="44"/>
                    <a:pt x="961" y="44"/>
                  </a:cubicBezTo>
                  <a:cubicBezTo>
                    <a:pt x="962" y="44"/>
                    <a:pt x="962" y="44"/>
                    <a:pt x="962" y="44"/>
                  </a:cubicBezTo>
                  <a:cubicBezTo>
                    <a:pt x="962" y="43"/>
                    <a:pt x="962" y="43"/>
                    <a:pt x="962" y="43"/>
                  </a:cubicBezTo>
                  <a:cubicBezTo>
                    <a:pt x="961" y="42"/>
                    <a:pt x="961" y="42"/>
                    <a:pt x="961" y="42"/>
                  </a:cubicBezTo>
                  <a:cubicBezTo>
                    <a:pt x="961" y="40"/>
                    <a:pt x="961" y="40"/>
                    <a:pt x="961" y="40"/>
                  </a:cubicBezTo>
                  <a:cubicBezTo>
                    <a:pt x="960" y="39"/>
                    <a:pt x="960" y="39"/>
                    <a:pt x="960" y="39"/>
                  </a:cubicBezTo>
                  <a:cubicBezTo>
                    <a:pt x="959" y="39"/>
                    <a:pt x="959" y="39"/>
                    <a:pt x="959" y="39"/>
                  </a:cubicBezTo>
                  <a:cubicBezTo>
                    <a:pt x="959" y="40"/>
                    <a:pt x="959" y="40"/>
                    <a:pt x="959" y="40"/>
                  </a:cubicBezTo>
                  <a:cubicBezTo>
                    <a:pt x="960" y="41"/>
                    <a:pt x="960" y="41"/>
                    <a:pt x="960" y="41"/>
                  </a:cubicBezTo>
                  <a:cubicBezTo>
                    <a:pt x="960" y="43"/>
                    <a:pt x="960" y="43"/>
                    <a:pt x="960" y="43"/>
                  </a:cubicBezTo>
                  <a:close/>
                  <a:moveTo>
                    <a:pt x="961" y="52"/>
                  </a:moveTo>
                  <a:cubicBezTo>
                    <a:pt x="961" y="53"/>
                    <a:pt x="961" y="53"/>
                    <a:pt x="961" y="53"/>
                  </a:cubicBezTo>
                  <a:cubicBezTo>
                    <a:pt x="961" y="54"/>
                    <a:pt x="961" y="54"/>
                    <a:pt x="961" y="54"/>
                  </a:cubicBezTo>
                  <a:cubicBezTo>
                    <a:pt x="962" y="55"/>
                    <a:pt x="962" y="55"/>
                    <a:pt x="962" y="55"/>
                  </a:cubicBezTo>
                  <a:cubicBezTo>
                    <a:pt x="962" y="56"/>
                    <a:pt x="962" y="56"/>
                    <a:pt x="962" y="56"/>
                  </a:cubicBezTo>
                  <a:cubicBezTo>
                    <a:pt x="964" y="56"/>
                    <a:pt x="964" y="56"/>
                    <a:pt x="964" y="56"/>
                  </a:cubicBezTo>
                  <a:cubicBezTo>
                    <a:pt x="964" y="55"/>
                    <a:pt x="964" y="55"/>
                    <a:pt x="964" y="55"/>
                  </a:cubicBezTo>
                  <a:cubicBezTo>
                    <a:pt x="964" y="54"/>
                    <a:pt x="964" y="54"/>
                    <a:pt x="964" y="54"/>
                  </a:cubicBezTo>
                  <a:cubicBezTo>
                    <a:pt x="963" y="53"/>
                    <a:pt x="963" y="53"/>
                    <a:pt x="963" y="53"/>
                  </a:cubicBezTo>
                  <a:cubicBezTo>
                    <a:pt x="963" y="52"/>
                    <a:pt x="963" y="52"/>
                    <a:pt x="963" y="52"/>
                  </a:cubicBezTo>
                  <a:cubicBezTo>
                    <a:pt x="961" y="52"/>
                    <a:pt x="961" y="52"/>
                    <a:pt x="961" y="52"/>
                  </a:cubicBezTo>
                  <a:close/>
                  <a:moveTo>
                    <a:pt x="963" y="57"/>
                  </a:moveTo>
                  <a:cubicBezTo>
                    <a:pt x="962" y="57"/>
                    <a:pt x="962" y="57"/>
                    <a:pt x="962" y="57"/>
                  </a:cubicBezTo>
                  <a:cubicBezTo>
                    <a:pt x="962" y="58"/>
                    <a:pt x="962" y="58"/>
                    <a:pt x="962" y="58"/>
                  </a:cubicBezTo>
                  <a:cubicBezTo>
                    <a:pt x="962" y="59"/>
                    <a:pt x="962" y="59"/>
                    <a:pt x="962" y="59"/>
                  </a:cubicBezTo>
                  <a:cubicBezTo>
                    <a:pt x="962" y="60"/>
                    <a:pt x="962" y="60"/>
                    <a:pt x="962" y="60"/>
                  </a:cubicBezTo>
                  <a:cubicBezTo>
                    <a:pt x="964" y="62"/>
                    <a:pt x="964" y="62"/>
                    <a:pt x="964" y="62"/>
                  </a:cubicBezTo>
                  <a:cubicBezTo>
                    <a:pt x="965" y="61"/>
                    <a:pt x="965" y="61"/>
                    <a:pt x="965" y="61"/>
                  </a:cubicBezTo>
                  <a:cubicBezTo>
                    <a:pt x="964" y="58"/>
                    <a:pt x="964" y="58"/>
                    <a:pt x="964" y="58"/>
                  </a:cubicBezTo>
                  <a:cubicBezTo>
                    <a:pt x="964" y="57"/>
                    <a:pt x="964" y="57"/>
                    <a:pt x="964" y="57"/>
                  </a:cubicBezTo>
                  <a:cubicBezTo>
                    <a:pt x="963" y="57"/>
                    <a:pt x="963" y="57"/>
                    <a:pt x="963" y="57"/>
                  </a:cubicBezTo>
                  <a:close/>
                  <a:moveTo>
                    <a:pt x="999" y="22"/>
                  </a:moveTo>
                  <a:cubicBezTo>
                    <a:pt x="1000" y="21"/>
                    <a:pt x="1000" y="21"/>
                    <a:pt x="1000" y="21"/>
                  </a:cubicBezTo>
                  <a:cubicBezTo>
                    <a:pt x="999" y="20"/>
                    <a:pt x="999" y="20"/>
                    <a:pt x="999" y="20"/>
                  </a:cubicBezTo>
                  <a:cubicBezTo>
                    <a:pt x="998" y="20"/>
                    <a:pt x="998" y="20"/>
                    <a:pt x="998" y="20"/>
                  </a:cubicBezTo>
                  <a:cubicBezTo>
                    <a:pt x="998" y="22"/>
                    <a:pt x="998" y="22"/>
                    <a:pt x="998" y="22"/>
                  </a:cubicBezTo>
                  <a:cubicBezTo>
                    <a:pt x="999" y="23"/>
                    <a:pt x="999" y="23"/>
                    <a:pt x="999" y="23"/>
                  </a:cubicBezTo>
                  <a:cubicBezTo>
                    <a:pt x="999" y="22"/>
                    <a:pt x="999" y="22"/>
                    <a:pt x="999" y="22"/>
                  </a:cubicBezTo>
                  <a:close/>
                  <a:moveTo>
                    <a:pt x="941" y="47"/>
                  </a:moveTo>
                  <a:cubicBezTo>
                    <a:pt x="942" y="45"/>
                    <a:pt x="942" y="45"/>
                    <a:pt x="942" y="45"/>
                  </a:cubicBezTo>
                  <a:cubicBezTo>
                    <a:pt x="942" y="43"/>
                    <a:pt x="942" y="43"/>
                    <a:pt x="942" y="43"/>
                  </a:cubicBezTo>
                  <a:cubicBezTo>
                    <a:pt x="942" y="42"/>
                    <a:pt x="942" y="42"/>
                    <a:pt x="942" y="42"/>
                  </a:cubicBezTo>
                  <a:cubicBezTo>
                    <a:pt x="942" y="40"/>
                    <a:pt x="942" y="40"/>
                    <a:pt x="942" y="40"/>
                  </a:cubicBezTo>
                  <a:cubicBezTo>
                    <a:pt x="941" y="39"/>
                    <a:pt x="941" y="39"/>
                    <a:pt x="941" y="39"/>
                  </a:cubicBezTo>
                  <a:cubicBezTo>
                    <a:pt x="940" y="40"/>
                    <a:pt x="940" y="40"/>
                    <a:pt x="940" y="40"/>
                  </a:cubicBezTo>
                  <a:cubicBezTo>
                    <a:pt x="940" y="44"/>
                    <a:pt x="940" y="44"/>
                    <a:pt x="940" y="44"/>
                  </a:cubicBezTo>
                  <a:cubicBezTo>
                    <a:pt x="939" y="45"/>
                    <a:pt x="939" y="45"/>
                    <a:pt x="939" y="45"/>
                  </a:cubicBezTo>
                  <a:cubicBezTo>
                    <a:pt x="939" y="46"/>
                    <a:pt x="939" y="46"/>
                    <a:pt x="939" y="46"/>
                  </a:cubicBezTo>
                  <a:cubicBezTo>
                    <a:pt x="941" y="49"/>
                    <a:pt x="941" y="49"/>
                    <a:pt x="941" y="49"/>
                  </a:cubicBezTo>
                  <a:cubicBezTo>
                    <a:pt x="941" y="47"/>
                    <a:pt x="941" y="47"/>
                    <a:pt x="941" y="47"/>
                  </a:cubicBezTo>
                  <a:close/>
                  <a:moveTo>
                    <a:pt x="942" y="53"/>
                  </a:moveTo>
                  <a:cubicBezTo>
                    <a:pt x="943" y="53"/>
                    <a:pt x="943" y="53"/>
                    <a:pt x="943" y="53"/>
                  </a:cubicBezTo>
                  <a:cubicBezTo>
                    <a:pt x="943" y="52"/>
                    <a:pt x="943" y="52"/>
                    <a:pt x="943" y="52"/>
                  </a:cubicBezTo>
                  <a:cubicBezTo>
                    <a:pt x="943" y="51"/>
                    <a:pt x="943" y="51"/>
                    <a:pt x="943" y="51"/>
                  </a:cubicBezTo>
                  <a:cubicBezTo>
                    <a:pt x="941" y="49"/>
                    <a:pt x="941" y="49"/>
                    <a:pt x="941" y="49"/>
                  </a:cubicBezTo>
                  <a:cubicBezTo>
                    <a:pt x="941" y="51"/>
                    <a:pt x="941" y="51"/>
                    <a:pt x="941" y="51"/>
                  </a:cubicBezTo>
                  <a:cubicBezTo>
                    <a:pt x="942" y="53"/>
                    <a:pt x="942" y="53"/>
                    <a:pt x="942" y="53"/>
                  </a:cubicBezTo>
                  <a:close/>
                  <a:moveTo>
                    <a:pt x="945" y="44"/>
                  </a:moveTo>
                  <a:cubicBezTo>
                    <a:pt x="945" y="43"/>
                    <a:pt x="945" y="43"/>
                    <a:pt x="945" y="43"/>
                  </a:cubicBezTo>
                  <a:cubicBezTo>
                    <a:pt x="944" y="43"/>
                    <a:pt x="944" y="43"/>
                    <a:pt x="944" y="43"/>
                  </a:cubicBezTo>
                  <a:cubicBezTo>
                    <a:pt x="944" y="44"/>
                    <a:pt x="944" y="44"/>
                    <a:pt x="944" y="44"/>
                  </a:cubicBezTo>
                  <a:cubicBezTo>
                    <a:pt x="945" y="45"/>
                    <a:pt x="945" y="45"/>
                    <a:pt x="945" y="45"/>
                  </a:cubicBezTo>
                  <a:cubicBezTo>
                    <a:pt x="945" y="44"/>
                    <a:pt x="945" y="44"/>
                    <a:pt x="945" y="44"/>
                  </a:cubicBezTo>
                  <a:close/>
                  <a:moveTo>
                    <a:pt x="995" y="27"/>
                  </a:moveTo>
                  <a:cubicBezTo>
                    <a:pt x="996" y="26"/>
                    <a:pt x="996" y="26"/>
                    <a:pt x="996" y="26"/>
                  </a:cubicBezTo>
                  <a:cubicBezTo>
                    <a:pt x="997" y="26"/>
                    <a:pt x="997" y="26"/>
                    <a:pt x="997" y="26"/>
                  </a:cubicBezTo>
                  <a:cubicBezTo>
                    <a:pt x="995" y="24"/>
                    <a:pt x="995" y="24"/>
                    <a:pt x="995" y="24"/>
                  </a:cubicBezTo>
                  <a:cubicBezTo>
                    <a:pt x="995" y="23"/>
                    <a:pt x="995" y="23"/>
                    <a:pt x="995" y="23"/>
                  </a:cubicBezTo>
                  <a:cubicBezTo>
                    <a:pt x="994" y="23"/>
                    <a:pt x="994" y="23"/>
                    <a:pt x="994" y="23"/>
                  </a:cubicBezTo>
                  <a:cubicBezTo>
                    <a:pt x="994" y="24"/>
                    <a:pt x="994" y="24"/>
                    <a:pt x="994" y="24"/>
                  </a:cubicBezTo>
                  <a:cubicBezTo>
                    <a:pt x="993" y="24"/>
                    <a:pt x="993" y="24"/>
                    <a:pt x="993" y="24"/>
                  </a:cubicBezTo>
                  <a:cubicBezTo>
                    <a:pt x="993" y="25"/>
                    <a:pt x="993" y="25"/>
                    <a:pt x="993" y="25"/>
                  </a:cubicBezTo>
                  <a:cubicBezTo>
                    <a:pt x="994" y="26"/>
                    <a:pt x="994" y="26"/>
                    <a:pt x="994" y="26"/>
                  </a:cubicBezTo>
                  <a:cubicBezTo>
                    <a:pt x="995" y="27"/>
                    <a:pt x="995" y="27"/>
                    <a:pt x="995" y="27"/>
                  </a:cubicBezTo>
                  <a:close/>
                  <a:moveTo>
                    <a:pt x="966" y="34"/>
                  </a:moveTo>
                  <a:cubicBezTo>
                    <a:pt x="967" y="34"/>
                    <a:pt x="967" y="34"/>
                    <a:pt x="967" y="34"/>
                  </a:cubicBezTo>
                  <a:cubicBezTo>
                    <a:pt x="967" y="33"/>
                    <a:pt x="967" y="33"/>
                    <a:pt x="967" y="33"/>
                  </a:cubicBezTo>
                  <a:cubicBezTo>
                    <a:pt x="967" y="32"/>
                    <a:pt x="967" y="32"/>
                    <a:pt x="967" y="32"/>
                  </a:cubicBezTo>
                  <a:cubicBezTo>
                    <a:pt x="966" y="32"/>
                    <a:pt x="966" y="32"/>
                    <a:pt x="966" y="32"/>
                  </a:cubicBezTo>
                  <a:cubicBezTo>
                    <a:pt x="966" y="31"/>
                    <a:pt x="966" y="31"/>
                    <a:pt x="966" y="31"/>
                  </a:cubicBezTo>
                  <a:cubicBezTo>
                    <a:pt x="965" y="31"/>
                    <a:pt x="965" y="31"/>
                    <a:pt x="965" y="31"/>
                  </a:cubicBezTo>
                  <a:cubicBezTo>
                    <a:pt x="964" y="31"/>
                    <a:pt x="964" y="31"/>
                    <a:pt x="964" y="31"/>
                  </a:cubicBezTo>
                  <a:cubicBezTo>
                    <a:pt x="964" y="32"/>
                    <a:pt x="964" y="32"/>
                    <a:pt x="964" y="32"/>
                  </a:cubicBezTo>
                  <a:cubicBezTo>
                    <a:pt x="964" y="33"/>
                    <a:pt x="964" y="33"/>
                    <a:pt x="964" y="33"/>
                  </a:cubicBezTo>
                  <a:cubicBezTo>
                    <a:pt x="966" y="33"/>
                    <a:pt x="966" y="33"/>
                    <a:pt x="966" y="33"/>
                  </a:cubicBezTo>
                  <a:cubicBezTo>
                    <a:pt x="966" y="34"/>
                    <a:pt x="966" y="34"/>
                    <a:pt x="966" y="34"/>
                  </a:cubicBezTo>
                  <a:close/>
                  <a:moveTo>
                    <a:pt x="999" y="25"/>
                  </a:moveTo>
                  <a:cubicBezTo>
                    <a:pt x="1000" y="25"/>
                    <a:pt x="1000" y="25"/>
                    <a:pt x="1000" y="25"/>
                  </a:cubicBezTo>
                  <a:cubicBezTo>
                    <a:pt x="1000" y="24"/>
                    <a:pt x="1000" y="24"/>
                    <a:pt x="1000" y="24"/>
                  </a:cubicBezTo>
                  <a:cubicBezTo>
                    <a:pt x="1000" y="23"/>
                    <a:pt x="1000" y="23"/>
                    <a:pt x="1000" y="23"/>
                  </a:cubicBezTo>
                  <a:cubicBezTo>
                    <a:pt x="999" y="24"/>
                    <a:pt x="999" y="24"/>
                    <a:pt x="999" y="24"/>
                  </a:cubicBezTo>
                  <a:cubicBezTo>
                    <a:pt x="999" y="25"/>
                    <a:pt x="999" y="25"/>
                    <a:pt x="999" y="25"/>
                  </a:cubicBezTo>
                  <a:close/>
                  <a:moveTo>
                    <a:pt x="990" y="26"/>
                  </a:moveTo>
                  <a:cubicBezTo>
                    <a:pt x="990" y="27"/>
                    <a:pt x="990" y="27"/>
                    <a:pt x="990" y="27"/>
                  </a:cubicBezTo>
                  <a:cubicBezTo>
                    <a:pt x="991" y="27"/>
                    <a:pt x="991" y="27"/>
                    <a:pt x="991" y="27"/>
                  </a:cubicBezTo>
                  <a:cubicBezTo>
                    <a:pt x="990" y="26"/>
                    <a:pt x="990" y="26"/>
                    <a:pt x="990" y="26"/>
                  </a:cubicBezTo>
                  <a:close/>
                  <a:moveTo>
                    <a:pt x="973" y="33"/>
                  </a:moveTo>
                  <a:cubicBezTo>
                    <a:pt x="974" y="34"/>
                    <a:pt x="974" y="34"/>
                    <a:pt x="974" y="34"/>
                  </a:cubicBezTo>
                  <a:cubicBezTo>
                    <a:pt x="975" y="35"/>
                    <a:pt x="975" y="35"/>
                    <a:pt x="975" y="35"/>
                  </a:cubicBezTo>
                  <a:cubicBezTo>
                    <a:pt x="976" y="33"/>
                    <a:pt x="976" y="33"/>
                    <a:pt x="976" y="33"/>
                  </a:cubicBezTo>
                  <a:cubicBezTo>
                    <a:pt x="976" y="32"/>
                    <a:pt x="976" y="32"/>
                    <a:pt x="976" y="32"/>
                  </a:cubicBezTo>
                  <a:cubicBezTo>
                    <a:pt x="976" y="31"/>
                    <a:pt x="976" y="31"/>
                    <a:pt x="976" y="31"/>
                  </a:cubicBezTo>
                  <a:cubicBezTo>
                    <a:pt x="975" y="31"/>
                    <a:pt x="975" y="31"/>
                    <a:pt x="975" y="31"/>
                  </a:cubicBezTo>
                  <a:cubicBezTo>
                    <a:pt x="974" y="29"/>
                    <a:pt x="974" y="29"/>
                    <a:pt x="974" y="29"/>
                  </a:cubicBezTo>
                  <a:cubicBezTo>
                    <a:pt x="973" y="29"/>
                    <a:pt x="973" y="29"/>
                    <a:pt x="973" y="29"/>
                  </a:cubicBezTo>
                  <a:cubicBezTo>
                    <a:pt x="973" y="30"/>
                    <a:pt x="973" y="30"/>
                    <a:pt x="973" y="30"/>
                  </a:cubicBezTo>
                  <a:cubicBezTo>
                    <a:pt x="973" y="31"/>
                    <a:pt x="973" y="31"/>
                    <a:pt x="973" y="31"/>
                  </a:cubicBezTo>
                  <a:cubicBezTo>
                    <a:pt x="973" y="32"/>
                    <a:pt x="973" y="32"/>
                    <a:pt x="973" y="32"/>
                  </a:cubicBezTo>
                  <a:cubicBezTo>
                    <a:pt x="972" y="31"/>
                    <a:pt x="972" y="31"/>
                    <a:pt x="972" y="31"/>
                  </a:cubicBezTo>
                  <a:cubicBezTo>
                    <a:pt x="971" y="31"/>
                    <a:pt x="971" y="31"/>
                    <a:pt x="971" y="31"/>
                  </a:cubicBezTo>
                  <a:cubicBezTo>
                    <a:pt x="972" y="32"/>
                    <a:pt x="972" y="32"/>
                    <a:pt x="972" y="32"/>
                  </a:cubicBezTo>
                  <a:cubicBezTo>
                    <a:pt x="973" y="33"/>
                    <a:pt x="973" y="33"/>
                    <a:pt x="973" y="33"/>
                  </a:cubicBezTo>
                  <a:close/>
                  <a:moveTo>
                    <a:pt x="876" y="65"/>
                  </a:moveTo>
                  <a:cubicBezTo>
                    <a:pt x="876" y="64"/>
                    <a:pt x="876" y="64"/>
                    <a:pt x="876" y="64"/>
                  </a:cubicBezTo>
                  <a:cubicBezTo>
                    <a:pt x="875" y="63"/>
                    <a:pt x="875" y="63"/>
                    <a:pt x="875" y="63"/>
                  </a:cubicBezTo>
                  <a:cubicBezTo>
                    <a:pt x="874" y="63"/>
                    <a:pt x="874" y="63"/>
                    <a:pt x="874" y="63"/>
                  </a:cubicBezTo>
                  <a:cubicBezTo>
                    <a:pt x="875" y="64"/>
                    <a:pt x="875" y="64"/>
                    <a:pt x="875" y="64"/>
                  </a:cubicBezTo>
                  <a:cubicBezTo>
                    <a:pt x="875" y="65"/>
                    <a:pt x="875" y="65"/>
                    <a:pt x="875" y="65"/>
                  </a:cubicBezTo>
                  <a:cubicBezTo>
                    <a:pt x="876" y="65"/>
                    <a:pt x="876" y="65"/>
                    <a:pt x="876" y="65"/>
                  </a:cubicBezTo>
                  <a:close/>
                  <a:moveTo>
                    <a:pt x="914" y="336"/>
                  </a:moveTo>
                  <a:cubicBezTo>
                    <a:pt x="913" y="336"/>
                    <a:pt x="913" y="336"/>
                    <a:pt x="913" y="336"/>
                  </a:cubicBezTo>
                  <a:cubicBezTo>
                    <a:pt x="914" y="337"/>
                    <a:pt x="914" y="337"/>
                    <a:pt x="914" y="337"/>
                  </a:cubicBezTo>
                  <a:cubicBezTo>
                    <a:pt x="914" y="336"/>
                    <a:pt x="914" y="336"/>
                    <a:pt x="914" y="336"/>
                  </a:cubicBezTo>
                  <a:close/>
                  <a:moveTo>
                    <a:pt x="846" y="146"/>
                  </a:moveTo>
                  <a:cubicBezTo>
                    <a:pt x="846" y="146"/>
                    <a:pt x="846" y="146"/>
                    <a:pt x="846" y="147"/>
                  </a:cubicBezTo>
                  <a:cubicBezTo>
                    <a:pt x="846" y="147"/>
                    <a:pt x="846" y="147"/>
                    <a:pt x="847" y="147"/>
                  </a:cubicBezTo>
                  <a:cubicBezTo>
                    <a:pt x="847" y="147"/>
                    <a:pt x="847" y="147"/>
                    <a:pt x="848" y="147"/>
                  </a:cubicBezTo>
                  <a:cubicBezTo>
                    <a:pt x="848" y="147"/>
                    <a:pt x="848" y="147"/>
                    <a:pt x="848" y="145"/>
                  </a:cubicBezTo>
                  <a:cubicBezTo>
                    <a:pt x="848" y="145"/>
                    <a:pt x="848" y="145"/>
                    <a:pt x="848" y="144"/>
                  </a:cubicBezTo>
                  <a:cubicBezTo>
                    <a:pt x="848" y="144"/>
                    <a:pt x="848" y="144"/>
                    <a:pt x="847" y="144"/>
                  </a:cubicBezTo>
                  <a:cubicBezTo>
                    <a:pt x="847" y="144"/>
                    <a:pt x="847" y="144"/>
                    <a:pt x="846" y="146"/>
                  </a:cubicBezTo>
                  <a:close/>
                  <a:moveTo>
                    <a:pt x="875" y="196"/>
                  </a:moveTo>
                  <a:cubicBezTo>
                    <a:pt x="875" y="197"/>
                    <a:pt x="875" y="197"/>
                    <a:pt x="875" y="197"/>
                  </a:cubicBezTo>
                  <a:cubicBezTo>
                    <a:pt x="876" y="197"/>
                    <a:pt x="876" y="197"/>
                    <a:pt x="876" y="197"/>
                  </a:cubicBezTo>
                  <a:cubicBezTo>
                    <a:pt x="876" y="196"/>
                    <a:pt x="876" y="196"/>
                    <a:pt x="876" y="196"/>
                  </a:cubicBezTo>
                  <a:cubicBezTo>
                    <a:pt x="875" y="196"/>
                    <a:pt x="875" y="196"/>
                    <a:pt x="875" y="196"/>
                  </a:cubicBezTo>
                  <a:close/>
                  <a:moveTo>
                    <a:pt x="1057" y="102"/>
                  </a:moveTo>
                  <a:cubicBezTo>
                    <a:pt x="1058" y="103"/>
                    <a:pt x="1058" y="103"/>
                    <a:pt x="1058" y="103"/>
                  </a:cubicBezTo>
                  <a:cubicBezTo>
                    <a:pt x="1060" y="103"/>
                    <a:pt x="1060" y="103"/>
                    <a:pt x="1060" y="103"/>
                  </a:cubicBezTo>
                  <a:cubicBezTo>
                    <a:pt x="1061" y="102"/>
                    <a:pt x="1061" y="102"/>
                    <a:pt x="1061" y="102"/>
                  </a:cubicBezTo>
                  <a:cubicBezTo>
                    <a:pt x="1061" y="100"/>
                    <a:pt x="1061" y="100"/>
                    <a:pt x="1061" y="100"/>
                  </a:cubicBezTo>
                  <a:cubicBezTo>
                    <a:pt x="1060" y="99"/>
                    <a:pt x="1060" y="99"/>
                    <a:pt x="1060" y="99"/>
                  </a:cubicBezTo>
                  <a:cubicBezTo>
                    <a:pt x="1058" y="100"/>
                    <a:pt x="1058" y="100"/>
                    <a:pt x="1058" y="100"/>
                  </a:cubicBezTo>
                  <a:cubicBezTo>
                    <a:pt x="1057" y="102"/>
                    <a:pt x="1057" y="102"/>
                    <a:pt x="1057" y="102"/>
                  </a:cubicBezTo>
                  <a:close/>
                  <a:moveTo>
                    <a:pt x="874" y="206"/>
                  </a:moveTo>
                  <a:cubicBezTo>
                    <a:pt x="874" y="207"/>
                    <a:pt x="874" y="207"/>
                    <a:pt x="874" y="207"/>
                  </a:cubicBezTo>
                  <a:cubicBezTo>
                    <a:pt x="875" y="206"/>
                    <a:pt x="875" y="206"/>
                    <a:pt x="875" y="206"/>
                  </a:cubicBezTo>
                  <a:cubicBezTo>
                    <a:pt x="874" y="206"/>
                    <a:pt x="874" y="206"/>
                    <a:pt x="874" y="206"/>
                  </a:cubicBezTo>
                  <a:close/>
                  <a:moveTo>
                    <a:pt x="865" y="282"/>
                  </a:moveTo>
                  <a:cubicBezTo>
                    <a:pt x="866" y="282"/>
                    <a:pt x="866" y="282"/>
                    <a:pt x="866" y="282"/>
                  </a:cubicBezTo>
                  <a:cubicBezTo>
                    <a:pt x="866" y="281"/>
                    <a:pt x="866" y="281"/>
                    <a:pt x="866" y="281"/>
                  </a:cubicBezTo>
                  <a:cubicBezTo>
                    <a:pt x="865" y="282"/>
                    <a:pt x="865" y="282"/>
                    <a:pt x="865" y="282"/>
                  </a:cubicBezTo>
                  <a:close/>
                  <a:moveTo>
                    <a:pt x="1056" y="135"/>
                  </a:moveTo>
                  <a:cubicBezTo>
                    <a:pt x="1055" y="135"/>
                    <a:pt x="1055" y="135"/>
                    <a:pt x="1055" y="135"/>
                  </a:cubicBezTo>
                  <a:cubicBezTo>
                    <a:pt x="1056" y="136"/>
                    <a:pt x="1056" y="136"/>
                    <a:pt x="1056" y="136"/>
                  </a:cubicBezTo>
                  <a:cubicBezTo>
                    <a:pt x="1056" y="135"/>
                    <a:pt x="1056" y="135"/>
                    <a:pt x="1056" y="135"/>
                  </a:cubicBezTo>
                  <a:close/>
                  <a:moveTo>
                    <a:pt x="874" y="210"/>
                  </a:moveTo>
                  <a:cubicBezTo>
                    <a:pt x="873" y="210"/>
                    <a:pt x="873" y="210"/>
                    <a:pt x="873" y="210"/>
                  </a:cubicBezTo>
                  <a:cubicBezTo>
                    <a:pt x="873" y="211"/>
                    <a:pt x="873" y="211"/>
                    <a:pt x="873" y="211"/>
                  </a:cubicBezTo>
                  <a:cubicBezTo>
                    <a:pt x="872" y="211"/>
                    <a:pt x="872" y="211"/>
                    <a:pt x="872" y="211"/>
                  </a:cubicBezTo>
                  <a:cubicBezTo>
                    <a:pt x="872" y="212"/>
                    <a:pt x="872" y="212"/>
                    <a:pt x="872" y="212"/>
                  </a:cubicBezTo>
                  <a:cubicBezTo>
                    <a:pt x="873" y="212"/>
                    <a:pt x="873" y="212"/>
                    <a:pt x="873" y="212"/>
                  </a:cubicBezTo>
                  <a:cubicBezTo>
                    <a:pt x="874" y="211"/>
                    <a:pt x="874" y="211"/>
                    <a:pt x="874" y="211"/>
                  </a:cubicBezTo>
                  <a:cubicBezTo>
                    <a:pt x="875" y="210"/>
                    <a:pt x="875" y="210"/>
                    <a:pt x="875" y="210"/>
                  </a:cubicBezTo>
                  <a:cubicBezTo>
                    <a:pt x="876" y="210"/>
                    <a:pt x="876" y="210"/>
                    <a:pt x="876" y="210"/>
                  </a:cubicBezTo>
                  <a:cubicBezTo>
                    <a:pt x="875" y="209"/>
                    <a:pt x="875" y="209"/>
                    <a:pt x="875" y="209"/>
                  </a:cubicBezTo>
                  <a:cubicBezTo>
                    <a:pt x="874" y="210"/>
                    <a:pt x="874" y="210"/>
                    <a:pt x="874" y="210"/>
                  </a:cubicBezTo>
                  <a:close/>
                  <a:moveTo>
                    <a:pt x="867" y="280"/>
                  </a:moveTo>
                  <a:cubicBezTo>
                    <a:pt x="866" y="280"/>
                    <a:pt x="866" y="280"/>
                    <a:pt x="866" y="280"/>
                  </a:cubicBezTo>
                  <a:cubicBezTo>
                    <a:pt x="865" y="280"/>
                    <a:pt x="865" y="280"/>
                    <a:pt x="865" y="280"/>
                  </a:cubicBezTo>
                  <a:cubicBezTo>
                    <a:pt x="866" y="281"/>
                    <a:pt x="866" y="281"/>
                    <a:pt x="866" y="281"/>
                  </a:cubicBezTo>
                  <a:cubicBezTo>
                    <a:pt x="867" y="281"/>
                    <a:pt x="867" y="281"/>
                    <a:pt x="867" y="281"/>
                  </a:cubicBezTo>
                  <a:cubicBezTo>
                    <a:pt x="867" y="280"/>
                    <a:pt x="867" y="280"/>
                    <a:pt x="867" y="280"/>
                  </a:cubicBezTo>
                  <a:close/>
                  <a:moveTo>
                    <a:pt x="881" y="227"/>
                  </a:moveTo>
                  <a:cubicBezTo>
                    <a:pt x="882" y="227"/>
                    <a:pt x="882" y="227"/>
                    <a:pt x="882" y="227"/>
                  </a:cubicBezTo>
                  <a:cubicBezTo>
                    <a:pt x="883" y="227"/>
                    <a:pt x="883" y="227"/>
                    <a:pt x="883" y="227"/>
                  </a:cubicBezTo>
                  <a:cubicBezTo>
                    <a:pt x="884" y="226"/>
                    <a:pt x="884" y="226"/>
                    <a:pt x="884" y="226"/>
                  </a:cubicBezTo>
                  <a:cubicBezTo>
                    <a:pt x="884" y="225"/>
                    <a:pt x="884" y="225"/>
                    <a:pt x="884" y="225"/>
                  </a:cubicBezTo>
                  <a:cubicBezTo>
                    <a:pt x="883" y="224"/>
                    <a:pt x="883" y="224"/>
                    <a:pt x="883" y="224"/>
                  </a:cubicBezTo>
                  <a:cubicBezTo>
                    <a:pt x="882" y="225"/>
                    <a:pt x="882" y="225"/>
                    <a:pt x="882" y="225"/>
                  </a:cubicBezTo>
                  <a:cubicBezTo>
                    <a:pt x="881" y="227"/>
                    <a:pt x="881" y="227"/>
                    <a:pt x="881" y="227"/>
                  </a:cubicBezTo>
                  <a:close/>
                  <a:moveTo>
                    <a:pt x="867" y="268"/>
                  </a:moveTo>
                  <a:cubicBezTo>
                    <a:pt x="866" y="269"/>
                    <a:pt x="866" y="269"/>
                    <a:pt x="866" y="269"/>
                  </a:cubicBezTo>
                  <a:cubicBezTo>
                    <a:pt x="866" y="270"/>
                    <a:pt x="866" y="270"/>
                    <a:pt x="866" y="270"/>
                  </a:cubicBezTo>
                  <a:cubicBezTo>
                    <a:pt x="867" y="270"/>
                    <a:pt x="867" y="270"/>
                    <a:pt x="867" y="270"/>
                  </a:cubicBezTo>
                  <a:cubicBezTo>
                    <a:pt x="868" y="269"/>
                    <a:pt x="868" y="269"/>
                    <a:pt x="868" y="269"/>
                  </a:cubicBezTo>
                  <a:cubicBezTo>
                    <a:pt x="868" y="268"/>
                    <a:pt x="868" y="268"/>
                    <a:pt x="868" y="268"/>
                  </a:cubicBezTo>
                  <a:cubicBezTo>
                    <a:pt x="867" y="268"/>
                    <a:pt x="867" y="268"/>
                    <a:pt x="867" y="268"/>
                  </a:cubicBezTo>
                  <a:close/>
                  <a:moveTo>
                    <a:pt x="1006" y="242"/>
                  </a:moveTo>
                  <a:cubicBezTo>
                    <a:pt x="1005" y="243"/>
                    <a:pt x="1005" y="243"/>
                    <a:pt x="1005" y="243"/>
                  </a:cubicBezTo>
                  <a:cubicBezTo>
                    <a:pt x="1004" y="244"/>
                    <a:pt x="1004" y="244"/>
                    <a:pt x="1004" y="244"/>
                  </a:cubicBezTo>
                  <a:cubicBezTo>
                    <a:pt x="1003" y="245"/>
                    <a:pt x="1003" y="245"/>
                    <a:pt x="1003" y="245"/>
                  </a:cubicBezTo>
                  <a:cubicBezTo>
                    <a:pt x="1002" y="245"/>
                    <a:pt x="1002" y="245"/>
                    <a:pt x="1002" y="245"/>
                  </a:cubicBezTo>
                  <a:cubicBezTo>
                    <a:pt x="1001" y="246"/>
                    <a:pt x="1001" y="246"/>
                    <a:pt x="1001" y="246"/>
                  </a:cubicBezTo>
                  <a:cubicBezTo>
                    <a:pt x="1001" y="247"/>
                    <a:pt x="1001" y="247"/>
                    <a:pt x="1001" y="247"/>
                  </a:cubicBezTo>
                  <a:cubicBezTo>
                    <a:pt x="1001" y="248"/>
                    <a:pt x="1001" y="248"/>
                    <a:pt x="1001" y="248"/>
                  </a:cubicBezTo>
                  <a:cubicBezTo>
                    <a:pt x="1003" y="248"/>
                    <a:pt x="1003" y="248"/>
                    <a:pt x="1003" y="248"/>
                  </a:cubicBezTo>
                  <a:cubicBezTo>
                    <a:pt x="1005" y="247"/>
                    <a:pt x="1005" y="247"/>
                    <a:pt x="1005" y="247"/>
                  </a:cubicBezTo>
                  <a:cubicBezTo>
                    <a:pt x="1008" y="248"/>
                    <a:pt x="1008" y="248"/>
                    <a:pt x="1008" y="248"/>
                  </a:cubicBezTo>
                  <a:cubicBezTo>
                    <a:pt x="1009" y="247"/>
                    <a:pt x="1009" y="247"/>
                    <a:pt x="1009" y="247"/>
                  </a:cubicBezTo>
                  <a:cubicBezTo>
                    <a:pt x="1010" y="246"/>
                    <a:pt x="1010" y="246"/>
                    <a:pt x="1010" y="246"/>
                  </a:cubicBezTo>
                  <a:cubicBezTo>
                    <a:pt x="1012" y="247"/>
                    <a:pt x="1012" y="247"/>
                    <a:pt x="1012" y="247"/>
                  </a:cubicBezTo>
                  <a:cubicBezTo>
                    <a:pt x="1013" y="247"/>
                    <a:pt x="1013" y="247"/>
                    <a:pt x="1013" y="247"/>
                  </a:cubicBezTo>
                  <a:cubicBezTo>
                    <a:pt x="1014" y="247"/>
                    <a:pt x="1014" y="247"/>
                    <a:pt x="1014" y="247"/>
                  </a:cubicBezTo>
                  <a:cubicBezTo>
                    <a:pt x="1015" y="246"/>
                    <a:pt x="1015" y="246"/>
                    <a:pt x="1015" y="246"/>
                  </a:cubicBezTo>
                  <a:cubicBezTo>
                    <a:pt x="1015" y="242"/>
                    <a:pt x="1015" y="242"/>
                    <a:pt x="1015" y="242"/>
                  </a:cubicBezTo>
                  <a:cubicBezTo>
                    <a:pt x="1014" y="242"/>
                    <a:pt x="1014" y="242"/>
                    <a:pt x="1014" y="242"/>
                  </a:cubicBezTo>
                  <a:cubicBezTo>
                    <a:pt x="1014" y="240"/>
                    <a:pt x="1014" y="240"/>
                    <a:pt x="1014" y="240"/>
                  </a:cubicBezTo>
                  <a:cubicBezTo>
                    <a:pt x="1013" y="240"/>
                    <a:pt x="1013" y="240"/>
                    <a:pt x="1013" y="240"/>
                  </a:cubicBezTo>
                  <a:cubicBezTo>
                    <a:pt x="1009" y="242"/>
                    <a:pt x="1009" y="242"/>
                    <a:pt x="1009" y="242"/>
                  </a:cubicBezTo>
                  <a:cubicBezTo>
                    <a:pt x="1006" y="242"/>
                    <a:pt x="1006" y="242"/>
                    <a:pt x="1006" y="242"/>
                  </a:cubicBezTo>
                  <a:close/>
                  <a:moveTo>
                    <a:pt x="1053" y="143"/>
                  </a:moveTo>
                  <a:cubicBezTo>
                    <a:pt x="1052" y="143"/>
                    <a:pt x="1052" y="143"/>
                    <a:pt x="1052" y="143"/>
                  </a:cubicBezTo>
                  <a:cubicBezTo>
                    <a:pt x="1052" y="144"/>
                    <a:pt x="1052" y="144"/>
                    <a:pt x="1052" y="144"/>
                  </a:cubicBezTo>
                  <a:cubicBezTo>
                    <a:pt x="1053" y="144"/>
                    <a:pt x="1053" y="144"/>
                    <a:pt x="1053" y="144"/>
                  </a:cubicBezTo>
                  <a:cubicBezTo>
                    <a:pt x="1053" y="143"/>
                    <a:pt x="1053" y="143"/>
                    <a:pt x="1053" y="143"/>
                  </a:cubicBezTo>
                  <a:close/>
                  <a:moveTo>
                    <a:pt x="1019" y="217"/>
                  </a:moveTo>
                  <a:cubicBezTo>
                    <a:pt x="1020" y="216"/>
                    <a:pt x="1020" y="216"/>
                    <a:pt x="1020" y="216"/>
                  </a:cubicBezTo>
                  <a:cubicBezTo>
                    <a:pt x="1020" y="215"/>
                    <a:pt x="1020" y="215"/>
                    <a:pt x="1020" y="215"/>
                  </a:cubicBezTo>
                  <a:cubicBezTo>
                    <a:pt x="1019" y="215"/>
                    <a:pt x="1019" y="215"/>
                    <a:pt x="1019" y="215"/>
                  </a:cubicBezTo>
                  <a:cubicBezTo>
                    <a:pt x="1019" y="216"/>
                    <a:pt x="1019" y="216"/>
                    <a:pt x="1019" y="216"/>
                  </a:cubicBezTo>
                  <a:cubicBezTo>
                    <a:pt x="1019" y="217"/>
                    <a:pt x="1019" y="217"/>
                    <a:pt x="1019" y="217"/>
                  </a:cubicBezTo>
                  <a:close/>
                  <a:moveTo>
                    <a:pt x="1022" y="259"/>
                  </a:moveTo>
                  <a:cubicBezTo>
                    <a:pt x="1023" y="259"/>
                    <a:pt x="1023" y="259"/>
                    <a:pt x="1023" y="259"/>
                  </a:cubicBezTo>
                  <a:cubicBezTo>
                    <a:pt x="1023" y="258"/>
                    <a:pt x="1023" y="258"/>
                    <a:pt x="1023" y="258"/>
                  </a:cubicBezTo>
                  <a:cubicBezTo>
                    <a:pt x="1022" y="258"/>
                    <a:pt x="1022" y="258"/>
                    <a:pt x="1022" y="258"/>
                  </a:cubicBezTo>
                  <a:cubicBezTo>
                    <a:pt x="1022" y="259"/>
                    <a:pt x="1022" y="259"/>
                    <a:pt x="1022" y="259"/>
                  </a:cubicBezTo>
                  <a:close/>
                  <a:moveTo>
                    <a:pt x="1005" y="243"/>
                  </a:moveTo>
                  <a:cubicBezTo>
                    <a:pt x="1005" y="242"/>
                    <a:pt x="1005" y="242"/>
                    <a:pt x="1005" y="242"/>
                  </a:cubicBezTo>
                  <a:cubicBezTo>
                    <a:pt x="1004" y="242"/>
                    <a:pt x="1004" y="242"/>
                    <a:pt x="1004" y="242"/>
                  </a:cubicBezTo>
                  <a:cubicBezTo>
                    <a:pt x="1003" y="243"/>
                    <a:pt x="1003" y="243"/>
                    <a:pt x="1003" y="243"/>
                  </a:cubicBezTo>
                  <a:cubicBezTo>
                    <a:pt x="1004" y="243"/>
                    <a:pt x="1004" y="243"/>
                    <a:pt x="1004" y="243"/>
                  </a:cubicBezTo>
                  <a:cubicBezTo>
                    <a:pt x="1005" y="243"/>
                    <a:pt x="1005" y="243"/>
                    <a:pt x="1005" y="243"/>
                  </a:cubicBezTo>
                  <a:close/>
                  <a:moveTo>
                    <a:pt x="1046" y="190"/>
                  </a:moveTo>
                  <a:cubicBezTo>
                    <a:pt x="1046" y="189"/>
                    <a:pt x="1046" y="189"/>
                    <a:pt x="1046" y="189"/>
                  </a:cubicBezTo>
                  <a:cubicBezTo>
                    <a:pt x="1046" y="188"/>
                    <a:pt x="1046" y="188"/>
                    <a:pt x="1046" y="188"/>
                  </a:cubicBezTo>
                  <a:cubicBezTo>
                    <a:pt x="1046" y="187"/>
                    <a:pt x="1046" y="187"/>
                    <a:pt x="1046" y="187"/>
                  </a:cubicBezTo>
                  <a:cubicBezTo>
                    <a:pt x="1045" y="186"/>
                    <a:pt x="1045" y="186"/>
                    <a:pt x="1045" y="186"/>
                  </a:cubicBezTo>
                  <a:cubicBezTo>
                    <a:pt x="1044" y="186"/>
                    <a:pt x="1044" y="186"/>
                    <a:pt x="1044" y="186"/>
                  </a:cubicBezTo>
                  <a:cubicBezTo>
                    <a:pt x="1044" y="187"/>
                    <a:pt x="1044" y="187"/>
                    <a:pt x="1044" y="187"/>
                  </a:cubicBezTo>
                  <a:cubicBezTo>
                    <a:pt x="1044" y="189"/>
                    <a:pt x="1044" y="189"/>
                    <a:pt x="1044" y="189"/>
                  </a:cubicBezTo>
                  <a:cubicBezTo>
                    <a:pt x="1044" y="190"/>
                    <a:pt x="1044" y="190"/>
                    <a:pt x="1044" y="190"/>
                  </a:cubicBezTo>
                  <a:cubicBezTo>
                    <a:pt x="1045" y="190"/>
                    <a:pt x="1045" y="190"/>
                    <a:pt x="1045" y="190"/>
                  </a:cubicBezTo>
                  <a:cubicBezTo>
                    <a:pt x="1046" y="190"/>
                    <a:pt x="1046" y="190"/>
                    <a:pt x="1046" y="190"/>
                  </a:cubicBezTo>
                  <a:close/>
                  <a:moveTo>
                    <a:pt x="1053" y="163"/>
                  </a:moveTo>
                  <a:cubicBezTo>
                    <a:pt x="1053" y="164"/>
                    <a:pt x="1053" y="164"/>
                    <a:pt x="1053" y="164"/>
                  </a:cubicBezTo>
                  <a:cubicBezTo>
                    <a:pt x="1053" y="165"/>
                    <a:pt x="1053" y="165"/>
                    <a:pt x="1053" y="165"/>
                  </a:cubicBezTo>
                  <a:cubicBezTo>
                    <a:pt x="1053" y="166"/>
                    <a:pt x="1053" y="166"/>
                    <a:pt x="1053" y="166"/>
                  </a:cubicBezTo>
                  <a:cubicBezTo>
                    <a:pt x="1054" y="168"/>
                    <a:pt x="1054" y="168"/>
                    <a:pt x="1054" y="168"/>
                  </a:cubicBezTo>
                  <a:cubicBezTo>
                    <a:pt x="1054" y="170"/>
                    <a:pt x="1054" y="170"/>
                    <a:pt x="1054" y="170"/>
                  </a:cubicBezTo>
                  <a:cubicBezTo>
                    <a:pt x="1053" y="171"/>
                    <a:pt x="1053" y="171"/>
                    <a:pt x="1053" y="171"/>
                  </a:cubicBezTo>
                  <a:cubicBezTo>
                    <a:pt x="1053" y="172"/>
                    <a:pt x="1053" y="172"/>
                    <a:pt x="1053" y="172"/>
                  </a:cubicBezTo>
                  <a:cubicBezTo>
                    <a:pt x="1054" y="173"/>
                    <a:pt x="1054" y="173"/>
                    <a:pt x="1054" y="173"/>
                  </a:cubicBezTo>
                  <a:cubicBezTo>
                    <a:pt x="1054" y="172"/>
                    <a:pt x="1054" y="172"/>
                    <a:pt x="1054" y="172"/>
                  </a:cubicBezTo>
                  <a:cubicBezTo>
                    <a:pt x="1054" y="171"/>
                    <a:pt x="1054" y="171"/>
                    <a:pt x="1054" y="171"/>
                  </a:cubicBezTo>
                  <a:cubicBezTo>
                    <a:pt x="1055" y="170"/>
                    <a:pt x="1055" y="170"/>
                    <a:pt x="1055" y="170"/>
                  </a:cubicBezTo>
                  <a:cubicBezTo>
                    <a:pt x="1055" y="168"/>
                    <a:pt x="1055" y="168"/>
                    <a:pt x="1055" y="168"/>
                  </a:cubicBezTo>
                  <a:cubicBezTo>
                    <a:pt x="1054" y="167"/>
                    <a:pt x="1054" y="167"/>
                    <a:pt x="1054" y="167"/>
                  </a:cubicBezTo>
                  <a:cubicBezTo>
                    <a:pt x="1054" y="164"/>
                    <a:pt x="1054" y="164"/>
                    <a:pt x="1054" y="164"/>
                  </a:cubicBezTo>
                  <a:cubicBezTo>
                    <a:pt x="1054" y="163"/>
                    <a:pt x="1054" y="163"/>
                    <a:pt x="1054" y="163"/>
                  </a:cubicBezTo>
                  <a:cubicBezTo>
                    <a:pt x="1054" y="162"/>
                    <a:pt x="1054" y="162"/>
                    <a:pt x="1054" y="162"/>
                  </a:cubicBezTo>
                  <a:cubicBezTo>
                    <a:pt x="1053" y="161"/>
                    <a:pt x="1053" y="161"/>
                    <a:pt x="1053" y="161"/>
                  </a:cubicBezTo>
                  <a:cubicBezTo>
                    <a:pt x="1052" y="162"/>
                    <a:pt x="1052" y="162"/>
                    <a:pt x="1052" y="162"/>
                  </a:cubicBezTo>
                  <a:cubicBezTo>
                    <a:pt x="1053" y="163"/>
                    <a:pt x="1053" y="163"/>
                    <a:pt x="1053" y="163"/>
                  </a:cubicBezTo>
                  <a:close/>
                  <a:moveTo>
                    <a:pt x="1010" y="248"/>
                  </a:moveTo>
                  <a:cubicBezTo>
                    <a:pt x="1009" y="247"/>
                    <a:pt x="1009" y="247"/>
                    <a:pt x="1009" y="247"/>
                  </a:cubicBezTo>
                  <a:cubicBezTo>
                    <a:pt x="1009" y="248"/>
                    <a:pt x="1009" y="248"/>
                    <a:pt x="1009" y="248"/>
                  </a:cubicBezTo>
                  <a:cubicBezTo>
                    <a:pt x="1010" y="248"/>
                    <a:pt x="1010" y="248"/>
                    <a:pt x="1010" y="248"/>
                  </a:cubicBezTo>
                  <a:close/>
                  <a:moveTo>
                    <a:pt x="1050" y="193"/>
                  </a:moveTo>
                  <a:cubicBezTo>
                    <a:pt x="1051" y="192"/>
                    <a:pt x="1051" y="192"/>
                    <a:pt x="1051" y="192"/>
                  </a:cubicBezTo>
                  <a:cubicBezTo>
                    <a:pt x="1050" y="192"/>
                    <a:pt x="1050" y="192"/>
                    <a:pt x="1050" y="192"/>
                  </a:cubicBezTo>
                  <a:cubicBezTo>
                    <a:pt x="1049" y="192"/>
                    <a:pt x="1049" y="192"/>
                    <a:pt x="1049" y="192"/>
                  </a:cubicBezTo>
                  <a:cubicBezTo>
                    <a:pt x="1049" y="193"/>
                    <a:pt x="1049" y="193"/>
                    <a:pt x="1049" y="193"/>
                  </a:cubicBezTo>
                  <a:cubicBezTo>
                    <a:pt x="1050" y="193"/>
                    <a:pt x="1050" y="193"/>
                    <a:pt x="1050" y="193"/>
                  </a:cubicBezTo>
                  <a:close/>
                  <a:moveTo>
                    <a:pt x="885" y="348"/>
                  </a:moveTo>
                  <a:cubicBezTo>
                    <a:pt x="886" y="348"/>
                    <a:pt x="886" y="348"/>
                    <a:pt x="886" y="348"/>
                  </a:cubicBezTo>
                  <a:cubicBezTo>
                    <a:pt x="886" y="347"/>
                    <a:pt x="886" y="347"/>
                    <a:pt x="886" y="347"/>
                  </a:cubicBezTo>
                  <a:cubicBezTo>
                    <a:pt x="885" y="347"/>
                    <a:pt x="885" y="347"/>
                    <a:pt x="885" y="347"/>
                  </a:cubicBezTo>
                  <a:cubicBezTo>
                    <a:pt x="885" y="348"/>
                    <a:pt x="885" y="348"/>
                    <a:pt x="885" y="348"/>
                  </a:cubicBezTo>
                  <a:close/>
                  <a:moveTo>
                    <a:pt x="902" y="358"/>
                  </a:moveTo>
                  <a:cubicBezTo>
                    <a:pt x="903" y="357"/>
                    <a:pt x="903" y="357"/>
                    <a:pt x="903" y="357"/>
                  </a:cubicBezTo>
                  <a:cubicBezTo>
                    <a:pt x="901" y="356"/>
                    <a:pt x="901" y="356"/>
                    <a:pt x="901" y="356"/>
                  </a:cubicBezTo>
                  <a:cubicBezTo>
                    <a:pt x="900" y="356"/>
                    <a:pt x="900" y="356"/>
                    <a:pt x="900" y="356"/>
                  </a:cubicBezTo>
                  <a:cubicBezTo>
                    <a:pt x="901" y="358"/>
                    <a:pt x="901" y="358"/>
                    <a:pt x="901" y="358"/>
                  </a:cubicBezTo>
                  <a:cubicBezTo>
                    <a:pt x="902" y="358"/>
                    <a:pt x="902" y="358"/>
                    <a:pt x="902" y="358"/>
                  </a:cubicBezTo>
                  <a:close/>
                  <a:moveTo>
                    <a:pt x="927" y="309"/>
                  </a:moveTo>
                  <a:cubicBezTo>
                    <a:pt x="927" y="310"/>
                    <a:pt x="927" y="310"/>
                    <a:pt x="927" y="310"/>
                  </a:cubicBezTo>
                  <a:cubicBezTo>
                    <a:pt x="927" y="311"/>
                    <a:pt x="927" y="311"/>
                    <a:pt x="927" y="311"/>
                  </a:cubicBezTo>
                  <a:cubicBezTo>
                    <a:pt x="928" y="311"/>
                    <a:pt x="928" y="311"/>
                    <a:pt x="928" y="311"/>
                  </a:cubicBezTo>
                  <a:cubicBezTo>
                    <a:pt x="928" y="310"/>
                    <a:pt x="928" y="310"/>
                    <a:pt x="928" y="310"/>
                  </a:cubicBezTo>
                  <a:cubicBezTo>
                    <a:pt x="928" y="309"/>
                    <a:pt x="928" y="309"/>
                    <a:pt x="928" y="309"/>
                  </a:cubicBezTo>
                  <a:cubicBezTo>
                    <a:pt x="927" y="308"/>
                    <a:pt x="927" y="308"/>
                    <a:pt x="927" y="308"/>
                  </a:cubicBezTo>
                  <a:cubicBezTo>
                    <a:pt x="927" y="309"/>
                    <a:pt x="927" y="309"/>
                    <a:pt x="927" y="309"/>
                  </a:cubicBezTo>
                  <a:close/>
                  <a:moveTo>
                    <a:pt x="926" y="307"/>
                  </a:moveTo>
                  <a:cubicBezTo>
                    <a:pt x="927" y="308"/>
                    <a:pt x="927" y="308"/>
                    <a:pt x="927" y="308"/>
                  </a:cubicBezTo>
                  <a:cubicBezTo>
                    <a:pt x="927" y="307"/>
                    <a:pt x="927" y="307"/>
                    <a:pt x="927" y="307"/>
                  </a:cubicBezTo>
                  <a:cubicBezTo>
                    <a:pt x="926" y="307"/>
                    <a:pt x="926" y="307"/>
                    <a:pt x="926" y="307"/>
                  </a:cubicBezTo>
                  <a:close/>
                  <a:moveTo>
                    <a:pt x="899" y="360"/>
                  </a:moveTo>
                  <a:cubicBezTo>
                    <a:pt x="899" y="360"/>
                    <a:pt x="899" y="360"/>
                    <a:pt x="900" y="360"/>
                  </a:cubicBezTo>
                  <a:cubicBezTo>
                    <a:pt x="900" y="360"/>
                    <a:pt x="900" y="360"/>
                    <a:pt x="901" y="360"/>
                  </a:cubicBezTo>
                  <a:cubicBezTo>
                    <a:pt x="901" y="360"/>
                    <a:pt x="901" y="360"/>
                    <a:pt x="901" y="359"/>
                  </a:cubicBezTo>
                  <a:cubicBezTo>
                    <a:pt x="901" y="359"/>
                    <a:pt x="901" y="359"/>
                    <a:pt x="900" y="359"/>
                  </a:cubicBezTo>
                  <a:cubicBezTo>
                    <a:pt x="900" y="359"/>
                    <a:pt x="900" y="359"/>
                    <a:pt x="899" y="360"/>
                  </a:cubicBezTo>
                  <a:close/>
                  <a:moveTo>
                    <a:pt x="865" y="296"/>
                  </a:moveTo>
                  <a:cubicBezTo>
                    <a:pt x="865" y="295"/>
                    <a:pt x="865" y="295"/>
                    <a:pt x="865" y="295"/>
                  </a:cubicBezTo>
                  <a:cubicBezTo>
                    <a:pt x="864" y="296"/>
                    <a:pt x="864" y="296"/>
                    <a:pt x="864" y="296"/>
                  </a:cubicBezTo>
                  <a:cubicBezTo>
                    <a:pt x="865" y="296"/>
                    <a:pt x="865" y="296"/>
                    <a:pt x="865" y="296"/>
                  </a:cubicBezTo>
                  <a:close/>
                  <a:moveTo>
                    <a:pt x="875" y="310"/>
                  </a:moveTo>
                  <a:cubicBezTo>
                    <a:pt x="875" y="310"/>
                    <a:pt x="875" y="310"/>
                    <a:pt x="874" y="309"/>
                  </a:cubicBezTo>
                  <a:cubicBezTo>
                    <a:pt x="874" y="309"/>
                    <a:pt x="874" y="309"/>
                    <a:pt x="873" y="309"/>
                  </a:cubicBezTo>
                  <a:cubicBezTo>
                    <a:pt x="873" y="309"/>
                    <a:pt x="873" y="309"/>
                    <a:pt x="872" y="310"/>
                  </a:cubicBezTo>
                  <a:cubicBezTo>
                    <a:pt x="872" y="310"/>
                    <a:pt x="872" y="310"/>
                    <a:pt x="871" y="311"/>
                  </a:cubicBezTo>
                  <a:cubicBezTo>
                    <a:pt x="871" y="311"/>
                    <a:pt x="871" y="311"/>
                    <a:pt x="873" y="311"/>
                  </a:cubicBezTo>
                  <a:cubicBezTo>
                    <a:pt x="873" y="311"/>
                    <a:pt x="873" y="311"/>
                    <a:pt x="874" y="310"/>
                  </a:cubicBezTo>
                  <a:cubicBezTo>
                    <a:pt x="874" y="310"/>
                    <a:pt x="874" y="310"/>
                    <a:pt x="875" y="310"/>
                  </a:cubicBezTo>
                  <a:close/>
                  <a:moveTo>
                    <a:pt x="864" y="294"/>
                  </a:moveTo>
                  <a:cubicBezTo>
                    <a:pt x="864" y="295"/>
                    <a:pt x="864" y="295"/>
                    <a:pt x="864" y="295"/>
                  </a:cubicBezTo>
                  <a:cubicBezTo>
                    <a:pt x="865" y="295"/>
                    <a:pt x="865" y="295"/>
                    <a:pt x="865" y="295"/>
                  </a:cubicBezTo>
                  <a:cubicBezTo>
                    <a:pt x="865" y="294"/>
                    <a:pt x="865" y="294"/>
                    <a:pt x="865" y="294"/>
                  </a:cubicBezTo>
                  <a:cubicBezTo>
                    <a:pt x="864" y="294"/>
                    <a:pt x="864" y="294"/>
                    <a:pt x="864" y="294"/>
                  </a:cubicBezTo>
                  <a:close/>
                  <a:moveTo>
                    <a:pt x="933" y="303"/>
                  </a:moveTo>
                  <a:cubicBezTo>
                    <a:pt x="932" y="303"/>
                    <a:pt x="932" y="303"/>
                    <a:pt x="932" y="303"/>
                  </a:cubicBezTo>
                  <a:cubicBezTo>
                    <a:pt x="932" y="304"/>
                    <a:pt x="932" y="304"/>
                    <a:pt x="932" y="304"/>
                  </a:cubicBezTo>
                  <a:cubicBezTo>
                    <a:pt x="933" y="304"/>
                    <a:pt x="933" y="304"/>
                    <a:pt x="933" y="304"/>
                  </a:cubicBezTo>
                  <a:cubicBezTo>
                    <a:pt x="933" y="303"/>
                    <a:pt x="933" y="303"/>
                    <a:pt x="933" y="303"/>
                  </a:cubicBezTo>
                  <a:close/>
                  <a:moveTo>
                    <a:pt x="880" y="348"/>
                  </a:moveTo>
                  <a:cubicBezTo>
                    <a:pt x="879" y="348"/>
                    <a:pt x="879" y="348"/>
                    <a:pt x="879" y="348"/>
                  </a:cubicBezTo>
                  <a:cubicBezTo>
                    <a:pt x="879" y="349"/>
                    <a:pt x="879" y="349"/>
                    <a:pt x="879" y="349"/>
                  </a:cubicBezTo>
                  <a:cubicBezTo>
                    <a:pt x="880" y="349"/>
                    <a:pt x="880" y="349"/>
                    <a:pt x="880" y="349"/>
                  </a:cubicBezTo>
                  <a:cubicBezTo>
                    <a:pt x="880" y="348"/>
                    <a:pt x="880" y="348"/>
                    <a:pt x="880" y="348"/>
                  </a:cubicBezTo>
                  <a:close/>
                  <a:moveTo>
                    <a:pt x="889" y="347"/>
                  </a:moveTo>
                  <a:cubicBezTo>
                    <a:pt x="888" y="347"/>
                    <a:pt x="888" y="347"/>
                    <a:pt x="888" y="347"/>
                  </a:cubicBezTo>
                  <a:cubicBezTo>
                    <a:pt x="888" y="348"/>
                    <a:pt x="888" y="348"/>
                    <a:pt x="888" y="348"/>
                  </a:cubicBezTo>
                  <a:cubicBezTo>
                    <a:pt x="889" y="348"/>
                    <a:pt x="889" y="348"/>
                    <a:pt x="889" y="348"/>
                  </a:cubicBezTo>
                  <a:cubicBezTo>
                    <a:pt x="889" y="347"/>
                    <a:pt x="889" y="347"/>
                    <a:pt x="889" y="347"/>
                  </a:cubicBezTo>
                  <a:close/>
                  <a:moveTo>
                    <a:pt x="892" y="355"/>
                  </a:moveTo>
                  <a:cubicBezTo>
                    <a:pt x="892" y="356"/>
                    <a:pt x="892" y="356"/>
                    <a:pt x="892" y="356"/>
                  </a:cubicBezTo>
                  <a:cubicBezTo>
                    <a:pt x="893" y="356"/>
                    <a:pt x="893" y="356"/>
                    <a:pt x="893" y="356"/>
                  </a:cubicBezTo>
                  <a:cubicBezTo>
                    <a:pt x="893" y="355"/>
                    <a:pt x="893" y="355"/>
                    <a:pt x="893" y="355"/>
                  </a:cubicBezTo>
                  <a:cubicBezTo>
                    <a:pt x="894" y="355"/>
                    <a:pt x="894" y="355"/>
                    <a:pt x="894" y="355"/>
                  </a:cubicBezTo>
                  <a:cubicBezTo>
                    <a:pt x="893" y="354"/>
                    <a:pt x="893" y="354"/>
                    <a:pt x="893" y="354"/>
                  </a:cubicBezTo>
                  <a:cubicBezTo>
                    <a:pt x="892" y="355"/>
                    <a:pt x="892" y="355"/>
                    <a:pt x="892" y="355"/>
                  </a:cubicBezTo>
                  <a:close/>
                  <a:moveTo>
                    <a:pt x="1027" y="217"/>
                  </a:moveTo>
                  <a:cubicBezTo>
                    <a:pt x="1026" y="216"/>
                    <a:pt x="1026" y="216"/>
                    <a:pt x="1026" y="216"/>
                  </a:cubicBezTo>
                  <a:cubicBezTo>
                    <a:pt x="1025" y="216"/>
                    <a:pt x="1025" y="216"/>
                    <a:pt x="1025" y="216"/>
                  </a:cubicBezTo>
                  <a:cubicBezTo>
                    <a:pt x="1024" y="216"/>
                    <a:pt x="1024" y="216"/>
                    <a:pt x="1024" y="216"/>
                  </a:cubicBezTo>
                  <a:cubicBezTo>
                    <a:pt x="1023" y="215"/>
                    <a:pt x="1023" y="215"/>
                    <a:pt x="1023" y="215"/>
                  </a:cubicBezTo>
                  <a:cubicBezTo>
                    <a:pt x="1022" y="216"/>
                    <a:pt x="1022" y="216"/>
                    <a:pt x="1022" y="216"/>
                  </a:cubicBezTo>
                  <a:cubicBezTo>
                    <a:pt x="1022" y="217"/>
                    <a:pt x="1022" y="217"/>
                    <a:pt x="1022" y="217"/>
                  </a:cubicBezTo>
                  <a:cubicBezTo>
                    <a:pt x="1023" y="217"/>
                    <a:pt x="1023" y="217"/>
                    <a:pt x="1023" y="217"/>
                  </a:cubicBezTo>
                  <a:cubicBezTo>
                    <a:pt x="1023" y="218"/>
                    <a:pt x="1023" y="218"/>
                    <a:pt x="1023" y="218"/>
                  </a:cubicBezTo>
                  <a:cubicBezTo>
                    <a:pt x="1023" y="220"/>
                    <a:pt x="1023" y="220"/>
                    <a:pt x="1023" y="220"/>
                  </a:cubicBezTo>
                  <a:cubicBezTo>
                    <a:pt x="1024" y="221"/>
                    <a:pt x="1024" y="221"/>
                    <a:pt x="1024" y="221"/>
                  </a:cubicBezTo>
                  <a:cubicBezTo>
                    <a:pt x="1026" y="221"/>
                    <a:pt x="1026" y="221"/>
                    <a:pt x="1026" y="221"/>
                  </a:cubicBezTo>
                  <a:cubicBezTo>
                    <a:pt x="1027" y="223"/>
                    <a:pt x="1027" y="223"/>
                    <a:pt x="1027" y="223"/>
                  </a:cubicBezTo>
                  <a:cubicBezTo>
                    <a:pt x="1028" y="224"/>
                    <a:pt x="1028" y="224"/>
                    <a:pt x="1028" y="224"/>
                  </a:cubicBezTo>
                  <a:cubicBezTo>
                    <a:pt x="1029" y="224"/>
                    <a:pt x="1029" y="224"/>
                    <a:pt x="1029" y="224"/>
                  </a:cubicBezTo>
                  <a:cubicBezTo>
                    <a:pt x="1030" y="225"/>
                    <a:pt x="1030" y="225"/>
                    <a:pt x="1030" y="225"/>
                  </a:cubicBezTo>
                  <a:cubicBezTo>
                    <a:pt x="1031" y="226"/>
                    <a:pt x="1031" y="226"/>
                    <a:pt x="1031" y="226"/>
                  </a:cubicBezTo>
                  <a:cubicBezTo>
                    <a:pt x="1032" y="225"/>
                    <a:pt x="1032" y="225"/>
                    <a:pt x="1032" y="225"/>
                  </a:cubicBezTo>
                  <a:cubicBezTo>
                    <a:pt x="1032" y="224"/>
                    <a:pt x="1032" y="224"/>
                    <a:pt x="1032" y="224"/>
                  </a:cubicBezTo>
                  <a:cubicBezTo>
                    <a:pt x="1031" y="223"/>
                    <a:pt x="1031" y="223"/>
                    <a:pt x="1031" y="223"/>
                  </a:cubicBezTo>
                  <a:cubicBezTo>
                    <a:pt x="1030" y="222"/>
                    <a:pt x="1030" y="222"/>
                    <a:pt x="1030" y="222"/>
                  </a:cubicBezTo>
                  <a:cubicBezTo>
                    <a:pt x="1029" y="221"/>
                    <a:pt x="1029" y="221"/>
                    <a:pt x="1029" y="221"/>
                  </a:cubicBezTo>
                  <a:cubicBezTo>
                    <a:pt x="1030" y="220"/>
                    <a:pt x="1030" y="220"/>
                    <a:pt x="1030" y="220"/>
                  </a:cubicBezTo>
                  <a:cubicBezTo>
                    <a:pt x="1030" y="221"/>
                    <a:pt x="1030" y="221"/>
                    <a:pt x="1030" y="221"/>
                  </a:cubicBezTo>
                  <a:cubicBezTo>
                    <a:pt x="1031" y="221"/>
                    <a:pt x="1031" y="221"/>
                    <a:pt x="1031" y="221"/>
                  </a:cubicBezTo>
                  <a:cubicBezTo>
                    <a:pt x="1033" y="222"/>
                    <a:pt x="1033" y="222"/>
                    <a:pt x="1033" y="222"/>
                  </a:cubicBezTo>
                  <a:cubicBezTo>
                    <a:pt x="1033" y="220"/>
                    <a:pt x="1033" y="220"/>
                    <a:pt x="1033" y="220"/>
                  </a:cubicBezTo>
                  <a:cubicBezTo>
                    <a:pt x="1030" y="219"/>
                    <a:pt x="1030" y="219"/>
                    <a:pt x="1030" y="219"/>
                  </a:cubicBezTo>
                  <a:cubicBezTo>
                    <a:pt x="1029" y="217"/>
                    <a:pt x="1029" y="217"/>
                    <a:pt x="1029" y="217"/>
                  </a:cubicBezTo>
                  <a:cubicBezTo>
                    <a:pt x="1028" y="217"/>
                    <a:pt x="1028" y="217"/>
                    <a:pt x="1028" y="217"/>
                  </a:cubicBezTo>
                  <a:cubicBezTo>
                    <a:pt x="1027" y="217"/>
                    <a:pt x="1027" y="217"/>
                    <a:pt x="1027" y="217"/>
                  </a:cubicBezTo>
                  <a:close/>
                  <a:moveTo>
                    <a:pt x="894" y="352"/>
                  </a:moveTo>
                  <a:cubicBezTo>
                    <a:pt x="894" y="352"/>
                    <a:pt x="894" y="352"/>
                    <a:pt x="894" y="353"/>
                  </a:cubicBezTo>
                  <a:cubicBezTo>
                    <a:pt x="894" y="353"/>
                    <a:pt x="894" y="353"/>
                    <a:pt x="895" y="352"/>
                  </a:cubicBezTo>
                  <a:cubicBezTo>
                    <a:pt x="895" y="352"/>
                    <a:pt x="895" y="352"/>
                    <a:pt x="895" y="351"/>
                  </a:cubicBezTo>
                  <a:cubicBezTo>
                    <a:pt x="895" y="351"/>
                    <a:pt x="895" y="351"/>
                    <a:pt x="894" y="351"/>
                  </a:cubicBezTo>
                  <a:cubicBezTo>
                    <a:pt x="894" y="351"/>
                    <a:pt x="894" y="351"/>
                    <a:pt x="894" y="352"/>
                  </a:cubicBezTo>
                  <a:close/>
                  <a:moveTo>
                    <a:pt x="871" y="317"/>
                  </a:moveTo>
                  <a:cubicBezTo>
                    <a:pt x="871" y="317"/>
                    <a:pt x="871" y="317"/>
                    <a:pt x="870" y="316"/>
                  </a:cubicBezTo>
                  <a:cubicBezTo>
                    <a:pt x="870" y="316"/>
                    <a:pt x="870" y="316"/>
                    <a:pt x="870" y="317"/>
                  </a:cubicBezTo>
                  <a:cubicBezTo>
                    <a:pt x="870" y="317"/>
                    <a:pt x="870" y="317"/>
                    <a:pt x="871" y="317"/>
                  </a:cubicBezTo>
                  <a:close/>
                  <a:moveTo>
                    <a:pt x="914" y="330"/>
                  </a:moveTo>
                  <a:cubicBezTo>
                    <a:pt x="914" y="331"/>
                    <a:pt x="914" y="331"/>
                    <a:pt x="914" y="331"/>
                  </a:cubicBezTo>
                  <a:cubicBezTo>
                    <a:pt x="915" y="331"/>
                    <a:pt x="915" y="331"/>
                    <a:pt x="915" y="331"/>
                  </a:cubicBezTo>
                  <a:cubicBezTo>
                    <a:pt x="916" y="331"/>
                    <a:pt x="916" y="331"/>
                    <a:pt x="916" y="331"/>
                  </a:cubicBezTo>
                  <a:cubicBezTo>
                    <a:pt x="916" y="330"/>
                    <a:pt x="916" y="330"/>
                    <a:pt x="916" y="330"/>
                  </a:cubicBezTo>
                  <a:cubicBezTo>
                    <a:pt x="915" y="330"/>
                    <a:pt x="915" y="330"/>
                    <a:pt x="915" y="330"/>
                  </a:cubicBezTo>
                  <a:cubicBezTo>
                    <a:pt x="914" y="330"/>
                    <a:pt x="914" y="330"/>
                    <a:pt x="914" y="330"/>
                  </a:cubicBezTo>
                  <a:close/>
                  <a:moveTo>
                    <a:pt x="917" y="326"/>
                  </a:moveTo>
                  <a:cubicBezTo>
                    <a:pt x="917" y="326"/>
                    <a:pt x="917" y="326"/>
                    <a:pt x="918" y="326"/>
                  </a:cubicBezTo>
                  <a:cubicBezTo>
                    <a:pt x="918" y="326"/>
                    <a:pt x="918" y="326"/>
                    <a:pt x="919" y="326"/>
                  </a:cubicBezTo>
                  <a:cubicBezTo>
                    <a:pt x="919" y="326"/>
                    <a:pt x="919" y="326"/>
                    <a:pt x="919" y="325"/>
                  </a:cubicBezTo>
                  <a:cubicBezTo>
                    <a:pt x="919" y="325"/>
                    <a:pt x="919" y="325"/>
                    <a:pt x="918" y="325"/>
                  </a:cubicBezTo>
                  <a:cubicBezTo>
                    <a:pt x="918" y="325"/>
                    <a:pt x="918" y="325"/>
                    <a:pt x="917" y="324"/>
                  </a:cubicBezTo>
                  <a:cubicBezTo>
                    <a:pt x="917" y="324"/>
                    <a:pt x="917" y="324"/>
                    <a:pt x="916" y="324"/>
                  </a:cubicBezTo>
                  <a:cubicBezTo>
                    <a:pt x="916" y="324"/>
                    <a:pt x="916" y="324"/>
                    <a:pt x="916" y="325"/>
                  </a:cubicBezTo>
                  <a:cubicBezTo>
                    <a:pt x="916" y="325"/>
                    <a:pt x="916" y="325"/>
                    <a:pt x="917" y="326"/>
                  </a:cubicBezTo>
                  <a:close/>
                  <a:moveTo>
                    <a:pt x="896" y="357"/>
                  </a:moveTo>
                  <a:cubicBezTo>
                    <a:pt x="896" y="357"/>
                    <a:pt x="896" y="357"/>
                    <a:pt x="897" y="357"/>
                  </a:cubicBezTo>
                  <a:cubicBezTo>
                    <a:pt x="897" y="357"/>
                    <a:pt x="897" y="357"/>
                    <a:pt x="897" y="356"/>
                  </a:cubicBezTo>
                  <a:cubicBezTo>
                    <a:pt x="897" y="356"/>
                    <a:pt x="897" y="356"/>
                    <a:pt x="897" y="355"/>
                  </a:cubicBezTo>
                  <a:cubicBezTo>
                    <a:pt x="897" y="355"/>
                    <a:pt x="897" y="355"/>
                    <a:pt x="896" y="356"/>
                  </a:cubicBezTo>
                  <a:cubicBezTo>
                    <a:pt x="896" y="356"/>
                    <a:pt x="896" y="356"/>
                    <a:pt x="896" y="357"/>
                  </a:cubicBezTo>
                  <a:close/>
                  <a:moveTo>
                    <a:pt x="947" y="300"/>
                  </a:moveTo>
                  <a:cubicBezTo>
                    <a:pt x="948" y="301"/>
                    <a:pt x="948" y="301"/>
                    <a:pt x="948" y="301"/>
                  </a:cubicBezTo>
                  <a:cubicBezTo>
                    <a:pt x="948" y="300"/>
                    <a:pt x="948" y="300"/>
                    <a:pt x="948" y="300"/>
                  </a:cubicBezTo>
                  <a:cubicBezTo>
                    <a:pt x="948" y="299"/>
                    <a:pt x="948" y="299"/>
                    <a:pt x="948" y="299"/>
                  </a:cubicBezTo>
                  <a:cubicBezTo>
                    <a:pt x="947" y="299"/>
                    <a:pt x="947" y="299"/>
                    <a:pt x="947" y="299"/>
                  </a:cubicBezTo>
                  <a:cubicBezTo>
                    <a:pt x="947" y="300"/>
                    <a:pt x="947" y="300"/>
                    <a:pt x="947" y="300"/>
                  </a:cubicBezTo>
                  <a:close/>
                  <a:moveTo>
                    <a:pt x="944" y="297"/>
                  </a:moveTo>
                  <a:cubicBezTo>
                    <a:pt x="943" y="298"/>
                    <a:pt x="943" y="298"/>
                    <a:pt x="943" y="298"/>
                  </a:cubicBezTo>
                  <a:cubicBezTo>
                    <a:pt x="943" y="299"/>
                    <a:pt x="943" y="299"/>
                    <a:pt x="943" y="299"/>
                  </a:cubicBezTo>
                  <a:cubicBezTo>
                    <a:pt x="942" y="300"/>
                    <a:pt x="942" y="300"/>
                    <a:pt x="942" y="300"/>
                  </a:cubicBezTo>
                  <a:cubicBezTo>
                    <a:pt x="943" y="300"/>
                    <a:pt x="943" y="300"/>
                    <a:pt x="943" y="300"/>
                  </a:cubicBezTo>
                  <a:cubicBezTo>
                    <a:pt x="943" y="301"/>
                    <a:pt x="943" y="301"/>
                    <a:pt x="943" y="301"/>
                  </a:cubicBezTo>
                  <a:cubicBezTo>
                    <a:pt x="944" y="301"/>
                    <a:pt x="944" y="301"/>
                    <a:pt x="944" y="301"/>
                  </a:cubicBezTo>
                  <a:cubicBezTo>
                    <a:pt x="945" y="300"/>
                    <a:pt x="945" y="300"/>
                    <a:pt x="945" y="300"/>
                  </a:cubicBezTo>
                  <a:cubicBezTo>
                    <a:pt x="946" y="300"/>
                    <a:pt x="946" y="300"/>
                    <a:pt x="946" y="300"/>
                  </a:cubicBezTo>
                  <a:cubicBezTo>
                    <a:pt x="945" y="298"/>
                    <a:pt x="945" y="298"/>
                    <a:pt x="945" y="298"/>
                  </a:cubicBezTo>
                  <a:cubicBezTo>
                    <a:pt x="944" y="297"/>
                    <a:pt x="944" y="297"/>
                    <a:pt x="944" y="297"/>
                  </a:cubicBezTo>
                  <a:close/>
                  <a:moveTo>
                    <a:pt x="909" y="349"/>
                  </a:moveTo>
                  <a:cubicBezTo>
                    <a:pt x="908" y="348"/>
                    <a:pt x="908" y="348"/>
                    <a:pt x="908" y="348"/>
                  </a:cubicBezTo>
                  <a:cubicBezTo>
                    <a:pt x="908" y="349"/>
                    <a:pt x="908" y="349"/>
                    <a:pt x="908" y="349"/>
                  </a:cubicBezTo>
                  <a:cubicBezTo>
                    <a:pt x="909" y="349"/>
                    <a:pt x="909" y="349"/>
                    <a:pt x="909" y="349"/>
                  </a:cubicBezTo>
                  <a:close/>
                  <a:moveTo>
                    <a:pt x="836" y="120"/>
                  </a:moveTo>
                  <a:cubicBezTo>
                    <a:pt x="835" y="119"/>
                    <a:pt x="835" y="119"/>
                    <a:pt x="835" y="119"/>
                  </a:cubicBezTo>
                  <a:cubicBezTo>
                    <a:pt x="834" y="119"/>
                    <a:pt x="834" y="119"/>
                    <a:pt x="834" y="119"/>
                  </a:cubicBezTo>
                  <a:cubicBezTo>
                    <a:pt x="835" y="120"/>
                    <a:pt x="835" y="120"/>
                    <a:pt x="835" y="120"/>
                  </a:cubicBezTo>
                  <a:cubicBezTo>
                    <a:pt x="836" y="120"/>
                    <a:pt x="836" y="120"/>
                    <a:pt x="836" y="120"/>
                  </a:cubicBezTo>
                  <a:close/>
                  <a:moveTo>
                    <a:pt x="874" y="170"/>
                  </a:moveTo>
                  <a:cubicBezTo>
                    <a:pt x="873" y="170"/>
                    <a:pt x="873" y="170"/>
                    <a:pt x="873" y="170"/>
                  </a:cubicBezTo>
                  <a:cubicBezTo>
                    <a:pt x="873" y="171"/>
                    <a:pt x="873" y="171"/>
                    <a:pt x="873" y="171"/>
                  </a:cubicBezTo>
                  <a:cubicBezTo>
                    <a:pt x="874" y="171"/>
                    <a:pt x="874" y="171"/>
                    <a:pt x="874" y="171"/>
                  </a:cubicBezTo>
                  <a:cubicBezTo>
                    <a:pt x="874" y="170"/>
                    <a:pt x="874" y="170"/>
                    <a:pt x="874" y="170"/>
                  </a:cubicBezTo>
                  <a:close/>
                  <a:moveTo>
                    <a:pt x="1062" y="119"/>
                  </a:moveTo>
                  <a:cubicBezTo>
                    <a:pt x="1062" y="120"/>
                    <a:pt x="1062" y="120"/>
                    <a:pt x="1062" y="120"/>
                  </a:cubicBezTo>
                  <a:cubicBezTo>
                    <a:pt x="1061" y="121"/>
                    <a:pt x="1061" y="121"/>
                    <a:pt x="1061" y="121"/>
                  </a:cubicBezTo>
                  <a:cubicBezTo>
                    <a:pt x="1062" y="123"/>
                    <a:pt x="1062" y="123"/>
                    <a:pt x="1062" y="123"/>
                  </a:cubicBezTo>
                  <a:cubicBezTo>
                    <a:pt x="1063" y="122"/>
                    <a:pt x="1063" y="122"/>
                    <a:pt x="1063" y="122"/>
                  </a:cubicBezTo>
                  <a:cubicBezTo>
                    <a:pt x="1063" y="121"/>
                    <a:pt x="1063" y="121"/>
                    <a:pt x="1063" y="121"/>
                  </a:cubicBezTo>
                  <a:cubicBezTo>
                    <a:pt x="1063" y="119"/>
                    <a:pt x="1063" y="119"/>
                    <a:pt x="1063" y="119"/>
                  </a:cubicBezTo>
                  <a:cubicBezTo>
                    <a:pt x="1064" y="118"/>
                    <a:pt x="1064" y="118"/>
                    <a:pt x="1064" y="118"/>
                  </a:cubicBezTo>
                  <a:cubicBezTo>
                    <a:pt x="1063" y="118"/>
                    <a:pt x="1063" y="118"/>
                    <a:pt x="1063" y="118"/>
                  </a:cubicBezTo>
                  <a:cubicBezTo>
                    <a:pt x="1062" y="119"/>
                    <a:pt x="1062" y="119"/>
                    <a:pt x="1062" y="119"/>
                  </a:cubicBezTo>
                  <a:close/>
                  <a:moveTo>
                    <a:pt x="876" y="177"/>
                  </a:moveTo>
                  <a:cubicBezTo>
                    <a:pt x="875" y="177"/>
                    <a:pt x="875" y="177"/>
                    <a:pt x="875" y="177"/>
                  </a:cubicBezTo>
                  <a:cubicBezTo>
                    <a:pt x="875" y="178"/>
                    <a:pt x="875" y="178"/>
                    <a:pt x="875" y="178"/>
                  </a:cubicBezTo>
                  <a:cubicBezTo>
                    <a:pt x="876" y="178"/>
                    <a:pt x="876" y="178"/>
                    <a:pt x="876" y="178"/>
                  </a:cubicBezTo>
                  <a:cubicBezTo>
                    <a:pt x="876" y="177"/>
                    <a:pt x="876" y="177"/>
                    <a:pt x="876" y="177"/>
                  </a:cubicBezTo>
                  <a:close/>
                  <a:moveTo>
                    <a:pt x="831" y="118"/>
                  </a:moveTo>
                  <a:cubicBezTo>
                    <a:pt x="832" y="119"/>
                    <a:pt x="832" y="119"/>
                    <a:pt x="832" y="119"/>
                  </a:cubicBezTo>
                  <a:cubicBezTo>
                    <a:pt x="834" y="119"/>
                    <a:pt x="834" y="119"/>
                    <a:pt x="834" y="119"/>
                  </a:cubicBezTo>
                  <a:cubicBezTo>
                    <a:pt x="833" y="117"/>
                    <a:pt x="833" y="117"/>
                    <a:pt x="833" y="117"/>
                  </a:cubicBezTo>
                  <a:cubicBezTo>
                    <a:pt x="832" y="118"/>
                    <a:pt x="832" y="118"/>
                    <a:pt x="832" y="118"/>
                  </a:cubicBezTo>
                  <a:cubicBezTo>
                    <a:pt x="832" y="117"/>
                    <a:pt x="832" y="117"/>
                    <a:pt x="832" y="117"/>
                  </a:cubicBezTo>
                  <a:cubicBezTo>
                    <a:pt x="831" y="118"/>
                    <a:pt x="831" y="118"/>
                    <a:pt x="831" y="118"/>
                  </a:cubicBezTo>
                  <a:close/>
                  <a:moveTo>
                    <a:pt x="873" y="203"/>
                  </a:moveTo>
                  <a:cubicBezTo>
                    <a:pt x="874" y="203"/>
                    <a:pt x="874" y="203"/>
                    <a:pt x="874" y="203"/>
                  </a:cubicBezTo>
                  <a:cubicBezTo>
                    <a:pt x="874" y="202"/>
                    <a:pt x="874" y="202"/>
                    <a:pt x="874" y="202"/>
                  </a:cubicBezTo>
                  <a:cubicBezTo>
                    <a:pt x="873" y="202"/>
                    <a:pt x="873" y="202"/>
                    <a:pt x="873" y="202"/>
                  </a:cubicBezTo>
                  <a:cubicBezTo>
                    <a:pt x="873" y="203"/>
                    <a:pt x="873" y="203"/>
                    <a:pt x="873" y="203"/>
                  </a:cubicBezTo>
                  <a:close/>
                  <a:moveTo>
                    <a:pt x="874" y="205"/>
                  </a:moveTo>
                  <a:cubicBezTo>
                    <a:pt x="875" y="205"/>
                    <a:pt x="875" y="205"/>
                    <a:pt x="875" y="205"/>
                  </a:cubicBezTo>
                  <a:cubicBezTo>
                    <a:pt x="877" y="204"/>
                    <a:pt x="877" y="204"/>
                    <a:pt x="877" y="204"/>
                  </a:cubicBezTo>
                  <a:cubicBezTo>
                    <a:pt x="878" y="203"/>
                    <a:pt x="878" y="203"/>
                    <a:pt x="878" y="203"/>
                  </a:cubicBezTo>
                  <a:cubicBezTo>
                    <a:pt x="878" y="202"/>
                    <a:pt x="878" y="202"/>
                    <a:pt x="878" y="202"/>
                  </a:cubicBezTo>
                  <a:cubicBezTo>
                    <a:pt x="877" y="202"/>
                    <a:pt x="877" y="202"/>
                    <a:pt x="877" y="202"/>
                  </a:cubicBezTo>
                  <a:cubicBezTo>
                    <a:pt x="876" y="203"/>
                    <a:pt x="876" y="203"/>
                    <a:pt x="876" y="203"/>
                  </a:cubicBezTo>
                  <a:cubicBezTo>
                    <a:pt x="875" y="203"/>
                    <a:pt x="875" y="203"/>
                    <a:pt x="875" y="203"/>
                  </a:cubicBezTo>
                  <a:cubicBezTo>
                    <a:pt x="875" y="204"/>
                    <a:pt x="875" y="204"/>
                    <a:pt x="875" y="204"/>
                  </a:cubicBezTo>
                  <a:cubicBezTo>
                    <a:pt x="874" y="204"/>
                    <a:pt x="874" y="204"/>
                    <a:pt x="874" y="204"/>
                  </a:cubicBezTo>
                  <a:cubicBezTo>
                    <a:pt x="874" y="205"/>
                    <a:pt x="874" y="205"/>
                    <a:pt x="874" y="205"/>
                  </a:cubicBezTo>
                  <a:close/>
                  <a:moveTo>
                    <a:pt x="878" y="205"/>
                  </a:moveTo>
                  <a:cubicBezTo>
                    <a:pt x="878" y="204"/>
                    <a:pt x="878" y="204"/>
                    <a:pt x="878" y="204"/>
                  </a:cubicBezTo>
                  <a:cubicBezTo>
                    <a:pt x="877" y="205"/>
                    <a:pt x="877" y="205"/>
                    <a:pt x="877" y="205"/>
                  </a:cubicBezTo>
                  <a:cubicBezTo>
                    <a:pt x="878" y="205"/>
                    <a:pt x="878" y="205"/>
                    <a:pt x="878" y="205"/>
                  </a:cubicBezTo>
                  <a:close/>
                  <a:moveTo>
                    <a:pt x="877" y="206"/>
                  </a:moveTo>
                  <a:cubicBezTo>
                    <a:pt x="877" y="205"/>
                    <a:pt x="877" y="205"/>
                    <a:pt x="877" y="205"/>
                  </a:cubicBezTo>
                  <a:cubicBezTo>
                    <a:pt x="876" y="206"/>
                    <a:pt x="876" y="206"/>
                    <a:pt x="876" y="206"/>
                  </a:cubicBezTo>
                  <a:cubicBezTo>
                    <a:pt x="877" y="206"/>
                    <a:pt x="877" y="206"/>
                    <a:pt x="877" y="206"/>
                  </a:cubicBezTo>
                  <a:close/>
                  <a:moveTo>
                    <a:pt x="878" y="199"/>
                  </a:moveTo>
                  <a:cubicBezTo>
                    <a:pt x="877" y="199"/>
                    <a:pt x="877" y="199"/>
                    <a:pt x="877" y="199"/>
                  </a:cubicBezTo>
                  <a:cubicBezTo>
                    <a:pt x="876" y="200"/>
                    <a:pt x="876" y="200"/>
                    <a:pt x="876" y="200"/>
                  </a:cubicBezTo>
                  <a:cubicBezTo>
                    <a:pt x="877" y="200"/>
                    <a:pt x="877" y="200"/>
                    <a:pt x="877" y="200"/>
                  </a:cubicBezTo>
                  <a:cubicBezTo>
                    <a:pt x="878" y="199"/>
                    <a:pt x="878" y="199"/>
                    <a:pt x="878" y="199"/>
                  </a:cubicBezTo>
                  <a:close/>
                  <a:moveTo>
                    <a:pt x="1038" y="213"/>
                  </a:moveTo>
                  <a:cubicBezTo>
                    <a:pt x="1038" y="212"/>
                    <a:pt x="1038" y="212"/>
                    <a:pt x="1038" y="212"/>
                  </a:cubicBezTo>
                  <a:cubicBezTo>
                    <a:pt x="1037" y="213"/>
                    <a:pt x="1037" y="213"/>
                    <a:pt x="1037" y="213"/>
                  </a:cubicBezTo>
                  <a:cubicBezTo>
                    <a:pt x="1038" y="213"/>
                    <a:pt x="1038" y="213"/>
                    <a:pt x="1038" y="213"/>
                  </a:cubicBezTo>
                  <a:close/>
                  <a:moveTo>
                    <a:pt x="1015" y="241"/>
                  </a:moveTo>
                  <a:cubicBezTo>
                    <a:pt x="1016" y="241"/>
                    <a:pt x="1016" y="241"/>
                    <a:pt x="1016" y="241"/>
                  </a:cubicBezTo>
                  <a:cubicBezTo>
                    <a:pt x="1015" y="240"/>
                    <a:pt x="1015" y="240"/>
                    <a:pt x="1015" y="240"/>
                  </a:cubicBezTo>
                  <a:cubicBezTo>
                    <a:pt x="1015" y="241"/>
                    <a:pt x="1015" y="241"/>
                    <a:pt x="1015" y="241"/>
                  </a:cubicBezTo>
                  <a:close/>
                  <a:moveTo>
                    <a:pt x="1041" y="194"/>
                  </a:moveTo>
                  <a:cubicBezTo>
                    <a:pt x="1039" y="194"/>
                    <a:pt x="1039" y="194"/>
                    <a:pt x="1039" y="194"/>
                  </a:cubicBezTo>
                  <a:cubicBezTo>
                    <a:pt x="1038" y="194"/>
                    <a:pt x="1038" y="194"/>
                    <a:pt x="1038" y="194"/>
                  </a:cubicBezTo>
                  <a:cubicBezTo>
                    <a:pt x="1037" y="196"/>
                    <a:pt x="1037" y="196"/>
                    <a:pt x="1037" y="196"/>
                  </a:cubicBezTo>
                  <a:cubicBezTo>
                    <a:pt x="1037" y="197"/>
                    <a:pt x="1037" y="197"/>
                    <a:pt x="1037" y="197"/>
                  </a:cubicBezTo>
                  <a:cubicBezTo>
                    <a:pt x="1037" y="198"/>
                    <a:pt x="1037" y="198"/>
                    <a:pt x="1037" y="198"/>
                  </a:cubicBezTo>
                  <a:cubicBezTo>
                    <a:pt x="1038" y="198"/>
                    <a:pt x="1038" y="198"/>
                    <a:pt x="1038" y="198"/>
                  </a:cubicBezTo>
                  <a:cubicBezTo>
                    <a:pt x="1040" y="199"/>
                    <a:pt x="1040" y="199"/>
                    <a:pt x="1040" y="199"/>
                  </a:cubicBezTo>
                  <a:cubicBezTo>
                    <a:pt x="1042" y="199"/>
                    <a:pt x="1042" y="199"/>
                    <a:pt x="1042" y="199"/>
                  </a:cubicBezTo>
                  <a:cubicBezTo>
                    <a:pt x="1043" y="199"/>
                    <a:pt x="1043" y="199"/>
                    <a:pt x="1043" y="199"/>
                  </a:cubicBezTo>
                  <a:cubicBezTo>
                    <a:pt x="1043" y="197"/>
                    <a:pt x="1043" y="197"/>
                    <a:pt x="1043" y="197"/>
                  </a:cubicBezTo>
                  <a:cubicBezTo>
                    <a:pt x="1044" y="197"/>
                    <a:pt x="1044" y="197"/>
                    <a:pt x="1044" y="197"/>
                  </a:cubicBezTo>
                  <a:cubicBezTo>
                    <a:pt x="1043" y="195"/>
                    <a:pt x="1043" y="195"/>
                    <a:pt x="1043" y="195"/>
                  </a:cubicBezTo>
                  <a:cubicBezTo>
                    <a:pt x="1041" y="194"/>
                    <a:pt x="1041" y="194"/>
                    <a:pt x="1041" y="194"/>
                  </a:cubicBezTo>
                  <a:close/>
                  <a:moveTo>
                    <a:pt x="1059" y="146"/>
                  </a:moveTo>
                  <a:cubicBezTo>
                    <a:pt x="1059" y="147"/>
                    <a:pt x="1059" y="147"/>
                    <a:pt x="1059" y="147"/>
                  </a:cubicBezTo>
                  <a:cubicBezTo>
                    <a:pt x="1060" y="147"/>
                    <a:pt x="1060" y="147"/>
                    <a:pt x="1060" y="147"/>
                  </a:cubicBezTo>
                  <a:cubicBezTo>
                    <a:pt x="1060" y="146"/>
                    <a:pt x="1060" y="146"/>
                    <a:pt x="1060" y="146"/>
                  </a:cubicBezTo>
                  <a:cubicBezTo>
                    <a:pt x="1060" y="145"/>
                    <a:pt x="1060" y="145"/>
                    <a:pt x="1060" y="145"/>
                  </a:cubicBezTo>
                  <a:cubicBezTo>
                    <a:pt x="1061" y="144"/>
                    <a:pt x="1061" y="144"/>
                    <a:pt x="1061" y="144"/>
                  </a:cubicBezTo>
                  <a:cubicBezTo>
                    <a:pt x="1061" y="143"/>
                    <a:pt x="1061" y="143"/>
                    <a:pt x="1061" y="143"/>
                  </a:cubicBezTo>
                  <a:cubicBezTo>
                    <a:pt x="1059" y="144"/>
                    <a:pt x="1059" y="144"/>
                    <a:pt x="1059" y="144"/>
                  </a:cubicBezTo>
                  <a:cubicBezTo>
                    <a:pt x="1059" y="146"/>
                    <a:pt x="1059" y="146"/>
                    <a:pt x="1059" y="146"/>
                  </a:cubicBezTo>
                  <a:close/>
                  <a:moveTo>
                    <a:pt x="1018" y="211"/>
                  </a:moveTo>
                  <a:cubicBezTo>
                    <a:pt x="1020" y="211"/>
                    <a:pt x="1020" y="211"/>
                    <a:pt x="1020" y="211"/>
                  </a:cubicBezTo>
                  <a:cubicBezTo>
                    <a:pt x="1021" y="212"/>
                    <a:pt x="1021" y="212"/>
                    <a:pt x="1021" y="212"/>
                  </a:cubicBezTo>
                  <a:cubicBezTo>
                    <a:pt x="1023" y="213"/>
                    <a:pt x="1023" y="213"/>
                    <a:pt x="1023" y="213"/>
                  </a:cubicBezTo>
                  <a:cubicBezTo>
                    <a:pt x="1025" y="213"/>
                    <a:pt x="1025" y="213"/>
                    <a:pt x="1025" y="213"/>
                  </a:cubicBezTo>
                  <a:cubicBezTo>
                    <a:pt x="1029" y="213"/>
                    <a:pt x="1029" y="213"/>
                    <a:pt x="1029" y="213"/>
                  </a:cubicBezTo>
                  <a:cubicBezTo>
                    <a:pt x="1027" y="214"/>
                    <a:pt x="1027" y="214"/>
                    <a:pt x="1027" y="214"/>
                  </a:cubicBezTo>
                  <a:cubicBezTo>
                    <a:pt x="1026" y="214"/>
                    <a:pt x="1026" y="214"/>
                    <a:pt x="1026" y="214"/>
                  </a:cubicBezTo>
                  <a:cubicBezTo>
                    <a:pt x="1024" y="214"/>
                    <a:pt x="1024" y="214"/>
                    <a:pt x="1024" y="214"/>
                  </a:cubicBezTo>
                  <a:cubicBezTo>
                    <a:pt x="1023" y="214"/>
                    <a:pt x="1023" y="214"/>
                    <a:pt x="1023" y="214"/>
                  </a:cubicBezTo>
                  <a:cubicBezTo>
                    <a:pt x="1022" y="214"/>
                    <a:pt x="1022" y="214"/>
                    <a:pt x="1022" y="214"/>
                  </a:cubicBezTo>
                  <a:cubicBezTo>
                    <a:pt x="1023" y="215"/>
                    <a:pt x="1023" y="215"/>
                    <a:pt x="1023" y="215"/>
                  </a:cubicBezTo>
                  <a:cubicBezTo>
                    <a:pt x="1025" y="215"/>
                    <a:pt x="1025" y="215"/>
                    <a:pt x="1025" y="215"/>
                  </a:cubicBezTo>
                  <a:cubicBezTo>
                    <a:pt x="1026" y="216"/>
                    <a:pt x="1026" y="216"/>
                    <a:pt x="1026" y="216"/>
                  </a:cubicBezTo>
                  <a:cubicBezTo>
                    <a:pt x="1028" y="216"/>
                    <a:pt x="1028" y="216"/>
                    <a:pt x="1028" y="216"/>
                  </a:cubicBezTo>
                  <a:cubicBezTo>
                    <a:pt x="1029" y="217"/>
                    <a:pt x="1029" y="217"/>
                    <a:pt x="1029" y="217"/>
                  </a:cubicBezTo>
                  <a:cubicBezTo>
                    <a:pt x="1030" y="217"/>
                    <a:pt x="1030" y="217"/>
                    <a:pt x="1030" y="217"/>
                  </a:cubicBezTo>
                  <a:cubicBezTo>
                    <a:pt x="1031" y="217"/>
                    <a:pt x="1031" y="217"/>
                    <a:pt x="1031" y="217"/>
                  </a:cubicBezTo>
                  <a:cubicBezTo>
                    <a:pt x="1031" y="218"/>
                    <a:pt x="1031" y="218"/>
                    <a:pt x="1031" y="218"/>
                  </a:cubicBezTo>
                  <a:cubicBezTo>
                    <a:pt x="1032" y="218"/>
                    <a:pt x="1032" y="218"/>
                    <a:pt x="1032" y="218"/>
                  </a:cubicBezTo>
                  <a:cubicBezTo>
                    <a:pt x="1033" y="218"/>
                    <a:pt x="1033" y="218"/>
                    <a:pt x="1033" y="218"/>
                  </a:cubicBezTo>
                  <a:cubicBezTo>
                    <a:pt x="1034" y="218"/>
                    <a:pt x="1034" y="218"/>
                    <a:pt x="1034" y="218"/>
                  </a:cubicBezTo>
                  <a:cubicBezTo>
                    <a:pt x="1034" y="217"/>
                    <a:pt x="1034" y="217"/>
                    <a:pt x="1034" y="217"/>
                  </a:cubicBezTo>
                  <a:cubicBezTo>
                    <a:pt x="1034" y="216"/>
                    <a:pt x="1034" y="216"/>
                    <a:pt x="1034" y="216"/>
                  </a:cubicBezTo>
                  <a:cubicBezTo>
                    <a:pt x="1035" y="216"/>
                    <a:pt x="1035" y="216"/>
                    <a:pt x="1035" y="216"/>
                  </a:cubicBezTo>
                  <a:cubicBezTo>
                    <a:pt x="1033" y="215"/>
                    <a:pt x="1033" y="215"/>
                    <a:pt x="1033" y="215"/>
                  </a:cubicBezTo>
                  <a:cubicBezTo>
                    <a:pt x="1032" y="214"/>
                    <a:pt x="1032" y="214"/>
                    <a:pt x="1032" y="214"/>
                  </a:cubicBezTo>
                  <a:cubicBezTo>
                    <a:pt x="1030" y="213"/>
                    <a:pt x="1030" y="213"/>
                    <a:pt x="1030" y="213"/>
                  </a:cubicBezTo>
                  <a:cubicBezTo>
                    <a:pt x="1030" y="212"/>
                    <a:pt x="1030" y="212"/>
                    <a:pt x="1030" y="212"/>
                  </a:cubicBezTo>
                  <a:cubicBezTo>
                    <a:pt x="1029" y="212"/>
                    <a:pt x="1029" y="212"/>
                    <a:pt x="1029" y="212"/>
                  </a:cubicBezTo>
                  <a:cubicBezTo>
                    <a:pt x="1026" y="212"/>
                    <a:pt x="1026" y="212"/>
                    <a:pt x="1026" y="212"/>
                  </a:cubicBezTo>
                  <a:cubicBezTo>
                    <a:pt x="1025" y="212"/>
                    <a:pt x="1025" y="212"/>
                    <a:pt x="1025" y="212"/>
                  </a:cubicBezTo>
                  <a:cubicBezTo>
                    <a:pt x="1023" y="211"/>
                    <a:pt x="1023" y="211"/>
                    <a:pt x="1023" y="211"/>
                  </a:cubicBezTo>
                  <a:cubicBezTo>
                    <a:pt x="1022" y="210"/>
                    <a:pt x="1022" y="210"/>
                    <a:pt x="1022" y="210"/>
                  </a:cubicBezTo>
                  <a:cubicBezTo>
                    <a:pt x="1021" y="210"/>
                    <a:pt x="1021" y="210"/>
                    <a:pt x="1021" y="210"/>
                  </a:cubicBezTo>
                  <a:cubicBezTo>
                    <a:pt x="1022" y="209"/>
                    <a:pt x="1022" y="209"/>
                    <a:pt x="1022" y="209"/>
                  </a:cubicBezTo>
                  <a:cubicBezTo>
                    <a:pt x="1023" y="209"/>
                    <a:pt x="1023" y="209"/>
                    <a:pt x="1023" y="209"/>
                  </a:cubicBezTo>
                  <a:cubicBezTo>
                    <a:pt x="1025" y="211"/>
                    <a:pt x="1025" y="211"/>
                    <a:pt x="1025" y="211"/>
                  </a:cubicBezTo>
                  <a:cubicBezTo>
                    <a:pt x="1027" y="211"/>
                    <a:pt x="1027" y="211"/>
                    <a:pt x="1027" y="211"/>
                  </a:cubicBezTo>
                  <a:cubicBezTo>
                    <a:pt x="1028" y="211"/>
                    <a:pt x="1028" y="211"/>
                    <a:pt x="1028" y="211"/>
                  </a:cubicBezTo>
                  <a:cubicBezTo>
                    <a:pt x="1027" y="210"/>
                    <a:pt x="1027" y="210"/>
                    <a:pt x="1027" y="210"/>
                  </a:cubicBezTo>
                  <a:cubicBezTo>
                    <a:pt x="1024" y="208"/>
                    <a:pt x="1024" y="208"/>
                    <a:pt x="1024" y="208"/>
                  </a:cubicBezTo>
                  <a:cubicBezTo>
                    <a:pt x="1021" y="208"/>
                    <a:pt x="1021" y="208"/>
                    <a:pt x="1021" y="208"/>
                  </a:cubicBezTo>
                  <a:cubicBezTo>
                    <a:pt x="1020" y="208"/>
                    <a:pt x="1020" y="208"/>
                    <a:pt x="1020" y="208"/>
                  </a:cubicBezTo>
                  <a:cubicBezTo>
                    <a:pt x="1020" y="209"/>
                    <a:pt x="1020" y="209"/>
                    <a:pt x="1020" y="209"/>
                  </a:cubicBezTo>
                  <a:cubicBezTo>
                    <a:pt x="1018" y="209"/>
                    <a:pt x="1018" y="209"/>
                    <a:pt x="1018" y="209"/>
                  </a:cubicBezTo>
                  <a:cubicBezTo>
                    <a:pt x="1017" y="210"/>
                    <a:pt x="1017" y="210"/>
                    <a:pt x="1017" y="210"/>
                  </a:cubicBezTo>
                  <a:cubicBezTo>
                    <a:pt x="1018" y="211"/>
                    <a:pt x="1018" y="211"/>
                    <a:pt x="1018" y="211"/>
                  </a:cubicBezTo>
                  <a:close/>
                  <a:moveTo>
                    <a:pt x="1055" y="140"/>
                  </a:moveTo>
                  <a:cubicBezTo>
                    <a:pt x="1056" y="139"/>
                    <a:pt x="1056" y="139"/>
                    <a:pt x="1056" y="139"/>
                  </a:cubicBezTo>
                  <a:cubicBezTo>
                    <a:pt x="1056" y="138"/>
                    <a:pt x="1056" y="138"/>
                    <a:pt x="1056" y="138"/>
                  </a:cubicBezTo>
                  <a:cubicBezTo>
                    <a:pt x="1055" y="139"/>
                    <a:pt x="1055" y="139"/>
                    <a:pt x="1055" y="139"/>
                  </a:cubicBezTo>
                  <a:cubicBezTo>
                    <a:pt x="1055" y="140"/>
                    <a:pt x="1055" y="140"/>
                    <a:pt x="1055" y="140"/>
                  </a:cubicBezTo>
                  <a:close/>
                  <a:moveTo>
                    <a:pt x="1057" y="188"/>
                  </a:moveTo>
                  <a:cubicBezTo>
                    <a:pt x="1058" y="187"/>
                    <a:pt x="1058" y="187"/>
                    <a:pt x="1058" y="187"/>
                  </a:cubicBezTo>
                  <a:cubicBezTo>
                    <a:pt x="1058" y="186"/>
                    <a:pt x="1058" y="186"/>
                    <a:pt x="1058" y="186"/>
                  </a:cubicBezTo>
                  <a:cubicBezTo>
                    <a:pt x="1058" y="185"/>
                    <a:pt x="1058" y="185"/>
                    <a:pt x="1058" y="185"/>
                  </a:cubicBezTo>
                  <a:cubicBezTo>
                    <a:pt x="1057" y="184"/>
                    <a:pt x="1057" y="184"/>
                    <a:pt x="1057" y="184"/>
                  </a:cubicBezTo>
                  <a:cubicBezTo>
                    <a:pt x="1057" y="185"/>
                    <a:pt x="1057" y="185"/>
                    <a:pt x="1057" y="185"/>
                  </a:cubicBezTo>
                  <a:cubicBezTo>
                    <a:pt x="1057" y="186"/>
                    <a:pt x="1057" y="186"/>
                    <a:pt x="1057" y="186"/>
                  </a:cubicBezTo>
                  <a:cubicBezTo>
                    <a:pt x="1056" y="185"/>
                    <a:pt x="1056" y="185"/>
                    <a:pt x="1056" y="185"/>
                  </a:cubicBezTo>
                  <a:cubicBezTo>
                    <a:pt x="1056" y="184"/>
                    <a:pt x="1056" y="184"/>
                    <a:pt x="1056" y="184"/>
                  </a:cubicBezTo>
                  <a:cubicBezTo>
                    <a:pt x="1056" y="183"/>
                    <a:pt x="1056" y="183"/>
                    <a:pt x="1056" y="183"/>
                  </a:cubicBezTo>
                  <a:cubicBezTo>
                    <a:pt x="1055" y="182"/>
                    <a:pt x="1055" y="182"/>
                    <a:pt x="1055" y="182"/>
                  </a:cubicBezTo>
                  <a:cubicBezTo>
                    <a:pt x="1056" y="182"/>
                    <a:pt x="1056" y="182"/>
                    <a:pt x="1056" y="182"/>
                  </a:cubicBezTo>
                  <a:cubicBezTo>
                    <a:pt x="1056" y="181"/>
                    <a:pt x="1056" y="181"/>
                    <a:pt x="1056" y="181"/>
                  </a:cubicBezTo>
                  <a:cubicBezTo>
                    <a:pt x="1055" y="180"/>
                    <a:pt x="1055" y="180"/>
                    <a:pt x="1055" y="180"/>
                  </a:cubicBezTo>
                  <a:cubicBezTo>
                    <a:pt x="1054" y="181"/>
                    <a:pt x="1054" y="181"/>
                    <a:pt x="1054" y="181"/>
                  </a:cubicBezTo>
                  <a:cubicBezTo>
                    <a:pt x="1053" y="181"/>
                    <a:pt x="1053" y="181"/>
                    <a:pt x="1053" y="181"/>
                  </a:cubicBezTo>
                  <a:cubicBezTo>
                    <a:pt x="1052" y="181"/>
                    <a:pt x="1052" y="181"/>
                    <a:pt x="1052" y="181"/>
                  </a:cubicBezTo>
                  <a:cubicBezTo>
                    <a:pt x="1052" y="184"/>
                    <a:pt x="1052" y="184"/>
                    <a:pt x="1052" y="184"/>
                  </a:cubicBezTo>
                  <a:cubicBezTo>
                    <a:pt x="1051" y="185"/>
                    <a:pt x="1051" y="185"/>
                    <a:pt x="1051" y="185"/>
                  </a:cubicBezTo>
                  <a:cubicBezTo>
                    <a:pt x="1052" y="186"/>
                    <a:pt x="1052" y="186"/>
                    <a:pt x="1052" y="186"/>
                  </a:cubicBezTo>
                  <a:cubicBezTo>
                    <a:pt x="1053" y="187"/>
                    <a:pt x="1053" y="187"/>
                    <a:pt x="1053" y="187"/>
                  </a:cubicBezTo>
                  <a:cubicBezTo>
                    <a:pt x="1054" y="187"/>
                    <a:pt x="1054" y="187"/>
                    <a:pt x="1054" y="187"/>
                  </a:cubicBezTo>
                  <a:cubicBezTo>
                    <a:pt x="1055" y="187"/>
                    <a:pt x="1055" y="187"/>
                    <a:pt x="1055" y="187"/>
                  </a:cubicBezTo>
                  <a:cubicBezTo>
                    <a:pt x="1056" y="187"/>
                    <a:pt x="1056" y="187"/>
                    <a:pt x="1056" y="187"/>
                  </a:cubicBezTo>
                  <a:cubicBezTo>
                    <a:pt x="1056" y="188"/>
                    <a:pt x="1056" y="188"/>
                    <a:pt x="1056" y="188"/>
                  </a:cubicBezTo>
                  <a:cubicBezTo>
                    <a:pt x="1057" y="188"/>
                    <a:pt x="1057" y="188"/>
                    <a:pt x="1057" y="188"/>
                  </a:cubicBezTo>
                  <a:close/>
                  <a:moveTo>
                    <a:pt x="1043" y="162"/>
                  </a:moveTo>
                  <a:cubicBezTo>
                    <a:pt x="1042" y="162"/>
                    <a:pt x="1042" y="162"/>
                    <a:pt x="1042" y="162"/>
                  </a:cubicBezTo>
                  <a:cubicBezTo>
                    <a:pt x="1043" y="163"/>
                    <a:pt x="1043" y="163"/>
                    <a:pt x="1043" y="163"/>
                  </a:cubicBezTo>
                  <a:cubicBezTo>
                    <a:pt x="1044" y="163"/>
                    <a:pt x="1044" y="163"/>
                    <a:pt x="1044" y="163"/>
                  </a:cubicBezTo>
                  <a:cubicBezTo>
                    <a:pt x="1043" y="162"/>
                    <a:pt x="1043" y="162"/>
                    <a:pt x="1043" y="162"/>
                  </a:cubicBezTo>
                  <a:close/>
                  <a:moveTo>
                    <a:pt x="1046" y="165"/>
                  </a:moveTo>
                  <a:cubicBezTo>
                    <a:pt x="1046" y="164"/>
                    <a:pt x="1046" y="164"/>
                    <a:pt x="1046" y="164"/>
                  </a:cubicBezTo>
                  <a:cubicBezTo>
                    <a:pt x="1044" y="164"/>
                    <a:pt x="1044" y="164"/>
                    <a:pt x="1044" y="164"/>
                  </a:cubicBezTo>
                  <a:cubicBezTo>
                    <a:pt x="1044" y="165"/>
                    <a:pt x="1044" y="165"/>
                    <a:pt x="1044" y="165"/>
                  </a:cubicBezTo>
                  <a:cubicBezTo>
                    <a:pt x="1044" y="166"/>
                    <a:pt x="1044" y="166"/>
                    <a:pt x="1044" y="166"/>
                  </a:cubicBezTo>
                  <a:cubicBezTo>
                    <a:pt x="1045" y="166"/>
                    <a:pt x="1045" y="166"/>
                    <a:pt x="1045" y="166"/>
                  </a:cubicBezTo>
                  <a:cubicBezTo>
                    <a:pt x="1046" y="165"/>
                    <a:pt x="1046" y="165"/>
                    <a:pt x="1046" y="165"/>
                  </a:cubicBezTo>
                  <a:close/>
                  <a:moveTo>
                    <a:pt x="879" y="227"/>
                  </a:moveTo>
                  <a:cubicBezTo>
                    <a:pt x="879" y="226"/>
                    <a:pt x="879" y="226"/>
                    <a:pt x="879" y="226"/>
                  </a:cubicBezTo>
                  <a:cubicBezTo>
                    <a:pt x="879" y="224"/>
                    <a:pt x="879" y="224"/>
                    <a:pt x="879" y="224"/>
                  </a:cubicBezTo>
                  <a:cubicBezTo>
                    <a:pt x="878" y="225"/>
                    <a:pt x="878" y="225"/>
                    <a:pt x="878" y="225"/>
                  </a:cubicBezTo>
                  <a:cubicBezTo>
                    <a:pt x="877" y="226"/>
                    <a:pt x="877" y="226"/>
                    <a:pt x="877" y="226"/>
                  </a:cubicBezTo>
                  <a:cubicBezTo>
                    <a:pt x="877" y="227"/>
                    <a:pt x="877" y="227"/>
                    <a:pt x="877" y="227"/>
                  </a:cubicBezTo>
                  <a:cubicBezTo>
                    <a:pt x="878" y="228"/>
                    <a:pt x="878" y="228"/>
                    <a:pt x="878" y="228"/>
                  </a:cubicBezTo>
                  <a:cubicBezTo>
                    <a:pt x="879" y="227"/>
                    <a:pt x="879" y="227"/>
                    <a:pt x="879" y="227"/>
                  </a:cubicBezTo>
                  <a:close/>
                  <a:moveTo>
                    <a:pt x="869" y="246"/>
                  </a:moveTo>
                  <a:cubicBezTo>
                    <a:pt x="871" y="247"/>
                    <a:pt x="871" y="247"/>
                    <a:pt x="871" y="247"/>
                  </a:cubicBezTo>
                  <a:cubicBezTo>
                    <a:pt x="872" y="248"/>
                    <a:pt x="872" y="248"/>
                    <a:pt x="872" y="248"/>
                  </a:cubicBezTo>
                  <a:cubicBezTo>
                    <a:pt x="871" y="248"/>
                    <a:pt x="871" y="248"/>
                    <a:pt x="871" y="248"/>
                  </a:cubicBezTo>
                  <a:cubicBezTo>
                    <a:pt x="870" y="248"/>
                    <a:pt x="870" y="248"/>
                    <a:pt x="870" y="248"/>
                  </a:cubicBezTo>
                  <a:cubicBezTo>
                    <a:pt x="870" y="249"/>
                    <a:pt x="870" y="249"/>
                    <a:pt x="870" y="249"/>
                  </a:cubicBezTo>
                  <a:cubicBezTo>
                    <a:pt x="870" y="250"/>
                    <a:pt x="870" y="250"/>
                    <a:pt x="870" y="250"/>
                  </a:cubicBezTo>
                  <a:cubicBezTo>
                    <a:pt x="872" y="250"/>
                    <a:pt x="872" y="250"/>
                    <a:pt x="872" y="250"/>
                  </a:cubicBezTo>
                  <a:cubicBezTo>
                    <a:pt x="873" y="251"/>
                    <a:pt x="873" y="251"/>
                    <a:pt x="873" y="251"/>
                  </a:cubicBezTo>
                  <a:cubicBezTo>
                    <a:pt x="874" y="251"/>
                    <a:pt x="874" y="251"/>
                    <a:pt x="874" y="251"/>
                  </a:cubicBezTo>
                  <a:cubicBezTo>
                    <a:pt x="874" y="250"/>
                    <a:pt x="874" y="250"/>
                    <a:pt x="874" y="250"/>
                  </a:cubicBezTo>
                  <a:cubicBezTo>
                    <a:pt x="878" y="250"/>
                    <a:pt x="878" y="250"/>
                    <a:pt x="878" y="250"/>
                  </a:cubicBezTo>
                  <a:cubicBezTo>
                    <a:pt x="880" y="250"/>
                    <a:pt x="880" y="250"/>
                    <a:pt x="880" y="250"/>
                  </a:cubicBezTo>
                  <a:cubicBezTo>
                    <a:pt x="882" y="248"/>
                    <a:pt x="882" y="248"/>
                    <a:pt x="882" y="248"/>
                  </a:cubicBezTo>
                  <a:cubicBezTo>
                    <a:pt x="881" y="246"/>
                    <a:pt x="881" y="246"/>
                    <a:pt x="881" y="246"/>
                  </a:cubicBezTo>
                  <a:cubicBezTo>
                    <a:pt x="881" y="244"/>
                    <a:pt x="881" y="244"/>
                    <a:pt x="881" y="244"/>
                  </a:cubicBezTo>
                  <a:cubicBezTo>
                    <a:pt x="880" y="244"/>
                    <a:pt x="880" y="244"/>
                    <a:pt x="880" y="244"/>
                  </a:cubicBezTo>
                  <a:cubicBezTo>
                    <a:pt x="878" y="244"/>
                    <a:pt x="878" y="244"/>
                    <a:pt x="878" y="244"/>
                  </a:cubicBezTo>
                  <a:cubicBezTo>
                    <a:pt x="878" y="241"/>
                    <a:pt x="878" y="241"/>
                    <a:pt x="878" y="241"/>
                  </a:cubicBezTo>
                  <a:cubicBezTo>
                    <a:pt x="876" y="239"/>
                    <a:pt x="876" y="239"/>
                    <a:pt x="876" y="239"/>
                  </a:cubicBezTo>
                  <a:cubicBezTo>
                    <a:pt x="874" y="238"/>
                    <a:pt x="874" y="238"/>
                    <a:pt x="874" y="238"/>
                  </a:cubicBezTo>
                  <a:cubicBezTo>
                    <a:pt x="873" y="237"/>
                    <a:pt x="873" y="237"/>
                    <a:pt x="873" y="237"/>
                  </a:cubicBezTo>
                  <a:cubicBezTo>
                    <a:pt x="871" y="237"/>
                    <a:pt x="871" y="237"/>
                    <a:pt x="871" y="237"/>
                  </a:cubicBezTo>
                  <a:cubicBezTo>
                    <a:pt x="870" y="236"/>
                    <a:pt x="870" y="236"/>
                    <a:pt x="870" y="236"/>
                  </a:cubicBezTo>
                  <a:cubicBezTo>
                    <a:pt x="870" y="237"/>
                    <a:pt x="870" y="237"/>
                    <a:pt x="870" y="237"/>
                  </a:cubicBezTo>
                  <a:cubicBezTo>
                    <a:pt x="869" y="238"/>
                    <a:pt x="869" y="238"/>
                    <a:pt x="869" y="238"/>
                  </a:cubicBezTo>
                  <a:cubicBezTo>
                    <a:pt x="869" y="240"/>
                    <a:pt x="869" y="240"/>
                    <a:pt x="869" y="240"/>
                  </a:cubicBezTo>
                  <a:cubicBezTo>
                    <a:pt x="870" y="241"/>
                    <a:pt x="870" y="241"/>
                    <a:pt x="870" y="241"/>
                  </a:cubicBezTo>
                  <a:cubicBezTo>
                    <a:pt x="870" y="242"/>
                    <a:pt x="870" y="242"/>
                    <a:pt x="870" y="242"/>
                  </a:cubicBezTo>
                  <a:cubicBezTo>
                    <a:pt x="869" y="241"/>
                    <a:pt x="869" y="241"/>
                    <a:pt x="869" y="241"/>
                  </a:cubicBezTo>
                  <a:cubicBezTo>
                    <a:pt x="868" y="242"/>
                    <a:pt x="868" y="242"/>
                    <a:pt x="868" y="242"/>
                  </a:cubicBezTo>
                  <a:cubicBezTo>
                    <a:pt x="868" y="243"/>
                    <a:pt x="868" y="243"/>
                    <a:pt x="868" y="243"/>
                  </a:cubicBezTo>
                  <a:cubicBezTo>
                    <a:pt x="868" y="244"/>
                    <a:pt x="868" y="244"/>
                    <a:pt x="868" y="244"/>
                  </a:cubicBezTo>
                  <a:cubicBezTo>
                    <a:pt x="869" y="244"/>
                    <a:pt x="869" y="244"/>
                    <a:pt x="869" y="244"/>
                  </a:cubicBezTo>
                  <a:cubicBezTo>
                    <a:pt x="868" y="245"/>
                    <a:pt x="868" y="245"/>
                    <a:pt x="868" y="245"/>
                  </a:cubicBezTo>
                  <a:cubicBezTo>
                    <a:pt x="869" y="246"/>
                    <a:pt x="869" y="246"/>
                    <a:pt x="869" y="246"/>
                  </a:cubicBezTo>
                  <a:close/>
                  <a:moveTo>
                    <a:pt x="863" y="280"/>
                  </a:moveTo>
                  <a:cubicBezTo>
                    <a:pt x="863" y="281"/>
                    <a:pt x="863" y="281"/>
                    <a:pt x="863" y="281"/>
                  </a:cubicBezTo>
                  <a:cubicBezTo>
                    <a:pt x="864" y="280"/>
                    <a:pt x="864" y="280"/>
                    <a:pt x="864" y="280"/>
                  </a:cubicBezTo>
                  <a:cubicBezTo>
                    <a:pt x="863" y="280"/>
                    <a:pt x="863" y="280"/>
                    <a:pt x="863" y="280"/>
                  </a:cubicBezTo>
                  <a:close/>
                  <a:moveTo>
                    <a:pt x="871" y="235"/>
                  </a:moveTo>
                  <a:cubicBezTo>
                    <a:pt x="871" y="234"/>
                    <a:pt x="871" y="234"/>
                    <a:pt x="871" y="234"/>
                  </a:cubicBezTo>
                  <a:cubicBezTo>
                    <a:pt x="870" y="233"/>
                    <a:pt x="870" y="233"/>
                    <a:pt x="870" y="233"/>
                  </a:cubicBezTo>
                  <a:cubicBezTo>
                    <a:pt x="869" y="234"/>
                    <a:pt x="869" y="234"/>
                    <a:pt x="869" y="234"/>
                  </a:cubicBezTo>
                  <a:cubicBezTo>
                    <a:pt x="870" y="235"/>
                    <a:pt x="870" y="235"/>
                    <a:pt x="870" y="235"/>
                  </a:cubicBezTo>
                  <a:cubicBezTo>
                    <a:pt x="871" y="235"/>
                    <a:pt x="871" y="235"/>
                    <a:pt x="871" y="235"/>
                  </a:cubicBezTo>
                  <a:close/>
                  <a:moveTo>
                    <a:pt x="876" y="257"/>
                  </a:moveTo>
                  <a:cubicBezTo>
                    <a:pt x="875" y="257"/>
                    <a:pt x="875" y="257"/>
                    <a:pt x="875" y="257"/>
                  </a:cubicBezTo>
                  <a:cubicBezTo>
                    <a:pt x="874" y="258"/>
                    <a:pt x="874" y="258"/>
                    <a:pt x="874" y="258"/>
                  </a:cubicBezTo>
                  <a:cubicBezTo>
                    <a:pt x="876" y="259"/>
                    <a:pt x="876" y="259"/>
                    <a:pt x="876" y="259"/>
                  </a:cubicBezTo>
                  <a:cubicBezTo>
                    <a:pt x="877" y="258"/>
                    <a:pt x="877" y="258"/>
                    <a:pt x="877" y="258"/>
                  </a:cubicBezTo>
                  <a:cubicBezTo>
                    <a:pt x="878" y="258"/>
                    <a:pt x="878" y="258"/>
                    <a:pt x="878" y="258"/>
                  </a:cubicBezTo>
                  <a:cubicBezTo>
                    <a:pt x="877" y="257"/>
                    <a:pt x="877" y="257"/>
                    <a:pt x="877" y="257"/>
                  </a:cubicBezTo>
                  <a:cubicBezTo>
                    <a:pt x="876" y="257"/>
                    <a:pt x="876" y="257"/>
                    <a:pt x="876" y="257"/>
                  </a:cubicBezTo>
                  <a:close/>
                  <a:moveTo>
                    <a:pt x="878" y="259"/>
                  </a:moveTo>
                  <a:cubicBezTo>
                    <a:pt x="879" y="259"/>
                    <a:pt x="879" y="259"/>
                    <a:pt x="879" y="259"/>
                  </a:cubicBezTo>
                  <a:cubicBezTo>
                    <a:pt x="878" y="258"/>
                    <a:pt x="878" y="258"/>
                    <a:pt x="878" y="258"/>
                  </a:cubicBezTo>
                  <a:cubicBezTo>
                    <a:pt x="877" y="259"/>
                    <a:pt x="877" y="259"/>
                    <a:pt x="877" y="259"/>
                  </a:cubicBezTo>
                  <a:cubicBezTo>
                    <a:pt x="878" y="259"/>
                    <a:pt x="878" y="259"/>
                    <a:pt x="878" y="259"/>
                  </a:cubicBezTo>
                  <a:close/>
                  <a:moveTo>
                    <a:pt x="872" y="259"/>
                  </a:moveTo>
                  <a:cubicBezTo>
                    <a:pt x="872" y="260"/>
                    <a:pt x="872" y="260"/>
                    <a:pt x="872" y="260"/>
                  </a:cubicBezTo>
                  <a:cubicBezTo>
                    <a:pt x="873" y="260"/>
                    <a:pt x="873" y="260"/>
                    <a:pt x="873" y="260"/>
                  </a:cubicBezTo>
                  <a:cubicBezTo>
                    <a:pt x="874" y="260"/>
                    <a:pt x="874" y="260"/>
                    <a:pt x="874" y="260"/>
                  </a:cubicBezTo>
                  <a:cubicBezTo>
                    <a:pt x="874" y="259"/>
                    <a:pt x="874" y="259"/>
                    <a:pt x="874" y="259"/>
                  </a:cubicBezTo>
                  <a:cubicBezTo>
                    <a:pt x="873" y="259"/>
                    <a:pt x="873" y="259"/>
                    <a:pt x="873" y="259"/>
                  </a:cubicBezTo>
                  <a:cubicBezTo>
                    <a:pt x="872" y="259"/>
                    <a:pt x="872" y="259"/>
                    <a:pt x="872" y="259"/>
                  </a:cubicBezTo>
                  <a:close/>
                  <a:moveTo>
                    <a:pt x="1010" y="265"/>
                  </a:moveTo>
                  <a:cubicBezTo>
                    <a:pt x="1011" y="266"/>
                    <a:pt x="1011" y="266"/>
                    <a:pt x="1011" y="266"/>
                  </a:cubicBezTo>
                  <a:cubicBezTo>
                    <a:pt x="1010" y="267"/>
                    <a:pt x="1010" y="267"/>
                    <a:pt x="1010" y="267"/>
                  </a:cubicBezTo>
                  <a:cubicBezTo>
                    <a:pt x="1009" y="267"/>
                    <a:pt x="1009" y="267"/>
                    <a:pt x="1009" y="267"/>
                  </a:cubicBezTo>
                  <a:cubicBezTo>
                    <a:pt x="1007" y="268"/>
                    <a:pt x="1007" y="268"/>
                    <a:pt x="1007" y="268"/>
                  </a:cubicBezTo>
                  <a:cubicBezTo>
                    <a:pt x="1006" y="269"/>
                    <a:pt x="1006" y="269"/>
                    <a:pt x="1006" y="269"/>
                  </a:cubicBezTo>
                  <a:cubicBezTo>
                    <a:pt x="1005" y="268"/>
                    <a:pt x="1005" y="268"/>
                    <a:pt x="1005" y="268"/>
                  </a:cubicBezTo>
                  <a:cubicBezTo>
                    <a:pt x="1004" y="269"/>
                    <a:pt x="1004" y="269"/>
                    <a:pt x="1004" y="269"/>
                  </a:cubicBezTo>
                  <a:cubicBezTo>
                    <a:pt x="1003" y="269"/>
                    <a:pt x="1003" y="269"/>
                    <a:pt x="1003" y="269"/>
                  </a:cubicBezTo>
                  <a:cubicBezTo>
                    <a:pt x="1002" y="269"/>
                    <a:pt x="1002" y="269"/>
                    <a:pt x="1002" y="269"/>
                  </a:cubicBezTo>
                  <a:cubicBezTo>
                    <a:pt x="1002" y="270"/>
                    <a:pt x="1002" y="270"/>
                    <a:pt x="1002" y="270"/>
                  </a:cubicBezTo>
                  <a:cubicBezTo>
                    <a:pt x="1001" y="270"/>
                    <a:pt x="1001" y="270"/>
                    <a:pt x="1001" y="270"/>
                  </a:cubicBezTo>
                  <a:cubicBezTo>
                    <a:pt x="1000" y="269"/>
                    <a:pt x="1000" y="269"/>
                    <a:pt x="1000" y="269"/>
                  </a:cubicBezTo>
                  <a:cubicBezTo>
                    <a:pt x="999" y="271"/>
                    <a:pt x="999" y="271"/>
                    <a:pt x="999" y="271"/>
                  </a:cubicBezTo>
                  <a:cubicBezTo>
                    <a:pt x="999" y="270"/>
                    <a:pt x="999" y="270"/>
                    <a:pt x="999" y="270"/>
                  </a:cubicBezTo>
                  <a:cubicBezTo>
                    <a:pt x="998" y="270"/>
                    <a:pt x="998" y="270"/>
                    <a:pt x="998" y="270"/>
                  </a:cubicBezTo>
                  <a:cubicBezTo>
                    <a:pt x="997" y="271"/>
                    <a:pt x="997" y="271"/>
                    <a:pt x="997" y="271"/>
                  </a:cubicBezTo>
                  <a:cubicBezTo>
                    <a:pt x="996" y="271"/>
                    <a:pt x="996" y="271"/>
                    <a:pt x="996" y="271"/>
                  </a:cubicBezTo>
                  <a:cubicBezTo>
                    <a:pt x="995" y="271"/>
                    <a:pt x="995" y="271"/>
                    <a:pt x="995" y="271"/>
                  </a:cubicBezTo>
                  <a:cubicBezTo>
                    <a:pt x="994" y="271"/>
                    <a:pt x="994" y="271"/>
                    <a:pt x="994" y="271"/>
                  </a:cubicBezTo>
                  <a:cubicBezTo>
                    <a:pt x="994" y="272"/>
                    <a:pt x="994" y="272"/>
                    <a:pt x="994" y="272"/>
                  </a:cubicBezTo>
                  <a:cubicBezTo>
                    <a:pt x="993" y="272"/>
                    <a:pt x="993" y="272"/>
                    <a:pt x="993" y="272"/>
                  </a:cubicBezTo>
                  <a:cubicBezTo>
                    <a:pt x="992" y="272"/>
                    <a:pt x="992" y="272"/>
                    <a:pt x="992" y="272"/>
                  </a:cubicBezTo>
                  <a:cubicBezTo>
                    <a:pt x="992" y="273"/>
                    <a:pt x="992" y="273"/>
                    <a:pt x="992" y="273"/>
                  </a:cubicBezTo>
                  <a:cubicBezTo>
                    <a:pt x="991" y="272"/>
                    <a:pt x="991" y="272"/>
                    <a:pt x="991" y="272"/>
                  </a:cubicBezTo>
                  <a:cubicBezTo>
                    <a:pt x="991" y="273"/>
                    <a:pt x="991" y="273"/>
                    <a:pt x="991" y="273"/>
                  </a:cubicBezTo>
                  <a:cubicBezTo>
                    <a:pt x="990" y="274"/>
                    <a:pt x="990" y="274"/>
                    <a:pt x="990" y="274"/>
                  </a:cubicBezTo>
                  <a:cubicBezTo>
                    <a:pt x="989" y="274"/>
                    <a:pt x="989" y="274"/>
                    <a:pt x="989" y="274"/>
                  </a:cubicBezTo>
                  <a:cubicBezTo>
                    <a:pt x="988" y="272"/>
                    <a:pt x="988" y="272"/>
                    <a:pt x="988" y="272"/>
                  </a:cubicBezTo>
                  <a:cubicBezTo>
                    <a:pt x="987" y="272"/>
                    <a:pt x="987" y="272"/>
                    <a:pt x="987" y="272"/>
                  </a:cubicBezTo>
                  <a:cubicBezTo>
                    <a:pt x="986" y="272"/>
                    <a:pt x="986" y="272"/>
                    <a:pt x="986" y="272"/>
                  </a:cubicBezTo>
                  <a:cubicBezTo>
                    <a:pt x="986" y="273"/>
                    <a:pt x="986" y="273"/>
                    <a:pt x="986" y="273"/>
                  </a:cubicBezTo>
                  <a:cubicBezTo>
                    <a:pt x="986" y="274"/>
                    <a:pt x="986" y="274"/>
                    <a:pt x="986" y="274"/>
                  </a:cubicBezTo>
                  <a:cubicBezTo>
                    <a:pt x="985" y="274"/>
                    <a:pt x="985" y="274"/>
                    <a:pt x="985" y="274"/>
                  </a:cubicBezTo>
                  <a:cubicBezTo>
                    <a:pt x="984" y="274"/>
                    <a:pt x="984" y="274"/>
                    <a:pt x="984" y="274"/>
                  </a:cubicBezTo>
                  <a:cubicBezTo>
                    <a:pt x="983" y="274"/>
                    <a:pt x="983" y="274"/>
                    <a:pt x="983" y="274"/>
                  </a:cubicBezTo>
                  <a:cubicBezTo>
                    <a:pt x="982" y="275"/>
                    <a:pt x="982" y="275"/>
                    <a:pt x="982" y="275"/>
                  </a:cubicBezTo>
                  <a:cubicBezTo>
                    <a:pt x="982" y="274"/>
                    <a:pt x="982" y="274"/>
                    <a:pt x="982" y="274"/>
                  </a:cubicBezTo>
                  <a:cubicBezTo>
                    <a:pt x="981" y="274"/>
                    <a:pt x="981" y="274"/>
                    <a:pt x="981" y="274"/>
                  </a:cubicBezTo>
                  <a:cubicBezTo>
                    <a:pt x="980" y="274"/>
                    <a:pt x="980" y="274"/>
                    <a:pt x="980" y="274"/>
                  </a:cubicBezTo>
                  <a:cubicBezTo>
                    <a:pt x="980" y="275"/>
                    <a:pt x="980" y="275"/>
                    <a:pt x="980" y="275"/>
                  </a:cubicBezTo>
                  <a:cubicBezTo>
                    <a:pt x="979" y="275"/>
                    <a:pt x="979" y="275"/>
                    <a:pt x="979" y="275"/>
                  </a:cubicBezTo>
                  <a:cubicBezTo>
                    <a:pt x="978" y="274"/>
                    <a:pt x="978" y="274"/>
                    <a:pt x="978" y="274"/>
                  </a:cubicBezTo>
                  <a:cubicBezTo>
                    <a:pt x="978" y="273"/>
                    <a:pt x="978" y="273"/>
                    <a:pt x="978" y="273"/>
                  </a:cubicBezTo>
                  <a:cubicBezTo>
                    <a:pt x="978" y="272"/>
                    <a:pt x="978" y="272"/>
                    <a:pt x="978" y="272"/>
                  </a:cubicBezTo>
                  <a:cubicBezTo>
                    <a:pt x="977" y="272"/>
                    <a:pt x="977" y="272"/>
                    <a:pt x="977" y="272"/>
                  </a:cubicBezTo>
                  <a:cubicBezTo>
                    <a:pt x="976" y="270"/>
                    <a:pt x="976" y="270"/>
                    <a:pt x="976" y="270"/>
                  </a:cubicBezTo>
                  <a:cubicBezTo>
                    <a:pt x="976" y="269"/>
                    <a:pt x="976" y="269"/>
                    <a:pt x="976" y="269"/>
                  </a:cubicBezTo>
                  <a:cubicBezTo>
                    <a:pt x="976" y="267"/>
                    <a:pt x="976" y="267"/>
                    <a:pt x="976" y="267"/>
                  </a:cubicBezTo>
                  <a:cubicBezTo>
                    <a:pt x="975" y="267"/>
                    <a:pt x="975" y="267"/>
                    <a:pt x="975" y="267"/>
                  </a:cubicBezTo>
                  <a:cubicBezTo>
                    <a:pt x="975" y="268"/>
                    <a:pt x="975" y="268"/>
                    <a:pt x="975" y="268"/>
                  </a:cubicBezTo>
                  <a:cubicBezTo>
                    <a:pt x="975" y="269"/>
                    <a:pt x="975" y="269"/>
                    <a:pt x="975" y="269"/>
                  </a:cubicBezTo>
                  <a:cubicBezTo>
                    <a:pt x="975" y="270"/>
                    <a:pt x="975" y="270"/>
                    <a:pt x="975" y="270"/>
                  </a:cubicBezTo>
                  <a:cubicBezTo>
                    <a:pt x="976" y="270"/>
                    <a:pt x="976" y="270"/>
                    <a:pt x="976" y="270"/>
                  </a:cubicBezTo>
                  <a:cubicBezTo>
                    <a:pt x="976" y="271"/>
                    <a:pt x="976" y="271"/>
                    <a:pt x="976" y="271"/>
                  </a:cubicBezTo>
                  <a:cubicBezTo>
                    <a:pt x="976" y="272"/>
                    <a:pt x="976" y="272"/>
                    <a:pt x="976" y="272"/>
                  </a:cubicBezTo>
                  <a:cubicBezTo>
                    <a:pt x="976" y="273"/>
                    <a:pt x="976" y="273"/>
                    <a:pt x="976" y="273"/>
                  </a:cubicBezTo>
                  <a:cubicBezTo>
                    <a:pt x="977" y="273"/>
                    <a:pt x="977" y="273"/>
                    <a:pt x="977" y="273"/>
                  </a:cubicBezTo>
                  <a:cubicBezTo>
                    <a:pt x="977" y="275"/>
                    <a:pt x="977" y="275"/>
                    <a:pt x="977" y="275"/>
                  </a:cubicBezTo>
                  <a:cubicBezTo>
                    <a:pt x="977" y="276"/>
                    <a:pt x="977" y="276"/>
                    <a:pt x="977" y="276"/>
                  </a:cubicBezTo>
                  <a:cubicBezTo>
                    <a:pt x="976" y="277"/>
                    <a:pt x="976" y="277"/>
                    <a:pt x="976" y="277"/>
                  </a:cubicBezTo>
                  <a:cubicBezTo>
                    <a:pt x="975" y="277"/>
                    <a:pt x="975" y="277"/>
                    <a:pt x="975" y="277"/>
                  </a:cubicBezTo>
                  <a:cubicBezTo>
                    <a:pt x="974" y="277"/>
                    <a:pt x="974" y="277"/>
                    <a:pt x="974" y="277"/>
                  </a:cubicBezTo>
                  <a:cubicBezTo>
                    <a:pt x="973" y="279"/>
                    <a:pt x="973" y="279"/>
                    <a:pt x="973" y="279"/>
                  </a:cubicBezTo>
                  <a:cubicBezTo>
                    <a:pt x="972" y="279"/>
                    <a:pt x="972" y="279"/>
                    <a:pt x="972" y="279"/>
                  </a:cubicBezTo>
                  <a:cubicBezTo>
                    <a:pt x="971" y="279"/>
                    <a:pt x="971" y="279"/>
                    <a:pt x="971" y="279"/>
                  </a:cubicBezTo>
                  <a:cubicBezTo>
                    <a:pt x="971" y="280"/>
                    <a:pt x="971" y="280"/>
                    <a:pt x="971" y="280"/>
                  </a:cubicBezTo>
                  <a:cubicBezTo>
                    <a:pt x="970" y="281"/>
                    <a:pt x="970" y="281"/>
                    <a:pt x="970" y="281"/>
                  </a:cubicBezTo>
                  <a:cubicBezTo>
                    <a:pt x="969" y="281"/>
                    <a:pt x="969" y="281"/>
                    <a:pt x="969" y="281"/>
                  </a:cubicBezTo>
                  <a:cubicBezTo>
                    <a:pt x="969" y="282"/>
                    <a:pt x="969" y="282"/>
                    <a:pt x="969" y="282"/>
                  </a:cubicBezTo>
                  <a:cubicBezTo>
                    <a:pt x="969" y="283"/>
                    <a:pt x="969" y="283"/>
                    <a:pt x="969" y="283"/>
                  </a:cubicBezTo>
                  <a:cubicBezTo>
                    <a:pt x="969" y="284"/>
                    <a:pt x="969" y="284"/>
                    <a:pt x="969" y="284"/>
                  </a:cubicBezTo>
                  <a:cubicBezTo>
                    <a:pt x="968" y="284"/>
                    <a:pt x="968" y="284"/>
                    <a:pt x="968" y="284"/>
                  </a:cubicBezTo>
                  <a:cubicBezTo>
                    <a:pt x="968" y="283"/>
                    <a:pt x="968" y="283"/>
                    <a:pt x="968" y="283"/>
                  </a:cubicBezTo>
                  <a:cubicBezTo>
                    <a:pt x="967" y="283"/>
                    <a:pt x="967" y="283"/>
                    <a:pt x="967" y="283"/>
                  </a:cubicBezTo>
                  <a:cubicBezTo>
                    <a:pt x="967" y="284"/>
                    <a:pt x="967" y="284"/>
                    <a:pt x="967" y="284"/>
                  </a:cubicBezTo>
                  <a:cubicBezTo>
                    <a:pt x="967" y="285"/>
                    <a:pt x="967" y="285"/>
                    <a:pt x="967" y="285"/>
                  </a:cubicBezTo>
                  <a:cubicBezTo>
                    <a:pt x="966" y="286"/>
                    <a:pt x="966" y="286"/>
                    <a:pt x="966" y="286"/>
                  </a:cubicBezTo>
                  <a:cubicBezTo>
                    <a:pt x="964" y="287"/>
                    <a:pt x="964" y="287"/>
                    <a:pt x="964" y="287"/>
                  </a:cubicBezTo>
                  <a:cubicBezTo>
                    <a:pt x="964" y="288"/>
                    <a:pt x="964" y="288"/>
                    <a:pt x="964" y="288"/>
                  </a:cubicBezTo>
                  <a:cubicBezTo>
                    <a:pt x="964" y="289"/>
                    <a:pt x="964" y="289"/>
                    <a:pt x="964" y="289"/>
                  </a:cubicBezTo>
                  <a:cubicBezTo>
                    <a:pt x="964" y="290"/>
                    <a:pt x="964" y="290"/>
                    <a:pt x="964" y="290"/>
                  </a:cubicBezTo>
                  <a:cubicBezTo>
                    <a:pt x="963" y="291"/>
                    <a:pt x="963" y="291"/>
                    <a:pt x="963" y="291"/>
                  </a:cubicBezTo>
                  <a:cubicBezTo>
                    <a:pt x="962" y="291"/>
                    <a:pt x="962" y="291"/>
                    <a:pt x="962" y="291"/>
                  </a:cubicBezTo>
                  <a:cubicBezTo>
                    <a:pt x="962" y="290"/>
                    <a:pt x="962" y="290"/>
                    <a:pt x="962" y="290"/>
                  </a:cubicBezTo>
                  <a:cubicBezTo>
                    <a:pt x="961" y="291"/>
                    <a:pt x="961" y="291"/>
                    <a:pt x="961" y="291"/>
                  </a:cubicBezTo>
                  <a:cubicBezTo>
                    <a:pt x="961" y="292"/>
                    <a:pt x="961" y="292"/>
                    <a:pt x="961" y="292"/>
                  </a:cubicBezTo>
                  <a:cubicBezTo>
                    <a:pt x="959" y="294"/>
                    <a:pt x="959" y="294"/>
                    <a:pt x="959" y="294"/>
                  </a:cubicBezTo>
                  <a:cubicBezTo>
                    <a:pt x="958" y="294"/>
                    <a:pt x="958" y="294"/>
                    <a:pt x="958" y="294"/>
                  </a:cubicBezTo>
                  <a:cubicBezTo>
                    <a:pt x="958" y="293"/>
                    <a:pt x="958" y="293"/>
                    <a:pt x="958" y="293"/>
                  </a:cubicBezTo>
                  <a:cubicBezTo>
                    <a:pt x="957" y="293"/>
                    <a:pt x="957" y="293"/>
                    <a:pt x="957" y="293"/>
                  </a:cubicBezTo>
                  <a:cubicBezTo>
                    <a:pt x="956" y="293"/>
                    <a:pt x="956" y="293"/>
                    <a:pt x="956" y="293"/>
                  </a:cubicBezTo>
                  <a:cubicBezTo>
                    <a:pt x="955" y="292"/>
                    <a:pt x="955" y="292"/>
                    <a:pt x="955" y="292"/>
                  </a:cubicBezTo>
                  <a:cubicBezTo>
                    <a:pt x="955" y="293"/>
                    <a:pt x="955" y="293"/>
                    <a:pt x="955" y="293"/>
                  </a:cubicBezTo>
                  <a:cubicBezTo>
                    <a:pt x="956" y="293"/>
                    <a:pt x="956" y="293"/>
                    <a:pt x="956" y="293"/>
                  </a:cubicBezTo>
                  <a:cubicBezTo>
                    <a:pt x="956" y="294"/>
                    <a:pt x="956" y="294"/>
                    <a:pt x="956" y="294"/>
                  </a:cubicBezTo>
                  <a:cubicBezTo>
                    <a:pt x="956" y="295"/>
                    <a:pt x="956" y="295"/>
                    <a:pt x="956" y="295"/>
                  </a:cubicBezTo>
                  <a:cubicBezTo>
                    <a:pt x="955" y="295"/>
                    <a:pt x="955" y="295"/>
                    <a:pt x="955" y="295"/>
                  </a:cubicBezTo>
                  <a:cubicBezTo>
                    <a:pt x="953" y="296"/>
                    <a:pt x="953" y="296"/>
                    <a:pt x="953" y="296"/>
                  </a:cubicBezTo>
                  <a:cubicBezTo>
                    <a:pt x="952" y="297"/>
                    <a:pt x="952" y="297"/>
                    <a:pt x="952" y="297"/>
                  </a:cubicBezTo>
                  <a:cubicBezTo>
                    <a:pt x="952" y="298"/>
                    <a:pt x="952" y="298"/>
                    <a:pt x="952" y="298"/>
                  </a:cubicBezTo>
                  <a:cubicBezTo>
                    <a:pt x="951" y="297"/>
                    <a:pt x="951" y="297"/>
                    <a:pt x="951" y="297"/>
                  </a:cubicBezTo>
                  <a:cubicBezTo>
                    <a:pt x="951" y="296"/>
                    <a:pt x="951" y="296"/>
                    <a:pt x="951" y="296"/>
                  </a:cubicBezTo>
                  <a:cubicBezTo>
                    <a:pt x="950" y="296"/>
                    <a:pt x="950" y="296"/>
                    <a:pt x="950" y="296"/>
                  </a:cubicBezTo>
                  <a:cubicBezTo>
                    <a:pt x="950" y="297"/>
                    <a:pt x="950" y="297"/>
                    <a:pt x="950" y="297"/>
                  </a:cubicBezTo>
                  <a:cubicBezTo>
                    <a:pt x="950" y="298"/>
                    <a:pt x="950" y="298"/>
                    <a:pt x="950" y="298"/>
                  </a:cubicBezTo>
                  <a:cubicBezTo>
                    <a:pt x="949" y="298"/>
                    <a:pt x="949" y="298"/>
                    <a:pt x="949" y="298"/>
                  </a:cubicBezTo>
                  <a:cubicBezTo>
                    <a:pt x="948" y="298"/>
                    <a:pt x="948" y="298"/>
                    <a:pt x="948" y="298"/>
                  </a:cubicBezTo>
                  <a:cubicBezTo>
                    <a:pt x="947" y="297"/>
                    <a:pt x="947" y="297"/>
                    <a:pt x="947" y="297"/>
                  </a:cubicBezTo>
                  <a:cubicBezTo>
                    <a:pt x="947" y="296"/>
                    <a:pt x="947" y="296"/>
                    <a:pt x="947" y="296"/>
                  </a:cubicBezTo>
                  <a:cubicBezTo>
                    <a:pt x="946" y="297"/>
                    <a:pt x="946" y="297"/>
                    <a:pt x="946" y="297"/>
                  </a:cubicBezTo>
                  <a:cubicBezTo>
                    <a:pt x="946" y="298"/>
                    <a:pt x="946" y="298"/>
                    <a:pt x="946" y="298"/>
                  </a:cubicBezTo>
                  <a:cubicBezTo>
                    <a:pt x="944" y="296"/>
                    <a:pt x="944" y="296"/>
                    <a:pt x="944" y="296"/>
                  </a:cubicBezTo>
                  <a:cubicBezTo>
                    <a:pt x="944" y="295"/>
                    <a:pt x="944" y="295"/>
                    <a:pt x="944" y="295"/>
                  </a:cubicBezTo>
                  <a:cubicBezTo>
                    <a:pt x="945" y="294"/>
                    <a:pt x="945" y="294"/>
                    <a:pt x="945" y="294"/>
                  </a:cubicBezTo>
                  <a:cubicBezTo>
                    <a:pt x="945" y="293"/>
                    <a:pt x="945" y="293"/>
                    <a:pt x="945" y="293"/>
                  </a:cubicBezTo>
                  <a:cubicBezTo>
                    <a:pt x="946" y="293"/>
                    <a:pt x="946" y="293"/>
                    <a:pt x="946" y="293"/>
                  </a:cubicBezTo>
                  <a:cubicBezTo>
                    <a:pt x="946" y="292"/>
                    <a:pt x="946" y="292"/>
                    <a:pt x="946" y="292"/>
                  </a:cubicBezTo>
                  <a:cubicBezTo>
                    <a:pt x="945" y="292"/>
                    <a:pt x="945" y="292"/>
                    <a:pt x="945" y="292"/>
                  </a:cubicBezTo>
                  <a:cubicBezTo>
                    <a:pt x="944" y="291"/>
                    <a:pt x="944" y="291"/>
                    <a:pt x="944" y="291"/>
                  </a:cubicBezTo>
                  <a:cubicBezTo>
                    <a:pt x="943" y="291"/>
                    <a:pt x="943" y="291"/>
                    <a:pt x="943" y="291"/>
                  </a:cubicBezTo>
                  <a:cubicBezTo>
                    <a:pt x="943" y="292"/>
                    <a:pt x="943" y="292"/>
                    <a:pt x="943" y="292"/>
                  </a:cubicBezTo>
                  <a:cubicBezTo>
                    <a:pt x="944" y="293"/>
                    <a:pt x="944" y="293"/>
                    <a:pt x="944" y="293"/>
                  </a:cubicBezTo>
                  <a:cubicBezTo>
                    <a:pt x="943" y="294"/>
                    <a:pt x="943" y="294"/>
                    <a:pt x="943" y="294"/>
                  </a:cubicBezTo>
                  <a:cubicBezTo>
                    <a:pt x="943" y="295"/>
                    <a:pt x="943" y="295"/>
                    <a:pt x="943" y="295"/>
                  </a:cubicBezTo>
                  <a:cubicBezTo>
                    <a:pt x="942" y="296"/>
                    <a:pt x="942" y="296"/>
                    <a:pt x="942" y="296"/>
                  </a:cubicBezTo>
                  <a:cubicBezTo>
                    <a:pt x="941" y="296"/>
                    <a:pt x="941" y="296"/>
                    <a:pt x="941" y="296"/>
                  </a:cubicBezTo>
                  <a:cubicBezTo>
                    <a:pt x="941" y="295"/>
                    <a:pt x="941" y="295"/>
                    <a:pt x="941" y="295"/>
                  </a:cubicBezTo>
                  <a:cubicBezTo>
                    <a:pt x="940" y="296"/>
                    <a:pt x="940" y="296"/>
                    <a:pt x="940" y="296"/>
                  </a:cubicBezTo>
                  <a:cubicBezTo>
                    <a:pt x="941" y="298"/>
                    <a:pt x="941" y="298"/>
                    <a:pt x="941" y="298"/>
                  </a:cubicBezTo>
                  <a:cubicBezTo>
                    <a:pt x="941" y="299"/>
                    <a:pt x="941" y="299"/>
                    <a:pt x="941" y="299"/>
                  </a:cubicBezTo>
                  <a:cubicBezTo>
                    <a:pt x="941" y="300"/>
                    <a:pt x="941" y="300"/>
                    <a:pt x="941" y="300"/>
                  </a:cubicBezTo>
                  <a:cubicBezTo>
                    <a:pt x="940" y="300"/>
                    <a:pt x="940" y="300"/>
                    <a:pt x="940" y="300"/>
                  </a:cubicBezTo>
                  <a:cubicBezTo>
                    <a:pt x="939" y="300"/>
                    <a:pt x="939" y="300"/>
                    <a:pt x="939" y="300"/>
                  </a:cubicBezTo>
                  <a:cubicBezTo>
                    <a:pt x="938" y="300"/>
                    <a:pt x="938" y="300"/>
                    <a:pt x="938" y="300"/>
                  </a:cubicBezTo>
                  <a:cubicBezTo>
                    <a:pt x="938" y="301"/>
                    <a:pt x="938" y="301"/>
                    <a:pt x="938" y="301"/>
                  </a:cubicBezTo>
                  <a:cubicBezTo>
                    <a:pt x="937" y="301"/>
                    <a:pt x="937" y="301"/>
                    <a:pt x="937" y="301"/>
                  </a:cubicBezTo>
                  <a:cubicBezTo>
                    <a:pt x="936" y="301"/>
                    <a:pt x="936" y="301"/>
                    <a:pt x="936" y="301"/>
                  </a:cubicBezTo>
                  <a:cubicBezTo>
                    <a:pt x="936" y="300"/>
                    <a:pt x="936" y="300"/>
                    <a:pt x="936" y="300"/>
                  </a:cubicBezTo>
                  <a:cubicBezTo>
                    <a:pt x="935" y="299"/>
                    <a:pt x="935" y="299"/>
                    <a:pt x="935" y="299"/>
                  </a:cubicBezTo>
                  <a:cubicBezTo>
                    <a:pt x="935" y="300"/>
                    <a:pt x="935" y="300"/>
                    <a:pt x="935" y="300"/>
                  </a:cubicBezTo>
                  <a:cubicBezTo>
                    <a:pt x="934" y="301"/>
                    <a:pt x="934" y="301"/>
                    <a:pt x="934" y="301"/>
                  </a:cubicBezTo>
                  <a:cubicBezTo>
                    <a:pt x="933" y="300"/>
                    <a:pt x="933" y="300"/>
                    <a:pt x="933" y="300"/>
                  </a:cubicBezTo>
                  <a:cubicBezTo>
                    <a:pt x="933" y="299"/>
                    <a:pt x="933" y="299"/>
                    <a:pt x="933" y="299"/>
                  </a:cubicBezTo>
                  <a:cubicBezTo>
                    <a:pt x="932" y="299"/>
                    <a:pt x="932" y="299"/>
                    <a:pt x="932" y="299"/>
                  </a:cubicBezTo>
                  <a:cubicBezTo>
                    <a:pt x="932" y="300"/>
                    <a:pt x="932" y="300"/>
                    <a:pt x="932" y="300"/>
                  </a:cubicBezTo>
                  <a:cubicBezTo>
                    <a:pt x="931" y="300"/>
                    <a:pt x="931" y="300"/>
                    <a:pt x="931" y="300"/>
                  </a:cubicBezTo>
                  <a:cubicBezTo>
                    <a:pt x="931" y="301"/>
                    <a:pt x="931" y="301"/>
                    <a:pt x="931" y="301"/>
                  </a:cubicBezTo>
                  <a:cubicBezTo>
                    <a:pt x="931" y="302"/>
                    <a:pt x="931" y="302"/>
                    <a:pt x="931" y="302"/>
                  </a:cubicBezTo>
                  <a:cubicBezTo>
                    <a:pt x="931" y="303"/>
                    <a:pt x="931" y="303"/>
                    <a:pt x="931" y="303"/>
                  </a:cubicBezTo>
                  <a:cubicBezTo>
                    <a:pt x="931" y="304"/>
                    <a:pt x="931" y="304"/>
                    <a:pt x="931" y="304"/>
                  </a:cubicBezTo>
                  <a:cubicBezTo>
                    <a:pt x="930" y="306"/>
                    <a:pt x="930" y="306"/>
                    <a:pt x="930" y="306"/>
                  </a:cubicBezTo>
                  <a:cubicBezTo>
                    <a:pt x="929" y="306"/>
                    <a:pt x="929" y="306"/>
                    <a:pt x="929" y="306"/>
                  </a:cubicBezTo>
                  <a:cubicBezTo>
                    <a:pt x="928" y="305"/>
                    <a:pt x="928" y="305"/>
                    <a:pt x="928" y="305"/>
                  </a:cubicBezTo>
                  <a:cubicBezTo>
                    <a:pt x="928" y="304"/>
                    <a:pt x="928" y="304"/>
                    <a:pt x="928" y="304"/>
                  </a:cubicBezTo>
                  <a:cubicBezTo>
                    <a:pt x="927" y="304"/>
                    <a:pt x="927" y="304"/>
                    <a:pt x="927" y="304"/>
                  </a:cubicBezTo>
                  <a:cubicBezTo>
                    <a:pt x="927" y="305"/>
                    <a:pt x="927" y="305"/>
                    <a:pt x="927" y="305"/>
                  </a:cubicBezTo>
                  <a:cubicBezTo>
                    <a:pt x="926" y="304"/>
                    <a:pt x="926" y="304"/>
                    <a:pt x="926" y="304"/>
                  </a:cubicBezTo>
                  <a:cubicBezTo>
                    <a:pt x="926" y="303"/>
                    <a:pt x="926" y="303"/>
                    <a:pt x="926" y="303"/>
                  </a:cubicBezTo>
                  <a:cubicBezTo>
                    <a:pt x="925" y="303"/>
                    <a:pt x="925" y="303"/>
                    <a:pt x="925" y="303"/>
                  </a:cubicBezTo>
                  <a:cubicBezTo>
                    <a:pt x="925" y="304"/>
                    <a:pt x="925" y="304"/>
                    <a:pt x="925" y="304"/>
                  </a:cubicBezTo>
                  <a:cubicBezTo>
                    <a:pt x="925" y="305"/>
                    <a:pt x="925" y="305"/>
                    <a:pt x="925" y="305"/>
                  </a:cubicBezTo>
                  <a:cubicBezTo>
                    <a:pt x="925" y="306"/>
                    <a:pt x="925" y="306"/>
                    <a:pt x="925" y="306"/>
                  </a:cubicBezTo>
                  <a:cubicBezTo>
                    <a:pt x="925" y="307"/>
                    <a:pt x="925" y="307"/>
                    <a:pt x="925" y="307"/>
                  </a:cubicBezTo>
                  <a:cubicBezTo>
                    <a:pt x="926" y="308"/>
                    <a:pt x="926" y="308"/>
                    <a:pt x="926" y="308"/>
                  </a:cubicBezTo>
                  <a:cubicBezTo>
                    <a:pt x="926" y="309"/>
                    <a:pt x="926" y="309"/>
                    <a:pt x="926" y="309"/>
                  </a:cubicBezTo>
                  <a:cubicBezTo>
                    <a:pt x="926" y="311"/>
                    <a:pt x="926" y="311"/>
                    <a:pt x="926" y="311"/>
                  </a:cubicBezTo>
                  <a:cubicBezTo>
                    <a:pt x="926" y="312"/>
                    <a:pt x="926" y="312"/>
                    <a:pt x="926" y="312"/>
                  </a:cubicBezTo>
                  <a:cubicBezTo>
                    <a:pt x="925" y="311"/>
                    <a:pt x="925" y="311"/>
                    <a:pt x="925" y="311"/>
                  </a:cubicBezTo>
                  <a:cubicBezTo>
                    <a:pt x="925" y="312"/>
                    <a:pt x="925" y="312"/>
                    <a:pt x="925" y="312"/>
                  </a:cubicBezTo>
                  <a:cubicBezTo>
                    <a:pt x="924" y="312"/>
                    <a:pt x="924" y="312"/>
                    <a:pt x="924" y="312"/>
                  </a:cubicBezTo>
                  <a:cubicBezTo>
                    <a:pt x="922" y="312"/>
                    <a:pt x="922" y="312"/>
                    <a:pt x="922" y="312"/>
                  </a:cubicBezTo>
                  <a:cubicBezTo>
                    <a:pt x="921" y="312"/>
                    <a:pt x="921" y="312"/>
                    <a:pt x="921" y="312"/>
                  </a:cubicBezTo>
                  <a:cubicBezTo>
                    <a:pt x="921" y="313"/>
                    <a:pt x="921" y="313"/>
                    <a:pt x="921" y="313"/>
                  </a:cubicBezTo>
                  <a:cubicBezTo>
                    <a:pt x="922" y="314"/>
                    <a:pt x="922" y="314"/>
                    <a:pt x="922" y="314"/>
                  </a:cubicBezTo>
                  <a:cubicBezTo>
                    <a:pt x="923" y="314"/>
                    <a:pt x="923" y="314"/>
                    <a:pt x="923" y="314"/>
                  </a:cubicBezTo>
                  <a:cubicBezTo>
                    <a:pt x="924" y="314"/>
                    <a:pt x="924" y="314"/>
                    <a:pt x="924" y="314"/>
                  </a:cubicBezTo>
                  <a:cubicBezTo>
                    <a:pt x="924" y="315"/>
                    <a:pt x="924" y="315"/>
                    <a:pt x="924" y="315"/>
                  </a:cubicBezTo>
                  <a:cubicBezTo>
                    <a:pt x="925" y="315"/>
                    <a:pt x="925" y="315"/>
                    <a:pt x="925" y="315"/>
                  </a:cubicBezTo>
                  <a:cubicBezTo>
                    <a:pt x="926" y="315"/>
                    <a:pt x="926" y="315"/>
                    <a:pt x="926" y="315"/>
                  </a:cubicBezTo>
                  <a:cubicBezTo>
                    <a:pt x="925" y="316"/>
                    <a:pt x="925" y="316"/>
                    <a:pt x="925" y="316"/>
                  </a:cubicBezTo>
                  <a:cubicBezTo>
                    <a:pt x="924" y="316"/>
                    <a:pt x="924" y="316"/>
                    <a:pt x="924" y="316"/>
                  </a:cubicBezTo>
                  <a:cubicBezTo>
                    <a:pt x="924" y="317"/>
                    <a:pt x="924" y="317"/>
                    <a:pt x="924" y="317"/>
                  </a:cubicBezTo>
                  <a:cubicBezTo>
                    <a:pt x="925" y="317"/>
                    <a:pt x="925" y="317"/>
                    <a:pt x="925" y="317"/>
                  </a:cubicBezTo>
                  <a:cubicBezTo>
                    <a:pt x="925" y="318"/>
                    <a:pt x="925" y="318"/>
                    <a:pt x="925" y="318"/>
                  </a:cubicBezTo>
                  <a:cubicBezTo>
                    <a:pt x="925" y="319"/>
                    <a:pt x="925" y="319"/>
                    <a:pt x="925" y="319"/>
                  </a:cubicBezTo>
                  <a:cubicBezTo>
                    <a:pt x="924" y="320"/>
                    <a:pt x="924" y="320"/>
                    <a:pt x="924" y="320"/>
                  </a:cubicBezTo>
                  <a:cubicBezTo>
                    <a:pt x="923" y="319"/>
                    <a:pt x="923" y="319"/>
                    <a:pt x="923" y="319"/>
                  </a:cubicBezTo>
                  <a:cubicBezTo>
                    <a:pt x="922" y="318"/>
                    <a:pt x="922" y="318"/>
                    <a:pt x="922" y="318"/>
                  </a:cubicBezTo>
                  <a:cubicBezTo>
                    <a:pt x="921" y="318"/>
                    <a:pt x="921" y="318"/>
                    <a:pt x="921" y="318"/>
                  </a:cubicBezTo>
                  <a:cubicBezTo>
                    <a:pt x="921" y="317"/>
                    <a:pt x="921" y="317"/>
                    <a:pt x="921" y="317"/>
                  </a:cubicBezTo>
                  <a:cubicBezTo>
                    <a:pt x="920" y="317"/>
                    <a:pt x="920" y="317"/>
                    <a:pt x="920" y="317"/>
                  </a:cubicBezTo>
                  <a:cubicBezTo>
                    <a:pt x="920" y="318"/>
                    <a:pt x="920" y="318"/>
                    <a:pt x="920" y="318"/>
                  </a:cubicBezTo>
                  <a:cubicBezTo>
                    <a:pt x="921" y="319"/>
                    <a:pt x="921" y="319"/>
                    <a:pt x="921" y="319"/>
                  </a:cubicBezTo>
                  <a:cubicBezTo>
                    <a:pt x="922" y="319"/>
                    <a:pt x="922" y="319"/>
                    <a:pt x="922" y="319"/>
                  </a:cubicBezTo>
                  <a:cubicBezTo>
                    <a:pt x="923" y="320"/>
                    <a:pt x="923" y="320"/>
                    <a:pt x="923" y="320"/>
                  </a:cubicBezTo>
                  <a:cubicBezTo>
                    <a:pt x="924" y="320"/>
                    <a:pt x="924" y="320"/>
                    <a:pt x="924" y="320"/>
                  </a:cubicBezTo>
                  <a:cubicBezTo>
                    <a:pt x="924" y="321"/>
                    <a:pt x="924" y="321"/>
                    <a:pt x="924" y="321"/>
                  </a:cubicBezTo>
                  <a:cubicBezTo>
                    <a:pt x="923" y="322"/>
                    <a:pt x="923" y="322"/>
                    <a:pt x="923" y="322"/>
                  </a:cubicBezTo>
                  <a:cubicBezTo>
                    <a:pt x="922" y="322"/>
                    <a:pt x="922" y="322"/>
                    <a:pt x="922" y="322"/>
                  </a:cubicBezTo>
                  <a:cubicBezTo>
                    <a:pt x="921" y="322"/>
                    <a:pt x="921" y="322"/>
                    <a:pt x="921" y="322"/>
                  </a:cubicBezTo>
                  <a:cubicBezTo>
                    <a:pt x="919" y="321"/>
                    <a:pt x="919" y="321"/>
                    <a:pt x="919" y="321"/>
                  </a:cubicBezTo>
                  <a:cubicBezTo>
                    <a:pt x="919" y="320"/>
                    <a:pt x="919" y="320"/>
                    <a:pt x="919" y="320"/>
                  </a:cubicBezTo>
                  <a:cubicBezTo>
                    <a:pt x="918" y="320"/>
                    <a:pt x="918" y="320"/>
                    <a:pt x="918" y="320"/>
                  </a:cubicBezTo>
                  <a:cubicBezTo>
                    <a:pt x="918" y="321"/>
                    <a:pt x="918" y="321"/>
                    <a:pt x="918" y="321"/>
                  </a:cubicBezTo>
                  <a:cubicBezTo>
                    <a:pt x="918" y="321"/>
                    <a:pt x="918" y="321"/>
                    <a:pt x="919" y="321"/>
                  </a:cubicBezTo>
                  <a:cubicBezTo>
                    <a:pt x="919" y="321"/>
                    <a:pt x="919" y="321"/>
                    <a:pt x="919" y="322"/>
                  </a:cubicBezTo>
                  <a:cubicBezTo>
                    <a:pt x="919" y="322"/>
                    <a:pt x="919" y="322"/>
                    <a:pt x="921" y="323"/>
                  </a:cubicBezTo>
                  <a:cubicBezTo>
                    <a:pt x="921" y="323"/>
                    <a:pt x="921" y="323"/>
                    <a:pt x="920" y="323"/>
                  </a:cubicBezTo>
                  <a:cubicBezTo>
                    <a:pt x="920" y="324"/>
                    <a:pt x="920" y="324"/>
                    <a:pt x="920" y="324"/>
                  </a:cubicBezTo>
                  <a:cubicBezTo>
                    <a:pt x="920" y="325"/>
                    <a:pt x="920" y="325"/>
                    <a:pt x="920" y="325"/>
                  </a:cubicBezTo>
                  <a:cubicBezTo>
                    <a:pt x="919" y="324"/>
                    <a:pt x="919" y="324"/>
                    <a:pt x="919" y="324"/>
                  </a:cubicBezTo>
                  <a:cubicBezTo>
                    <a:pt x="918" y="324"/>
                    <a:pt x="918" y="324"/>
                    <a:pt x="918" y="324"/>
                  </a:cubicBezTo>
                  <a:cubicBezTo>
                    <a:pt x="917" y="323"/>
                    <a:pt x="917" y="323"/>
                    <a:pt x="917" y="323"/>
                  </a:cubicBezTo>
                  <a:cubicBezTo>
                    <a:pt x="916" y="323"/>
                    <a:pt x="916" y="323"/>
                    <a:pt x="916" y="323"/>
                  </a:cubicBezTo>
                  <a:cubicBezTo>
                    <a:pt x="916" y="324"/>
                    <a:pt x="916" y="324"/>
                    <a:pt x="916" y="324"/>
                  </a:cubicBezTo>
                  <a:cubicBezTo>
                    <a:pt x="915" y="324"/>
                    <a:pt x="915" y="324"/>
                    <a:pt x="915" y="324"/>
                  </a:cubicBezTo>
                  <a:cubicBezTo>
                    <a:pt x="915" y="325"/>
                    <a:pt x="915" y="325"/>
                    <a:pt x="915" y="325"/>
                  </a:cubicBezTo>
                  <a:cubicBezTo>
                    <a:pt x="915" y="326"/>
                    <a:pt x="915" y="326"/>
                    <a:pt x="915" y="326"/>
                  </a:cubicBezTo>
                  <a:cubicBezTo>
                    <a:pt x="915" y="327"/>
                    <a:pt x="915" y="327"/>
                    <a:pt x="915" y="327"/>
                  </a:cubicBezTo>
                  <a:cubicBezTo>
                    <a:pt x="916" y="327"/>
                    <a:pt x="916" y="327"/>
                    <a:pt x="916" y="327"/>
                  </a:cubicBezTo>
                  <a:cubicBezTo>
                    <a:pt x="917" y="327"/>
                    <a:pt x="917" y="327"/>
                    <a:pt x="917" y="327"/>
                  </a:cubicBezTo>
                  <a:cubicBezTo>
                    <a:pt x="918" y="327"/>
                    <a:pt x="918" y="327"/>
                    <a:pt x="918" y="327"/>
                  </a:cubicBezTo>
                  <a:cubicBezTo>
                    <a:pt x="918" y="328"/>
                    <a:pt x="918" y="328"/>
                    <a:pt x="918" y="328"/>
                  </a:cubicBezTo>
                  <a:cubicBezTo>
                    <a:pt x="918" y="329"/>
                    <a:pt x="918" y="329"/>
                    <a:pt x="918" y="329"/>
                  </a:cubicBezTo>
                  <a:cubicBezTo>
                    <a:pt x="917" y="329"/>
                    <a:pt x="917" y="329"/>
                    <a:pt x="917" y="329"/>
                  </a:cubicBezTo>
                  <a:cubicBezTo>
                    <a:pt x="916" y="330"/>
                    <a:pt x="916" y="330"/>
                    <a:pt x="916" y="330"/>
                  </a:cubicBezTo>
                  <a:cubicBezTo>
                    <a:pt x="916" y="329"/>
                    <a:pt x="916" y="329"/>
                    <a:pt x="916" y="329"/>
                  </a:cubicBezTo>
                  <a:cubicBezTo>
                    <a:pt x="915" y="329"/>
                    <a:pt x="915" y="329"/>
                    <a:pt x="915" y="329"/>
                  </a:cubicBezTo>
                  <a:cubicBezTo>
                    <a:pt x="914" y="329"/>
                    <a:pt x="914" y="329"/>
                    <a:pt x="914" y="329"/>
                  </a:cubicBezTo>
                  <a:cubicBezTo>
                    <a:pt x="914" y="328"/>
                    <a:pt x="914" y="328"/>
                    <a:pt x="914" y="328"/>
                  </a:cubicBezTo>
                  <a:cubicBezTo>
                    <a:pt x="913" y="327"/>
                    <a:pt x="913" y="327"/>
                    <a:pt x="913" y="327"/>
                  </a:cubicBezTo>
                  <a:cubicBezTo>
                    <a:pt x="913" y="328"/>
                    <a:pt x="913" y="328"/>
                    <a:pt x="913" y="328"/>
                  </a:cubicBezTo>
                  <a:cubicBezTo>
                    <a:pt x="913" y="329"/>
                    <a:pt x="913" y="329"/>
                    <a:pt x="913" y="329"/>
                  </a:cubicBezTo>
                  <a:cubicBezTo>
                    <a:pt x="912" y="330"/>
                    <a:pt x="912" y="330"/>
                    <a:pt x="912" y="330"/>
                  </a:cubicBezTo>
                  <a:cubicBezTo>
                    <a:pt x="911" y="330"/>
                    <a:pt x="911" y="330"/>
                    <a:pt x="911" y="330"/>
                  </a:cubicBezTo>
                  <a:cubicBezTo>
                    <a:pt x="911" y="329"/>
                    <a:pt x="911" y="329"/>
                    <a:pt x="911" y="329"/>
                  </a:cubicBezTo>
                  <a:cubicBezTo>
                    <a:pt x="910" y="329"/>
                    <a:pt x="910" y="329"/>
                    <a:pt x="910" y="329"/>
                  </a:cubicBezTo>
                  <a:cubicBezTo>
                    <a:pt x="910" y="330"/>
                    <a:pt x="910" y="330"/>
                    <a:pt x="910" y="330"/>
                  </a:cubicBezTo>
                  <a:cubicBezTo>
                    <a:pt x="912" y="331"/>
                    <a:pt x="912" y="331"/>
                    <a:pt x="912" y="331"/>
                  </a:cubicBezTo>
                  <a:cubicBezTo>
                    <a:pt x="913" y="331"/>
                    <a:pt x="913" y="331"/>
                    <a:pt x="913" y="331"/>
                  </a:cubicBezTo>
                  <a:cubicBezTo>
                    <a:pt x="914" y="332"/>
                    <a:pt x="914" y="332"/>
                    <a:pt x="914" y="332"/>
                  </a:cubicBezTo>
                  <a:cubicBezTo>
                    <a:pt x="914" y="334"/>
                    <a:pt x="914" y="334"/>
                    <a:pt x="914" y="334"/>
                  </a:cubicBezTo>
                  <a:cubicBezTo>
                    <a:pt x="913" y="334"/>
                    <a:pt x="913" y="334"/>
                    <a:pt x="913" y="334"/>
                  </a:cubicBezTo>
                  <a:cubicBezTo>
                    <a:pt x="912" y="333"/>
                    <a:pt x="912" y="333"/>
                    <a:pt x="912" y="333"/>
                  </a:cubicBezTo>
                  <a:cubicBezTo>
                    <a:pt x="911" y="332"/>
                    <a:pt x="911" y="332"/>
                    <a:pt x="911" y="332"/>
                  </a:cubicBezTo>
                  <a:cubicBezTo>
                    <a:pt x="910" y="332"/>
                    <a:pt x="910" y="332"/>
                    <a:pt x="910" y="332"/>
                  </a:cubicBezTo>
                  <a:cubicBezTo>
                    <a:pt x="909" y="332"/>
                    <a:pt x="909" y="332"/>
                    <a:pt x="909" y="332"/>
                  </a:cubicBezTo>
                  <a:cubicBezTo>
                    <a:pt x="910" y="333"/>
                    <a:pt x="910" y="333"/>
                    <a:pt x="910" y="333"/>
                  </a:cubicBezTo>
                  <a:cubicBezTo>
                    <a:pt x="911" y="333"/>
                    <a:pt x="911" y="333"/>
                    <a:pt x="911" y="333"/>
                  </a:cubicBezTo>
                  <a:cubicBezTo>
                    <a:pt x="912" y="334"/>
                    <a:pt x="912" y="334"/>
                    <a:pt x="912" y="334"/>
                  </a:cubicBezTo>
                  <a:cubicBezTo>
                    <a:pt x="913" y="335"/>
                    <a:pt x="913" y="335"/>
                    <a:pt x="913" y="335"/>
                  </a:cubicBezTo>
                  <a:cubicBezTo>
                    <a:pt x="913" y="336"/>
                    <a:pt x="913" y="336"/>
                    <a:pt x="913" y="336"/>
                  </a:cubicBezTo>
                  <a:cubicBezTo>
                    <a:pt x="913" y="337"/>
                    <a:pt x="913" y="337"/>
                    <a:pt x="913" y="337"/>
                  </a:cubicBezTo>
                  <a:cubicBezTo>
                    <a:pt x="913" y="338"/>
                    <a:pt x="913" y="338"/>
                    <a:pt x="913" y="338"/>
                  </a:cubicBezTo>
                  <a:cubicBezTo>
                    <a:pt x="912" y="338"/>
                    <a:pt x="912" y="338"/>
                    <a:pt x="912" y="338"/>
                  </a:cubicBezTo>
                  <a:cubicBezTo>
                    <a:pt x="912" y="339"/>
                    <a:pt x="912" y="339"/>
                    <a:pt x="912" y="339"/>
                  </a:cubicBezTo>
                  <a:cubicBezTo>
                    <a:pt x="912" y="340"/>
                    <a:pt x="912" y="340"/>
                    <a:pt x="912" y="340"/>
                  </a:cubicBezTo>
                  <a:cubicBezTo>
                    <a:pt x="911" y="340"/>
                    <a:pt x="911" y="340"/>
                    <a:pt x="911" y="340"/>
                  </a:cubicBezTo>
                  <a:cubicBezTo>
                    <a:pt x="911" y="339"/>
                    <a:pt x="911" y="339"/>
                    <a:pt x="911" y="339"/>
                  </a:cubicBezTo>
                  <a:cubicBezTo>
                    <a:pt x="910" y="339"/>
                    <a:pt x="910" y="339"/>
                    <a:pt x="910" y="339"/>
                  </a:cubicBezTo>
                  <a:cubicBezTo>
                    <a:pt x="909" y="339"/>
                    <a:pt x="909" y="339"/>
                    <a:pt x="909" y="339"/>
                  </a:cubicBezTo>
                  <a:cubicBezTo>
                    <a:pt x="910" y="340"/>
                    <a:pt x="910" y="340"/>
                    <a:pt x="910" y="340"/>
                  </a:cubicBezTo>
                  <a:cubicBezTo>
                    <a:pt x="911" y="340"/>
                    <a:pt x="911" y="340"/>
                    <a:pt x="911" y="340"/>
                  </a:cubicBezTo>
                  <a:cubicBezTo>
                    <a:pt x="910" y="341"/>
                    <a:pt x="910" y="341"/>
                    <a:pt x="910" y="341"/>
                  </a:cubicBezTo>
                  <a:cubicBezTo>
                    <a:pt x="909" y="341"/>
                    <a:pt x="909" y="341"/>
                    <a:pt x="909" y="341"/>
                  </a:cubicBezTo>
                  <a:cubicBezTo>
                    <a:pt x="909" y="342"/>
                    <a:pt x="909" y="342"/>
                    <a:pt x="909" y="342"/>
                  </a:cubicBezTo>
                  <a:cubicBezTo>
                    <a:pt x="910" y="342"/>
                    <a:pt x="910" y="342"/>
                    <a:pt x="910" y="342"/>
                  </a:cubicBezTo>
                  <a:cubicBezTo>
                    <a:pt x="909" y="343"/>
                    <a:pt x="909" y="343"/>
                    <a:pt x="909" y="343"/>
                  </a:cubicBezTo>
                  <a:cubicBezTo>
                    <a:pt x="908" y="343"/>
                    <a:pt x="908" y="343"/>
                    <a:pt x="908" y="343"/>
                  </a:cubicBezTo>
                  <a:cubicBezTo>
                    <a:pt x="907" y="343"/>
                    <a:pt x="907" y="343"/>
                    <a:pt x="907" y="343"/>
                  </a:cubicBezTo>
                  <a:cubicBezTo>
                    <a:pt x="908" y="344"/>
                    <a:pt x="908" y="344"/>
                    <a:pt x="908" y="344"/>
                  </a:cubicBezTo>
                  <a:cubicBezTo>
                    <a:pt x="909" y="344"/>
                    <a:pt x="909" y="344"/>
                    <a:pt x="909" y="344"/>
                  </a:cubicBezTo>
                  <a:cubicBezTo>
                    <a:pt x="908" y="345"/>
                    <a:pt x="908" y="345"/>
                    <a:pt x="908" y="345"/>
                  </a:cubicBezTo>
                  <a:cubicBezTo>
                    <a:pt x="906" y="345"/>
                    <a:pt x="906" y="345"/>
                    <a:pt x="906" y="345"/>
                  </a:cubicBezTo>
                  <a:cubicBezTo>
                    <a:pt x="905" y="345"/>
                    <a:pt x="905" y="345"/>
                    <a:pt x="905" y="345"/>
                  </a:cubicBezTo>
                  <a:cubicBezTo>
                    <a:pt x="906" y="346"/>
                    <a:pt x="906" y="346"/>
                    <a:pt x="906" y="346"/>
                  </a:cubicBezTo>
                  <a:cubicBezTo>
                    <a:pt x="908" y="346"/>
                    <a:pt x="908" y="346"/>
                    <a:pt x="908" y="346"/>
                  </a:cubicBezTo>
                  <a:cubicBezTo>
                    <a:pt x="909" y="346"/>
                    <a:pt x="909" y="346"/>
                    <a:pt x="909" y="346"/>
                  </a:cubicBezTo>
                  <a:cubicBezTo>
                    <a:pt x="909" y="347"/>
                    <a:pt x="909" y="347"/>
                    <a:pt x="909" y="347"/>
                  </a:cubicBezTo>
                  <a:cubicBezTo>
                    <a:pt x="908" y="348"/>
                    <a:pt x="908" y="348"/>
                    <a:pt x="908" y="348"/>
                  </a:cubicBezTo>
                  <a:cubicBezTo>
                    <a:pt x="907" y="348"/>
                    <a:pt x="907" y="348"/>
                    <a:pt x="907" y="348"/>
                  </a:cubicBezTo>
                  <a:cubicBezTo>
                    <a:pt x="906" y="348"/>
                    <a:pt x="906" y="348"/>
                    <a:pt x="906" y="348"/>
                  </a:cubicBezTo>
                  <a:cubicBezTo>
                    <a:pt x="906" y="349"/>
                    <a:pt x="906" y="349"/>
                    <a:pt x="906" y="349"/>
                  </a:cubicBezTo>
                  <a:cubicBezTo>
                    <a:pt x="905" y="349"/>
                    <a:pt x="905" y="349"/>
                    <a:pt x="905" y="349"/>
                  </a:cubicBezTo>
                  <a:cubicBezTo>
                    <a:pt x="906" y="350"/>
                    <a:pt x="906" y="350"/>
                    <a:pt x="906" y="350"/>
                  </a:cubicBezTo>
                  <a:cubicBezTo>
                    <a:pt x="907" y="350"/>
                    <a:pt x="907" y="350"/>
                    <a:pt x="907" y="350"/>
                  </a:cubicBezTo>
                  <a:cubicBezTo>
                    <a:pt x="907" y="351"/>
                    <a:pt x="907" y="351"/>
                    <a:pt x="907" y="351"/>
                  </a:cubicBezTo>
                  <a:cubicBezTo>
                    <a:pt x="906" y="351"/>
                    <a:pt x="906" y="351"/>
                    <a:pt x="906" y="351"/>
                  </a:cubicBezTo>
                  <a:cubicBezTo>
                    <a:pt x="905" y="351"/>
                    <a:pt x="905" y="351"/>
                    <a:pt x="905" y="351"/>
                  </a:cubicBezTo>
                  <a:cubicBezTo>
                    <a:pt x="906" y="352"/>
                    <a:pt x="906" y="352"/>
                    <a:pt x="906" y="352"/>
                  </a:cubicBezTo>
                  <a:cubicBezTo>
                    <a:pt x="907" y="351"/>
                    <a:pt x="907" y="351"/>
                    <a:pt x="907" y="351"/>
                  </a:cubicBezTo>
                  <a:cubicBezTo>
                    <a:pt x="908" y="352"/>
                    <a:pt x="908" y="352"/>
                    <a:pt x="908" y="352"/>
                  </a:cubicBezTo>
                  <a:cubicBezTo>
                    <a:pt x="907" y="352"/>
                    <a:pt x="907" y="352"/>
                    <a:pt x="907" y="352"/>
                  </a:cubicBezTo>
                  <a:cubicBezTo>
                    <a:pt x="907" y="353"/>
                    <a:pt x="907" y="353"/>
                    <a:pt x="907" y="353"/>
                  </a:cubicBezTo>
                  <a:cubicBezTo>
                    <a:pt x="906" y="353"/>
                    <a:pt x="906" y="353"/>
                    <a:pt x="906" y="353"/>
                  </a:cubicBezTo>
                  <a:cubicBezTo>
                    <a:pt x="905" y="353"/>
                    <a:pt x="905" y="353"/>
                    <a:pt x="905" y="353"/>
                  </a:cubicBezTo>
                  <a:cubicBezTo>
                    <a:pt x="904" y="352"/>
                    <a:pt x="904" y="352"/>
                    <a:pt x="904" y="352"/>
                  </a:cubicBezTo>
                  <a:cubicBezTo>
                    <a:pt x="903" y="352"/>
                    <a:pt x="903" y="352"/>
                    <a:pt x="903" y="352"/>
                  </a:cubicBezTo>
                  <a:cubicBezTo>
                    <a:pt x="903" y="351"/>
                    <a:pt x="903" y="351"/>
                    <a:pt x="903" y="351"/>
                  </a:cubicBezTo>
                  <a:cubicBezTo>
                    <a:pt x="902" y="351"/>
                    <a:pt x="902" y="351"/>
                    <a:pt x="902" y="351"/>
                  </a:cubicBezTo>
                  <a:cubicBezTo>
                    <a:pt x="901" y="351"/>
                    <a:pt x="901" y="351"/>
                    <a:pt x="901" y="351"/>
                  </a:cubicBezTo>
                  <a:cubicBezTo>
                    <a:pt x="901" y="352"/>
                    <a:pt x="901" y="352"/>
                    <a:pt x="901" y="352"/>
                  </a:cubicBezTo>
                  <a:cubicBezTo>
                    <a:pt x="903" y="353"/>
                    <a:pt x="903" y="353"/>
                    <a:pt x="903" y="353"/>
                  </a:cubicBezTo>
                  <a:cubicBezTo>
                    <a:pt x="904" y="353"/>
                    <a:pt x="904" y="353"/>
                    <a:pt x="904" y="353"/>
                  </a:cubicBezTo>
                  <a:cubicBezTo>
                    <a:pt x="904" y="354"/>
                    <a:pt x="904" y="354"/>
                    <a:pt x="904" y="354"/>
                  </a:cubicBezTo>
                  <a:cubicBezTo>
                    <a:pt x="904" y="355"/>
                    <a:pt x="904" y="355"/>
                    <a:pt x="904" y="355"/>
                  </a:cubicBezTo>
                  <a:cubicBezTo>
                    <a:pt x="905" y="355"/>
                    <a:pt x="905" y="355"/>
                    <a:pt x="905" y="355"/>
                  </a:cubicBezTo>
                  <a:cubicBezTo>
                    <a:pt x="906" y="355"/>
                    <a:pt x="906" y="355"/>
                    <a:pt x="906" y="355"/>
                  </a:cubicBezTo>
                  <a:cubicBezTo>
                    <a:pt x="906" y="356"/>
                    <a:pt x="906" y="356"/>
                    <a:pt x="906" y="356"/>
                  </a:cubicBezTo>
                  <a:cubicBezTo>
                    <a:pt x="905" y="356"/>
                    <a:pt x="905" y="356"/>
                    <a:pt x="905" y="356"/>
                  </a:cubicBezTo>
                  <a:cubicBezTo>
                    <a:pt x="905" y="357"/>
                    <a:pt x="905" y="357"/>
                    <a:pt x="905" y="357"/>
                  </a:cubicBezTo>
                  <a:cubicBezTo>
                    <a:pt x="904" y="357"/>
                    <a:pt x="904" y="357"/>
                    <a:pt x="904" y="357"/>
                  </a:cubicBezTo>
                  <a:cubicBezTo>
                    <a:pt x="901" y="355"/>
                    <a:pt x="901" y="355"/>
                    <a:pt x="901" y="355"/>
                  </a:cubicBezTo>
                  <a:cubicBezTo>
                    <a:pt x="900" y="355"/>
                    <a:pt x="900" y="355"/>
                    <a:pt x="900" y="355"/>
                  </a:cubicBezTo>
                  <a:cubicBezTo>
                    <a:pt x="900" y="354"/>
                    <a:pt x="900" y="354"/>
                    <a:pt x="900" y="354"/>
                  </a:cubicBezTo>
                  <a:cubicBezTo>
                    <a:pt x="900" y="353"/>
                    <a:pt x="900" y="353"/>
                    <a:pt x="900" y="353"/>
                  </a:cubicBezTo>
                  <a:cubicBezTo>
                    <a:pt x="899" y="354"/>
                    <a:pt x="899" y="354"/>
                    <a:pt x="899" y="354"/>
                  </a:cubicBezTo>
                  <a:cubicBezTo>
                    <a:pt x="899" y="355"/>
                    <a:pt x="899" y="355"/>
                    <a:pt x="899" y="355"/>
                  </a:cubicBezTo>
                  <a:cubicBezTo>
                    <a:pt x="898" y="355"/>
                    <a:pt x="898" y="355"/>
                    <a:pt x="898" y="355"/>
                  </a:cubicBezTo>
                  <a:cubicBezTo>
                    <a:pt x="897" y="355"/>
                    <a:pt x="897" y="355"/>
                    <a:pt x="897" y="355"/>
                  </a:cubicBezTo>
                  <a:cubicBezTo>
                    <a:pt x="897" y="354"/>
                    <a:pt x="897" y="354"/>
                    <a:pt x="897" y="354"/>
                  </a:cubicBezTo>
                  <a:cubicBezTo>
                    <a:pt x="898" y="352"/>
                    <a:pt x="898" y="352"/>
                    <a:pt x="898" y="352"/>
                  </a:cubicBezTo>
                  <a:cubicBezTo>
                    <a:pt x="897" y="353"/>
                    <a:pt x="897" y="353"/>
                    <a:pt x="897" y="353"/>
                  </a:cubicBezTo>
                  <a:cubicBezTo>
                    <a:pt x="896" y="355"/>
                    <a:pt x="896" y="355"/>
                    <a:pt x="896" y="355"/>
                  </a:cubicBezTo>
                  <a:cubicBezTo>
                    <a:pt x="895" y="356"/>
                    <a:pt x="895" y="356"/>
                    <a:pt x="895" y="356"/>
                  </a:cubicBezTo>
                  <a:cubicBezTo>
                    <a:pt x="894" y="355"/>
                    <a:pt x="894" y="355"/>
                    <a:pt x="894" y="355"/>
                  </a:cubicBezTo>
                  <a:cubicBezTo>
                    <a:pt x="895" y="355"/>
                    <a:pt x="895" y="355"/>
                    <a:pt x="895" y="355"/>
                  </a:cubicBezTo>
                  <a:cubicBezTo>
                    <a:pt x="896" y="354"/>
                    <a:pt x="896" y="354"/>
                    <a:pt x="896" y="354"/>
                  </a:cubicBezTo>
                  <a:cubicBezTo>
                    <a:pt x="896" y="352"/>
                    <a:pt x="896" y="352"/>
                    <a:pt x="896" y="352"/>
                  </a:cubicBezTo>
                  <a:cubicBezTo>
                    <a:pt x="897" y="351"/>
                    <a:pt x="897" y="351"/>
                    <a:pt x="897" y="351"/>
                  </a:cubicBezTo>
                  <a:cubicBezTo>
                    <a:pt x="896" y="351"/>
                    <a:pt x="896" y="351"/>
                    <a:pt x="896" y="351"/>
                  </a:cubicBezTo>
                  <a:cubicBezTo>
                    <a:pt x="895" y="351"/>
                    <a:pt x="895" y="351"/>
                    <a:pt x="895" y="351"/>
                  </a:cubicBezTo>
                  <a:cubicBezTo>
                    <a:pt x="895" y="350"/>
                    <a:pt x="895" y="350"/>
                    <a:pt x="895" y="350"/>
                  </a:cubicBezTo>
                  <a:cubicBezTo>
                    <a:pt x="894" y="350"/>
                    <a:pt x="894" y="350"/>
                    <a:pt x="894" y="350"/>
                  </a:cubicBezTo>
                  <a:cubicBezTo>
                    <a:pt x="894" y="351"/>
                    <a:pt x="894" y="351"/>
                    <a:pt x="894" y="351"/>
                  </a:cubicBezTo>
                  <a:cubicBezTo>
                    <a:pt x="893" y="352"/>
                    <a:pt x="893" y="352"/>
                    <a:pt x="893" y="352"/>
                  </a:cubicBezTo>
                  <a:cubicBezTo>
                    <a:pt x="892" y="351"/>
                    <a:pt x="892" y="351"/>
                    <a:pt x="892" y="351"/>
                  </a:cubicBezTo>
                  <a:cubicBezTo>
                    <a:pt x="891" y="351"/>
                    <a:pt x="891" y="351"/>
                    <a:pt x="891" y="351"/>
                  </a:cubicBezTo>
                  <a:cubicBezTo>
                    <a:pt x="893" y="350"/>
                    <a:pt x="893" y="350"/>
                    <a:pt x="893" y="350"/>
                  </a:cubicBezTo>
                  <a:cubicBezTo>
                    <a:pt x="893" y="349"/>
                    <a:pt x="893" y="349"/>
                    <a:pt x="893" y="349"/>
                  </a:cubicBezTo>
                  <a:cubicBezTo>
                    <a:pt x="894" y="348"/>
                    <a:pt x="894" y="348"/>
                    <a:pt x="894" y="348"/>
                  </a:cubicBezTo>
                  <a:cubicBezTo>
                    <a:pt x="895" y="347"/>
                    <a:pt x="895" y="347"/>
                    <a:pt x="895" y="347"/>
                  </a:cubicBezTo>
                  <a:cubicBezTo>
                    <a:pt x="893" y="348"/>
                    <a:pt x="893" y="348"/>
                    <a:pt x="893" y="348"/>
                  </a:cubicBezTo>
                  <a:cubicBezTo>
                    <a:pt x="894" y="347"/>
                    <a:pt x="894" y="347"/>
                    <a:pt x="894" y="347"/>
                  </a:cubicBezTo>
                  <a:cubicBezTo>
                    <a:pt x="895" y="346"/>
                    <a:pt x="895" y="346"/>
                    <a:pt x="895" y="346"/>
                  </a:cubicBezTo>
                  <a:cubicBezTo>
                    <a:pt x="896" y="346"/>
                    <a:pt x="896" y="346"/>
                    <a:pt x="896" y="346"/>
                  </a:cubicBezTo>
                  <a:cubicBezTo>
                    <a:pt x="896" y="345"/>
                    <a:pt x="896" y="345"/>
                    <a:pt x="896" y="345"/>
                  </a:cubicBezTo>
                  <a:cubicBezTo>
                    <a:pt x="896" y="344"/>
                    <a:pt x="896" y="344"/>
                    <a:pt x="896" y="344"/>
                  </a:cubicBezTo>
                  <a:cubicBezTo>
                    <a:pt x="895" y="344"/>
                    <a:pt x="895" y="344"/>
                    <a:pt x="895" y="344"/>
                  </a:cubicBezTo>
                  <a:cubicBezTo>
                    <a:pt x="894" y="346"/>
                    <a:pt x="894" y="346"/>
                    <a:pt x="894" y="346"/>
                  </a:cubicBezTo>
                  <a:cubicBezTo>
                    <a:pt x="892" y="347"/>
                    <a:pt x="892" y="347"/>
                    <a:pt x="892" y="347"/>
                  </a:cubicBezTo>
                  <a:cubicBezTo>
                    <a:pt x="891" y="347"/>
                    <a:pt x="891" y="347"/>
                    <a:pt x="891" y="347"/>
                  </a:cubicBezTo>
                  <a:cubicBezTo>
                    <a:pt x="891" y="346"/>
                    <a:pt x="891" y="346"/>
                    <a:pt x="891" y="346"/>
                  </a:cubicBezTo>
                  <a:cubicBezTo>
                    <a:pt x="892" y="346"/>
                    <a:pt x="892" y="346"/>
                    <a:pt x="892" y="346"/>
                  </a:cubicBezTo>
                  <a:cubicBezTo>
                    <a:pt x="893" y="345"/>
                    <a:pt x="893" y="345"/>
                    <a:pt x="893" y="345"/>
                  </a:cubicBezTo>
                  <a:cubicBezTo>
                    <a:pt x="893" y="344"/>
                    <a:pt x="893" y="344"/>
                    <a:pt x="893" y="344"/>
                  </a:cubicBezTo>
                  <a:cubicBezTo>
                    <a:pt x="892" y="343"/>
                    <a:pt x="892" y="343"/>
                    <a:pt x="892" y="343"/>
                  </a:cubicBezTo>
                  <a:cubicBezTo>
                    <a:pt x="891" y="343"/>
                    <a:pt x="891" y="343"/>
                    <a:pt x="891" y="343"/>
                  </a:cubicBezTo>
                  <a:cubicBezTo>
                    <a:pt x="891" y="344"/>
                    <a:pt x="891" y="344"/>
                    <a:pt x="891" y="344"/>
                  </a:cubicBezTo>
                  <a:cubicBezTo>
                    <a:pt x="892" y="344"/>
                    <a:pt x="892" y="344"/>
                    <a:pt x="892" y="344"/>
                  </a:cubicBezTo>
                  <a:cubicBezTo>
                    <a:pt x="892" y="345"/>
                    <a:pt x="892" y="345"/>
                    <a:pt x="892" y="345"/>
                  </a:cubicBezTo>
                  <a:cubicBezTo>
                    <a:pt x="891" y="345"/>
                    <a:pt x="891" y="345"/>
                    <a:pt x="891" y="345"/>
                  </a:cubicBezTo>
                  <a:cubicBezTo>
                    <a:pt x="890" y="345"/>
                    <a:pt x="890" y="345"/>
                    <a:pt x="890" y="345"/>
                  </a:cubicBezTo>
                  <a:cubicBezTo>
                    <a:pt x="889" y="345"/>
                    <a:pt x="889" y="345"/>
                    <a:pt x="889" y="345"/>
                  </a:cubicBezTo>
                  <a:cubicBezTo>
                    <a:pt x="888" y="346"/>
                    <a:pt x="888" y="346"/>
                    <a:pt x="888" y="346"/>
                  </a:cubicBezTo>
                  <a:cubicBezTo>
                    <a:pt x="887" y="347"/>
                    <a:pt x="887" y="347"/>
                    <a:pt x="887" y="347"/>
                  </a:cubicBezTo>
                  <a:cubicBezTo>
                    <a:pt x="886" y="347"/>
                    <a:pt x="886" y="347"/>
                    <a:pt x="886" y="347"/>
                  </a:cubicBezTo>
                  <a:cubicBezTo>
                    <a:pt x="886" y="346"/>
                    <a:pt x="886" y="346"/>
                    <a:pt x="886" y="346"/>
                  </a:cubicBezTo>
                  <a:cubicBezTo>
                    <a:pt x="885" y="346"/>
                    <a:pt x="885" y="346"/>
                    <a:pt x="885" y="346"/>
                  </a:cubicBezTo>
                  <a:cubicBezTo>
                    <a:pt x="884" y="347"/>
                    <a:pt x="884" y="347"/>
                    <a:pt x="884" y="347"/>
                  </a:cubicBezTo>
                  <a:cubicBezTo>
                    <a:pt x="883" y="347"/>
                    <a:pt x="883" y="347"/>
                    <a:pt x="883" y="347"/>
                  </a:cubicBezTo>
                  <a:cubicBezTo>
                    <a:pt x="883" y="348"/>
                    <a:pt x="883" y="348"/>
                    <a:pt x="883" y="348"/>
                  </a:cubicBezTo>
                  <a:cubicBezTo>
                    <a:pt x="882" y="348"/>
                    <a:pt x="882" y="348"/>
                    <a:pt x="882" y="348"/>
                  </a:cubicBezTo>
                  <a:cubicBezTo>
                    <a:pt x="881" y="348"/>
                    <a:pt x="881" y="348"/>
                    <a:pt x="881" y="348"/>
                  </a:cubicBezTo>
                  <a:cubicBezTo>
                    <a:pt x="880" y="347"/>
                    <a:pt x="880" y="347"/>
                    <a:pt x="880" y="347"/>
                  </a:cubicBezTo>
                  <a:cubicBezTo>
                    <a:pt x="881" y="346"/>
                    <a:pt x="881" y="346"/>
                    <a:pt x="881" y="346"/>
                  </a:cubicBezTo>
                  <a:cubicBezTo>
                    <a:pt x="882" y="346"/>
                    <a:pt x="882" y="346"/>
                    <a:pt x="882" y="346"/>
                  </a:cubicBezTo>
                  <a:cubicBezTo>
                    <a:pt x="883" y="346"/>
                    <a:pt x="883" y="346"/>
                    <a:pt x="883" y="346"/>
                  </a:cubicBezTo>
                  <a:cubicBezTo>
                    <a:pt x="882" y="345"/>
                    <a:pt x="882" y="345"/>
                    <a:pt x="882" y="345"/>
                  </a:cubicBezTo>
                  <a:cubicBezTo>
                    <a:pt x="881" y="345"/>
                    <a:pt x="881" y="345"/>
                    <a:pt x="881" y="345"/>
                  </a:cubicBezTo>
                  <a:cubicBezTo>
                    <a:pt x="881" y="344"/>
                    <a:pt x="881" y="344"/>
                    <a:pt x="881" y="344"/>
                  </a:cubicBezTo>
                  <a:cubicBezTo>
                    <a:pt x="881" y="343"/>
                    <a:pt x="881" y="343"/>
                    <a:pt x="881" y="343"/>
                  </a:cubicBezTo>
                  <a:cubicBezTo>
                    <a:pt x="880" y="342"/>
                    <a:pt x="880" y="342"/>
                    <a:pt x="880" y="342"/>
                  </a:cubicBezTo>
                  <a:cubicBezTo>
                    <a:pt x="880" y="343"/>
                    <a:pt x="880" y="343"/>
                    <a:pt x="880" y="343"/>
                  </a:cubicBezTo>
                  <a:cubicBezTo>
                    <a:pt x="878" y="344"/>
                    <a:pt x="878" y="344"/>
                    <a:pt x="878" y="344"/>
                  </a:cubicBezTo>
                  <a:cubicBezTo>
                    <a:pt x="877" y="344"/>
                    <a:pt x="877" y="344"/>
                    <a:pt x="877" y="344"/>
                  </a:cubicBezTo>
                  <a:cubicBezTo>
                    <a:pt x="877" y="343"/>
                    <a:pt x="877" y="343"/>
                    <a:pt x="877" y="343"/>
                  </a:cubicBezTo>
                  <a:cubicBezTo>
                    <a:pt x="878" y="342"/>
                    <a:pt x="878" y="342"/>
                    <a:pt x="878" y="342"/>
                  </a:cubicBezTo>
                  <a:cubicBezTo>
                    <a:pt x="877" y="341"/>
                    <a:pt x="877" y="341"/>
                    <a:pt x="877" y="341"/>
                  </a:cubicBezTo>
                  <a:cubicBezTo>
                    <a:pt x="878" y="340"/>
                    <a:pt x="878" y="340"/>
                    <a:pt x="878" y="340"/>
                  </a:cubicBezTo>
                  <a:cubicBezTo>
                    <a:pt x="879" y="340"/>
                    <a:pt x="879" y="340"/>
                    <a:pt x="879" y="340"/>
                  </a:cubicBezTo>
                  <a:cubicBezTo>
                    <a:pt x="879" y="339"/>
                    <a:pt x="879" y="339"/>
                    <a:pt x="879" y="339"/>
                  </a:cubicBezTo>
                  <a:cubicBezTo>
                    <a:pt x="878" y="339"/>
                    <a:pt x="878" y="339"/>
                    <a:pt x="878" y="339"/>
                  </a:cubicBezTo>
                  <a:cubicBezTo>
                    <a:pt x="877" y="339"/>
                    <a:pt x="877" y="339"/>
                    <a:pt x="877" y="339"/>
                  </a:cubicBezTo>
                  <a:cubicBezTo>
                    <a:pt x="876" y="340"/>
                    <a:pt x="876" y="340"/>
                    <a:pt x="876" y="340"/>
                  </a:cubicBezTo>
                  <a:cubicBezTo>
                    <a:pt x="875" y="340"/>
                    <a:pt x="875" y="340"/>
                    <a:pt x="875" y="340"/>
                  </a:cubicBezTo>
                  <a:cubicBezTo>
                    <a:pt x="874" y="340"/>
                    <a:pt x="874" y="340"/>
                    <a:pt x="874" y="340"/>
                  </a:cubicBezTo>
                  <a:cubicBezTo>
                    <a:pt x="874" y="339"/>
                    <a:pt x="874" y="339"/>
                    <a:pt x="874" y="339"/>
                  </a:cubicBezTo>
                  <a:cubicBezTo>
                    <a:pt x="875" y="339"/>
                    <a:pt x="875" y="339"/>
                    <a:pt x="875" y="339"/>
                  </a:cubicBezTo>
                  <a:cubicBezTo>
                    <a:pt x="876" y="338"/>
                    <a:pt x="876" y="338"/>
                    <a:pt x="876" y="338"/>
                  </a:cubicBezTo>
                  <a:cubicBezTo>
                    <a:pt x="876" y="337"/>
                    <a:pt x="876" y="337"/>
                    <a:pt x="876" y="337"/>
                  </a:cubicBezTo>
                  <a:cubicBezTo>
                    <a:pt x="877" y="337"/>
                    <a:pt x="877" y="337"/>
                    <a:pt x="877" y="337"/>
                  </a:cubicBezTo>
                  <a:cubicBezTo>
                    <a:pt x="877" y="336"/>
                    <a:pt x="877" y="336"/>
                    <a:pt x="877" y="336"/>
                  </a:cubicBezTo>
                  <a:cubicBezTo>
                    <a:pt x="876" y="336"/>
                    <a:pt x="876" y="336"/>
                    <a:pt x="876" y="336"/>
                  </a:cubicBezTo>
                  <a:cubicBezTo>
                    <a:pt x="875" y="336"/>
                    <a:pt x="875" y="336"/>
                    <a:pt x="875" y="336"/>
                  </a:cubicBezTo>
                  <a:cubicBezTo>
                    <a:pt x="874" y="337"/>
                    <a:pt x="874" y="337"/>
                    <a:pt x="874" y="337"/>
                  </a:cubicBezTo>
                  <a:cubicBezTo>
                    <a:pt x="874" y="336"/>
                    <a:pt x="874" y="336"/>
                    <a:pt x="874" y="336"/>
                  </a:cubicBezTo>
                  <a:cubicBezTo>
                    <a:pt x="874" y="335"/>
                    <a:pt x="874" y="335"/>
                    <a:pt x="874" y="335"/>
                  </a:cubicBezTo>
                  <a:cubicBezTo>
                    <a:pt x="875" y="335"/>
                    <a:pt x="875" y="335"/>
                    <a:pt x="875" y="335"/>
                  </a:cubicBezTo>
                  <a:cubicBezTo>
                    <a:pt x="876" y="335"/>
                    <a:pt x="876" y="335"/>
                    <a:pt x="876" y="335"/>
                  </a:cubicBezTo>
                  <a:cubicBezTo>
                    <a:pt x="877" y="334"/>
                    <a:pt x="877" y="334"/>
                    <a:pt x="877" y="334"/>
                  </a:cubicBezTo>
                  <a:cubicBezTo>
                    <a:pt x="877" y="333"/>
                    <a:pt x="877" y="333"/>
                    <a:pt x="877" y="333"/>
                  </a:cubicBezTo>
                  <a:cubicBezTo>
                    <a:pt x="876" y="333"/>
                    <a:pt x="876" y="333"/>
                    <a:pt x="876" y="333"/>
                  </a:cubicBezTo>
                  <a:cubicBezTo>
                    <a:pt x="875" y="334"/>
                    <a:pt x="875" y="334"/>
                    <a:pt x="875" y="334"/>
                  </a:cubicBezTo>
                  <a:cubicBezTo>
                    <a:pt x="874" y="334"/>
                    <a:pt x="874" y="334"/>
                    <a:pt x="874" y="334"/>
                  </a:cubicBezTo>
                  <a:cubicBezTo>
                    <a:pt x="875" y="333"/>
                    <a:pt x="875" y="333"/>
                    <a:pt x="875" y="333"/>
                  </a:cubicBezTo>
                  <a:cubicBezTo>
                    <a:pt x="874" y="332"/>
                    <a:pt x="874" y="332"/>
                    <a:pt x="874" y="332"/>
                  </a:cubicBezTo>
                  <a:cubicBezTo>
                    <a:pt x="875" y="332"/>
                    <a:pt x="875" y="332"/>
                    <a:pt x="875" y="332"/>
                  </a:cubicBezTo>
                  <a:cubicBezTo>
                    <a:pt x="875" y="331"/>
                    <a:pt x="875" y="331"/>
                    <a:pt x="875" y="331"/>
                  </a:cubicBezTo>
                  <a:cubicBezTo>
                    <a:pt x="874" y="331"/>
                    <a:pt x="874" y="331"/>
                    <a:pt x="874" y="331"/>
                  </a:cubicBezTo>
                  <a:cubicBezTo>
                    <a:pt x="874" y="330"/>
                    <a:pt x="874" y="330"/>
                    <a:pt x="874" y="330"/>
                  </a:cubicBezTo>
                  <a:cubicBezTo>
                    <a:pt x="874" y="329"/>
                    <a:pt x="874" y="329"/>
                    <a:pt x="874" y="329"/>
                  </a:cubicBezTo>
                  <a:cubicBezTo>
                    <a:pt x="873" y="329"/>
                    <a:pt x="873" y="329"/>
                    <a:pt x="873" y="329"/>
                  </a:cubicBezTo>
                  <a:cubicBezTo>
                    <a:pt x="872" y="330"/>
                    <a:pt x="872" y="330"/>
                    <a:pt x="872" y="330"/>
                  </a:cubicBezTo>
                  <a:cubicBezTo>
                    <a:pt x="872" y="329"/>
                    <a:pt x="872" y="329"/>
                    <a:pt x="872" y="329"/>
                  </a:cubicBezTo>
                  <a:cubicBezTo>
                    <a:pt x="872" y="328"/>
                    <a:pt x="872" y="328"/>
                    <a:pt x="872" y="328"/>
                  </a:cubicBezTo>
                  <a:cubicBezTo>
                    <a:pt x="873" y="327"/>
                    <a:pt x="873" y="327"/>
                    <a:pt x="873" y="327"/>
                  </a:cubicBezTo>
                  <a:cubicBezTo>
                    <a:pt x="874" y="326"/>
                    <a:pt x="874" y="326"/>
                    <a:pt x="874" y="326"/>
                  </a:cubicBezTo>
                  <a:cubicBezTo>
                    <a:pt x="874" y="325"/>
                    <a:pt x="874" y="325"/>
                    <a:pt x="874" y="325"/>
                  </a:cubicBezTo>
                  <a:cubicBezTo>
                    <a:pt x="874" y="324"/>
                    <a:pt x="874" y="324"/>
                    <a:pt x="874" y="324"/>
                  </a:cubicBezTo>
                  <a:cubicBezTo>
                    <a:pt x="873" y="325"/>
                    <a:pt x="873" y="325"/>
                    <a:pt x="873" y="325"/>
                  </a:cubicBezTo>
                  <a:cubicBezTo>
                    <a:pt x="873" y="324"/>
                    <a:pt x="873" y="324"/>
                    <a:pt x="873" y="324"/>
                  </a:cubicBezTo>
                  <a:cubicBezTo>
                    <a:pt x="872" y="324"/>
                    <a:pt x="872" y="324"/>
                    <a:pt x="872" y="324"/>
                  </a:cubicBezTo>
                  <a:cubicBezTo>
                    <a:pt x="871" y="324"/>
                    <a:pt x="871" y="324"/>
                    <a:pt x="871" y="324"/>
                  </a:cubicBezTo>
                  <a:cubicBezTo>
                    <a:pt x="871" y="323"/>
                    <a:pt x="871" y="323"/>
                    <a:pt x="871" y="323"/>
                  </a:cubicBezTo>
                  <a:cubicBezTo>
                    <a:pt x="871" y="322"/>
                    <a:pt x="871" y="322"/>
                    <a:pt x="871" y="322"/>
                  </a:cubicBezTo>
                  <a:cubicBezTo>
                    <a:pt x="873" y="322"/>
                    <a:pt x="873" y="322"/>
                    <a:pt x="873" y="322"/>
                  </a:cubicBezTo>
                  <a:cubicBezTo>
                    <a:pt x="873" y="321"/>
                    <a:pt x="873" y="321"/>
                    <a:pt x="873" y="321"/>
                  </a:cubicBezTo>
                  <a:cubicBezTo>
                    <a:pt x="872" y="321"/>
                    <a:pt x="872" y="321"/>
                    <a:pt x="872" y="321"/>
                  </a:cubicBezTo>
                  <a:cubicBezTo>
                    <a:pt x="871" y="321"/>
                    <a:pt x="871" y="321"/>
                    <a:pt x="871" y="321"/>
                  </a:cubicBezTo>
                  <a:cubicBezTo>
                    <a:pt x="870" y="321"/>
                    <a:pt x="870" y="321"/>
                    <a:pt x="870" y="321"/>
                  </a:cubicBezTo>
                  <a:cubicBezTo>
                    <a:pt x="869" y="321"/>
                    <a:pt x="869" y="321"/>
                    <a:pt x="869" y="321"/>
                  </a:cubicBezTo>
                  <a:cubicBezTo>
                    <a:pt x="869" y="320"/>
                    <a:pt x="869" y="320"/>
                    <a:pt x="869" y="320"/>
                  </a:cubicBezTo>
                  <a:cubicBezTo>
                    <a:pt x="870" y="320"/>
                    <a:pt x="870" y="320"/>
                    <a:pt x="870" y="320"/>
                  </a:cubicBezTo>
                  <a:cubicBezTo>
                    <a:pt x="871" y="320"/>
                    <a:pt x="871" y="320"/>
                    <a:pt x="871" y="320"/>
                  </a:cubicBezTo>
                  <a:cubicBezTo>
                    <a:pt x="873" y="320"/>
                    <a:pt x="873" y="320"/>
                    <a:pt x="873" y="320"/>
                  </a:cubicBezTo>
                  <a:cubicBezTo>
                    <a:pt x="873" y="319"/>
                    <a:pt x="873" y="319"/>
                    <a:pt x="873" y="319"/>
                  </a:cubicBezTo>
                  <a:cubicBezTo>
                    <a:pt x="872" y="319"/>
                    <a:pt x="872" y="319"/>
                    <a:pt x="872" y="319"/>
                  </a:cubicBezTo>
                  <a:cubicBezTo>
                    <a:pt x="871" y="319"/>
                    <a:pt x="871" y="319"/>
                    <a:pt x="871" y="319"/>
                  </a:cubicBezTo>
                  <a:cubicBezTo>
                    <a:pt x="870" y="319"/>
                    <a:pt x="870" y="319"/>
                    <a:pt x="870" y="319"/>
                  </a:cubicBezTo>
                  <a:cubicBezTo>
                    <a:pt x="869" y="319"/>
                    <a:pt x="869" y="319"/>
                    <a:pt x="869" y="319"/>
                  </a:cubicBezTo>
                  <a:cubicBezTo>
                    <a:pt x="870" y="318"/>
                    <a:pt x="870" y="318"/>
                    <a:pt x="870" y="318"/>
                  </a:cubicBezTo>
                  <a:cubicBezTo>
                    <a:pt x="871" y="318"/>
                    <a:pt x="871" y="318"/>
                    <a:pt x="871" y="318"/>
                  </a:cubicBezTo>
                  <a:cubicBezTo>
                    <a:pt x="872" y="317"/>
                    <a:pt x="872" y="317"/>
                    <a:pt x="872" y="317"/>
                  </a:cubicBezTo>
                  <a:cubicBezTo>
                    <a:pt x="873" y="316"/>
                    <a:pt x="873" y="316"/>
                    <a:pt x="873" y="316"/>
                  </a:cubicBezTo>
                  <a:cubicBezTo>
                    <a:pt x="872" y="316"/>
                    <a:pt x="872" y="316"/>
                    <a:pt x="872" y="316"/>
                  </a:cubicBezTo>
                  <a:cubicBezTo>
                    <a:pt x="871" y="316"/>
                    <a:pt x="871" y="316"/>
                    <a:pt x="871" y="316"/>
                  </a:cubicBezTo>
                  <a:cubicBezTo>
                    <a:pt x="870" y="316"/>
                    <a:pt x="870" y="316"/>
                    <a:pt x="870" y="316"/>
                  </a:cubicBezTo>
                  <a:cubicBezTo>
                    <a:pt x="869" y="317"/>
                    <a:pt x="869" y="317"/>
                    <a:pt x="869" y="317"/>
                  </a:cubicBezTo>
                  <a:cubicBezTo>
                    <a:pt x="868" y="316"/>
                    <a:pt x="868" y="316"/>
                    <a:pt x="868" y="316"/>
                  </a:cubicBezTo>
                  <a:cubicBezTo>
                    <a:pt x="868" y="315"/>
                    <a:pt x="868" y="315"/>
                    <a:pt x="868" y="315"/>
                  </a:cubicBezTo>
                  <a:cubicBezTo>
                    <a:pt x="870" y="315"/>
                    <a:pt x="870" y="315"/>
                    <a:pt x="870" y="315"/>
                  </a:cubicBezTo>
                  <a:cubicBezTo>
                    <a:pt x="871" y="314"/>
                    <a:pt x="871" y="314"/>
                    <a:pt x="871" y="314"/>
                  </a:cubicBezTo>
                  <a:cubicBezTo>
                    <a:pt x="870" y="314"/>
                    <a:pt x="870" y="314"/>
                    <a:pt x="870" y="314"/>
                  </a:cubicBezTo>
                  <a:cubicBezTo>
                    <a:pt x="869" y="314"/>
                    <a:pt x="869" y="314"/>
                    <a:pt x="869" y="314"/>
                  </a:cubicBezTo>
                  <a:cubicBezTo>
                    <a:pt x="868" y="314"/>
                    <a:pt x="868" y="314"/>
                    <a:pt x="868" y="314"/>
                  </a:cubicBezTo>
                  <a:cubicBezTo>
                    <a:pt x="868" y="313"/>
                    <a:pt x="868" y="313"/>
                    <a:pt x="868" y="313"/>
                  </a:cubicBezTo>
                  <a:cubicBezTo>
                    <a:pt x="868" y="312"/>
                    <a:pt x="868" y="312"/>
                    <a:pt x="868" y="312"/>
                  </a:cubicBezTo>
                  <a:cubicBezTo>
                    <a:pt x="869" y="312"/>
                    <a:pt x="869" y="312"/>
                    <a:pt x="869" y="312"/>
                  </a:cubicBezTo>
                  <a:cubicBezTo>
                    <a:pt x="872" y="312"/>
                    <a:pt x="872" y="312"/>
                    <a:pt x="872" y="312"/>
                  </a:cubicBezTo>
                  <a:cubicBezTo>
                    <a:pt x="873" y="311"/>
                    <a:pt x="873" y="311"/>
                    <a:pt x="873" y="311"/>
                  </a:cubicBezTo>
                  <a:cubicBezTo>
                    <a:pt x="875" y="311"/>
                    <a:pt x="875" y="311"/>
                    <a:pt x="875" y="311"/>
                  </a:cubicBezTo>
                  <a:cubicBezTo>
                    <a:pt x="876" y="311"/>
                    <a:pt x="876" y="311"/>
                    <a:pt x="876" y="311"/>
                  </a:cubicBezTo>
                  <a:cubicBezTo>
                    <a:pt x="876" y="310"/>
                    <a:pt x="876" y="310"/>
                    <a:pt x="876" y="310"/>
                  </a:cubicBezTo>
                  <a:cubicBezTo>
                    <a:pt x="876" y="309"/>
                    <a:pt x="876" y="309"/>
                    <a:pt x="876" y="309"/>
                  </a:cubicBezTo>
                  <a:cubicBezTo>
                    <a:pt x="875" y="309"/>
                    <a:pt x="875" y="309"/>
                    <a:pt x="875" y="309"/>
                  </a:cubicBezTo>
                  <a:cubicBezTo>
                    <a:pt x="874" y="308"/>
                    <a:pt x="874" y="308"/>
                    <a:pt x="874" y="308"/>
                  </a:cubicBezTo>
                  <a:cubicBezTo>
                    <a:pt x="873" y="307"/>
                    <a:pt x="873" y="307"/>
                    <a:pt x="873" y="307"/>
                  </a:cubicBezTo>
                  <a:cubicBezTo>
                    <a:pt x="874" y="307"/>
                    <a:pt x="874" y="307"/>
                    <a:pt x="874" y="307"/>
                  </a:cubicBezTo>
                  <a:cubicBezTo>
                    <a:pt x="875" y="306"/>
                    <a:pt x="875" y="306"/>
                    <a:pt x="875" y="306"/>
                  </a:cubicBezTo>
                  <a:cubicBezTo>
                    <a:pt x="875" y="307"/>
                    <a:pt x="875" y="307"/>
                    <a:pt x="875" y="307"/>
                  </a:cubicBezTo>
                  <a:cubicBezTo>
                    <a:pt x="876" y="307"/>
                    <a:pt x="876" y="307"/>
                    <a:pt x="876" y="307"/>
                  </a:cubicBezTo>
                  <a:cubicBezTo>
                    <a:pt x="877" y="309"/>
                    <a:pt x="877" y="309"/>
                    <a:pt x="877" y="309"/>
                  </a:cubicBezTo>
                  <a:cubicBezTo>
                    <a:pt x="878" y="309"/>
                    <a:pt x="878" y="309"/>
                    <a:pt x="878" y="309"/>
                  </a:cubicBezTo>
                  <a:cubicBezTo>
                    <a:pt x="877" y="308"/>
                    <a:pt x="877" y="308"/>
                    <a:pt x="877" y="308"/>
                  </a:cubicBezTo>
                  <a:cubicBezTo>
                    <a:pt x="877" y="307"/>
                    <a:pt x="877" y="307"/>
                    <a:pt x="877" y="307"/>
                  </a:cubicBezTo>
                  <a:cubicBezTo>
                    <a:pt x="877" y="305"/>
                    <a:pt x="877" y="305"/>
                    <a:pt x="877" y="305"/>
                  </a:cubicBezTo>
                  <a:cubicBezTo>
                    <a:pt x="877" y="304"/>
                    <a:pt x="877" y="304"/>
                    <a:pt x="877" y="304"/>
                  </a:cubicBezTo>
                  <a:cubicBezTo>
                    <a:pt x="876" y="305"/>
                    <a:pt x="876" y="305"/>
                    <a:pt x="876" y="305"/>
                  </a:cubicBezTo>
                  <a:cubicBezTo>
                    <a:pt x="875" y="305"/>
                    <a:pt x="875" y="305"/>
                    <a:pt x="875" y="305"/>
                  </a:cubicBezTo>
                  <a:cubicBezTo>
                    <a:pt x="875" y="304"/>
                    <a:pt x="875" y="304"/>
                    <a:pt x="875" y="304"/>
                  </a:cubicBezTo>
                  <a:cubicBezTo>
                    <a:pt x="874" y="305"/>
                    <a:pt x="874" y="305"/>
                    <a:pt x="874" y="305"/>
                  </a:cubicBezTo>
                  <a:cubicBezTo>
                    <a:pt x="873" y="306"/>
                    <a:pt x="873" y="306"/>
                    <a:pt x="873" y="306"/>
                  </a:cubicBezTo>
                  <a:cubicBezTo>
                    <a:pt x="872" y="306"/>
                    <a:pt x="872" y="306"/>
                    <a:pt x="872" y="306"/>
                  </a:cubicBezTo>
                  <a:cubicBezTo>
                    <a:pt x="872" y="305"/>
                    <a:pt x="872" y="305"/>
                    <a:pt x="872" y="305"/>
                  </a:cubicBezTo>
                  <a:cubicBezTo>
                    <a:pt x="871" y="306"/>
                    <a:pt x="871" y="306"/>
                    <a:pt x="871" y="306"/>
                  </a:cubicBezTo>
                  <a:cubicBezTo>
                    <a:pt x="869" y="308"/>
                    <a:pt x="869" y="308"/>
                    <a:pt x="869" y="308"/>
                  </a:cubicBezTo>
                  <a:cubicBezTo>
                    <a:pt x="868" y="309"/>
                    <a:pt x="868" y="309"/>
                    <a:pt x="868" y="309"/>
                  </a:cubicBezTo>
                  <a:cubicBezTo>
                    <a:pt x="867" y="309"/>
                    <a:pt x="867" y="309"/>
                    <a:pt x="867" y="309"/>
                  </a:cubicBezTo>
                  <a:cubicBezTo>
                    <a:pt x="867" y="308"/>
                    <a:pt x="867" y="308"/>
                    <a:pt x="867" y="308"/>
                  </a:cubicBezTo>
                  <a:cubicBezTo>
                    <a:pt x="867" y="307"/>
                    <a:pt x="867" y="307"/>
                    <a:pt x="867" y="307"/>
                  </a:cubicBezTo>
                  <a:cubicBezTo>
                    <a:pt x="867" y="306"/>
                    <a:pt x="867" y="306"/>
                    <a:pt x="867" y="306"/>
                  </a:cubicBezTo>
                  <a:cubicBezTo>
                    <a:pt x="867" y="305"/>
                    <a:pt x="867" y="305"/>
                    <a:pt x="867" y="305"/>
                  </a:cubicBezTo>
                  <a:cubicBezTo>
                    <a:pt x="867" y="304"/>
                    <a:pt x="867" y="304"/>
                    <a:pt x="867" y="304"/>
                  </a:cubicBezTo>
                  <a:cubicBezTo>
                    <a:pt x="868" y="304"/>
                    <a:pt x="868" y="304"/>
                    <a:pt x="868" y="304"/>
                  </a:cubicBezTo>
                  <a:cubicBezTo>
                    <a:pt x="870" y="303"/>
                    <a:pt x="870" y="303"/>
                    <a:pt x="870" y="303"/>
                  </a:cubicBezTo>
                  <a:cubicBezTo>
                    <a:pt x="871" y="302"/>
                    <a:pt x="871" y="302"/>
                    <a:pt x="871" y="302"/>
                  </a:cubicBezTo>
                  <a:cubicBezTo>
                    <a:pt x="872" y="302"/>
                    <a:pt x="872" y="302"/>
                    <a:pt x="872" y="302"/>
                  </a:cubicBezTo>
                  <a:cubicBezTo>
                    <a:pt x="871" y="301"/>
                    <a:pt x="871" y="301"/>
                    <a:pt x="871" y="301"/>
                  </a:cubicBezTo>
                  <a:cubicBezTo>
                    <a:pt x="870" y="302"/>
                    <a:pt x="870" y="302"/>
                    <a:pt x="870" y="302"/>
                  </a:cubicBezTo>
                  <a:cubicBezTo>
                    <a:pt x="869" y="302"/>
                    <a:pt x="869" y="302"/>
                    <a:pt x="869" y="302"/>
                  </a:cubicBezTo>
                  <a:cubicBezTo>
                    <a:pt x="869" y="303"/>
                    <a:pt x="869" y="303"/>
                    <a:pt x="869" y="303"/>
                  </a:cubicBezTo>
                  <a:cubicBezTo>
                    <a:pt x="868" y="303"/>
                    <a:pt x="868" y="303"/>
                    <a:pt x="868" y="303"/>
                  </a:cubicBezTo>
                  <a:cubicBezTo>
                    <a:pt x="867" y="303"/>
                    <a:pt x="867" y="303"/>
                    <a:pt x="867" y="303"/>
                  </a:cubicBezTo>
                  <a:cubicBezTo>
                    <a:pt x="867" y="302"/>
                    <a:pt x="867" y="302"/>
                    <a:pt x="867" y="302"/>
                  </a:cubicBezTo>
                  <a:cubicBezTo>
                    <a:pt x="867" y="301"/>
                    <a:pt x="867" y="301"/>
                    <a:pt x="867" y="301"/>
                  </a:cubicBezTo>
                  <a:cubicBezTo>
                    <a:pt x="868" y="300"/>
                    <a:pt x="868" y="300"/>
                    <a:pt x="868" y="300"/>
                  </a:cubicBezTo>
                  <a:cubicBezTo>
                    <a:pt x="868" y="299"/>
                    <a:pt x="868" y="299"/>
                    <a:pt x="868" y="299"/>
                  </a:cubicBezTo>
                  <a:cubicBezTo>
                    <a:pt x="867" y="298"/>
                    <a:pt x="867" y="298"/>
                    <a:pt x="867" y="298"/>
                  </a:cubicBezTo>
                  <a:cubicBezTo>
                    <a:pt x="866" y="299"/>
                    <a:pt x="866" y="299"/>
                    <a:pt x="866" y="299"/>
                  </a:cubicBezTo>
                  <a:cubicBezTo>
                    <a:pt x="866" y="298"/>
                    <a:pt x="866" y="298"/>
                    <a:pt x="866" y="298"/>
                  </a:cubicBezTo>
                  <a:cubicBezTo>
                    <a:pt x="866" y="297"/>
                    <a:pt x="866" y="297"/>
                    <a:pt x="866" y="297"/>
                  </a:cubicBezTo>
                  <a:cubicBezTo>
                    <a:pt x="868" y="297"/>
                    <a:pt x="868" y="297"/>
                    <a:pt x="868" y="297"/>
                  </a:cubicBezTo>
                  <a:cubicBezTo>
                    <a:pt x="868" y="296"/>
                    <a:pt x="868" y="296"/>
                    <a:pt x="868" y="296"/>
                  </a:cubicBezTo>
                  <a:cubicBezTo>
                    <a:pt x="870" y="296"/>
                    <a:pt x="870" y="296"/>
                    <a:pt x="870" y="296"/>
                  </a:cubicBezTo>
                  <a:cubicBezTo>
                    <a:pt x="870" y="295"/>
                    <a:pt x="870" y="295"/>
                    <a:pt x="870" y="295"/>
                  </a:cubicBezTo>
                  <a:cubicBezTo>
                    <a:pt x="871" y="295"/>
                    <a:pt x="871" y="295"/>
                    <a:pt x="871" y="295"/>
                  </a:cubicBezTo>
                  <a:cubicBezTo>
                    <a:pt x="871" y="294"/>
                    <a:pt x="871" y="294"/>
                    <a:pt x="871" y="294"/>
                  </a:cubicBezTo>
                  <a:cubicBezTo>
                    <a:pt x="872" y="294"/>
                    <a:pt x="872" y="294"/>
                    <a:pt x="872" y="294"/>
                  </a:cubicBezTo>
                  <a:cubicBezTo>
                    <a:pt x="873" y="294"/>
                    <a:pt x="873" y="294"/>
                    <a:pt x="873" y="294"/>
                  </a:cubicBezTo>
                  <a:cubicBezTo>
                    <a:pt x="875" y="294"/>
                    <a:pt x="875" y="294"/>
                    <a:pt x="875" y="294"/>
                  </a:cubicBezTo>
                  <a:cubicBezTo>
                    <a:pt x="876" y="294"/>
                    <a:pt x="876" y="294"/>
                    <a:pt x="876" y="294"/>
                  </a:cubicBezTo>
                  <a:cubicBezTo>
                    <a:pt x="876" y="293"/>
                    <a:pt x="876" y="293"/>
                    <a:pt x="876" y="293"/>
                  </a:cubicBezTo>
                  <a:cubicBezTo>
                    <a:pt x="875" y="293"/>
                    <a:pt x="875" y="293"/>
                    <a:pt x="875" y="293"/>
                  </a:cubicBezTo>
                  <a:cubicBezTo>
                    <a:pt x="875" y="292"/>
                    <a:pt x="875" y="292"/>
                    <a:pt x="875" y="292"/>
                  </a:cubicBezTo>
                  <a:cubicBezTo>
                    <a:pt x="874" y="292"/>
                    <a:pt x="874" y="292"/>
                    <a:pt x="874" y="292"/>
                  </a:cubicBezTo>
                  <a:cubicBezTo>
                    <a:pt x="871" y="294"/>
                    <a:pt x="871" y="294"/>
                    <a:pt x="871" y="294"/>
                  </a:cubicBezTo>
                  <a:cubicBezTo>
                    <a:pt x="870" y="294"/>
                    <a:pt x="870" y="294"/>
                    <a:pt x="870" y="294"/>
                  </a:cubicBezTo>
                  <a:cubicBezTo>
                    <a:pt x="870" y="295"/>
                    <a:pt x="870" y="295"/>
                    <a:pt x="870" y="295"/>
                  </a:cubicBezTo>
                  <a:cubicBezTo>
                    <a:pt x="869" y="295"/>
                    <a:pt x="869" y="295"/>
                    <a:pt x="869" y="295"/>
                  </a:cubicBezTo>
                  <a:cubicBezTo>
                    <a:pt x="868" y="296"/>
                    <a:pt x="868" y="296"/>
                    <a:pt x="868" y="296"/>
                  </a:cubicBezTo>
                  <a:cubicBezTo>
                    <a:pt x="867" y="296"/>
                    <a:pt x="867" y="296"/>
                    <a:pt x="867" y="296"/>
                  </a:cubicBezTo>
                  <a:cubicBezTo>
                    <a:pt x="867" y="295"/>
                    <a:pt x="867" y="295"/>
                    <a:pt x="867" y="295"/>
                  </a:cubicBezTo>
                  <a:cubicBezTo>
                    <a:pt x="866" y="295"/>
                    <a:pt x="866" y="295"/>
                    <a:pt x="866" y="295"/>
                  </a:cubicBezTo>
                  <a:cubicBezTo>
                    <a:pt x="867" y="294"/>
                    <a:pt x="867" y="294"/>
                    <a:pt x="867" y="294"/>
                  </a:cubicBezTo>
                  <a:cubicBezTo>
                    <a:pt x="866" y="293"/>
                    <a:pt x="866" y="293"/>
                    <a:pt x="866" y="293"/>
                  </a:cubicBezTo>
                  <a:cubicBezTo>
                    <a:pt x="865" y="293"/>
                    <a:pt x="865" y="293"/>
                    <a:pt x="865" y="293"/>
                  </a:cubicBezTo>
                  <a:cubicBezTo>
                    <a:pt x="865" y="292"/>
                    <a:pt x="865" y="292"/>
                    <a:pt x="865" y="292"/>
                  </a:cubicBezTo>
                  <a:cubicBezTo>
                    <a:pt x="866" y="291"/>
                    <a:pt x="866" y="291"/>
                    <a:pt x="866" y="291"/>
                  </a:cubicBezTo>
                  <a:cubicBezTo>
                    <a:pt x="867" y="291"/>
                    <a:pt x="867" y="291"/>
                    <a:pt x="867" y="291"/>
                  </a:cubicBezTo>
                  <a:cubicBezTo>
                    <a:pt x="868" y="291"/>
                    <a:pt x="868" y="291"/>
                    <a:pt x="868" y="291"/>
                  </a:cubicBezTo>
                  <a:cubicBezTo>
                    <a:pt x="869" y="291"/>
                    <a:pt x="869" y="291"/>
                    <a:pt x="869" y="291"/>
                  </a:cubicBezTo>
                  <a:cubicBezTo>
                    <a:pt x="870" y="291"/>
                    <a:pt x="870" y="291"/>
                    <a:pt x="870" y="291"/>
                  </a:cubicBezTo>
                  <a:cubicBezTo>
                    <a:pt x="871" y="290"/>
                    <a:pt x="871" y="290"/>
                    <a:pt x="871" y="290"/>
                  </a:cubicBezTo>
                  <a:cubicBezTo>
                    <a:pt x="872" y="290"/>
                    <a:pt x="872" y="290"/>
                    <a:pt x="872" y="290"/>
                  </a:cubicBezTo>
                  <a:cubicBezTo>
                    <a:pt x="872" y="289"/>
                    <a:pt x="872" y="289"/>
                    <a:pt x="872" y="289"/>
                  </a:cubicBezTo>
                  <a:cubicBezTo>
                    <a:pt x="871" y="289"/>
                    <a:pt x="871" y="289"/>
                    <a:pt x="871" y="289"/>
                  </a:cubicBezTo>
                  <a:cubicBezTo>
                    <a:pt x="870" y="290"/>
                    <a:pt x="870" y="290"/>
                    <a:pt x="870" y="290"/>
                  </a:cubicBezTo>
                  <a:cubicBezTo>
                    <a:pt x="869" y="290"/>
                    <a:pt x="869" y="290"/>
                    <a:pt x="869" y="290"/>
                  </a:cubicBezTo>
                  <a:cubicBezTo>
                    <a:pt x="868" y="290"/>
                    <a:pt x="868" y="290"/>
                    <a:pt x="868" y="290"/>
                  </a:cubicBezTo>
                  <a:cubicBezTo>
                    <a:pt x="867" y="289"/>
                    <a:pt x="867" y="289"/>
                    <a:pt x="867" y="289"/>
                  </a:cubicBezTo>
                  <a:cubicBezTo>
                    <a:pt x="866" y="290"/>
                    <a:pt x="866" y="290"/>
                    <a:pt x="866" y="290"/>
                  </a:cubicBezTo>
                  <a:cubicBezTo>
                    <a:pt x="865" y="291"/>
                    <a:pt x="865" y="291"/>
                    <a:pt x="865" y="291"/>
                  </a:cubicBezTo>
                  <a:cubicBezTo>
                    <a:pt x="865" y="290"/>
                    <a:pt x="865" y="290"/>
                    <a:pt x="865" y="290"/>
                  </a:cubicBezTo>
                  <a:cubicBezTo>
                    <a:pt x="864" y="290"/>
                    <a:pt x="864" y="290"/>
                    <a:pt x="864" y="290"/>
                  </a:cubicBezTo>
                  <a:cubicBezTo>
                    <a:pt x="864" y="289"/>
                    <a:pt x="864" y="289"/>
                    <a:pt x="864" y="289"/>
                  </a:cubicBezTo>
                  <a:cubicBezTo>
                    <a:pt x="866" y="289"/>
                    <a:pt x="866" y="289"/>
                    <a:pt x="866" y="289"/>
                  </a:cubicBezTo>
                  <a:cubicBezTo>
                    <a:pt x="868" y="288"/>
                    <a:pt x="868" y="288"/>
                    <a:pt x="868" y="288"/>
                  </a:cubicBezTo>
                  <a:cubicBezTo>
                    <a:pt x="869" y="287"/>
                    <a:pt x="869" y="287"/>
                    <a:pt x="869" y="287"/>
                  </a:cubicBezTo>
                  <a:cubicBezTo>
                    <a:pt x="870" y="287"/>
                    <a:pt x="870" y="287"/>
                    <a:pt x="870" y="287"/>
                  </a:cubicBezTo>
                  <a:cubicBezTo>
                    <a:pt x="871" y="286"/>
                    <a:pt x="871" y="286"/>
                    <a:pt x="871" y="286"/>
                  </a:cubicBezTo>
                  <a:cubicBezTo>
                    <a:pt x="873" y="284"/>
                    <a:pt x="873" y="284"/>
                    <a:pt x="873" y="284"/>
                  </a:cubicBezTo>
                  <a:cubicBezTo>
                    <a:pt x="875" y="283"/>
                    <a:pt x="875" y="283"/>
                    <a:pt x="875" y="283"/>
                  </a:cubicBezTo>
                  <a:cubicBezTo>
                    <a:pt x="877" y="282"/>
                    <a:pt x="877" y="282"/>
                    <a:pt x="877" y="282"/>
                  </a:cubicBezTo>
                  <a:cubicBezTo>
                    <a:pt x="878" y="282"/>
                    <a:pt x="878" y="282"/>
                    <a:pt x="878" y="282"/>
                  </a:cubicBezTo>
                  <a:cubicBezTo>
                    <a:pt x="878" y="281"/>
                    <a:pt x="878" y="281"/>
                    <a:pt x="878" y="281"/>
                  </a:cubicBezTo>
                  <a:cubicBezTo>
                    <a:pt x="877" y="281"/>
                    <a:pt x="877" y="281"/>
                    <a:pt x="877" y="281"/>
                  </a:cubicBezTo>
                  <a:cubicBezTo>
                    <a:pt x="876" y="282"/>
                    <a:pt x="876" y="282"/>
                    <a:pt x="876" y="282"/>
                  </a:cubicBezTo>
                  <a:cubicBezTo>
                    <a:pt x="873" y="283"/>
                    <a:pt x="873" y="283"/>
                    <a:pt x="873" y="283"/>
                  </a:cubicBezTo>
                  <a:cubicBezTo>
                    <a:pt x="871" y="284"/>
                    <a:pt x="871" y="284"/>
                    <a:pt x="871" y="284"/>
                  </a:cubicBezTo>
                  <a:cubicBezTo>
                    <a:pt x="870" y="286"/>
                    <a:pt x="870" y="286"/>
                    <a:pt x="870" y="286"/>
                  </a:cubicBezTo>
                  <a:cubicBezTo>
                    <a:pt x="869" y="286"/>
                    <a:pt x="869" y="286"/>
                    <a:pt x="869" y="286"/>
                  </a:cubicBezTo>
                  <a:cubicBezTo>
                    <a:pt x="867" y="287"/>
                    <a:pt x="867" y="287"/>
                    <a:pt x="867" y="287"/>
                  </a:cubicBezTo>
                  <a:cubicBezTo>
                    <a:pt x="866" y="287"/>
                    <a:pt x="866" y="287"/>
                    <a:pt x="866" y="287"/>
                  </a:cubicBezTo>
                  <a:cubicBezTo>
                    <a:pt x="864" y="288"/>
                    <a:pt x="864" y="288"/>
                    <a:pt x="864" y="288"/>
                  </a:cubicBezTo>
                  <a:cubicBezTo>
                    <a:pt x="863" y="288"/>
                    <a:pt x="863" y="288"/>
                    <a:pt x="863" y="288"/>
                  </a:cubicBezTo>
                  <a:cubicBezTo>
                    <a:pt x="863" y="287"/>
                    <a:pt x="863" y="287"/>
                    <a:pt x="863" y="287"/>
                  </a:cubicBezTo>
                  <a:cubicBezTo>
                    <a:pt x="863" y="285"/>
                    <a:pt x="863" y="285"/>
                    <a:pt x="863" y="285"/>
                  </a:cubicBezTo>
                  <a:cubicBezTo>
                    <a:pt x="864" y="284"/>
                    <a:pt x="864" y="284"/>
                    <a:pt x="864" y="284"/>
                  </a:cubicBezTo>
                  <a:cubicBezTo>
                    <a:pt x="865" y="284"/>
                    <a:pt x="865" y="284"/>
                    <a:pt x="865" y="284"/>
                  </a:cubicBezTo>
                  <a:cubicBezTo>
                    <a:pt x="866" y="285"/>
                    <a:pt x="866" y="285"/>
                    <a:pt x="866" y="285"/>
                  </a:cubicBezTo>
                  <a:cubicBezTo>
                    <a:pt x="868" y="285"/>
                    <a:pt x="868" y="285"/>
                    <a:pt x="868" y="285"/>
                  </a:cubicBezTo>
                  <a:cubicBezTo>
                    <a:pt x="869" y="285"/>
                    <a:pt x="869" y="285"/>
                    <a:pt x="869" y="285"/>
                  </a:cubicBezTo>
                  <a:cubicBezTo>
                    <a:pt x="868" y="284"/>
                    <a:pt x="868" y="284"/>
                    <a:pt x="868" y="284"/>
                  </a:cubicBezTo>
                  <a:cubicBezTo>
                    <a:pt x="867" y="284"/>
                    <a:pt x="867" y="284"/>
                    <a:pt x="867" y="284"/>
                  </a:cubicBezTo>
                  <a:cubicBezTo>
                    <a:pt x="866" y="284"/>
                    <a:pt x="866" y="284"/>
                    <a:pt x="866" y="284"/>
                  </a:cubicBezTo>
                  <a:cubicBezTo>
                    <a:pt x="865" y="284"/>
                    <a:pt x="865" y="284"/>
                    <a:pt x="865" y="284"/>
                  </a:cubicBezTo>
                  <a:cubicBezTo>
                    <a:pt x="865" y="283"/>
                    <a:pt x="865" y="283"/>
                    <a:pt x="865" y="283"/>
                  </a:cubicBezTo>
                  <a:cubicBezTo>
                    <a:pt x="866" y="282"/>
                    <a:pt x="866" y="282"/>
                    <a:pt x="866" y="282"/>
                  </a:cubicBezTo>
                  <a:cubicBezTo>
                    <a:pt x="867" y="283"/>
                    <a:pt x="867" y="283"/>
                    <a:pt x="867" y="283"/>
                  </a:cubicBezTo>
                  <a:cubicBezTo>
                    <a:pt x="868" y="283"/>
                    <a:pt x="868" y="283"/>
                    <a:pt x="868" y="283"/>
                  </a:cubicBezTo>
                  <a:cubicBezTo>
                    <a:pt x="869" y="283"/>
                    <a:pt x="869" y="283"/>
                    <a:pt x="869" y="283"/>
                  </a:cubicBezTo>
                  <a:cubicBezTo>
                    <a:pt x="869" y="282"/>
                    <a:pt x="869" y="282"/>
                    <a:pt x="869" y="282"/>
                  </a:cubicBezTo>
                  <a:cubicBezTo>
                    <a:pt x="868" y="282"/>
                    <a:pt x="868" y="282"/>
                    <a:pt x="868" y="282"/>
                  </a:cubicBezTo>
                  <a:cubicBezTo>
                    <a:pt x="867" y="282"/>
                    <a:pt x="867" y="282"/>
                    <a:pt x="867" y="282"/>
                  </a:cubicBezTo>
                  <a:cubicBezTo>
                    <a:pt x="868" y="281"/>
                    <a:pt x="868" y="281"/>
                    <a:pt x="868" y="281"/>
                  </a:cubicBezTo>
                  <a:cubicBezTo>
                    <a:pt x="869" y="281"/>
                    <a:pt x="869" y="281"/>
                    <a:pt x="869" y="281"/>
                  </a:cubicBezTo>
                  <a:cubicBezTo>
                    <a:pt x="870" y="281"/>
                    <a:pt x="870" y="281"/>
                    <a:pt x="870" y="281"/>
                  </a:cubicBezTo>
                  <a:cubicBezTo>
                    <a:pt x="871" y="281"/>
                    <a:pt x="871" y="281"/>
                    <a:pt x="871" y="281"/>
                  </a:cubicBezTo>
                  <a:cubicBezTo>
                    <a:pt x="871" y="280"/>
                    <a:pt x="871" y="280"/>
                    <a:pt x="871" y="280"/>
                  </a:cubicBezTo>
                  <a:cubicBezTo>
                    <a:pt x="871" y="279"/>
                    <a:pt x="871" y="279"/>
                    <a:pt x="871" y="279"/>
                  </a:cubicBezTo>
                  <a:cubicBezTo>
                    <a:pt x="870" y="279"/>
                    <a:pt x="870" y="279"/>
                    <a:pt x="870" y="279"/>
                  </a:cubicBezTo>
                  <a:cubicBezTo>
                    <a:pt x="869" y="280"/>
                    <a:pt x="869" y="280"/>
                    <a:pt x="869" y="280"/>
                  </a:cubicBezTo>
                  <a:cubicBezTo>
                    <a:pt x="868" y="280"/>
                    <a:pt x="868" y="280"/>
                    <a:pt x="868" y="280"/>
                  </a:cubicBezTo>
                  <a:cubicBezTo>
                    <a:pt x="866" y="279"/>
                    <a:pt x="866" y="279"/>
                    <a:pt x="866" y="279"/>
                  </a:cubicBezTo>
                  <a:cubicBezTo>
                    <a:pt x="864" y="279"/>
                    <a:pt x="864" y="279"/>
                    <a:pt x="864" y="279"/>
                  </a:cubicBezTo>
                  <a:cubicBezTo>
                    <a:pt x="864" y="278"/>
                    <a:pt x="864" y="278"/>
                    <a:pt x="864" y="278"/>
                  </a:cubicBezTo>
                  <a:cubicBezTo>
                    <a:pt x="865" y="278"/>
                    <a:pt x="865" y="278"/>
                    <a:pt x="865" y="278"/>
                  </a:cubicBezTo>
                  <a:cubicBezTo>
                    <a:pt x="866" y="278"/>
                    <a:pt x="866" y="278"/>
                    <a:pt x="866" y="278"/>
                  </a:cubicBezTo>
                  <a:cubicBezTo>
                    <a:pt x="866" y="277"/>
                    <a:pt x="866" y="277"/>
                    <a:pt x="866" y="277"/>
                  </a:cubicBezTo>
                  <a:cubicBezTo>
                    <a:pt x="865" y="277"/>
                    <a:pt x="865" y="277"/>
                    <a:pt x="865" y="277"/>
                  </a:cubicBezTo>
                  <a:cubicBezTo>
                    <a:pt x="865" y="276"/>
                    <a:pt x="865" y="276"/>
                    <a:pt x="865" y="276"/>
                  </a:cubicBezTo>
                  <a:cubicBezTo>
                    <a:pt x="866" y="276"/>
                    <a:pt x="866" y="276"/>
                    <a:pt x="866" y="276"/>
                  </a:cubicBezTo>
                  <a:cubicBezTo>
                    <a:pt x="867" y="276"/>
                    <a:pt x="867" y="276"/>
                    <a:pt x="867" y="276"/>
                  </a:cubicBezTo>
                  <a:cubicBezTo>
                    <a:pt x="868" y="276"/>
                    <a:pt x="868" y="276"/>
                    <a:pt x="868" y="276"/>
                  </a:cubicBezTo>
                  <a:cubicBezTo>
                    <a:pt x="872" y="276"/>
                    <a:pt x="872" y="276"/>
                    <a:pt x="872" y="276"/>
                  </a:cubicBezTo>
                  <a:cubicBezTo>
                    <a:pt x="873" y="276"/>
                    <a:pt x="873" y="276"/>
                    <a:pt x="873" y="276"/>
                  </a:cubicBezTo>
                  <a:cubicBezTo>
                    <a:pt x="874" y="276"/>
                    <a:pt x="874" y="276"/>
                    <a:pt x="874" y="276"/>
                  </a:cubicBezTo>
                  <a:cubicBezTo>
                    <a:pt x="875" y="276"/>
                    <a:pt x="875" y="276"/>
                    <a:pt x="875" y="276"/>
                  </a:cubicBezTo>
                  <a:cubicBezTo>
                    <a:pt x="875" y="275"/>
                    <a:pt x="875" y="275"/>
                    <a:pt x="875" y="275"/>
                  </a:cubicBezTo>
                  <a:cubicBezTo>
                    <a:pt x="873" y="275"/>
                    <a:pt x="873" y="275"/>
                    <a:pt x="873" y="275"/>
                  </a:cubicBezTo>
                  <a:cubicBezTo>
                    <a:pt x="871" y="275"/>
                    <a:pt x="871" y="275"/>
                    <a:pt x="871" y="275"/>
                  </a:cubicBezTo>
                  <a:cubicBezTo>
                    <a:pt x="869" y="275"/>
                    <a:pt x="869" y="275"/>
                    <a:pt x="869" y="275"/>
                  </a:cubicBezTo>
                  <a:cubicBezTo>
                    <a:pt x="868" y="275"/>
                    <a:pt x="868" y="275"/>
                    <a:pt x="868" y="275"/>
                  </a:cubicBezTo>
                  <a:cubicBezTo>
                    <a:pt x="867" y="275"/>
                    <a:pt x="867" y="275"/>
                    <a:pt x="867" y="275"/>
                  </a:cubicBezTo>
                  <a:cubicBezTo>
                    <a:pt x="866" y="275"/>
                    <a:pt x="866" y="275"/>
                    <a:pt x="866" y="275"/>
                  </a:cubicBezTo>
                  <a:cubicBezTo>
                    <a:pt x="865" y="276"/>
                    <a:pt x="865" y="276"/>
                    <a:pt x="865" y="276"/>
                  </a:cubicBezTo>
                  <a:cubicBezTo>
                    <a:pt x="865" y="275"/>
                    <a:pt x="865" y="275"/>
                    <a:pt x="865" y="275"/>
                  </a:cubicBezTo>
                  <a:cubicBezTo>
                    <a:pt x="866" y="274"/>
                    <a:pt x="866" y="274"/>
                    <a:pt x="866" y="274"/>
                  </a:cubicBezTo>
                  <a:cubicBezTo>
                    <a:pt x="867" y="273"/>
                    <a:pt x="867" y="273"/>
                    <a:pt x="867" y="273"/>
                  </a:cubicBezTo>
                  <a:cubicBezTo>
                    <a:pt x="868" y="273"/>
                    <a:pt x="868" y="273"/>
                    <a:pt x="868" y="273"/>
                  </a:cubicBezTo>
                  <a:cubicBezTo>
                    <a:pt x="869" y="272"/>
                    <a:pt x="869" y="272"/>
                    <a:pt x="869" y="272"/>
                  </a:cubicBezTo>
                  <a:cubicBezTo>
                    <a:pt x="869" y="271"/>
                    <a:pt x="869" y="271"/>
                    <a:pt x="869" y="271"/>
                  </a:cubicBezTo>
                  <a:cubicBezTo>
                    <a:pt x="870" y="270"/>
                    <a:pt x="870" y="270"/>
                    <a:pt x="870" y="270"/>
                  </a:cubicBezTo>
                  <a:cubicBezTo>
                    <a:pt x="871" y="270"/>
                    <a:pt x="871" y="270"/>
                    <a:pt x="871" y="270"/>
                  </a:cubicBezTo>
                  <a:cubicBezTo>
                    <a:pt x="871" y="271"/>
                    <a:pt x="871" y="271"/>
                    <a:pt x="871" y="271"/>
                  </a:cubicBezTo>
                  <a:cubicBezTo>
                    <a:pt x="872" y="271"/>
                    <a:pt x="872" y="271"/>
                    <a:pt x="872" y="271"/>
                  </a:cubicBezTo>
                  <a:cubicBezTo>
                    <a:pt x="873" y="270"/>
                    <a:pt x="873" y="270"/>
                    <a:pt x="873" y="270"/>
                  </a:cubicBezTo>
                  <a:cubicBezTo>
                    <a:pt x="874" y="270"/>
                    <a:pt x="874" y="270"/>
                    <a:pt x="874" y="270"/>
                  </a:cubicBezTo>
                  <a:cubicBezTo>
                    <a:pt x="874" y="271"/>
                    <a:pt x="874" y="271"/>
                    <a:pt x="874" y="271"/>
                  </a:cubicBezTo>
                  <a:cubicBezTo>
                    <a:pt x="875" y="271"/>
                    <a:pt x="875" y="271"/>
                    <a:pt x="875" y="271"/>
                  </a:cubicBezTo>
                  <a:cubicBezTo>
                    <a:pt x="876" y="272"/>
                    <a:pt x="876" y="272"/>
                    <a:pt x="876" y="272"/>
                  </a:cubicBezTo>
                  <a:cubicBezTo>
                    <a:pt x="878" y="272"/>
                    <a:pt x="878" y="272"/>
                    <a:pt x="878" y="272"/>
                  </a:cubicBezTo>
                  <a:cubicBezTo>
                    <a:pt x="879" y="272"/>
                    <a:pt x="879" y="272"/>
                    <a:pt x="879" y="272"/>
                  </a:cubicBezTo>
                  <a:cubicBezTo>
                    <a:pt x="880" y="274"/>
                    <a:pt x="880" y="274"/>
                    <a:pt x="880" y="274"/>
                  </a:cubicBezTo>
                  <a:cubicBezTo>
                    <a:pt x="881" y="275"/>
                    <a:pt x="881" y="275"/>
                    <a:pt x="881" y="275"/>
                  </a:cubicBezTo>
                  <a:cubicBezTo>
                    <a:pt x="883" y="275"/>
                    <a:pt x="883" y="275"/>
                    <a:pt x="883" y="275"/>
                  </a:cubicBezTo>
                  <a:cubicBezTo>
                    <a:pt x="884" y="275"/>
                    <a:pt x="884" y="275"/>
                    <a:pt x="884" y="275"/>
                  </a:cubicBezTo>
                  <a:cubicBezTo>
                    <a:pt x="885" y="274"/>
                    <a:pt x="885" y="274"/>
                    <a:pt x="885" y="274"/>
                  </a:cubicBezTo>
                  <a:cubicBezTo>
                    <a:pt x="884" y="274"/>
                    <a:pt x="884" y="274"/>
                    <a:pt x="884" y="274"/>
                  </a:cubicBezTo>
                  <a:cubicBezTo>
                    <a:pt x="883" y="274"/>
                    <a:pt x="883" y="274"/>
                    <a:pt x="883" y="274"/>
                  </a:cubicBezTo>
                  <a:cubicBezTo>
                    <a:pt x="882" y="274"/>
                    <a:pt x="882" y="274"/>
                    <a:pt x="882" y="274"/>
                  </a:cubicBezTo>
                  <a:cubicBezTo>
                    <a:pt x="881" y="273"/>
                    <a:pt x="881" y="273"/>
                    <a:pt x="881" y="273"/>
                  </a:cubicBezTo>
                  <a:cubicBezTo>
                    <a:pt x="880" y="272"/>
                    <a:pt x="880" y="272"/>
                    <a:pt x="880" y="272"/>
                  </a:cubicBezTo>
                  <a:cubicBezTo>
                    <a:pt x="880" y="271"/>
                    <a:pt x="880" y="271"/>
                    <a:pt x="880" y="271"/>
                  </a:cubicBezTo>
                  <a:cubicBezTo>
                    <a:pt x="882" y="271"/>
                    <a:pt x="882" y="271"/>
                    <a:pt x="882" y="271"/>
                  </a:cubicBezTo>
                  <a:cubicBezTo>
                    <a:pt x="884" y="271"/>
                    <a:pt x="884" y="271"/>
                    <a:pt x="884" y="271"/>
                  </a:cubicBezTo>
                  <a:cubicBezTo>
                    <a:pt x="884" y="270"/>
                    <a:pt x="884" y="270"/>
                    <a:pt x="884" y="270"/>
                  </a:cubicBezTo>
                  <a:cubicBezTo>
                    <a:pt x="884" y="269"/>
                    <a:pt x="884" y="269"/>
                    <a:pt x="884" y="269"/>
                  </a:cubicBezTo>
                  <a:cubicBezTo>
                    <a:pt x="883" y="269"/>
                    <a:pt x="883" y="269"/>
                    <a:pt x="883" y="269"/>
                  </a:cubicBezTo>
                  <a:cubicBezTo>
                    <a:pt x="882" y="269"/>
                    <a:pt x="882" y="269"/>
                    <a:pt x="882" y="269"/>
                  </a:cubicBezTo>
                  <a:cubicBezTo>
                    <a:pt x="882" y="270"/>
                    <a:pt x="882" y="270"/>
                    <a:pt x="882" y="270"/>
                  </a:cubicBezTo>
                  <a:cubicBezTo>
                    <a:pt x="880" y="270"/>
                    <a:pt x="880" y="270"/>
                    <a:pt x="880" y="270"/>
                  </a:cubicBezTo>
                  <a:cubicBezTo>
                    <a:pt x="879" y="269"/>
                    <a:pt x="879" y="269"/>
                    <a:pt x="879" y="269"/>
                  </a:cubicBezTo>
                  <a:cubicBezTo>
                    <a:pt x="880" y="269"/>
                    <a:pt x="880" y="269"/>
                    <a:pt x="880" y="269"/>
                  </a:cubicBezTo>
                  <a:cubicBezTo>
                    <a:pt x="881" y="269"/>
                    <a:pt x="881" y="269"/>
                    <a:pt x="881" y="269"/>
                  </a:cubicBezTo>
                  <a:cubicBezTo>
                    <a:pt x="880" y="268"/>
                    <a:pt x="880" y="268"/>
                    <a:pt x="880" y="268"/>
                  </a:cubicBezTo>
                  <a:cubicBezTo>
                    <a:pt x="879" y="268"/>
                    <a:pt x="879" y="268"/>
                    <a:pt x="879" y="268"/>
                  </a:cubicBezTo>
                  <a:cubicBezTo>
                    <a:pt x="878" y="268"/>
                    <a:pt x="878" y="268"/>
                    <a:pt x="878" y="268"/>
                  </a:cubicBezTo>
                  <a:cubicBezTo>
                    <a:pt x="878" y="269"/>
                    <a:pt x="878" y="269"/>
                    <a:pt x="878" y="269"/>
                  </a:cubicBezTo>
                  <a:cubicBezTo>
                    <a:pt x="879" y="269"/>
                    <a:pt x="879" y="269"/>
                    <a:pt x="879" y="269"/>
                  </a:cubicBezTo>
                  <a:cubicBezTo>
                    <a:pt x="879" y="270"/>
                    <a:pt x="879" y="270"/>
                    <a:pt x="879" y="270"/>
                  </a:cubicBezTo>
                  <a:cubicBezTo>
                    <a:pt x="878" y="271"/>
                    <a:pt x="878" y="271"/>
                    <a:pt x="878" y="271"/>
                  </a:cubicBezTo>
                  <a:cubicBezTo>
                    <a:pt x="877" y="271"/>
                    <a:pt x="877" y="271"/>
                    <a:pt x="877" y="271"/>
                  </a:cubicBezTo>
                  <a:cubicBezTo>
                    <a:pt x="876" y="271"/>
                    <a:pt x="876" y="271"/>
                    <a:pt x="876" y="271"/>
                  </a:cubicBezTo>
                  <a:cubicBezTo>
                    <a:pt x="875" y="270"/>
                    <a:pt x="875" y="270"/>
                    <a:pt x="875" y="270"/>
                  </a:cubicBezTo>
                  <a:cubicBezTo>
                    <a:pt x="874" y="270"/>
                    <a:pt x="874" y="270"/>
                    <a:pt x="874" y="270"/>
                  </a:cubicBezTo>
                  <a:cubicBezTo>
                    <a:pt x="874" y="269"/>
                    <a:pt x="874" y="269"/>
                    <a:pt x="874" y="269"/>
                  </a:cubicBezTo>
                  <a:cubicBezTo>
                    <a:pt x="873" y="269"/>
                    <a:pt x="873" y="269"/>
                    <a:pt x="873" y="269"/>
                  </a:cubicBezTo>
                  <a:cubicBezTo>
                    <a:pt x="872" y="269"/>
                    <a:pt x="872" y="269"/>
                    <a:pt x="872" y="269"/>
                  </a:cubicBezTo>
                  <a:cubicBezTo>
                    <a:pt x="871" y="269"/>
                    <a:pt x="871" y="269"/>
                    <a:pt x="871" y="269"/>
                  </a:cubicBezTo>
                  <a:cubicBezTo>
                    <a:pt x="870" y="269"/>
                    <a:pt x="870" y="269"/>
                    <a:pt x="870" y="269"/>
                  </a:cubicBezTo>
                  <a:cubicBezTo>
                    <a:pt x="869" y="270"/>
                    <a:pt x="869" y="270"/>
                    <a:pt x="869" y="270"/>
                  </a:cubicBezTo>
                  <a:cubicBezTo>
                    <a:pt x="868" y="271"/>
                    <a:pt x="868" y="271"/>
                    <a:pt x="868" y="271"/>
                  </a:cubicBezTo>
                  <a:cubicBezTo>
                    <a:pt x="867" y="272"/>
                    <a:pt x="867" y="272"/>
                    <a:pt x="867" y="272"/>
                  </a:cubicBezTo>
                  <a:cubicBezTo>
                    <a:pt x="867" y="271"/>
                    <a:pt x="867" y="271"/>
                    <a:pt x="867" y="271"/>
                  </a:cubicBezTo>
                  <a:cubicBezTo>
                    <a:pt x="868" y="269"/>
                    <a:pt x="868" y="269"/>
                    <a:pt x="868" y="269"/>
                  </a:cubicBezTo>
                  <a:cubicBezTo>
                    <a:pt x="869" y="269"/>
                    <a:pt x="869" y="269"/>
                    <a:pt x="869" y="269"/>
                  </a:cubicBezTo>
                  <a:cubicBezTo>
                    <a:pt x="869" y="268"/>
                    <a:pt x="869" y="268"/>
                    <a:pt x="869" y="268"/>
                  </a:cubicBezTo>
                  <a:cubicBezTo>
                    <a:pt x="870" y="267"/>
                    <a:pt x="870" y="267"/>
                    <a:pt x="870" y="267"/>
                  </a:cubicBezTo>
                  <a:cubicBezTo>
                    <a:pt x="871" y="266"/>
                    <a:pt x="871" y="266"/>
                    <a:pt x="871" y="266"/>
                  </a:cubicBezTo>
                  <a:cubicBezTo>
                    <a:pt x="872" y="267"/>
                    <a:pt x="872" y="267"/>
                    <a:pt x="872" y="267"/>
                  </a:cubicBezTo>
                  <a:cubicBezTo>
                    <a:pt x="873" y="267"/>
                    <a:pt x="873" y="267"/>
                    <a:pt x="873" y="267"/>
                  </a:cubicBezTo>
                  <a:cubicBezTo>
                    <a:pt x="873" y="266"/>
                    <a:pt x="873" y="266"/>
                    <a:pt x="873" y="266"/>
                  </a:cubicBezTo>
                  <a:cubicBezTo>
                    <a:pt x="871" y="265"/>
                    <a:pt x="871" y="265"/>
                    <a:pt x="871" y="265"/>
                  </a:cubicBezTo>
                  <a:cubicBezTo>
                    <a:pt x="871" y="264"/>
                    <a:pt x="871" y="264"/>
                    <a:pt x="871" y="264"/>
                  </a:cubicBezTo>
                  <a:cubicBezTo>
                    <a:pt x="870" y="264"/>
                    <a:pt x="870" y="264"/>
                    <a:pt x="870" y="264"/>
                  </a:cubicBezTo>
                  <a:cubicBezTo>
                    <a:pt x="870" y="263"/>
                    <a:pt x="870" y="263"/>
                    <a:pt x="870" y="263"/>
                  </a:cubicBezTo>
                  <a:cubicBezTo>
                    <a:pt x="871" y="263"/>
                    <a:pt x="871" y="263"/>
                    <a:pt x="871" y="263"/>
                  </a:cubicBezTo>
                  <a:cubicBezTo>
                    <a:pt x="872" y="263"/>
                    <a:pt x="872" y="263"/>
                    <a:pt x="872" y="263"/>
                  </a:cubicBezTo>
                  <a:cubicBezTo>
                    <a:pt x="873" y="265"/>
                    <a:pt x="873" y="265"/>
                    <a:pt x="873" y="265"/>
                  </a:cubicBezTo>
                  <a:cubicBezTo>
                    <a:pt x="874" y="266"/>
                    <a:pt x="874" y="266"/>
                    <a:pt x="874" y="266"/>
                  </a:cubicBezTo>
                  <a:cubicBezTo>
                    <a:pt x="874" y="265"/>
                    <a:pt x="874" y="265"/>
                    <a:pt x="874" y="265"/>
                  </a:cubicBezTo>
                  <a:cubicBezTo>
                    <a:pt x="874" y="264"/>
                    <a:pt x="874" y="264"/>
                    <a:pt x="874" y="264"/>
                  </a:cubicBezTo>
                  <a:cubicBezTo>
                    <a:pt x="875" y="265"/>
                    <a:pt x="875" y="265"/>
                    <a:pt x="875" y="265"/>
                  </a:cubicBezTo>
                  <a:cubicBezTo>
                    <a:pt x="877" y="267"/>
                    <a:pt x="877" y="267"/>
                    <a:pt x="877" y="267"/>
                  </a:cubicBezTo>
                  <a:cubicBezTo>
                    <a:pt x="878" y="267"/>
                    <a:pt x="878" y="267"/>
                    <a:pt x="878" y="267"/>
                  </a:cubicBezTo>
                  <a:cubicBezTo>
                    <a:pt x="879" y="266"/>
                    <a:pt x="879" y="266"/>
                    <a:pt x="879" y="266"/>
                  </a:cubicBezTo>
                  <a:cubicBezTo>
                    <a:pt x="880" y="266"/>
                    <a:pt x="880" y="266"/>
                    <a:pt x="880" y="266"/>
                  </a:cubicBezTo>
                  <a:cubicBezTo>
                    <a:pt x="880" y="267"/>
                    <a:pt x="880" y="267"/>
                    <a:pt x="880" y="267"/>
                  </a:cubicBezTo>
                  <a:cubicBezTo>
                    <a:pt x="882" y="268"/>
                    <a:pt x="882" y="268"/>
                    <a:pt x="882" y="268"/>
                  </a:cubicBezTo>
                  <a:cubicBezTo>
                    <a:pt x="883" y="268"/>
                    <a:pt x="883" y="268"/>
                    <a:pt x="883" y="268"/>
                  </a:cubicBezTo>
                  <a:cubicBezTo>
                    <a:pt x="884" y="268"/>
                    <a:pt x="884" y="268"/>
                    <a:pt x="884" y="268"/>
                  </a:cubicBezTo>
                  <a:cubicBezTo>
                    <a:pt x="883" y="267"/>
                    <a:pt x="883" y="267"/>
                    <a:pt x="883" y="267"/>
                  </a:cubicBezTo>
                  <a:cubicBezTo>
                    <a:pt x="880" y="265"/>
                    <a:pt x="880" y="265"/>
                    <a:pt x="880" y="265"/>
                  </a:cubicBezTo>
                  <a:cubicBezTo>
                    <a:pt x="880" y="264"/>
                    <a:pt x="880" y="264"/>
                    <a:pt x="880" y="264"/>
                  </a:cubicBezTo>
                  <a:cubicBezTo>
                    <a:pt x="881" y="263"/>
                    <a:pt x="881" y="263"/>
                    <a:pt x="881" y="263"/>
                  </a:cubicBezTo>
                  <a:cubicBezTo>
                    <a:pt x="882" y="263"/>
                    <a:pt x="882" y="263"/>
                    <a:pt x="882" y="263"/>
                  </a:cubicBezTo>
                  <a:cubicBezTo>
                    <a:pt x="882" y="262"/>
                    <a:pt x="882" y="262"/>
                    <a:pt x="882" y="262"/>
                  </a:cubicBezTo>
                  <a:cubicBezTo>
                    <a:pt x="882" y="261"/>
                    <a:pt x="882" y="261"/>
                    <a:pt x="882" y="261"/>
                  </a:cubicBezTo>
                  <a:cubicBezTo>
                    <a:pt x="881" y="262"/>
                    <a:pt x="881" y="262"/>
                    <a:pt x="881" y="262"/>
                  </a:cubicBezTo>
                  <a:cubicBezTo>
                    <a:pt x="879" y="262"/>
                    <a:pt x="879" y="262"/>
                    <a:pt x="879" y="262"/>
                  </a:cubicBezTo>
                  <a:cubicBezTo>
                    <a:pt x="880" y="263"/>
                    <a:pt x="880" y="263"/>
                    <a:pt x="880" y="263"/>
                  </a:cubicBezTo>
                  <a:cubicBezTo>
                    <a:pt x="878" y="263"/>
                    <a:pt x="878" y="263"/>
                    <a:pt x="878" y="263"/>
                  </a:cubicBezTo>
                  <a:cubicBezTo>
                    <a:pt x="878" y="264"/>
                    <a:pt x="878" y="264"/>
                    <a:pt x="878" y="264"/>
                  </a:cubicBezTo>
                  <a:cubicBezTo>
                    <a:pt x="877" y="263"/>
                    <a:pt x="877" y="263"/>
                    <a:pt x="877" y="263"/>
                  </a:cubicBezTo>
                  <a:cubicBezTo>
                    <a:pt x="876" y="264"/>
                    <a:pt x="876" y="264"/>
                    <a:pt x="876" y="264"/>
                  </a:cubicBezTo>
                  <a:cubicBezTo>
                    <a:pt x="875" y="263"/>
                    <a:pt x="875" y="263"/>
                    <a:pt x="875" y="263"/>
                  </a:cubicBezTo>
                  <a:cubicBezTo>
                    <a:pt x="874" y="263"/>
                    <a:pt x="874" y="263"/>
                    <a:pt x="874" y="263"/>
                  </a:cubicBezTo>
                  <a:cubicBezTo>
                    <a:pt x="874" y="262"/>
                    <a:pt x="874" y="262"/>
                    <a:pt x="874" y="262"/>
                  </a:cubicBezTo>
                  <a:cubicBezTo>
                    <a:pt x="875" y="261"/>
                    <a:pt x="875" y="261"/>
                    <a:pt x="875" y="261"/>
                  </a:cubicBezTo>
                  <a:cubicBezTo>
                    <a:pt x="874" y="261"/>
                    <a:pt x="874" y="261"/>
                    <a:pt x="874" y="261"/>
                  </a:cubicBezTo>
                  <a:cubicBezTo>
                    <a:pt x="876" y="260"/>
                    <a:pt x="876" y="260"/>
                    <a:pt x="876" y="260"/>
                  </a:cubicBezTo>
                  <a:cubicBezTo>
                    <a:pt x="877" y="260"/>
                    <a:pt x="877" y="260"/>
                    <a:pt x="877" y="260"/>
                  </a:cubicBezTo>
                  <a:cubicBezTo>
                    <a:pt x="878" y="260"/>
                    <a:pt x="878" y="260"/>
                    <a:pt x="878" y="260"/>
                  </a:cubicBezTo>
                  <a:cubicBezTo>
                    <a:pt x="879" y="260"/>
                    <a:pt x="879" y="260"/>
                    <a:pt x="879" y="260"/>
                  </a:cubicBezTo>
                  <a:cubicBezTo>
                    <a:pt x="880" y="260"/>
                    <a:pt x="880" y="260"/>
                    <a:pt x="880" y="260"/>
                  </a:cubicBezTo>
                  <a:cubicBezTo>
                    <a:pt x="881" y="260"/>
                    <a:pt x="881" y="260"/>
                    <a:pt x="881" y="260"/>
                  </a:cubicBezTo>
                  <a:cubicBezTo>
                    <a:pt x="882" y="260"/>
                    <a:pt x="882" y="260"/>
                    <a:pt x="882" y="260"/>
                  </a:cubicBezTo>
                  <a:cubicBezTo>
                    <a:pt x="882" y="259"/>
                    <a:pt x="882" y="259"/>
                    <a:pt x="882" y="259"/>
                  </a:cubicBezTo>
                  <a:cubicBezTo>
                    <a:pt x="883" y="259"/>
                    <a:pt x="883" y="259"/>
                    <a:pt x="883" y="259"/>
                  </a:cubicBezTo>
                  <a:cubicBezTo>
                    <a:pt x="884" y="258"/>
                    <a:pt x="884" y="258"/>
                    <a:pt x="884" y="258"/>
                  </a:cubicBezTo>
                  <a:cubicBezTo>
                    <a:pt x="884" y="257"/>
                    <a:pt x="884" y="257"/>
                    <a:pt x="884" y="257"/>
                  </a:cubicBezTo>
                  <a:cubicBezTo>
                    <a:pt x="883" y="258"/>
                    <a:pt x="883" y="258"/>
                    <a:pt x="883" y="258"/>
                  </a:cubicBezTo>
                  <a:cubicBezTo>
                    <a:pt x="882" y="258"/>
                    <a:pt x="882" y="258"/>
                    <a:pt x="882" y="258"/>
                  </a:cubicBezTo>
                  <a:cubicBezTo>
                    <a:pt x="882" y="257"/>
                    <a:pt x="882" y="257"/>
                    <a:pt x="882" y="257"/>
                  </a:cubicBezTo>
                  <a:cubicBezTo>
                    <a:pt x="883" y="256"/>
                    <a:pt x="883" y="256"/>
                    <a:pt x="883" y="256"/>
                  </a:cubicBezTo>
                  <a:cubicBezTo>
                    <a:pt x="884" y="254"/>
                    <a:pt x="884" y="254"/>
                    <a:pt x="884" y="254"/>
                  </a:cubicBezTo>
                  <a:cubicBezTo>
                    <a:pt x="883" y="253"/>
                    <a:pt x="883" y="253"/>
                    <a:pt x="883" y="253"/>
                  </a:cubicBezTo>
                  <a:cubicBezTo>
                    <a:pt x="884" y="253"/>
                    <a:pt x="884" y="253"/>
                    <a:pt x="884" y="253"/>
                  </a:cubicBezTo>
                  <a:cubicBezTo>
                    <a:pt x="885" y="254"/>
                    <a:pt x="885" y="254"/>
                    <a:pt x="885" y="254"/>
                  </a:cubicBezTo>
                  <a:cubicBezTo>
                    <a:pt x="885" y="255"/>
                    <a:pt x="885" y="255"/>
                    <a:pt x="885" y="255"/>
                  </a:cubicBezTo>
                  <a:cubicBezTo>
                    <a:pt x="886" y="255"/>
                    <a:pt x="886" y="255"/>
                    <a:pt x="886" y="255"/>
                  </a:cubicBezTo>
                  <a:cubicBezTo>
                    <a:pt x="887" y="255"/>
                    <a:pt x="887" y="255"/>
                    <a:pt x="887" y="255"/>
                  </a:cubicBezTo>
                  <a:cubicBezTo>
                    <a:pt x="887" y="256"/>
                    <a:pt x="887" y="256"/>
                    <a:pt x="887" y="256"/>
                  </a:cubicBezTo>
                  <a:cubicBezTo>
                    <a:pt x="888" y="256"/>
                    <a:pt x="888" y="256"/>
                    <a:pt x="888" y="256"/>
                  </a:cubicBezTo>
                  <a:cubicBezTo>
                    <a:pt x="889" y="256"/>
                    <a:pt x="889" y="256"/>
                    <a:pt x="889" y="256"/>
                  </a:cubicBezTo>
                  <a:cubicBezTo>
                    <a:pt x="889" y="255"/>
                    <a:pt x="889" y="255"/>
                    <a:pt x="889" y="255"/>
                  </a:cubicBezTo>
                  <a:cubicBezTo>
                    <a:pt x="888" y="255"/>
                    <a:pt x="888" y="255"/>
                    <a:pt x="888" y="255"/>
                  </a:cubicBezTo>
                  <a:cubicBezTo>
                    <a:pt x="887" y="254"/>
                    <a:pt x="887" y="254"/>
                    <a:pt x="887" y="254"/>
                  </a:cubicBezTo>
                  <a:cubicBezTo>
                    <a:pt x="888" y="254"/>
                    <a:pt x="888" y="254"/>
                    <a:pt x="888" y="254"/>
                  </a:cubicBezTo>
                  <a:cubicBezTo>
                    <a:pt x="889" y="254"/>
                    <a:pt x="889" y="254"/>
                    <a:pt x="889" y="254"/>
                  </a:cubicBezTo>
                  <a:cubicBezTo>
                    <a:pt x="889" y="253"/>
                    <a:pt x="889" y="253"/>
                    <a:pt x="889" y="253"/>
                  </a:cubicBezTo>
                  <a:cubicBezTo>
                    <a:pt x="888" y="253"/>
                    <a:pt x="888" y="253"/>
                    <a:pt x="888" y="253"/>
                  </a:cubicBezTo>
                  <a:cubicBezTo>
                    <a:pt x="887" y="252"/>
                    <a:pt x="887" y="252"/>
                    <a:pt x="887" y="252"/>
                  </a:cubicBezTo>
                  <a:cubicBezTo>
                    <a:pt x="886" y="252"/>
                    <a:pt x="886" y="252"/>
                    <a:pt x="886" y="252"/>
                  </a:cubicBezTo>
                  <a:cubicBezTo>
                    <a:pt x="885" y="252"/>
                    <a:pt x="885" y="252"/>
                    <a:pt x="885" y="252"/>
                  </a:cubicBezTo>
                  <a:cubicBezTo>
                    <a:pt x="885" y="251"/>
                    <a:pt x="885" y="251"/>
                    <a:pt x="885" y="251"/>
                  </a:cubicBezTo>
                  <a:cubicBezTo>
                    <a:pt x="886" y="251"/>
                    <a:pt x="886" y="251"/>
                    <a:pt x="886" y="251"/>
                  </a:cubicBezTo>
                  <a:cubicBezTo>
                    <a:pt x="887" y="250"/>
                    <a:pt x="887" y="250"/>
                    <a:pt x="887" y="250"/>
                  </a:cubicBezTo>
                  <a:cubicBezTo>
                    <a:pt x="887" y="249"/>
                    <a:pt x="887" y="249"/>
                    <a:pt x="887" y="249"/>
                  </a:cubicBezTo>
                  <a:cubicBezTo>
                    <a:pt x="888" y="249"/>
                    <a:pt x="888" y="249"/>
                    <a:pt x="888" y="249"/>
                  </a:cubicBezTo>
                  <a:cubicBezTo>
                    <a:pt x="889" y="249"/>
                    <a:pt x="889" y="249"/>
                    <a:pt x="889" y="249"/>
                  </a:cubicBezTo>
                  <a:cubicBezTo>
                    <a:pt x="888" y="248"/>
                    <a:pt x="888" y="248"/>
                    <a:pt x="888" y="248"/>
                  </a:cubicBezTo>
                  <a:cubicBezTo>
                    <a:pt x="887" y="248"/>
                    <a:pt x="887" y="248"/>
                    <a:pt x="887" y="248"/>
                  </a:cubicBezTo>
                  <a:cubicBezTo>
                    <a:pt x="887" y="247"/>
                    <a:pt x="887" y="247"/>
                    <a:pt x="887" y="247"/>
                  </a:cubicBezTo>
                  <a:cubicBezTo>
                    <a:pt x="889" y="247"/>
                    <a:pt x="889" y="247"/>
                    <a:pt x="889" y="247"/>
                  </a:cubicBezTo>
                  <a:cubicBezTo>
                    <a:pt x="889" y="246"/>
                    <a:pt x="889" y="246"/>
                    <a:pt x="889" y="246"/>
                  </a:cubicBezTo>
                  <a:cubicBezTo>
                    <a:pt x="890" y="246"/>
                    <a:pt x="890" y="246"/>
                    <a:pt x="890" y="246"/>
                  </a:cubicBezTo>
                  <a:cubicBezTo>
                    <a:pt x="891" y="245"/>
                    <a:pt x="891" y="245"/>
                    <a:pt x="891" y="245"/>
                  </a:cubicBezTo>
                  <a:cubicBezTo>
                    <a:pt x="890" y="244"/>
                    <a:pt x="890" y="244"/>
                    <a:pt x="890" y="244"/>
                  </a:cubicBezTo>
                  <a:cubicBezTo>
                    <a:pt x="891" y="244"/>
                    <a:pt x="891" y="244"/>
                    <a:pt x="891" y="244"/>
                  </a:cubicBezTo>
                  <a:cubicBezTo>
                    <a:pt x="891" y="243"/>
                    <a:pt x="891" y="243"/>
                    <a:pt x="891" y="243"/>
                  </a:cubicBezTo>
                  <a:cubicBezTo>
                    <a:pt x="890" y="242"/>
                    <a:pt x="890" y="242"/>
                    <a:pt x="890" y="242"/>
                  </a:cubicBezTo>
                  <a:cubicBezTo>
                    <a:pt x="889" y="243"/>
                    <a:pt x="889" y="243"/>
                    <a:pt x="889" y="243"/>
                  </a:cubicBezTo>
                  <a:cubicBezTo>
                    <a:pt x="888" y="243"/>
                    <a:pt x="888" y="243"/>
                    <a:pt x="888" y="243"/>
                  </a:cubicBezTo>
                  <a:cubicBezTo>
                    <a:pt x="887" y="243"/>
                    <a:pt x="887" y="243"/>
                    <a:pt x="887" y="243"/>
                  </a:cubicBezTo>
                  <a:cubicBezTo>
                    <a:pt x="886" y="243"/>
                    <a:pt x="886" y="243"/>
                    <a:pt x="886" y="243"/>
                  </a:cubicBezTo>
                  <a:cubicBezTo>
                    <a:pt x="885" y="243"/>
                    <a:pt x="885" y="243"/>
                    <a:pt x="885" y="243"/>
                  </a:cubicBezTo>
                  <a:cubicBezTo>
                    <a:pt x="884" y="242"/>
                    <a:pt x="884" y="242"/>
                    <a:pt x="884" y="242"/>
                  </a:cubicBezTo>
                  <a:cubicBezTo>
                    <a:pt x="884" y="243"/>
                    <a:pt x="884" y="243"/>
                    <a:pt x="884" y="243"/>
                  </a:cubicBezTo>
                  <a:cubicBezTo>
                    <a:pt x="883" y="242"/>
                    <a:pt x="883" y="242"/>
                    <a:pt x="883" y="242"/>
                  </a:cubicBezTo>
                  <a:cubicBezTo>
                    <a:pt x="882" y="241"/>
                    <a:pt x="882" y="241"/>
                    <a:pt x="882" y="241"/>
                  </a:cubicBezTo>
                  <a:cubicBezTo>
                    <a:pt x="881" y="241"/>
                    <a:pt x="881" y="241"/>
                    <a:pt x="881" y="241"/>
                  </a:cubicBezTo>
                  <a:cubicBezTo>
                    <a:pt x="880" y="241"/>
                    <a:pt x="880" y="241"/>
                    <a:pt x="880" y="241"/>
                  </a:cubicBezTo>
                  <a:cubicBezTo>
                    <a:pt x="880" y="240"/>
                    <a:pt x="880" y="240"/>
                    <a:pt x="880" y="240"/>
                  </a:cubicBezTo>
                  <a:cubicBezTo>
                    <a:pt x="880" y="239"/>
                    <a:pt x="880" y="239"/>
                    <a:pt x="880" y="239"/>
                  </a:cubicBezTo>
                  <a:cubicBezTo>
                    <a:pt x="878" y="238"/>
                    <a:pt x="878" y="238"/>
                    <a:pt x="878" y="238"/>
                  </a:cubicBezTo>
                  <a:cubicBezTo>
                    <a:pt x="876" y="237"/>
                    <a:pt x="876" y="237"/>
                    <a:pt x="876" y="237"/>
                  </a:cubicBezTo>
                  <a:cubicBezTo>
                    <a:pt x="874" y="237"/>
                    <a:pt x="874" y="237"/>
                    <a:pt x="874" y="237"/>
                  </a:cubicBezTo>
                  <a:cubicBezTo>
                    <a:pt x="873" y="236"/>
                    <a:pt x="873" y="236"/>
                    <a:pt x="873" y="236"/>
                  </a:cubicBezTo>
                  <a:cubicBezTo>
                    <a:pt x="873" y="235"/>
                    <a:pt x="873" y="235"/>
                    <a:pt x="873" y="235"/>
                  </a:cubicBezTo>
                  <a:cubicBezTo>
                    <a:pt x="873" y="233"/>
                    <a:pt x="873" y="233"/>
                    <a:pt x="873" y="233"/>
                  </a:cubicBezTo>
                  <a:cubicBezTo>
                    <a:pt x="872" y="233"/>
                    <a:pt x="872" y="233"/>
                    <a:pt x="872" y="233"/>
                  </a:cubicBezTo>
                  <a:cubicBezTo>
                    <a:pt x="872" y="232"/>
                    <a:pt x="872" y="232"/>
                    <a:pt x="872" y="232"/>
                  </a:cubicBezTo>
                  <a:cubicBezTo>
                    <a:pt x="872" y="231"/>
                    <a:pt x="872" y="231"/>
                    <a:pt x="872" y="231"/>
                  </a:cubicBezTo>
                  <a:cubicBezTo>
                    <a:pt x="873" y="230"/>
                    <a:pt x="873" y="230"/>
                    <a:pt x="873" y="230"/>
                  </a:cubicBezTo>
                  <a:cubicBezTo>
                    <a:pt x="874" y="230"/>
                    <a:pt x="874" y="230"/>
                    <a:pt x="874" y="230"/>
                  </a:cubicBezTo>
                  <a:cubicBezTo>
                    <a:pt x="875" y="230"/>
                    <a:pt x="875" y="230"/>
                    <a:pt x="875" y="230"/>
                  </a:cubicBezTo>
                  <a:cubicBezTo>
                    <a:pt x="877" y="230"/>
                    <a:pt x="877" y="230"/>
                    <a:pt x="877" y="230"/>
                  </a:cubicBezTo>
                  <a:cubicBezTo>
                    <a:pt x="878" y="231"/>
                    <a:pt x="878" y="231"/>
                    <a:pt x="878" y="231"/>
                  </a:cubicBezTo>
                  <a:cubicBezTo>
                    <a:pt x="879" y="231"/>
                    <a:pt x="879" y="231"/>
                    <a:pt x="879" y="231"/>
                  </a:cubicBezTo>
                  <a:cubicBezTo>
                    <a:pt x="880" y="232"/>
                    <a:pt x="880" y="232"/>
                    <a:pt x="880" y="232"/>
                  </a:cubicBezTo>
                  <a:cubicBezTo>
                    <a:pt x="881" y="232"/>
                    <a:pt x="881" y="232"/>
                    <a:pt x="881" y="232"/>
                  </a:cubicBezTo>
                  <a:cubicBezTo>
                    <a:pt x="882" y="232"/>
                    <a:pt x="882" y="232"/>
                    <a:pt x="882" y="232"/>
                  </a:cubicBezTo>
                  <a:cubicBezTo>
                    <a:pt x="883" y="233"/>
                    <a:pt x="883" y="233"/>
                    <a:pt x="883" y="233"/>
                  </a:cubicBezTo>
                  <a:cubicBezTo>
                    <a:pt x="884" y="233"/>
                    <a:pt x="884" y="233"/>
                    <a:pt x="884" y="233"/>
                  </a:cubicBezTo>
                  <a:cubicBezTo>
                    <a:pt x="884" y="234"/>
                    <a:pt x="884" y="234"/>
                    <a:pt x="884" y="234"/>
                  </a:cubicBezTo>
                  <a:cubicBezTo>
                    <a:pt x="885" y="236"/>
                    <a:pt x="885" y="236"/>
                    <a:pt x="885" y="236"/>
                  </a:cubicBezTo>
                  <a:cubicBezTo>
                    <a:pt x="886" y="237"/>
                    <a:pt x="886" y="237"/>
                    <a:pt x="886" y="237"/>
                  </a:cubicBezTo>
                  <a:cubicBezTo>
                    <a:pt x="887" y="238"/>
                    <a:pt x="887" y="238"/>
                    <a:pt x="887" y="238"/>
                  </a:cubicBezTo>
                  <a:cubicBezTo>
                    <a:pt x="888" y="239"/>
                    <a:pt x="888" y="239"/>
                    <a:pt x="888" y="239"/>
                  </a:cubicBezTo>
                  <a:cubicBezTo>
                    <a:pt x="889" y="239"/>
                    <a:pt x="889" y="239"/>
                    <a:pt x="889" y="239"/>
                  </a:cubicBezTo>
                  <a:cubicBezTo>
                    <a:pt x="890" y="239"/>
                    <a:pt x="890" y="239"/>
                    <a:pt x="890" y="239"/>
                  </a:cubicBezTo>
                  <a:cubicBezTo>
                    <a:pt x="890" y="238"/>
                    <a:pt x="890" y="238"/>
                    <a:pt x="890" y="238"/>
                  </a:cubicBezTo>
                  <a:cubicBezTo>
                    <a:pt x="889" y="238"/>
                    <a:pt x="889" y="238"/>
                    <a:pt x="889" y="238"/>
                  </a:cubicBezTo>
                  <a:cubicBezTo>
                    <a:pt x="888" y="238"/>
                    <a:pt x="888" y="238"/>
                    <a:pt x="888" y="238"/>
                  </a:cubicBezTo>
                  <a:cubicBezTo>
                    <a:pt x="887" y="236"/>
                    <a:pt x="887" y="236"/>
                    <a:pt x="887" y="236"/>
                  </a:cubicBezTo>
                  <a:cubicBezTo>
                    <a:pt x="888" y="237"/>
                    <a:pt x="888" y="237"/>
                    <a:pt x="888" y="237"/>
                  </a:cubicBezTo>
                  <a:cubicBezTo>
                    <a:pt x="889" y="237"/>
                    <a:pt x="889" y="237"/>
                    <a:pt x="889" y="237"/>
                  </a:cubicBezTo>
                  <a:cubicBezTo>
                    <a:pt x="889" y="236"/>
                    <a:pt x="889" y="236"/>
                    <a:pt x="889" y="236"/>
                  </a:cubicBezTo>
                  <a:cubicBezTo>
                    <a:pt x="890" y="236"/>
                    <a:pt x="890" y="236"/>
                    <a:pt x="890" y="236"/>
                  </a:cubicBezTo>
                  <a:cubicBezTo>
                    <a:pt x="888" y="235"/>
                    <a:pt x="888" y="235"/>
                    <a:pt x="888" y="235"/>
                  </a:cubicBezTo>
                  <a:cubicBezTo>
                    <a:pt x="887" y="233"/>
                    <a:pt x="887" y="233"/>
                    <a:pt x="887" y="233"/>
                  </a:cubicBezTo>
                  <a:cubicBezTo>
                    <a:pt x="887" y="232"/>
                    <a:pt x="887" y="232"/>
                    <a:pt x="887" y="232"/>
                  </a:cubicBezTo>
                  <a:cubicBezTo>
                    <a:pt x="888" y="233"/>
                    <a:pt x="888" y="233"/>
                    <a:pt x="888" y="233"/>
                  </a:cubicBezTo>
                  <a:cubicBezTo>
                    <a:pt x="889" y="233"/>
                    <a:pt x="889" y="233"/>
                    <a:pt x="889" y="233"/>
                  </a:cubicBezTo>
                  <a:cubicBezTo>
                    <a:pt x="888" y="232"/>
                    <a:pt x="888" y="232"/>
                    <a:pt x="888" y="232"/>
                  </a:cubicBezTo>
                  <a:cubicBezTo>
                    <a:pt x="887" y="231"/>
                    <a:pt x="887" y="231"/>
                    <a:pt x="887" y="231"/>
                  </a:cubicBezTo>
                  <a:cubicBezTo>
                    <a:pt x="886" y="230"/>
                    <a:pt x="886" y="230"/>
                    <a:pt x="886" y="230"/>
                  </a:cubicBezTo>
                  <a:cubicBezTo>
                    <a:pt x="886" y="229"/>
                    <a:pt x="886" y="229"/>
                    <a:pt x="886" y="229"/>
                  </a:cubicBezTo>
                  <a:cubicBezTo>
                    <a:pt x="887" y="230"/>
                    <a:pt x="887" y="230"/>
                    <a:pt x="887" y="230"/>
                  </a:cubicBezTo>
                  <a:cubicBezTo>
                    <a:pt x="889" y="230"/>
                    <a:pt x="889" y="230"/>
                    <a:pt x="889" y="230"/>
                  </a:cubicBezTo>
                  <a:cubicBezTo>
                    <a:pt x="890" y="230"/>
                    <a:pt x="890" y="230"/>
                    <a:pt x="890" y="230"/>
                  </a:cubicBezTo>
                  <a:cubicBezTo>
                    <a:pt x="890" y="229"/>
                    <a:pt x="890" y="229"/>
                    <a:pt x="890" y="229"/>
                  </a:cubicBezTo>
                  <a:cubicBezTo>
                    <a:pt x="889" y="228"/>
                    <a:pt x="889" y="228"/>
                    <a:pt x="889" y="228"/>
                  </a:cubicBezTo>
                  <a:cubicBezTo>
                    <a:pt x="888" y="229"/>
                    <a:pt x="888" y="229"/>
                    <a:pt x="888" y="229"/>
                  </a:cubicBezTo>
                  <a:cubicBezTo>
                    <a:pt x="887" y="229"/>
                    <a:pt x="887" y="229"/>
                    <a:pt x="887" y="229"/>
                  </a:cubicBezTo>
                  <a:cubicBezTo>
                    <a:pt x="886" y="229"/>
                    <a:pt x="886" y="229"/>
                    <a:pt x="886" y="229"/>
                  </a:cubicBezTo>
                  <a:cubicBezTo>
                    <a:pt x="886" y="228"/>
                    <a:pt x="886" y="228"/>
                    <a:pt x="886" y="228"/>
                  </a:cubicBezTo>
                  <a:cubicBezTo>
                    <a:pt x="886" y="227"/>
                    <a:pt x="886" y="227"/>
                    <a:pt x="886" y="227"/>
                  </a:cubicBezTo>
                  <a:cubicBezTo>
                    <a:pt x="888" y="227"/>
                    <a:pt x="888" y="227"/>
                    <a:pt x="888" y="227"/>
                  </a:cubicBezTo>
                  <a:cubicBezTo>
                    <a:pt x="889" y="227"/>
                    <a:pt x="889" y="227"/>
                    <a:pt x="889" y="227"/>
                  </a:cubicBezTo>
                  <a:cubicBezTo>
                    <a:pt x="889" y="226"/>
                    <a:pt x="889" y="226"/>
                    <a:pt x="889" y="226"/>
                  </a:cubicBezTo>
                  <a:cubicBezTo>
                    <a:pt x="888" y="225"/>
                    <a:pt x="888" y="225"/>
                    <a:pt x="888" y="225"/>
                  </a:cubicBezTo>
                  <a:cubicBezTo>
                    <a:pt x="887" y="226"/>
                    <a:pt x="887" y="226"/>
                    <a:pt x="887" y="226"/>
                  </a:cubicBezTo>
                  <a:cubicBezTo>
                    <a:pt x="886" y="226"/>
                    <a:pt x="886" y="226"/>
                    <a:pt x="886" y="226"/>
                  </a:cubicBezTo>
                  <a:cubicBezTo>
                    <a:pt x="885" y="228"/>
                    <a:pt x="885" y="228"/>
                    <a:pt x="885" y="228"/>
                  </a:cubicBezTo>
                  <a:cubicBezTo>
                    <a:pt x="884" y="228"/>
                    <a:pt x="884" y="228"/>
                    <a:pt x="884" y="228"/>
                  </a:cubicBezTo>
                  <a:cubicBezTo>
                    <a:pt x="884" y="227"/>
                    <a:pt x="884" y="227"/>
                    <a:pt x="884" y="227"/>
                  </a:cubicBezTo>
                  <a:cubicBezTo>
                    <a:pt x="885" y="227"/>
                    <a:pt x="885" y="227"/>
                    <a:pt x="885" y="227"/>
                  </a:cubicBezTo>
                  <a:cubicBezTo>
                    <a:pt x="885" y="226"/>
                    <a:pt x="885" y="226"/>
                    <a:pt x="885" y="226"/>
                  </a:cubicBezTo>
                  <a:cubicBezTo>
                    <a:pt x="886" y="225"/>
                    <a:pt x="886" y="225"/>
                    <a:pt x="886" y="225"/>
                  </a:cubicBezTo>
                  <a:cubicBezTo>
                    <a:pt x="887" y="225"/>
                    <a:pt x="887" y="225"/>
                    <a:pt x="887" y="225"/>
                  </a:cubicBezTo>
                  <a:cubicBezTo>
                    <a:pt x="888" y="224"/>
                    <a:pt x="888" y="224"/>
                    <a:pt x="888" y="224"/>
                  </a:cubicBezTo>
                  <a:cubicBezTo>
                    <a:pt x="889" y="224"/>
                    <a:pt x="889" y="224"/>
                    <a:pt x="889" y="224"/>
                  </a:cubicBezTo>
                  <a:cubicBezTo>
                    <a:pt x="889" y="223"/>
                    <a:pt x="889" y="223"/>
                    <a:pt x="889" y="223"/>
                  </a:cubicBezTo>
                  <a:cubicBezTo>
                    <a:pt x="887" y="223"/>
                    <a:pt x="887" y="223"/>
                    <a:pt x="887" y="223"/>
                  </a:cubicBezTo>
                  <a:cubicBezTo>
                    <a:pt x="886" y="224"/>
                    <a:pt x="886" y="224"/>
                    <a:pt x="886" y="224"/>
                  </a:cubicBezTo>
                  <a:cubicBezTo>
                    <a:pt x="885" y="224"/>
                    <a:pt x="885" y="224"/>
                    <a:pt x="885" y="224"/>
                  </a:cubicBezTo>
                  <a:cubicBezTo>
                    <a:pt x="884" y="224"/>
                    <a:pt x="884" y="224"/>
                    <a:pt x="884" y="224"/>
                  </a:cubicBezTo>
                  <a:cubicBezTo>
                    <a:pt x="883" y="224"/>
                    <a:pt x="883" y="224"/>
                    <a:pt x="883" y="224"/>
                  </a:cubicBezTo>
                  <a:cubicBezTo>
                    <a:pt x="883" y="223"/>
                    <a:pt x="883" y="223"/>
                    <a:pt x="883" y="223"/>
                  </a:cubicBezTo>
                  <a:cubicBezTo>
                    <a:pt x="884" y="222"/>
                    <a:pt x="884" y="222"/>
                    <a:pt x="884" y="222"/>
                  </a:cubicBezTo>
                  <a:cubicBezTo>
                    <a:pt x="885" y="222"/>
                    <a:pt x="885" y="222"/>
                    <a:pt x="885" y="222"/>
                  </a:cubicBezTo>
                  <a:cubicBezTo>
                    <a:pt x="886" y="222"/>
                    <a:pt x="886" y="222"/>
                    <a:pt x="886" y="222"/>
                  </a:cubicBezTo>
                  <a:cubicBezTo>
                    <a:pt x="888" y="221"/>
                    <a:pt x="888" y="221"/>
                    <a:pt x="888" y="221"/>
                  </a:cubicBezTo>
                  <a:cubicBezTo>
                    <a:pt x="890" y="220"/>
                    <a:pt x="890" y="220"/>
                    <a:pt x="890" y="220"/>
                  </a:cubicBezTo>
                  <a:cubicBezTo>
                    <a:pt x="889" y="220"/>
                    <a:pt x="889" y="220"/>
                    <a:pt x="889" y="220"/>
                  </a:cubicBezTo>
                  <a:cubicBezTo>
                    <a:pt x="888" y="220"/>
                    <a:pt x="888" y="220"/>
                    <a:pt x="888" y="220"/>
                  </a:cubicBezTo>
                  <a:cubicBezTo>
                    <a:pt x="887" y="221"/>
                    <a:pt x="887" y="221"/>
                    <a:pt x="887" y="221"/>
                  </a:cubicBezTo>
                  <a:cubicBezTo>
                    <a:pt x="886" y="220"/>
                    <a:pt x="886" y="220"/>
                    <a:pt x="886" y="220"/>
                  </a:cubicBezTo>
                  <a:cubicBezTo>
                    <a:pt x="885" y="219"/>
                    <a:pt x="885" y="219"/>
                    <a:pt x="885" y="219"/>
                  </a:cubicBezTo>
                  <a:cubicBezTo>
                    <a:pt x="884" y="219"/>
                    <a:pt x="884" y="219"/>
                    <a:pt x="884" y="219"/>
                  </a:cubicBezTo>
                  <a:cubicBezTo>
                    <a:pt x="885" y="218"/>
                    <a:pt x="885" y="218"/>
                    <a:pt x="885" y="218"/>
                  </a:cubicBezTo>
                  <a:cubicBezTo>
                    <a:pt x="885" y="217"/>
                    <a:pt x="885" y="217"/>
                    <a:pt x="885" y="217"/>
                  </a:cubicBezTo>
                  <a:cubicBezTo>
                    <a:pt x="886" y="216"/>
                    <a:pt x="886" y="216"/>
                    <a:pt x="886" y="216"/>
                  </a:cubicBezTo>
                  <a:cubicBezTo>
                    <a:pt x="886" y="215"/>
                    <a:pt x="886" y="215"/>
                    <a:pt x="886" y="215"/>
                  </a:cubicBezTo>
                  <a:cubicBezTo>
                    <a:pt x="885" y="216"/>
                    <a:pt x="885" y="216"/>
                    <a:pt x="885" y="216"/>
                  </a:cubicBezTo>
                  <a:cubicBezTo>
                    <a:pt x="884" y="217"/>
                    <a:pt x="884" y="217"/>
                    <a:pt x="884" y="217"/>
                  </a:cubicBezTo>
                  <a:cubicBezTo>
                    <a:pt x="884" y="218"/>
                    <a:pt x="884" y="218"/>
                    <a:pt x="884" y="218"/>
                  </a:cubicBezTo>
                  <a:cubicBezTo>
                    <a:pt x="883" y="218"/>
                    <a:pt x="883" y="218"/>
                    <a:pt x="883" y="218"/>
                  </a:cubicBezTo>
                  <a:cubicBezTo>
                    <a:pt x="883" y="219"/>
                    <a:pt x="883" y="219"/>
                    <a:pt x="883" y="219"/>
                  </a:cubicBezTo>
                  <a:cubicBezTo>
                    <a:pt x="882" y="219"/>
                    <a:pt x="882" y="219"/>
                    <a:pt x="882" y="219"/>
                  </a:cubicBezTo>
                  <a:cubicBezTo>
                    <a:pt x="882" y="218"/>
                    <a:pt x="882" y="218"/>
                    <a:pt x="882" y="218"/>
                  </a:cubicBezTo>
                  <a:cubicBezTo>
                    <a:pt x="881" y="219"/>
                    <a:pt x="881" y="219"/>
                    <a:pt x="881" y="219"/>
                  </a:cubicBezTo>
                  <a:cubicBezTo>
                    <a:pt x="880" y="218"/>
                    <a:pt x="880" y="218"/>
                    <a:pt x="880" y="218"/>
                  </a:cubicBezTo>
                  <a:cubicBezTo>
                    <a:pt x="880" y="217"/>
                    <a:pt x="880" y="217"/>
                    <a:pt x="880" y="217"/>
                  </a:cubicBezTo>
                  <a:cubicBezTo>
                    <a:pt x="879" y="219"/>
                    <a:pt x="879" y="219"/>
                    <a:pt x="879" y="219"/>
                  </a:cubicBezTo>
                  <a:cubicBezTo>
                    <a:pt x="878" y="219"/>
                    <a:pt x="878" y="219"/>
                    <a:pt x="878" y="219"/>
                  </a:cubicBezTo>
                  <a:cubicBezTo>
                    <a:pt x="879" y="220"/>
                    <a:pt x="879" y="220"/>
                    <a:pt x="879" y="220"/>
                  </a:cubicBezTo>
                  <a:cubicBezTo>
                    <a:pt x="879" y="221"/>
                    <a:pt x="879" y="221"/>
                    <a:pt x="879" y="221"/>
                  </a:cubicBezTo>
                  <a:cubicBezTo>
                    <a:pt x="879" y="222"/>
                    <a:pt x="879" y="222"/>
                    <a:pt x="879" y="222"/>
                  </a:cubicBezTo>
                  <a:cubicBezTo>
                    <a:pt x="878" y="222"/>
                    <a:pt x="878" y="222"/>
                    <a:pt x="878" y="222"/>
                  </a:cubicBezTo>
                  <a:cubicBezTo>
                    <a:pt x="877" y="223"/>
                    <a:pt x="877" y="223"/>
                    <a:pt x="877" y="223"/>
                  </a:cubicBezTo>
                  <a:cubicBezTo>
                    <a:pt x="877" y="222"/>
                    <a:pt x="877" y="222"/>
                    <a:pt x="877" y="222"/>
                  </a:cubicBezTo>
                  <a:cubicBezTo>
                    <a:pt x="876" y="223"/>
                    <a:pt x="876" y="223"/>
                    <a:pt x="876" y="223"/>
                  </a:cubicBezTo>
                  <a:cubicBezTo>
                    <a:pt x="875" y="223"/>
                    <a:pt x="875" y="223"/>
                    <a:pt x="875" y="223"/>
                  </a:cubicBezTo>
                  <a:cubicBezTo>
                    <a:pt x="874" y="223"/>
                    <a:pt x="874" y="223"/>
                    <a:pt x="874" y="223"/>
                  </a:cubicBezTo>
                  <a:cubicBezTo>
                    <a:pt x="873" y="223"/>
                    <a:pt x="873" y="223"/>
                    <a:pt x="873" y="223"/>
                  </a:cubicBezTo>
                  <a:cubicBezTo>
                    <a:pt x="873" y="222"/>
                    <a:pt x="873" y="222"/>
                    <a:pt x="873" y="222"/>
                  </a:cubicBezTo>
                  <a:cubicBezTo>
                    <a:pt x="873" y="221"/>
                    <a:pt x="873" y="221"/>
                    <a:pt x="873" y="221"/>
                  </a:cubicBezTo>
                  <a:cubicBezTo>
                    <a:pt x="872" y="221"/>
                    <a:pt x="872" y="221"/>
                    <a:pt x="872" y="221"/>
                  </a:cubicBezTo>
                  <a:cubicBezTo>
                    <a:pt x="872" y="222"/>
                    <a:pt x="872" y="222"/>
                    <a:pt x="872" y="222"/>
                  </a:cubicBezTo>
                  <a:cubicBezTo>
                    <a:pt x="871" y="222"/>
                    <a:pt x="871" y="222"/>
                    <a:pt x="871" y="222"/>
                  </a:cubicBezTo>
                  <a:cubicBezTo>
                    <a:pt x="871" y="220"/>
                    <a:pt x="871" y="220"/>
                    <a:pt x="871" y="220"/>
                  </a:cubicBezTo>
                  <a:cubicBezTo>
                    <a:pt x="871" y="219"/>
                    <a:pt x="871" y="219"/>
                    <a:pt x="871" y="219"/>
                  </a:cubicBezTo>
                  <a:cubicBezTo>
                    <a:pt x="871" y="218"/>
                    <a:pt x="871" y="218"/>
                    <a:pt x="871" y="218"/>
                  </a:cubicBezTo>
                  <a:cubicBezTo>
                    <a:pt x="872" y="217"/>
                    <a:pt x="872" y="217"/>
                    <a:pt x="872" y="217"/>
                  </a:cubicBezTo>
                  <a:cubicBezTo>
                    <a:pt x="873" y="217"/>
                    <a:pt x="873" y="217"/>
                    <a:pt x="873" y="217"/>
                  </a:cubicBezTo>
                  <a:cubicBezTo>
                    <a:pt x="874" y="216"/>
                    <a:pt x="874" y="216"/>
                    <a:pt x="874" y="216"/>
                  </a:cubicBezTo>
                  <a:cubicBezTo>
                    <a:pt x="876" y="216"/>
                    <a:pt x="876" y="216"/>
                    <a:pt x="876" y="216"/>
                  </a:cubicBezTo>
                  <a:cubicBezTo>
                    <a:pt x="877" y="216"/>
                    <a:pt x="877" y="216"/>
                    <a:pt x="877" y="216"/>
                  </a:cubicBezTo>
                  <a:cubicBezTo>
                    <a:pt x="878" y="214"/>
                    <a:pt x="878" y="214"/>
                    <a:pt x="878" y="214"/>
                  </a:cubicBezTo>
                  <a:cubicBezTo>
                    <a:pt x="879" y="213"/>
                    <a:pt x="879" y="213"/>
                    <a:pt x="879" y="213"/>
                  </a:cubicBezTo>
                  <a:cubicBezTo>
                    <a:pt x="879" y="212"/>
                    <a:pt x="879" y="212"/>
                    <a:pt x="879" y="212"/>
                  </a:cubicBezTo>
                  <a:cubicBezTo>
                    <a:pt x="878" y="212"/>
                    <a:pt x="878" y="212"/>
                    <a:pt x="878" y="212"/>
                  </a:cubicBezTo>
                  <a:cubicBezTo>
                    <a:pt x="878" y="213"/>
                    <a:pt x="878" y="213"/>
                    <a:pt x="878" y="213"/>
                  </a:cubicBezTo>
                  <a:cubicBezTo>
                    <a:pt x="877" y="215"/>
                    <a:pt x="877" y="215"/>
                    <a:pt x="877" y="215"/>
                  </a:cubicBezTo>
                  <a:cubicBezTo>
                    <a:pt x="875" y="215"/>
                    <a:pt x="875" y="215"/>
                    <a:pt x="875" y="215"/>
                  </a:cubicBezTo>
                  <a:cubicBezTo>
                    <a:pt x="874" y="215"/>
                    <a:pt x="874" y="215"/>
                    <a:pt x="874" y="215"/>
                  </a:cubicBezTo>
                  <a:cubicBezTo>
                    <a:pt x="873" y="214"/>
                    <a:pt x="873" y="214"/>
                    <a:pt x="873" y="214"/>
                  </a:cubicBezTo>
                  <a:cubicBezTo>
                    <a:pt x="873" y="213"/>
                    <a:pt x="873" y="213"/>
                    <a:pt x="873" y="213"/>
                  </a:cubicBezTo>
                  <a:cubicBezTo>
                    <a:pt x="874" y="213"/>
                    <a:pt x="874" y="213"/>
                    <a:pt x="874" y="213"/>
                  </a:cubicBezTo>
                  <a:cubicBezTo>
                    <a:pt x="875" y="211"/>
                    <a:pt x="875" y="211"/>
                    <a:pt x="875" y="211"/>
                  </a:cubicBezTo>
                  <a:cubicBezTo>
                    <a:pt x="876" y="211"/>
                    <a:pt x="876" y="211"/>
                    <a:pt x="876" y="211"/>
                  </a:cubicBezTo>
                  <a:cubicBezTo>
                    <a:pt x="876" y="210"/>
                    <a:pt x="876" y="210"/>
                    <a:pt x="876" y="210"/>
                  </a:cubicBezTo>
                  <a:cubicBezTo>
                    <a:pt x="877" y="210"/>
                    <a:pt x="877" y="210"/>
                    <a:pt x="877" y="210"/>
                  </a:cubicBezTo>
                  <a:cubicBezTo>
                    <a:pt x="878" y="209"/>
                    <a:pt x="878" y="209"/>
                    <a:pt x="878" y="209"/>
                  </a:cubicBezTo>
                  <a:cubicBezTo>
                    <a:pt x="877" y="209"/>
                    <a:pt x="877" y="209"/>
                    <a:pt x="877" y="209"/>
                  </a:cubicBezTo>
                  <a:cubicBezTo>
                    <a:pt x="877" y="208"/>
                    <a:pt x="877" y="208"/>
                    <a:pt x="877" y="208"/>
                  </a:cubicBezTo>
                  <a:cubicBezTo>
                    <a:pt x="876" y="209"/>
                    <a:pt x="876" y="209"/>
                    <a:pt x="876" y="209"/>
                  </a:cubicBezTo>
                  <a:cubicBezTo>
                    <a:pt x="875" y="209"/>
                    <a:pt x="875" y="209"/>
                    <a:pt x="875" y="209"/>
                  </a:cubicBezTo>
                  <a:cubicBezTo>
                    <a:pt x="874" y="209"/>
                    <a:pt x="874" y="209"/>
                    <a:pt x="874" y="209"/>
                  </a:cubicBezTo>
                  <a:cubicBezTo>
                    <a:pt x="874" y="208"/>
                    <a:pt x="874" y="208"/>
                    <a:pt x="874" y="208"/>
                  </a:cubicBezTo>
                  <a:cubicBezTo>
                    <a:pt x="874" y="207"/>
                    <a:pt x="874" y="207"/>
                    <a:pt x="874" y="207"/>
                  </a:cubicBezTo>
                  <a:cubicBezTo>
                    <a:pt x="875" y="207"/>
                    <a:pt x="875" y="207"/>
                    <a:pt x="875" y="207"/>
                  </a:cubicBezTo>
                  <a:cubicBezTo>
                    <a:pt x="876" y="207"/>
                    <a:pt x="876" y="207"/>
                    <a:pt x="876" y="207"/>
                  </a:cubicBezTo>
                  <a:cubicBezTo>
                    <a:pt x="877" y="207"/>
                    <a:pt x="877" y="207"/>
                    <a:pt x="877" y="207"/>
                  </a:cubicBezTo>
                  <a:cubicBezTo>
                    <a:pt x="879" y="207"/>
                    <a:pt x="879" y="207"/>
                    <a:pt x="879" y="207"/>
                  </a:cubicBezTo>
                  <a:cubicBezTo>
                    <a:pt x="879" y="205"/>
                    <a:pt x="879" y="205"/>
                    <a:pt x="879" y="205"/>
                  </a:cubicBezTo>
                  <a:cubicBezTo>
                    <a:pt x="879" y="204"/>
                    <a:pt x="879" y="204"/>
                    <a:pt x="879" y="204"/>
                  </a:cubicBezTo>
                  <a:cubicBezTo>
                    <a:pt x="880" y="202"/>
                    <a:pt x="880" y="202"/>
                    <a:pt x="880" y="202"/>
                  </a:cubicBezTo>
                  <a:cubicBezTo>
                    <a:pt x="880" y="201"/>
                    <a:pt x="880" y="201"/>
                    <a:pt x="880" y="201"/>
                  </a:cubicBezTo>
                  <a:cubicBezTo>
                    <a:pt x="880" y="200"/>
                    <a:pt x="880" y="200"/>
                    <a:pt x="880" y="200"/>
                  </a:cubicBezTo>
                  <a:cubicBezTo>
                    <a:pt x="880" y="199"/>
                    <a:pt x="880" y="199"/>
                    <a:pt x="880" y="199"/>
                  </a:cubicBezTo>
                  <a:cubicBezTo>
                    <a:pt x="879" y="199"/>
                    <a:pt x="879" y="199"/>
                    <a:pt x="879" y="199"/>
                  </a:cubicBezTo>
                  <a:cubicBezTo>
                    <a:pt x="878" y="198"/>
                    <a:pt x="878" y="198"/>
                    <a:pt x="878" y="198"/>
                  </a:cubicBezTo>
                  <a:cubicBezTo>
                    <a:pt x="877" y="198"/>
                    <a:pt x="877" y="198"/>
                    <a:pt x="877" y="198"/>
                  </a:cubicBezTo>
                  <a:cubicBezTo>
                    <a:pt x="876" y="198"/>
                    <a:pt x="876" y="198"/>
                    <a:pt x="876" y="198"/>
                  </a:cubicBezTo>
                  <a:cubicBezTo>
                    <a:pt x="876" y="197"/>
                    <a:pt x="876" y="197"/>
                    <a:pt x="876" y="197"/>
                  </a:cubicBezTo>
                  <a:cubicBezTo>
                    <a:pt x="877" y="197"/>
                    <a:pt x="877" y="197"/>
                    <a:pt x="877" y="197"/>
                  </a:cubicBezTo>
                  <a:cubicBezTo>
                    <a:pt x="878" y="197"/>
                    <a:pt x="878" y="197"/>
                    <a:pt x="878" y="197"/>
                  </a:cubicBezTo>
                  <a:cubicBezTo>
                    <a:pt x="879" y="196"/>
                    <a:pt x="879" y="196"/>
                    <a:pt x="879" y="196"/>
                  </a:cubicBezTo>
                  <a:cubicBezTo>
                    <a:pt x="879" y="195"/>
                    <a:pt x="879" y="195"/>
                    <a:pt x="879" y="195"/>
                  </a:cubicBezTo>
                  <a:cubicBezTo>
                    <a:pt x="880" y="195"/>
                    <a:pt x="880" y="195"/>
                    <a:pt x="880" y="195"/>
                  </a:cubicBezTo>
                  <a:cubicBezTo>
                    <a:pt x="880" y="194"/>
                    <a:pt x="880" y="194"/>
                    <a:pt x="880" y="194"/>
                  </a:cubicBezTo>
                  <a:cubicBezTo>
                    <a:pt x="879" y="193"/>
                    <a:pt x="879" y="193"/>
                    <a:pt x="879" y="193"/>
                  </a:cubicBezTo>
                  <a:cubicBezTo>
                    <a:pt x="878" y="193"/>
                    <a:pt x="878" y="193"/>
                    <a:pt x="878" y="193"/>
                  </a:cubicBezTo>
                  <a:cubicBezTo>
                    <a:pt x="878" y="192"/>
                    <a:pt x="878" y="192"/>
                    <a:pt x="878" y="192"/>
                  </a:cubicBezTo>
                  <a:cubicBezTo>
                    <a:pt x="879" y="191"/>
                    <a:pt x="879" y="191"/>
                    <a:pt x="879" y="191"/>
                  </a:cubicBezTo>
                  <a:cubicBezTo>
                    <a:pt x="878" y="190"/>
                    <a:pt x="878" y="190"/>
                    <a:pt x="878" y="190"/>
                  </a:cubicBezTo>
                  <a:cubicBezTo>
                    <a:pt x="878" y="189"/>
                    <a:pt x="878" y="189"/>
                    <a:pt x="878" y="189"/>
                  </a:cubicBezTo>
                  <a:cubicBezTo>
                    <a:pt x="878" y="188"/>
                    <a:pt x="878" y="188"/>
                    <a:pt x="878" y="188"/>
                  </a:cubicBezTo>
                  <a:cubicBezTo>
                    <a:pt x="879" y="189"/>
                    <a:pt x="879" y="189"/>
                    <a:pt x="879" y="189"/>
                  </a:cubicBezTo>
                  <a:cubicBezTo>
                    <a:pt x="879" y="188"/>
                    <a:pt x="879" y="188"/>
                    <a:pt x="879" y="188"/>
                  </a:cubicBezTo>
                  <a:cubicBezTo>
                    <a:pt x="879" y="187"/>
                    <a:pt x="879" y="187"/>
                    <a:pt x="879" y="187"/>
                  </a:cubicBezTo>
                  <a:cubicBezTo>
                    <a:pt x="879" y="186"/>
                    <a:pt x="879" y="186"/>
                    <a:pt x="879" y="186"/>
                  </a:cubicBezTo>
                  <a:cubicBezTo>
                    <a:pt x="879" y="185"/>
                    <a:pt x="879" y="185"/>
                    <a:pt x="879" y="185"/>
                  </a:cubicBezTo>
                  <a:cubicBezTo>
                    <a:pt x="878" y="184"/>
                    <a:pt x="878" y="184"/>
                    <a:pt x="878" y="184"/>
                  </a:cubicBezTo>
                  <a:cubicBezTo>
                    <a:pt x="878" y="183"/>
                    <a:pt x="878" y="183"/>
                    <a:pt x="878" y="183"/>
                  </a:cubicBezTo>
                  <a:cubicBezTo>
                    <a:pt x="879" y="182"/>
                    <a:pt x="879" y="182"/>
                    <a:pt x="879" y="182"/>
                  </a:cubicBezTo>
                  <a:cubicBezTo>
                    <a:pt x="879" y="181"/>
                    <a:pt x="879" y="181"/>
                    <a:pt x="879" y="181"/>
                  </a:cubicBezTo>
                  <a:cubicBezTo>
                    <a:pt x="878" y="181"/>
                    <a:pt x="878" y="181"/>
                    <a:pt x="878" y="181"/>
                  </a:cubicBezTo>
                  <a:cubicBezTo>
                    <a:pt x="877" y="182"/>
                    <a:pt x="877" y="182"/>
                    <a:pt x="877" y="182"/>
                  </a:cubicBezTo>
                  <a:cubicBezTo>
                    <a:pt x="876" y="182"/>
                    <a:pt x="876" y="182"/>
                    <a:pt x="876" y="182"/>
                  </a:cubicBezTo>
                  <a:cubicBezTo>
                    <a:pt x="875" y="183"/>
                    <a:pt x="875" y="183"/>
                    <a:pt x="875" y="183"/>
                  </a:cubicBezTo>
                  <a:cubicBezTo>
                    <a:pt x="874" y="182"/>
                    <a:pt x="874" y="182"/>
                    <a:pt x="874" y="182"/>
                  </a:cubicBezTo>
                  <a:cubicBezTo>
                    <a:pt x="875" y="182"/>
                    <a:pt x="875" y="182"/>
                    <a:pt x="875" y="182"/>
                  </a:cubicBezTo>
                  <a:cubicBezTo>
                    <a:pt x="876" y="181"/>
                    <a:pt x="876" y="181"/>
                    <a:pt x="876" y="181"/>
                  </a:cubicBezTo>
                  <a:cubicBezTo>
                    <a:pt x="877" y="181"/>
                    <a:pt x="877" y="181"/>
                    <a:pt x="877" y="181"/>
                  </a:cubicBezTo>
                  <a:cubicBezTo>
                    <a:pt x="877" y="180"/>
                    <a:pt x="877" y="180"/>
                    <a:pt x="877" y="180"/>
                  </a:cubicBezTo>
                  <a:cubicBezTo>
                    <a:pt x="878" y="179"/>
                    <a:pt x="878" y="179"/>
                    <a:pt x="878" y="179"/>
                  </a:cubicBezTo>
                  <a:cubicBezTo>
                    <a:pt x="878" y="178"/>
                    <a:pt x="878" y="178"/>
                    <a:pt x="878" y="178"/>
                  </a:cubicBezTo>
                  <a:cubicBezTo>
                    <a:pt x="879" y="178"/>
                    <a:pt x="879" y="178"/>
                    <a:pt x="879" y="178"/>
                  </a:cubicBezTo>
                  <a:cubicBezTo>
                    <a:pt x="880" y="177"/>
                    <a:pt x="880" y="177"/>
                    <a:pt x="880" y="177"/>
                  </a:cubicBezTo>
                  <a:cubicBezTo>
                    <a:pt x="880" y="176"/>
                    <a:pt x="880" y="176"/>
                    <a:pt x="880" y="176"/>
                  </a:cubicBezTo>
                  <a:cubicBezTo>
                    <a:pt x="879" y="176"/>
                    <a:pt x="879" y="176"/>
                    <a:pt x="879" y="176"/>
                  </a:cubicBezTo>
                  <a:cubicBezTo>
                    <a:pt x="879" y="176"/>
                    <a:pt x="879" y="176"/>
                    <a:pt x="878" y="177"/>
                  </a:cubicBezTo>
                  <a:cubicBezTo>
                    <a:pt x="878" y="177"/>
                    <a:pt x="878" y="177"/>
                    <a:pt x="878" y="176"/>
                  </a:cubicBezTo>
                  <a:cubicBezTo>
                    <a:pt x="878" y="176"/>
                    <a:pt x="878" y="176"/>
                    <a:pt x="877" y="176"/>
                  </a:cubicBezTo>
                  <a:cubicBezTo>
                    <a:pt x="877" y="176"/>
                    <a:pt x="877" y="176"/>
                    <a:pt x="875" y="176"/>
                  </a:cubicBezTo>
                  <a:cubicBezTo>
                    <a:pt x="875" y="176"/>
                    <a:pt x="875" y="176"/>
                    <a:pt x="874" y="176"/>
                  </a:cubicBezTo>
                  <a:cubicBezTo>
                    <a:pt x="874" y="176"/>
                    <a:pt x="874" y="176"/>
                    <a:pt x="873" y="175"/>
                  </a:cubicBezTo>
                  <a:cubicBezTo>
                    <a:pt x="873" y="175"/>
                    <a:pt x="873" y="175"/>
                    <a:pt x="874" y="175"/>
                  </a:cubicBezTo>
                  <a:cubicBezTo>
                    <a:pt x="874" y="175"/>
                    <a:pt x="874" y="175"/>
                    <a:pt x="875" y="174"/>
                  </a:cubicBezTo>
                  <a:cubicBezTo>
                    <a:pt x="875" y="174"/>
                    <a:pt x="875" y="174"/>
                    <a:pt x="876" y="175"/>
                  </a:cubicBezTo>
                  <a:cubicBezTo>
                    <a:pt x="876" y="175"/>
                    <a:pt x="876" y="175"/>
                    <a:pt x="878" y="175"/>
                  </a:cubicBezTo>
                  <a:cubicBezTo>
                    <a:pt x="878" y="174"/>
                    <a:pt x="878" y="174"/>
                    <a:pt x="878" y="174"/>
                  </a:cubicBezTo>
                  <a:cubicBezTo>
                    <a:pt x="878" y="173"/>
                    <a:pt x="878" y="173"/>
                    <a:pt x="878" y="173"/>
                  </a:cubicBezTo>
                  <a:cubicBezTo>
                    <a:pt x="877" y="173"/>
                    <a:pt x="877" y="173"/>
                    <a:pt x="877" y="173"/>
                  </a:cubicBezTo>
                  <a:cubicBezTo>
                    <a:pt x="877" y="172"/>
                    <a:pt x="877" y="172"/>
                    <a:pt x="877" y="172"/>
                  </a:cubicBezTo>
                  <a:cubicBezTo>
                    <a:pt x="877" y="171"/>
                    <a:pt x="877" y="171"/>
                    <a:pt x="877" y="171"/>
                  </a:cubicBezTo>
                  <a:cubicBezTo>
                    <a:pt x="877" y="169"/>
                    <a:pt x="877" y="169"/>
                    <a:pt x="877" y="169"/>
                  </a:cubicBezTo>
                  <a:cubicBezTo>
                    <a:pt x="876" y="168"/>
                    <a:pt x="876" y="168"/>
                    <a:pt x="876" y="168"/>
                  </a:cubicBezTo>
                  <a:cubicBezTo>
                    <a:pt x="874" y="167"/>
                    <a:pt x="874" y="167"/>
                    <a:pt x="874" y="167"/>
                  </a:cubicBezTo>
                  <a:cubicBezTo>
                    <a:pt x="874" y="166"/>
                    <a:pt x="874" y="166"/>
                    <a:pt x="874" y="166"/>
                  </a:cubicBezTo>
                  <a:cubicBezTo>
                    <a:pt x="874" y="165"/>
                    <a:pt x="874" y="165"/>
                    <a:pt x="874" y="165"/>
                  </a:cubicBezTo>
                  <a:cubicBezTo>
                    <a:pt x="873" y="165"/>
                    <a:pt x="873" y="165"/>
                    <a:pt x="873" y="165"/>
                  </a:cubicBezTo>
                  <a:cubicBezTo>
                    <a:pt x="873" y="164"/>
                    <a:pt x="873" y="164"/>
                    <a:pt x="873" y="164"/>
                  </a:cubicBezTo>
                  <a:cubicBezTo>
                    <a:pt x="874" y="164"/>
                    <a:pt x="874" y="164"/>
                    <a:pt x="874" y="164"/>
                  </a:cubicBezTo>
                  <a:cubicBezTo>
                    <a:pt x="875" y="163"/>
                    <a:pt x="875" y="163"/>
                    <a:pt x="875" y="163"/>
                  </a:cubicBezTo>
                  <a:cubicBezTo>
                    <a:pt x="876" y="163"/>
                    <a:pt x="876" y="163"/>
                    <a:pt x="876" y="163"/>
                  </a:cubicBezTo>
                  <a:cubicBezTo>
                    <a:pt x="876" y="162"/>
                    <a:pt x="876" y="162"/>
                    <a:pt x="876" y="162"/>
                  </a:cubicBezTo>
                  <a:cubicBezTo>
                    <a:pt x="875" y="162"/>
                    <a:pt x="875" y="162"/>
                    <a:pt x="875" y="162"/>
                  </a:cubicBezTo>
                  <a:cubicBezTo>
                    <a:pt x="875" y="161"/>
                    <a:pt x="875" y="161"/>
                    <a:pt x="875" y="161"/>
                  </a:cubicBezTo>
                  <a:cubicBezTo>
                    <a:pt x="876" y="160"/>
                    <a:pt x="876" y="160"/>
                    <a:pt x="876" y="160"/>
                  </a:cubicBezTo>
                  <a:cubicBezTo>
                    <a:pt x="877" y="159"/>
                    <a:pt x="877" y="159"/>
                    <a:pt x="877" y="159"/>
                  </a:cubicBezTo>
                  <a:cubicBezTo>
                    <a:pt x="877" y="158"/>
                    <a:pt x="877" y="158"/>
                    <a:pt x="877" y="158"/>
                  </a:cubicBezTo>
                  <a:cubicBezTo>
                    <a:pt x="876" y="158"/>
                    <a:pt x="876" y="158"/>
                    <a:pt x="876" y="158"/>
                  </a:cubicBezTo>
                  <a:cubicBezTo>
                    <a:pt x="877" y="157"/>
                    <a:pt x="877" y="157"/>
                    <a:pt x="877" y="157"/>
                  </a:cubicBezTo>
                  <a:cubicBezTo>
                    <a:pt x="876" y="157"/>
                    <a:pt x="876" y="157"/>
                    <a:pt x="876" y="157"/>
                  </a:cubicBezTo>
                  <a:cubicBezTo>
                    <a:pt x="875" y="155"/>
                    <a:pt x="875" y="155"/>
                    <a:pt x="875" y="155"/>
                  </a:cubicBezTo>
                  <a:cubicBezTo>
                    <a:pt x="873" y="154"/>
                    <a:pt x="873" y="154"/>
                    <a:pt x="873" y="154"/>
                  </a:cubicBezTo>
                  <a:cubicBezTo>
                    <a:pt x="873" y="153"/>
                    <a:pt x="873" y="153"/>
                    <a:pt x="873" y="153"/>
                  </a:cubicBezTo>
                  <a:cubicBezTo>
                    <a:pt x="872" y="153"/>
                    <a:pt x="872" y="153"/>
                    <a:pt x="872" y="153"/>
                  </a:cubicBezTo>
                  <a:cubicBezTo>
                    <a:pt x="872" y="154"/>
                    <a:pt x="872" y="154"/>
                    <a:pt x="872" y="154"/>
                  </a:cubicBezTo>
                  <a:cubicBezTo>
                    <a:pt x="871" y="154"/>
                    <a:pt x="871" y="154"/>
                    <a:pt x="871" y="154"/>
                  </a:cubicBezTo>
                  <a:cubicBezTo>
                    <a:pt x="871" y="153"/>
                    <a:pt x="871" y="153"/>
                    <a:pt x="871" y="153"/>
                  </a:cubicBezTo>
                  <a:cubicBezTo>
                    <a:pt x="871" y="152"/>
                    <a:pt x="871" y="152"/>
                    <a:pt x="871" y="152"/>
                  </a:cubicBezTo>
                  <a:cubicBezTo>
                    <a:pt x="870" y="152"/>
                    <a:pt x="870" y="152"/>
                    <a:pt x="870" y="152"/>
                  </a:cubicBezTo>
                  <a:cubicBezTo>
                    <a:pt x="869" y="151"/>
                    <a:pt x="869" y="151"/>
                    <a:pt x="869" y="151"/>
                  </a:cubicBezTo>
                  <a:cubicBezTo>
                    <a:pt x="868" y="151"/>
                    <a:pt x="868" y="151"/>
                    <a:pt x="868" y="151"/>
                  </a:cubicBezTo>
                  <a:cubicBezTo>
                    <a:pt x="867" y="151"/>
                    <a:pt x="867" y="151"/>
                    <a:pt x="867" y="151"/>
                  </a:cubicBezTo>
                  <a:cubicBezTo>
                    <a:pt x="867" y="150"/>
                    <a:pt x="867" y="150"/>
                    <a:pt x="867" y="150"/>
                  </a:cubicBezTo>
                  <a:cubicBezTo>
                    <a:pt x="867" y="149"/>
                    <a:pt x="867" y="149"/>
                    <a:pt x="867" y="149"/>
                  </a:cubicBezTo>
                  <a:cubicBezTo>
                    <a:pt x="866" y="148"/>
                    <a:pt x="866" y="148"/>
                    <a:pt x="866" y="148"/>
                  </a:cubicBezTo>
                  <a:cubicBezTo>
                    <a:pt x="865" y="147"/>
                    <a:pt x="865" y="147"/>
                    <a:pt x="865" y="147"/>
                  </a:cubicBezTo>
                  <a:cubicBezTo>
                    <a:pt x="864" y="147"/>
                    <a:pt x="864" y="147"/>
                    <a:pt x="864" y="147"/>
                  </a:cubicBezTo>
                  <a:cubicBezTo>
                    <a:pt x="864" y="148"/>
                    <a:pt x="864" y="148"/>
                    <a:pt x="864" y="148"/>
                  </a:cubicBezTo>
                  <a:cubicBezTo>
                    <a:pt x="863" y="147"/>
                    <a:pt x="863" y="147"/>
                    <a:pt x="863" y="147"/>
                  </a:cubicBezTo>
                  <a:cubicBezTo>
                    <a:pt x="861" y="146"/>
                    <a:pt x="861" y="146"/>
                    <a:pt x="861" y="146"/>
                  </a:cubicBezTo>
                  <a:cubicBezTo>
                    <a:pt x="860" y="145"/>
                    <a:pt x="860" y="145"/>
                    <a:pt x="860" y="145"/>
                  </a:cubicBezTo>
                  <a:cubicBezTo>
                    <a:pt x="859" y="144"/>
                    <a:pt x="859" y="144"/>
                    <a:pt x="859" y="144"/>
                  </a:cubicBezTo>
                  <a:cubicBezTo>
                    <a:pt x="858" y="144"/>
                    <a:pt x="858" y="144"/>
                    <a:pt x="858" y="144"/>
                  </a:cubicBezTo>
                  <a:cubicBezTo>
                    <a:pt x="856" y="144"/>
                    <a:pt x="856" y="144"/>
                    <a:pt x="856" y="144"/>
                  </a:cubicBezTo>
                  <a:cubicBezTo>
                    <a:pt x="855" y="145"/>
                    <a:pt x="855" y="145"/>
                    <a:pt x="855" y="145"/>
                  </a:cubicBezTo>
                  <a:cubicBezTo>
                    <a:pt x="855" y="146"/>
                    <a:pt x="855" y="146"/>
                    <a:pt x="855" y="146"/>
                  </a:cubicBezTo>
                  <a:cubicBezTo>
                    <a:pt x="854" y="147"/>
                    <a:pt x="854" y="147"/>
                    <a:pt x="854" y="147"/>
                  </a:cubicBezTo>
                  <a:cubicBezTo>
                    <a:pt x="853" y="148"/>
                    <a:pt x="853" y="148"/>
                    <a:pt x="853" y="148"/>
                  </a:cubicBezTo>
                  <a:cubicBezTo>
                    <a:pt x="853" y="147"/>
                    <a:pt x="853" y="147"/>
                    <a:pt x="853" y="147"/>
                  </a:cubicBezTo>
                  <a:cubicBezTo>
                    <a:pt x="854" y="146"/>
                    <a:pt x="854" y="146"/>
                    <a:pt x="854" y="146"/>
                  </a:cubicBezTo>
                  <a:cubicBezTo>
                    <a:pt x="854" y="144"/>
                    <a:pt x="854" y="144"/>
                    <a:pt x="854" y="144"/>
                  </a:cubicBezTo>
                  <a:cubicBezTo>
                    <a:pt x="853" y="144"/>
                    <a:pt x="853" y="144"/>
                    <a:pt x="853" y="144"/>
                  </a:cubicBezTo>
                  <a:cubicBezTo>
                    <a:pt x="852" y="144"/>
                    <a:pt x="852" y="144"/>
                    <a:pt x="852" y="144"/>
                  </a:cubicBezTo>
                  <a:cubicBezTo>
                    <a:pt x="851" y="145"/>
                    <a:pt x="851" y="145"/>
                    <a:pt x="851" y="145"/>
                  </a:cubicBezTo>
                  <a:cubicBezTo>
                    <a:pt x="851" y="146"/>
                    <a:pt x="851" y="146"/>
                    <a:pt x="851" y="146"/>
                  </a:cubicBezTo>
                  <a:cubicBezTo>
                    <a:pt x="850" y="146"/>
                    <a:pt x="850" y="146"/>
                    <a:pt x="850" y="146"/>
                  </a:cubicBezTo>
                  <a:cubicBezTo>
                    <a:pt x="849" y="144"/>
                    <a:pt x="849" y="144"/>
                    <a:pt x="849" y="144"/>
                  </a:cubicBezTo>
                  <a:cubicBezTo>
                    <a:pt x="848" y="144"/>
                    <a:pt x="848" y="144"/>
                    <a:pt x="848" y="144"/>
                  </a:cubicBezTo>
                  <a:cubicBezTo>
                    <a:pt x="847" y="143"/>
                    <a:pt x="847" y="143"/>
                    <a:pt x="847" y="143"/>
                  </a:cubicBezTo>
                  <a:cubicBezTo>
                    <a:pt x="846" y="143"/>
                    <a:pt x="846" y="143"/>
                    <a:pt x="846" y="143"/>
                  </a:cubicBezTo>
                  <a:cubicBezTo>
                    <a:pt x="845" y="144"/>
                    <a:pt x="845" y="144"/>
                    <a:pt x="845" y="144"/>
                  </a:cubicBezTo>
                  <a:cubicBezTo>
                    <a:pt x="844" y="144"/>
                    <a:pt x="844" y="144"/>
                    <a:pt x="844" y="144"/>
                  </a:cubicBezTo>
                  <a:cubicBezTo>
                    <a:pt x="844" y="145"/>
                    <a:pt x="844" y="145"/>
                    <a:pt x="844" y="145"/>
                  </a:cubicBezTo>
                  <a:cubicBezTo>
                    <a:pt x="843" y="144"/>
                    <a:pt x="843" y="144"/>
                    <a:pt x="843" y="144"/>
                  </a:cubicBezTo>
                  <a:cubicBezTo>
                    <a:pt x="843" y="143"/>
                    <a:pt x="843" y="143"/>
                    <a:pt x="843" y="143"/>
                  </a:cubicBezTo>
                  <a:cubicBezTo>
                    <a:pt x="843" y="142"/>
                    <a:pt x="843" y="142"/>
                    <a:pt x="843" y="142"/>
                  </a:cubicBezTo>
                  <a:cubicBezTo>
                    <a:pt x="843" y="141"/>
                    <a:pt x="843" y="141"/>
                    <a:pt x="843" y="141"/>
                  </a:cubicBezTo>
                  <a:cubicBezTo>
                    <a:pt x="842" y="141"/>
                    <a:pt x="842" y="141"/>
                    <a:pt x="842" y="141"/>
                  </a:cubicBezTo>
                  <a:cubicBezTo>
                    <a:pt x="841" y="142"/>
                    <a:pt x="841" y="142"/>
                    <a:pt x="841" y="142"/>
                  </a:cubicBezTo>
                  <a:cubicBezTo>
                    <a:pt x="841" y="143"/>
                    <a:pt x="841" y="143"/>
                    <a:pt x="841" y="143"/>
                  </a:cubicBezTo>
                  <a:cubicBezTo>
                    <a:pt x="841" y="144"/>
                    <a:pt x="841" y="144"/>
                    <a:pt x="841" y="144"/>
                  </a:cubicBezTo>
                  <a:cubicBezTo>
                    <a:pt x="841" y="145"/>
                    <a:pt x="841" y="145"/>
                    <a:pt x="841" y="145"/>
                  </a:cubicBezTo>
                  <a:cubicBezTo>
                    <a:pt x="841" y="146"/>
                    <a:pt x="841" y="146"/>
                    <a:pt x="841" y="146"/>
                  </a:cubicBezTo>
                  <a:cubicBezTo>
                    <a:pt x="841" y="147"/>
                    <a:pt x="841" y="147"/>
                    <a:pt x="841" y="147"/>
                  </a:cubicBezTo>
                  <a:cubicBezTo>
                    <a:pt x="840" y="148"/>
                    <a:pt x="840" y="148"/>
                    <a:pt x="840" y="148"/>
                  </a:cubicBezTo>
                  <a:cubicBezTo>
                    <a:pt x="840" y="147"/>
                    <a:pt x="840" y="147"/>
                    <a:pt x="840" y="147"/>
                  </a:cubicBezTo>
                  <a:cubicBezTo>
                    <a:pt x="839" y="146"/>
                    <a:pt x="839" y="146"/>
                    <a:pt x="839" y="146"/>
                  </a:cubicBezTo>
                  <a:cubicBezTo>
                    <a:pt x="837" y="145"/>
                    <a:pt x="837" y="145"/>
                    <a:pt x="837" y="145"/>
                  </a:cubicBezTo>
                  <a:cubicBezTo>
                    <a:pt x="836" y="145"/>
                    <a:pt x="836" y="145"/>
                    <a:pt x="836" y="145"/>
                  </a:cubicBezTo>
                  <a:cubicBezTo>
                    <a:pt x="835" y="144"/>
                    <a:pt x="835" y="144"/>
                    <a:pt x="835" y="144"/>
                  </a:cubicBezTo>
                  <a:cubicBezTo>
                    <a:pt x="834" y="143"/>
                    <a:pt x="834" y="143"/>
                    <a:pt x="834" y="143"/>
                  </a:cubicBezTo>
                  <a:cubicBezTo>
                    <a:pt x="835" y="142"/>
                    <a:pt x="835" y="142"/>
                    <a:pt x="835" y="142"/>
                  </a:cubicBezTo>
                  <a:cubicBezTo>
                    <a:pt x="833" y="142"/>
                    <a:pt x="833" y="142"/>
                    <a:pt x="833" y="142"/>
                  </a:cubicBezTo>
                  <a:cubicBezTo>
                    <a:pt x="833" y="140"/>
                    <a:pt x="833" y="140"/>
                    <a:pt x="833" y="140"/>
                  </a:cubicBezTo>
                  <a:cubicBezTo>
                    <a:pt x="832" y="139"/>
                    <a:pt x="832" y="139"/>
                    <a:pt x="832" y="139"/>
                  </a:cubicBezTo>
                  <a:cubicBezTo>
                    <a:pt x="831" y="138"/>
                    <a:pt x="831" y="138"/>
                    <a:pt x="831" y="138"/>
                  </a:cubicBezTo>
                  <a:cubicBezTo>
                    <a:pt x="831" y="137"/>
                    <a:pt x="831" y="137"/>
                    <a:pt x="831" y="137"/>
                  </a:cubicBezTo>
                  <a:cubicBezTo>
                    <a:pt x="832" y="136"/>
                    <a:pt x="832" y="136"/>
                    <a:pt x="832" y="136"/>
                  </a:cubicBezTo>
                  <a:cubicBezTo>
                    <a:pt x="833" y="136"/>
                    <a:pt x="833" y="136"/>
                    <a:pt x="833" y="136"/>
                  </a:cubicBezTo>
                  <a:cubicBezTo>
                    <a:pt x="834" y="135"/>
                    <a:pt x="834" y="135"/>
                    <a:pt x="834" y="135"/>
                  </a:cubicBezTo>
                  <a:cubicBezTo>
                    <a:pt x="835" y="135"/>
                    <a:pt x="835" y="135"/>
                    <a:pt x="835" y="135"/>
                  </a:cubicBezTo>
                  <a:cubicBezTo>
                    <a:pt x="837" y="135"/>
                    <a:pt x="837" y="135"/>
                    <a:pt x="837" y="135"/>
                  </a:cubicBezTo>
                  <a:cubicBezTo>
                    <a:pt x="838" y="135"/>
                    <a:pt x="838" y="135"/>
                    <a:pt x="838" y="135"/>
                  </a:cubicBezTo>
                  <a:cubicBezTo>
                    <a:pt x="838" y="134"/>
                    <a:pt x="838" y="134"/>
                    <a:pt x="838" y="134"/>
                  </a:cubicBezTo>
                  <a:cubicBezTo>
                    <a:pt x="838" y="133"/>
                    <a:pt x="838" y="133"/>
                    <a:pt x="838" y="133"/>
                  </a:cubicBezTo>
                  <a:cubicBezTo>
                    <a:pt x="837" y="134"/>
                    <a:pt x="837" y="134"/>
                    <a:pt x="837" y="134"/>
                  </a:cubicBezTo>
                  <a:cubicBezTo>
                    <a:pt x="835" y="133"/>
                    <a:pt x="835" y="133"/>
                    <a:pt x="835" y="133"/>
                  </a:cubicBezTo>
                  <a:cubicBezTo>
                    <a:pt x="834" y="133"/>
                    <a:pt x="834" y="133"/>
                    <a:pt x="834" y="133"/>
                  </a:cubicBezTo>
                  <a:cubicBezTo>
                    <a:pt x="832" y="131"/>
                    <a:pt x="832" y="131"/>
                    <a:pt x="832" y="131"/>
                  </a:cubicBezTo>
                  <a:cubicBezTo>
                    <a:pt x="832" y="130"/>
                    <a:pt x="832" y="130"/>
                    <a:pt x="832" y="130"/>
                  </a:cubicBezTo>
                  <a:cubicBezTo>
                    <a:pt x="833" y="129"/>
                    <a:pt x="833" y="129"/>
                    <a:pt x="833" y="129"/>
                  </a:cubicBezTo>
                  <a:cubicBezTo>
                    <a:pt x="834" y="129"/>
                    <a:pt x="834" y="129"/>
                    <a:pt x="834" y="129"/>
                  </a:cubicBezTo>
                  <a:cubicBezTo>
                    <a:pt x="834" y="127"/>
                    <a:pt x="834" y="127"/>
                    <a:pt x="834" y="127"/>
                  </a:cubicBezTo>
                  <a:cubicBezTo>
                    <a:pt x="833" y="127"/>
                    <a:pt x="833" y="127"/>
                    <a:pt x="833" y="127"/>
                  </a:cubicBezTo>
                  <a:cubicBezTo>
                    <a:pt x="833" y="129"/>
                    <a:pt x="833" y="129"/>
                    <a:pt x="833" y="129"/>
                  </a:cubicBezTo>
                  <a:cubicBezTo>
                    <a:pt x="832" y="129"/>
                    <a:pt x="832" y="129"/>
                    <a:pt x="832" y="129"/>
                  </a:cubicBezTo>
                  <a:cubicBezTo>
                    <a:pt x="831" y="130"/>
                    <a:pt x="831" y="130"/>
                    <a:pt x="831" y="130"/>
                  </a:cubicBezTo>
                  <a:cubicBezTo>
                    <a:pt x="830" y="129"/>
                    <a:pt x="830" y="129"/>
                    <a:pt x="830" y="129"/>
                  </a:cubicBezTo>
                  <a:cubicBezTo>
                    <a:pt x="829" y="128"/>
                    <a:pt x="829" y="128"/>
                    <a:pt x="829" y="128"/>
                  </a:cubicBezTo>
                  <a:cubicBezTo>
                    <a:pt x="829" y="127"/>
                    <a:pt x="829" y="127"/>
                    <a:pt x="829" y="127"/>
                  </a:cubicBezTo>
                  <a:cubicBezTo>
                    <a:pt x="830" y="127"/>
                    <a:pt x="830" y="127"/>
                    <a:pt x="830" y="127"/>
                  </a:cubicBezTo>
                  <a:cubicBezTo>
                    <a:pt x="830" y="126"/>
                    <a:pt x="830" y="126"/>
                    <a:pt x="830" y="126"/>
                  </a:cubicBezTo>
                  <a:cubicBezTo>
                    <a:pt x="829" y="126"/>
                    <a:pt x="829" y="126"/>
                    <a:pt x="829" y="126"/>
                  </a:cubicBezTo>
                  <a:cubicBezTo>
                    <a:pt x="829" y="125"/>
                    <a:pt x="829" y="125"/>
                    <a:pt x="829" y="125"/>
                  </a:cubicBezTo>
                  <a:cubicBezTo>
                    <a:pt x="829" y="124"/>
                    <a:pt x="829" y="124"/>
                    <a:pt x="829" y="124"/>
                  </a:cubicBezTo>
                  <a:cubicBezTo>
                    <a:pt x="830" y="124"/>
                    <a:pt x="830" y="124"/>
                    <a:pt x="830" y="124"/>
                  </a:cubicBezTo>
                  <a:cubicBezTo>
                    <a:pt x="830" y="123"/>
                    <a:pt x="830" y="123"/>
                    <a:pt x="830" y="123"/>
                  </a:cubicBezTo>
                  <a:cubicBezTo>
                    <a:pt x="831" y="123"/>
                    <a:pt x="831" y="123"/>
                    <a:pt x="831" y="123"/>
                  </a:cubicBezTo>
                  <a:cubicBezTo>
                    <a:pt x="832" y="124"/>
                    <a:pt x="832" y="124"/>
                    <a:pt x="832" y="124"/>
                  </a:cubicBezTo>
                  <a:cubicBezTo>
                    <a:pt x="832" y="123"/>
                    <a:pt x="832" y="123"/>
                    <a:pt x="832" y="123"/>
                  </a:cubicBezTo>
                  <a:cubicBezTo>
                    <a:pt x="834" y="122"/>
                    <a:pt x="834" y="122"/>
                    <a:pt x="834" y="122"/>
                  </a:cubicBezTo>
                  <a:cubicBezTo>
                    <a:pt x="836" y="122"/>
                    <a:pt x="836" y="122"/>
                    <a:pt x="836" y="122"/>
                  </a:cubicBezTo>
                  <a:cubicBezTo>
                    <a:pt x="837" y="123"/>
                    <a:pt x="837" y="123"/>
                    <a:pt x="837" y="123"/>
                  </a:cubicBezTo>
                  <a:cubicBezTo>
                    <a:pt x="839" y="123"/>
                    <a:pt x="839" y="123"/>
                    <a:pt x="839" y="123"/>
                  </a:cubicBezTo>
                  <a:cubicBezTo>
                    <a:pt x="842" y="124"/>
                    <a:pt x="842" y="124"/>
                    <a:pt x="842" y="124"/>
                  </a:cubicBezTo>
                  <a:cubicBezTo>
                    <a:pt x="843" y="125"/>
                    <a:pt x="843" y="125"/>
                    <a:pt x="843" y="125"/>
                  </a:cubicBezTo>
                  <a:cubicBezTo>
                    <a:pt x="844" y="125"/>
                    <a:pt x="844" y="125"/>
                    <a:pt x="844" y="125"/>
                  </a:cubicBezTo>
                  <a:cubicBezTo>
                    <a:pt x="846" y="126"/>
                    <a:pt x="846" y="126"/>
                    <a:pt x="846" y="126"/>
                  </a:cubicBezTo>
                  <a:cubicBezTo>
                    <a:pt x="847" y="126"/>
                    <a:pt x="847" y="126"/>
                    <a:pt x="847" y="126"/>
                  </a:cubicBezTo>
                  <a:cubicBezTo>
                    <a:pt x="845" y="125"/>
                    <a:pt x="845" y="125"/>
                    <a:pt x="845" y="125"/>
                  </a:cubicBezTo>
                  <a:cubicBezTo>
                    <a:pt x="844" y="124"/>
                    <a:pt x="844" y="124"/>
                    <a:pt x="844" y="124"/>
                  </a:cubicBezTo>
                  <a:cubicBezTo>
                    <a:pt x="842" y="123"/>
                    <a:pt x="842" y="123"/>
                    <a:pt x="842" y="123"/>
                  </a:cubicBezTo>
                  <a:cubicBezTo>
                    <a:pt x="841" y="123"/>
                    <a:pt x="841" y="123"/>
                    <a:pt x="841" y="123"/>
                  </a:cubicBezTo>
                  <a:cubicBezTo>
                    <a:pt x="840" y="122"/>
                    <a:pt x="840" y="122"/>
                    <a:pt x="840" y="122"/>
                  </a:cubicBezTo>
                  <a:cubicBezTo>
                    <a:pt x="842" y="121"/>
                    <a:pt x="842" y="121"/>
                    <a:pt x="842" y="121"/>
                  </a:cubicBezTo>
                  <a:cubicBezTo>
                    <a:pt x="844" y="121"/>
                    <a:pt x="844" y="121"/>
                    <a:pt x="844" y="121"/>
                  </a:cubicBezTo>
                  <a:cubicBezTo>
                    <a:pt x="846" y="121"/>
                    <a:pt x="846" y="121"/>
                    <a:pt x="846" y="121"/>
                  </a:cubicBezTo>
                  <a:cubicBezTo>
                    <a:pt x="848" y="122"/>
                    <a:pt x="848" y="122"/>
                    <a:pt x="848" y="122"/>
                  </a:cubicBezTo>
                  <a:cubicBezTo>
                    <a:pt x="849" y="123"/>
                    <a:pt x="849" y="123"/>
                    <a:pt x="849" y="123"/>
                  </a:cubicBezTo>
                  <a:cubicBezTo>
                    <a:pt x="850" y="123"/>
                    <a:pt x="850" y="123"/>
                    <a:pt x="850" y="123"/>
                  </a:cubicBezTo>
                  <a:cubicBezTo>
                    <a:pt x="850" y="124"/>
                    <a:pt x="850" y="124"/>
                    <a:pt x="850" y="124"/>
                  </a:cubicBezTo>
                  <a:cubicBezTo>
                    <a:pt x="851" y="124"/>
                    <a:pt x="851" y="124"/>
                    <a:pt x="851" y="124"/>
                  </a:cubicBezTo>
                  <a:cubicBezTo>
                    <a:pt x="851" y="123"/>
                    <a:pt x="851" y="123"/>
                    <a:pt x="851" y="123"/>
                  </a:cubicBezTo>
                  <a:cubicBezTo>
                    <a:pt x="851" y="122"/>
                    <a:pt x="851" y="122"/>
                    <a:pt x="851" y="122"/>
                  </a:cubicBezTo>
                  <a:cubicBezTo>
                    <a:pt x="852" y="121"/>
                    <a:pt x="852" y="121"/>
                    <a:pt x="852" y="121"/>
                  </a:cubicBezTo>
                  <a:cubicBezTo>
                    <a:pt x="852" y="119"/>
                    <a:pt x="852" y="119"/>
                    <a:pt x="852" y="119"/>
                  </a:cubicBezTo>
                  <a:cubicBezTo>
                    <a:pt x="851" y="119"/>
                    <a:pt x="851" y="119"/>
                    <a:pt x="851" y="119"/>
                  </a:cubicBezTo>
                  <a:cubicBezTo>
                    <a:pt x="851" y="118"/>
                    <a:pt x="851" y="118"/>
                    <a:pt x="851" y="118"/>
                  </a:cubicBezTo>
                  <a:cubicBezTo>
                    <a:pt x="850" y="118"/>
                    <a:pt x="850" y="118"/>
                    <a:pt x="850" y="118"/>
                  </a:cubicBezTo>
                  <a:cubicBezTo>
                    <a:pt x="849" y="118"/>
                    <a:pt x="849" y="118"/>
                    <a:pt x="849" y="118"/>
                  </a:cubicBezTo>
                  <a:cubicBezTo>
                    <a:pt x="848" y="119"/>
                    <a:pt x="848" y="119"/>
                    <a:pt x="848" y="119"/>
                  </a:cubicBezTo>
                  <a:cubicBezTo>
                    <a:pt x="847" y="119"/>
                    <a:pt x="847" y="119"/>
                    <a:pt x="847" y="119"/>
                  </a:cubicBezTo>
                  <a:cubicBezTo>
                    <a:pt x="845" y="118"/>
                    <a:pt x="845" y="118"/>
                    <a:pt x="845" y="118"/>
                  </a:cubicBezTo>
                  <a:cubicBezTo>
                    <a:pt x="844" y="118"/>
                    <a:pt x="844" y="118"/>
                    <a:pt x="844" y="118"/>
                  </a:cubicBezTo>
                  <a:cubicBezTo>
                    <a:pt x="844" y="117"/>
                    <a:pt x="844" y="117"/>
                    <a:pt x="844" y="117"/>
                  </a:cubicBezTo>
                  <a:cubicBezTo>
                    <a:pt x="843" y="116"/>
                    <a:pt x="843" y="116"/>
                    <a:pt x="843" y="116"/>
                  </a:cubicBezTo>
                  <a:cubicBezTo>
                    <a:pt x="842" y="116"/>
                    <a:pt x="842" y="116"/>
                    <a:pt x="842" y="116"/>
                  </a:cubicBezTo>
                  <a:cubicBezTo>
                    <a:pt x="842" y="117"/>
                    <a:pt x="842" y="117"/>
                    <a:pt x="842" y="117"/>
                  </a:cubicBezTo>
                  <a:cubicBezTo>
                    <a:pt x="842" y="119"/>
                    <a:pt x="842" y="119"/>
                    <a:pt x="842" y="119"/>
                  </a:cubicBezTo>
                  <a:cubicBezTo>
                    <a:pt x="840" y="119"/>
                    <a:pt x="840" y="119"/>
                    <a:pt x="840" y="119"/>
                  </a:cubicBezTo>
                  <a:cubicBezTo>
                    <a:pt x="839" y="119"/>
                    <a:pt x="839" y="119"/>
                    <a:pt x="839" y="119"/>
                  </a:cubicBezTo>
                  <a:cubicBezTo>
                    <a:pt x="837" y="117"/>
                    <a:pt x="837" y="117"/>
                    <a:pt x="837" y="117"/>
                  </a:cubicBezTo>
                  <a:cubicBezTo>
                    <a:pt x="837" y="116"/>
                    <a:pt x="837" y="116"/>
                    <a:pt x="837" y="116"/>
                  </a:cubicBezTo>
                  <a:cubicBezTo>
                    <a:pt x="838" y="116"/>
                    <a:pt x="838" y="116"/>
                    <a:pt x="838" y="116"/>
                  </a:cubicBezTo>
                  <a:cubicBezTo>
                    <a:pt x="840" y="115"/>
                    <a:pt x="840" y="115"/>
                    <a:pt x="840" y="115"/>
                  </a:cubicBezTo>
                  <a:cubicBezTo>
                    <a:pt x="840" y="114"/>
                    <a:pt x="840" y="114"/>
                    <a:pt x="840" y="114"/>
                  </a:cubicBezTo>
                  <a:cubicBezTo>
                    <a:pt x="838" y="115"/>
                    <a:pt x="838" y="115"/>
                    <a:pt x="838" y="115"/>
                  </a:cubicBezTo>
                  <a:cubicBezTo>
                    <a:pt x="837" y="115"/>
                    <a:pt x="837" y="115"/>
                    <a:pt x="837" y="115"/>
                  </a:cubicBezTo>
                  <a:cubicBezTo>
                    <a:pt x="836" y="115"/>
                    <a:pt x="836" y="115"/>
                    <a:pt x="836" y="115"/>
                  </a:cubicBezTo>
                  <a:cubicBezTo>
                    <a:pt x="836" y="114"/>
                    <a:pt x="836" y="114"/>
                    <a:pt x="836" y="114"/>
                  </a:cubicBezTo>
                  <a:cubicBezTo>
                    <a:pt x="837" y="113"/>
                    <a:pt x="837" y="113"/>
                    <a:pt x="837" y="113"/>
                  </a:cubicBezTo>
                  <a:cubicBezTo>
                    <a:pt x="838" y="113"/>
                    <a:pt x="838" y="113"/>
                    <a:pt x="838" y="113"/>
                  </a:cubicBezTo>
                  <a:cubicBezTo>
                    <a:pt x="839" y="111"/>
                    <a:pt x="839" y="111"/>
                    <a:pt x="839" y="111"/>
                  </a:cubicBezTo>
                  <a:cubicBezTo>
                    <a:pt x="838" y="110"/>
                    <a:pt x="838" y="110"/>
                    <a:pt x="838" y="110"/>
                  </a:cubicBezTo>
                  <a:cubicBezTo>
                    <a:pt x="838" y="111"/>
                    <a:pt x="838" y="111"/>
                    <a:pt x="838" y="111"/>
                  </a:cubicBezTo>
                  <a:cubicBezTo>
                    <a:pt x="836" y="112"/>
                    <a:pt x="836" y="112"/>
                    <a:pt x="836" y="112"/>
                  </a:cubicBezTo>
                  <a:cubicBezTo>
                    <a:pt x="835" y="112"/>
                    <a:pt x="835" y="112"/>
                    <a:pt x="835" y="112"/>
                  </a:cubicBezTo>
                  <a:cubicBezTo>
                    <a:pt x="834" y="112"/>
                    <a:pt x="834" y="112"/>
                    <a:pt x="834" y="112"/>
                  </a:cubicBezTo>
                  <a:cubicBezTo>
                    <a:pt x="833" y="111"/>
                    <a:pt x="833" y="111"/>
                    <a:pt x="833" y="111"/>
                  </a:cubicBezTo>
                  <a:cubicBezTo>
                    <a:pt x="834" y="111"/>
                    <a:pt x="834" y="111"/>
                    <a:pt x="834" y="111"/>
                  </a:cubicBezTo>
                  <a:cubicBezTo>
                    <a:pt x="834" y="110"/>
                    <a:pt x="834" y="110"/>
                    <a:pt x="834" y="110"/>
                  </a:cubicBezTo>
                  <a:cubicBezTo>
                    <a:pt x="835" y="110"/>
                    <a:pt x="835" y="110"/>
                    <a:pt x="835" y="110"/>
                  </a:cubicBezTo>
                  <a:cubicBezTo>
                    <a:pt x="835" y="109"/>
                    <a:pt x="835" y="109"/>
                    <a:pt x="835" y="109"/>
                  </a:cubicBezTo>
                  <a:cubicBezTo>
                    <a:pt x="834" y="109"/>
                    <a:pt x="834" y="109"/>
                    <a:pt x="834" y="109"/>
                  </a:cubicBezTo>
                  <a:cubicBezTo>
                    <a:pt x="833" y="109"/>
                    <a:pt x="833" y="109"/>
                    <a:pt x="833" y="109"/>
                  </a:cubicBezTo>
                  <a:cubicBezTo>
                    <a:pt x="832" y="108"/>
                    <a:pt x="832" y="108"/>
                    <a:pt x="832" y="108"/>
                  </a:cubicBezTo>
                  <a:cubicBezTo>
                    <a:pt x="831" y="106"/>
                    <a:pt x="831" y="106"/>
                    <a:pt x="831" y="106"/>
                  </a:cubicBezTo>
                  <a:cubicBezTo>
                    <a:pt x="831" y="105"/>
                    <a:pt x="831" y="105"/>
                    <a:pt x="831" y="105"/>
                  </a:cubicBezTo>
                  <a:cubicBezTo>
                    <a:pt x="829" y="104"/>
                    <a:pt x="829" y="104"/>
                    <a:pt x="829" y="104"/>
                  </a:cubicBezTo>
                  <a:cubicBezTo>
                    <a:pt x="830" y="104"/>
                    <a:pt x="830" y="104"/>
                    <a:pt x="830" y="104"/>
                  </a:cubicBezTo>
                  <a:cubicBezTo>
                    <a:pt x="831" y="103"/>
                    <a:pt x="831" y="103"/>
                    <a:pt x="831" y="103"/>
                  </a:cubicBezTo>
                  <a:cubicBezTo>
                    <a:pt x="831" y="102"/>
                    <a:pt x="831" y="102"/>
                    <a:pt x="831" y="102"/>
                  </a:cubicBezTo>
                  <a:cubicBezTo>
                    <a:pt x="832" y="102"/>
                    <a:pt x="832" y="102"/>
                    <a:pt x="832" y="102"/>
                  </a:cubicBezTo>
                  <a:cubicBezTo>
                    <a:pt x="833" y="102"/>
                    <a:pt x="833" y="102"/>
                    <a:pt x="833" y="102"/>
                  </a:cubicBezTo>
                  <a:cubicBezTo>
                    <a:pt x="833" y="101"/>
                    <a:pt x="833" y="101"/>
                    <a:pt x="833" y="101"/>
                  </a:cubicBezTo>
                  <a:cubicBezTo>
                    <a:pt x="832" y="101"/>
                    <a:pt x="832" y="101"/>
                    <a:pt x="832" y="101"/>
                  </a:cubicBezTo>
                  <a:cubicBezTo>
                    <a:pt x="831" y="101"/>
                    <a:pt x="831" y="101"/>
                    <a:pt x="831" y="101"/>
                  </a:cubicBezTo>
                  <a:cubicBezTo>
                    <a:pt x="831" y="100"/>
                    <a:pt x="831" y="100"/>
                    <a:pt x="831" y="100"/>
                  </a:cubicBezTo>
                  <a:cubicBezTo>
                    <a:pt x="832" y="100"/>
                    <a:pt x="832" y="100"/>
                    <a:pt x="832" y="100"/>
                  </a:cubicBezTo>
                  <a:cubicBezTo>
                    <a:pt x="834" y="99"/>
                    <a:pt x="834" y="99"/>
                    <a:pt x="834" y="99"/>
                  </a:cubicBezTo>
                  <a:cubicBezTo>
                    <a:pt x="834" y="98"/>
                    <a:pt x="834" y="98"/>
                    <a:pt x="834" y="98"/>
                  </a:cubicBezTo>
                  <a:cubicBezTo>
                    <a:pt x="835" y="97"/>
                    <a:pt x="835" y="97"/>
                    <a:pt x="835" y="97"/>
                  </a:cubicBezTo>
                  <a:cubicBezTo>
                    <a:pt x="836" y="97"/>
                    <a:pt x="836" y="97"/>
                    <a:pt x="836" y="97"/>
                  </a:cubicBezTo>
                  <a:cubicBezTo>
                    <a:pt x="837" y="97"/>
                    <a:pt x="837" y="97"/>
                    <a:pt x="837" y="97"/>
                  </a:cubicBezTo>
                  <a:cubicBezTo>
                    <a:pt x="838" y="97"/>
                    <a:pt x="838" y="97"/>
                    <a:pt x="838" y="97"/>
                  </a:cubicBezTo>
                  <a:cubicBezTo>
                    <a:pt x="839" y="97"/>
                    <a:pt x="839" y="97"/>
                    <a:pt x="839" y="97"/>
                  </a:cubicBezTo>
                  <a:cubicBezTo>
                    <a:pt x="840" y="97"/>
                    <a:pt x="840" y="97"/>
                    <a:pt x="840" y="97"/>
                  </a:cubicBezTo>
                  <a:cubicBezTo>
                    <a:pt x="841" y="97"/>
                    <a:pt x="841" y="97"/>
                    <a:pt x="841" y="97"/>
                  </a:cubicBezTo>
                  <a:cubicBezTo>
                    <a:pt x="842" y="97"/>
                    <a:pt x="842" y="97"/>
                    <a:pt x="842" y="97"/>
                  </a:cubicBezTo>
                  <a:cubicBezTo>
                    <a:pt x="842" y="96"/>
                    <a:pt x="842" y="96"/>
                    <a:pt x="842" y="96"/>
                  </a:cubicBezTo>
                  <a:cubicBezTo>
                    <a:pt x="843" y="96"/>
                    <a:pt x="843" y="96"/>
                    <a:pt x="843" y="96"/>
                  </a:cubicBezTo>
                  <a:cubicBezTo>
                    <a:pt x="844" y="96"/>
                    <a:pt x="844" y="96"/>
                    <a:pt x="844" y="96"/>
                  </a:cubicBezTo>
                  <a:cubicBezTo>
                    <a:pt x="845" y="96"/>
                    <a:pt x="845" y="96"/>
                    <a:pt x="845" y="96"/>
                  </a:cubicBezTo>
                  <a:cubicBezTo>
                    <a:pt x="846" y="96"/>
                    <a:pt x="846" y="96"/>
                    <a:pt x="846" y="96"/>
                  </a:cubicBezTo>
                  <a:cubicBezTo>
                    <a:pt x="851" y="94"/>
                    <a:pt x="851" y="94"/>
                    <a:pt x="851" y="94"/>
                  </a:cubicBezTo>
                  <a:cubicBezTo>
                    <a:pt x="852" y="94"/>
                    <a:pt x="852" y="94"/>
                    <a:pt x="852" y="94"/>
                  </a:cubicBezTo>
                  <a:cubicBezTo>
                    <a:pt x="852" y="93"/>
                    <a:pt x="852" y="93"/>
                    <a:pt x="852" y="93"/>
                  </a:cubicBezTo>
                  <a:cubicBezTo>
                    <a:pt x="854" y="92"/>
                    <a:pt x="854" y="92"/>
                    <a:pt x="854" y="92"/>
                  </a:cubicBezTo>
                  <a:cubicBezTo>
                    <a:pt x="856" y="92"/>
                    <a:pt x="856" y="92"/>
                    <a:pt x="856" y="92"/>
                  </a:cubicBezTo>
                  <a:cubicBezTo>
                    <a:pt x="857" y="92"/>
                    <a:pt x="857" y="92"/>
                    <a:pt x="857" y="92"/>
                  </a:cubicBezTo>
                  <a:cubicBezTo>
                    <a:pt x="858" y="92"/>
                    <a:pt x="858" y="92"/>
                    <a:pt x="858" y="92"/>
                  </a:cubicBezTo>
                  <a:cubicBezTo>
                    <a:pt x="859" y="93"/>
                    <a:pt x="859" y="93"/>
                    <a:pt x="859" y="93"/>
                  </a:cubicBezTo>
                  <a:cubicBezTo>
                    <a:pt x="860" y="92"/>
                    <a:pt x="860" y="92"/>
                    <a:pt x="860" y="92"/>
                  </a:cubicBezTo>
                  <a:cubicBezTo>
                    <a:pt x="861" y="92"/>
                    <a:pt x="861" y="92"/>
                    <a:pt x="861" y="92"/>
                  </a:cubicBezTo>
                  <a:cubicBezTo>
                    <a:pt x="863" y="92"/>
                    <a:pt x="863" y="92"/>
                    <a:pt x="863" y="92"/>
                  </a:cubicBezTo>
                  <a:cubicBezTo>
                    <a:pt x="863" y="93"/>
                    <a:pt x="863" y="93"/>
                    <a:pt x="863" y="93"/>
                  </a:cubicBezTo>
                  <a:cubicBezTo>
                    <a:pt x="864" y="93"/>
                    <a:pt x="864" y="93"/>
                    <a:pt x="864" y="93"/>
                  </a:cubicBezTo>
                  <a:cubicBezTo>
                    <a:pt x="865" y="93"/>
                    <a:pt x="865" y="93"/>
                    <a:pt x="865" y="93"/>
                  </a:cubicBezTo>
                  <a:cubicBezTo>
                    <a:pt x="866" y="94"/>
                    <a:pt x="866" y="94"/>
                    <a:pt x="866" y="94"/>
                  </a:cubicBezTo>
                  <a:cubicBezTo>
                    <a:pt x="867" y="94"/>
                    <a:pt x="867" y="94"/>
                    <a:pt x="867" y="94"/>
                  </a:cubicBezTo>
                  <a:cubicBezTo>
                    <a:pt x="868" y="94"/>
                    <a:pt x="868" y="94"/>
                    <a:pt x="868" y="94"/>
                  </a:cubicBezTo>
                  <a:cubicBezTo>
                    <a:pt x="868" y="93"/>
                    <a:pt x="868" y="93"/>
                    <a:pt x="868" y="93"/>
                  </a:cubicBezTo>
                  <a:cubicBezTo>
                    <a:pt x="869" y="92"/>
                    <a:pt x="869" y="92"/>
                    <a:pt x="869" y="92"/>
                  </a:cubicBezTo>
                  <a:cubicBezTo>
                    <a:pt x="870" y="91"/>
                    <a:pt x="870" y="91"/>
                    <a:pt x="870" y="91"/>
                  </a:cubicBezTo>
                  <a:cubicBezTo>
                    <a:pt x="871" y="90"/>
                    <a:pt x="871" y="90"/>
                    <a:pt x="871" y="90"/>
                  </a:cubicBezTo>
                  <a:cubicBezTo>
                    <a:pt x="872" y="89"/>
                    <a:pt x="872" y="89"/>
                    <a:pt x="872" y="89"/>
                  </a:cubicBezTo>
                  <a:cubicBezTo>
                    <a:pt x="873" y="88"/>
                    <a:pt x="873" y="88"/>
                    <a:pt x="873" y="88"/>
                  </a:cubicBezTo>
                  <a:cubicBezTo>
                    <a:pt x="874" y="87"/>
                    <a:pt x="874" y="87"/>
                    <a:pt x="874" y="87"/>
                  </a:cubicBezTo>
                  <a:cubicBezTo>
                    <a:pt x="875" y="86"/>
                    <a:pt x="875" y="86"/>
                    <a:pt x="875" y="86"/>
                  </a:cubicBezTo>
                  <a:cubicBezTo>
                    <a:pt x="875" y="85"/>
                    <a:pt x="875" y="85"/>
                    <a:pt x="875" y="85"/>
                  </a:cubicBezTo>
                  <a:cubicBezTo>
                    <a:pt x="874" y="85"/>
                    <a:pt x="874" y="85"/>
                    <a:pt x="874" y="85"/>
                  </a:cubicBezTo>
                  <a:cubicBezTo>
                    <a:pt x="874" y="84"/>
                    <a:pt x="874" y="84"/>
                    <a:pt x="874" y="84"/>
                  </a:cubicBezTo>
                  <a:cubicBezTo>
                    <a:pt x="875" y="82"/>
                    <a:pt x="875" y="82"/>
                    <a:pt x="875" y="82"/>
                  </a:cubicBezTo>
                  <a:cubicBezTo>
                    <a:pt x="876" y="82"/>
                    <a:pt x="876" y="82"/>
                    <a:pt x="876" y="82"/>
                  </a:cubicBezTo>
                  <a:cubicBezTo>
                    <a:pt x="878" y="82"/>
                    <a:pt x="878" y="82"/>
                    <a:pt x="878" y="82"/>
                  </a:cubicBezTo>
                  <a:cubicBezTo>
                    <a:pt x="879" y="82"/>
                    <a:pt x="879" y="82"/>
                    <a:pt x="879" y="82"/>
                  </a:cubicBezTo>
                  <a:cubicBezTo>
                    <a:pt x="880" y="81"/>
                    <a:pt x="880" y="81"/>
                    <a:pt x="880" y="81"/>
                  </a:cubicBezTo>
                  <a:cubicBezTo>
                    <a:pt x="879" y="80"/>
                    <a:pt x="879" y="80"/>
                    <a:pt x="879" y="80"/>
                  </a:cubicBezTo>
                  <a:cubicBezTo>
                    <a:pt x="878" y="80"/>
                    <a:pt x="878" y="80"/>
                    <a:pt x="878" y="80"/>
                  </a:cubicBezTo>
                  <a:cubicBezTo>
                    <a:pt x="877" y="80"/>
                    <a:pt x="877" y="80"/>
                    <a:pt x="877" y="80"/>
                  </a:cubicBezTo>
                  <a:cubicBezTo>
                    <a:pt x="877" y="79"/>
                    <a:pt x="877" y="79"/>
                    <a:pt x="877" y="79"/>
                  </a:cubicBezTo>
                  <a:cubicBezTo>
                    <a:pt x="877" y="78"/>
                    <a:pt x="877" y="78"/>
                    <a:pt x="877" y="78"/>
                  </a:cubicBezTo>
                  <a:cubicBezTo>
                    <a:pt x="878" y="78"/>
                    <a:pt x="878" y="78"/>
                    <a:pt x="878" y="78"/>
                  </a:cubicBezTo>
                  <a:cubicBezTo>
                    <a:pt x="880" y="78"/>
                    <a:pt x="880" y="78"/>
                    <a:pt x="880" y="78"/>
                  </a:cubicBezTo>
                  <a:cubicBezTo>
                    <a:pt x="881" y="77"/>
                    <a:pt x="881" y="77"/>
                    <a:pt x="881" y="77"/>
                  </a:cubicBezTo>
                  <a:cubicBezTo>
                    <a:pt x="882" y="77"/>
                    <a:pt x="882" y="77"/>
                    <a:pt x="882" y="77"/>
                  </a:cubicBezTo>
                  <a:cubicBezTo>
                    <a:pt x="883" y="76"/>
                    <a:pt x="883" y="76"/>
                    <a:pt x="883" y="76"/>
                  </a:cubicBezTo>
                  <a:cubicBezTo>
                    <a:pt x="882" y="76"/>
                    <a:pt x="882" y="76"/>
                    <a:pt x="882" y="76"/>
                  </a:cubicBezTo>
                  <a:cubicBezTo>
                    <a:pt x="882" y="75"/>
                    <a:pt x="882" y="75"/>
                    <a:pt x="882" y="75"/>
                  </a:cubicBezTo>
                  <a:cubicBezTo>
                    <a:pt x="881" y="76"/>
                    <a:pt x="881" y="76"/>
                    <a:pt x="881" y="76"/>
                  </a:cubicBezTo>
                  <a:cubicBezTo>
                    <a:pt x="881" y="77"/>
                    <a:pt x="881" y="77"/>
                    <a:pt x="881" y="77"/>
                  </a:cubicBezTo>
                  <a:cubicBezTo>
                    <a:pt x="880" y="77"/>
                    <a:pt x="880" y="77"/>
                    <a:pt x="880" y="77"/>
                  </a:cubicBezTo>
                  <a:cubicBezTo>
                    <a:pt x="878" y="77"/>
                    <a:pt x="878" y="77"/>
                    <a:pt x="878" y="77"/>
                  </a:cubicBezTo>
                  <a:cubicBezTo>
                    <a:pt x="877" y="77"/>
                    <a:pt x="877" y="77"/>
                    <a:pt x="877" y="77"/>
                  </a:cubicBezTo>
                  <a:cubicBezTo>
                    <a:pt x="876" y="78"/>
                    <a:pt x="876" y="78"/>
                    <a:pt x="876" y="78"/>
                  </a:cubicBezTo>
                  <a:cubicBezTo>
                    <a:pt x="875" y="78"/>
                    <a:pt x="875" y="78"/>
                    <a:pt x="875" y="78"/>
                  </a:cubicBezTo>
                  <a:cubicBezTo>
                    <a:pt x="874" y="77"/>
                    <a:pt x="874" y="77"/>
                    <a:pt x="874" y="77"/>
                  </a:cubicBezTo>
                  <a:cubicBezTo>
                    <a:pt x="873" y="76"/>
                    <a:pt x="873" y="76"/>
                    <a:pt x="873" y="76"/>
                  </a:cubicBezTo>
                  <a:cubicBezTo>
                    <a:pt x="872" y="76"/>
                    <a:pt x="872" y="76"/>
                    <a:pt x="872" y="76"/>
                  </a:cubicBezTo>
                  <a:cubicBezTo>
                    <a:pt x="872" y="77"/>
                    <a:pt x="872" y="77"/>
                    <a:pt x="872" y="77"/>
                  </a:cubicBezTo>
                  <a:cubicBezTo>
                    <a:pt x="871" y="77"/>
                    <a:pt x="871" y="77"/>
                    <a:pt x="871" y="77"/>
                  </a:cubicBezTo>
                  <a:cubicBezTo>
                    <a:pt x="871" y="76"/>
                    <a:pt x="871" y="76"/>
                    <a:pt x="871" y="76"/>
                  </a:cubicBezTo>
                  <a:cubicBezTo>
                    <a:pt x="870" y="76"/>
                    <a:pt x="870" y="76"/>
                    <a:pt x="870" y="76"/>
                  </a:cubicBezTo>
                  <a:cubicBezTo>
                    <a:pt x="869" y="76"/>
                    <a:pt x="869" y="76"/>
                    <a:pt x="869" y="76"/>
                  </a:cubicBezTo>
                  <a:cubicBezTo>
                    <a:pt x="869" y="75"/>
                    <a:pt x="869" y="75"/>
                    <a:pt x="869" y="75"/>
                  </a:cubicBezTo>
                  <a:cubicBezTo>
                    <a:pt x="869" y="74"/>
                    <a:pt x="869" y="74"/>
                    <a:pt x="869" y="74"/>
                  </a:cubicBezTo>
                  <a:cubicBezTo>
                    <a:pt x="869" y="73"/>
                    <a:pt x="869" y="73"/>
                    <a:pt x="869" y="73"/>
                  </a:cubicBezTo>
                  <a:cubicBezTo>
                    <a:pt x="870" y="73"/>
                    <a:pt x="870" y="73"/>
                    <a:pt x="870" y="73"/>
                  </a:cubicBezTo>
                  <a:cubicBezTo>
                    <a:pt x="871" y="72"/>
                    <a:pt x="871" y="72"/>
                    <a:pt x="871" y="72"/>
                  </a:cubicBezTo>
                  <a:cubicBezTo>
                    <a:pt x="871" y="71"/>
                    <a:pt x="871" y="71"/>
                    <a:pt x="871" y="71"/>
                  </a:cubicBezTo>
                  <a:cubicBezTo>
                    <a:pt x="872" y="71"/>
                    <a:pt x="872" y="71"/>
                    <a:pt x="872" y="71"/>
                  </a:cubicBezTo>
                  <a:cubicBezTo>
                    <a:pt x="872" y="70"/>
                    <a:pt x="872" y="70"/>
                    <a:pt x="872" y="70"/>
                  </a:cubicBezTo>
                  <a:cubicBezTo>
                    <a:pt x="871" y="69"/>
                    <a:pt x="871" y="69"/>
                    <a:pt x="871" y="69"/>
                  </a:cubicBezTo>
                  <a:cubicBezTo>
                    <a:pt x="872" y="69"/>
                    <a:pt x="872" y="69"/>
                    <a:pt x="872" y="69"/>
                  </a:cubicBezTo>
                  <a:cubicBezTo>
                    <a:pt x="873" y="68"/>
                    <a:pt x="873" y="68"/>
                    <a:pt x="873" y="68"/>
                  </a:cubicBezTo>
                  <a:cubicBezTo>
                    <a:pt x="874" y="68"/>
                    <a:pt x="874" y="68"/>
                    <a:pt x="874" y="68"/>
                  </a:cubicBezTo>
                  <a:cubicBezTo>
                    <a:pt x="874" y="67"/>
                    <a:pt x="874" y="67"/>
                    <a:pt x="874" y="67"/>
                  </a:cubicBezTo>
                  <a:cubicBezTo>
                    <a:pt x="875" y="67"/>
                    <a:pt x="875" y="67"/>
                    <a:pt x="875" y="67"/>
                  </a:cubicBezTo>
                  <a:cubicBezTo>
                    <a:pt x="877" y="66"/>
                    <a:pt x="877" y="66"/>
                    <a:pt x="877" y="66"/>
                  </a:cubicBezTo>
                  <a:cubicBezTo>
                    <a:pt x="877" y="65"/>
                    <a:pt x="877" y="65"/>
                    <a:pt x="877" y="65"/>
                  </a:cubicBezTo>
                  <a:cubicBezTo>
                    <a:pt x="878" y="65"/>
                    <a:pt x="878" y="65"/>
                    <a:pt x="878" y="65"/>
                  </a:cubicBezTo>
                  <a:cubicBezTo>
                    <a:pt x="880" y="65"/>
                    <a:pt x="880" y="65"/>
                    <a:pt x="880" y="65"/>
                  </a:cubicBezTo>
                  <a:cubicBezTo>
                    <a:pt x="881" y="65"/>
                    <a:pt x="881" y="65"/>
                    <a:pt x="881" y="65"/>
                  </a:cubicBezTo>
                  <a:cubicBezTo>
                    <a:pt x="880" y="64"/>
                    <a:pt x="880" y="64"/>
                    <a:pt x="880" y="64"/>
                  </a:cubicBezTo>
                  <a:cubicBezTo>
                    <a:pt x="880" y="63"/>
                    <a:pt x="880" y="63"/>
                    <a:pt x="880" y="63"/>
                  </a:cubicBezTo>
                  <a:cubicBezTo>
                    <a:pt x="882" y="63"/>
                    <a:pt x="882" y="63"/>
                    <a:pt x="882" y="63"/>
                  </a:cubicBezTo>
                  <a:cubicBezTo>
                    <a:pt x="884" y="62"/>
                    <a:pt x="884" y="62"/>
                    <a:pt x="884" y="62"/>
                  </a:cubicBezTo>
                  <a:cubicBezTo>
                    <a:pt x="884" y="61"/>
                    <a:pt x="884" y="61"/>
                    <a:pt x="884" y="61"/>
                  </a:cubicBezTo>
                  <a:cubicBezTo>
                    <a:pt x="884" y="60"/>
                    <a:pt x="884" y="60"/>
                    <a:pt x="884" y="60"/>
                  </a:cubicBezTo>
                  <a:cubicBezTo>
                    <a:pt x="885" y="59"/>
                    <a:pt x="885" y="59"/>
                    <a:pt x="885" y="59"/>
                  </a:cubicBezTo>
                  <a:cubicBezTo>
                    <a:pt x="886" y="59"/>
                    <a:pt x="886" y="59"/>
                    <a:pt x="886" y="59"/>
                  </a:cubicBezTo>
                  <a:cubicBezTo>
                    <a:pt x="887" y="58"/>
                    <a:pt x="887" y="58"/>
                    <a:pt x="887" y="58"/>
                  </a:cubicBezTo>
                  <a:cubicBezTo>
                    <a:pt x="888" y="58"/>
                    <a:pt x="888" y="58"/>
                    <a:pt x="888" y="58"/>
                  </a:cubicBezTo>
                  <a:cubicBezTo>
                    <a:pt x="889" y="58"/>
                    <a:pt x="889" y="58"/>
                    <a:pt x="889" y="58"/>
                  </a:cubicBezTo>
                  <a:cubicBezTo>
                    <a:pt x="889" y="59"/>
                    <a:pt x="889" y="59"/>
                    <a:pt x="889" y="59"/>
                  </a:cubicBezTo>
                  <a:cubicBezTo>
                    <a:pt x="889" y="61"/>
                    <a:pt x="889" y="61"/>
                    <a:pt x="889" y="61"/>
                  </a:cubicBezTo>
                  <a:cubicBezTo>
                    <a:pt x="889" y="62"/>
                    <a:pt x="889" y="62"/>
                    <a:pt x="889" y="62"/>
                  </a:cubicBezTo>
                  <a:cubicBezTo>
                    <a:pt x="889" y="64"/>
                    <a:pt x="889" y="64"/>
                    <a:pt x="889" y="64"/>
                  </a:cubicBezTo>
                  <a:cubicBezTo>
                    <a:pt x="889" y="66"/>
                    <a:pt x="889" y="66"/>
                    <a:pt x="889" y="66"/>
                  </a:cubicBezTo>
                  <a:cubicBezTo>
                    <a:pt x="890" y="66"/>
                    <a:pt x="890" y="66"/>
                    <a:pt x="890" y="66"/>
                  </a:cubicBezTo>
                  <a:cubicBezTo>
                    <a:pt x="890" y="64"/>
                    <a:pt x="890" y="64"/>
                    <a:pt x="890" y="64"/>
                  </a:cubicBezTo>
                  <a:cubicBezTo>
                    <a:pt x="890" y="62"/>
                    <a:pt x="890" y="62"/>
                    <a:pt x="890" y="62"/>
                  </a:cubicBezTo>
                  <a:cubicBezTo>
                    <a:pt x="890" y="61"/>
                    <a:pt x="890" y="61"/>
                    <a:pt x="890" y="61"/>
                  </a:cubicBezTo>
                  <a:cubicBezTo>
                    <a:pt x="890" y="60"/>
                    <a:pt x="890" y="60"/>
                    <a:pt x="890" y="60"/>
                  </a:cubicBezTo>
                  <a:cubicBezTo>
                    <a:pt x="890" y="58"/>
                    <a:pt x="890" y="58"/>
                    <a:pt x="890" y="58"/>
                  </a:cubicBezTo>
                  <a:cubicBezTo>
                    <a:pt x="891" y="58"/>
                    <a:pt x="891" y="58"/>
                    <a:pt x="891" y="58"/>
                  </a:cubicBezTo>
                  <a:cubicBezTo>
                    <a:pt x="892" y="57"/>
                    <a:pt x="892" y="57"/>
                    <a:pt x="892" y="57"/>
                  </a:cubicBezTo>
                  <a:cubicBezTo>
                    <a:pt x="893" y="57"/>
                    <a:pt x="893" y="57"/>
                    <a:pt x="893" y="57"/>
                  </a:cubicBezTo>
                  <a:cubicBezTo>
                    <a:pt x="893" y="58"/>
                    <a:pt x="893" y="58"/>
                    <a:pt x="893" y="58"/>
                  </a:cubicBezTo>
                  <a:cubicBezTo>
                    <a:pt x="894" y="58"/>
                    <a:pt x="894" y="58"/>
                    <a:pt x="894" y="58"/>
                  </a:cubicBezTo>
                  <a:cubicBezTo>
                    <a:pt x="894" y="59"/>
                    <a:pt x="894" y="59"/>
                    <a:pt x="894" y="59"/>
                  </a:cubicBezTo>
                  <a:cubicBezTo>
                    <a:pt x="894" y="60"/>
                    <a:pt x="894" y="60"/>
                    <a:pt x="894" y="60"/>
                  </a:cubicBezTo>
                  <a:cubicBezTo>
                    <a:pt x="895" y="60"/>
                    <a:pt x="895" y="60"/>
                    <a:pt x="895" y="60"/>
                  </a:cubicBezTo>
                  <a:cubicBezTo>
                    <a:pt x="897" y="60"/>
                    <a:pt x="897" y="60"/>
                    <a:pt x="897" y="60"/>
                  </a:cubicBezTo>
                  <a:cubicBezTo>
                    <a:pt x="898" y="60"/>
                    <a:pt x="898" y="60"/>
                    <a:pt x="898" y="60"/>
                  </a:cubicBezTo>
                  <a:cubicBezTo>
                    <a:pt x="899" y="60"/>
                    <a:pt x="899" y="60"/>
                    <a:pt x="899" y="60"/>
                  </a:cubicBezTo>
                  <a:cubicBezTo>
                    <a:pt x="899" y="59"/>
                    <a:pt x="899" y="59"/>
                    <a:pt x="899" y="59"/>
                  </a:cubicBezTo>
                  <a:cubicBezTo>
                    <a:pt x="898" y="59"/>
                    <a:pt x="898" y="59"/>
                    <a:pt x="898" y="59"/>
                  </a:cubicBezTo>
                  <a:cubicBezTo>
                    <a:pt x="899" y="58"/>
                    <a:pt x="899" y="58"/>
                    <a:pt x="899" y="58"/>
                  </a:cubicBezTo>
                  <a:cubicBezTo>
                    <a:pt x="899" y="57"/>
                    <a:pt x="899" y="57"/>
                    <a:pt x="899" y="57"/>
                  </a:cubicBezTo>
                  <a:cubicBezTo>
                    <a:pt x="900" y="56"/>
                    <a:pt x="900" y="56"/>
                    <a:pt x="900" y="56"/>
                  </a:cubicBezTo>
                  <a:cubicBezTo>
                    <a:pt x="901" y="56"/>
                    <a:pt x="901" y="56"/>
                    <a:pt x="901" y="56"/>
                  </a:cubicBezTo>
                  <a:cubicBezTo>
                    <a:pt x="903" y="55"/>
                    <a:pt x="903" y="55"/>
                    <a:pt x="903" y="55"/>
                  </a:cubicBezTo>
                  <a:cubicBezTo>
                    <a:pt x="903" y="54"/>
                    <a:pt x="903" y="54"/>
                    <a:pt x="903" y="54"/>
                  </a:cubicBezTo>
                  <a:cubicBezTo>
                    <a:pt x="903" y="52"/>
                    <a:pt x="903" y="52"/>
                    <a:pt x="903" y="52"/>
                  </a:cubicBezTo>
                  <a:cubicBezTo>
                    <a:pt x="902" y="52"/>
                    <a:pt x="902" y="52"/>
                    <a:pt x="902" y="52"/>
                  </a:cubicBezTo>
                  <a:cubicBezTo>
                    <a:pt x="902" y="51"/>
                    <a:pt x="902" y="51"/>
                    <a:pt x="902" y="51"/>
                  </a:cubicBezTo>
                  <a:cubicBezTo>
                    <a:pt x="903" y="50"/>
                    <a:pt x="903" y="50"/>
                    <a:pt x="903" y="50"/>
                  </a:cubicBezTo>
                  <a:cubicBezTo>
                    <a:pt x="903" y="48"/>
                    <a:pt x="903" y="48"/>
                    <a:pt x="903" y="48"/>
                  </a:cubicBezTo>
                  <a:cubicBezTo>
                    <a:pt x="903" y="47"/>
                    <a:pt x="903" y="47"/>
                    <a:pt x="903" y="47"/>
                  </a:cubicBezTo>
                  <a:cubicBezTo>
                    <a:pt x="903" y="46"/>
                    <a:pt x="903" y="46"/>
                    <a:pt x="903" y="46"/>
                  </a:cubicBezTo>
                  <a:cubicBezTo>
                    <a:pt x="904" y="45"/>
                    <a:pt x="904" y="45"/>
                    <a:pt x="904" y="45"/>
                  </a:cubicBezTo>
                  <a:cubicBezTo>
                    <a:pt x="906" y="45"/>
                    <a:pt x="906" y="45"/>
                    <a:pt x="906" y="45"/>
                  </a:cubicBezTo>
                  <a:cubicBezTo>
                    <a:pt x="907" y="44"/>
                    <a:pt x="907" y="44"/>
                    <a:pt x="907" y="44"/>
                  </a:cubicBezTo>
                  <a:cubicBezTo>
                    <a:pt x="909" y="44"/>
                    <a:pt x="909" y="44"/>
                    <a:pt x="909" y="44"/>
                  </a:cubicBezTo>
                  <a:cubicBezTo>
                    <a:pt x="909" y="45"/>
                    <a:pt x="909" y="45"/>
                    <a:pt x="909" y="45"/>
                  </a:cubicBezTo>
                  <a:cubicBezTo>
                    <a:pt x="909" y="46"/>
                    <a:pt x="909" y="46"/>
                    <a:pt x="909" y="46"/>
                  </a:cubicBezTo>
                  <a:cubicBezTo>
                    <a:pt x="911" y="47"/>
                    <a:pt x="911" y="47"/>
                    <a:pt x="911" y="47"/>
                  </a:cubicBezTo>
                  <a:cubicBezTo>
                    <a:pt x="911" y="48"/>
                    <a:pt x="911" y="48"/>
                    <a:pt x="911" y="48"/>
                  </a:cubicBezTo>
                  <a:cubicBezTo>
                    <a:pt x="911" y="51"/>
                    <a:pt x="911" y="51"/>
                    <a:pt x="911" y="51"/>
                  </a:cubicBezTo>
                  <a:cubicBezTo>
                    <a:pt x="910" y="53"/>
                    <a:pt x="910" y="53"/>
                    <a:pt x="910" y="53"/>
                  </a:cubicBezTo>
                  <a:cubicBezTo>
                    <a:pt x="911" y="53"/>
                    <a:pt x="911" y="53"/>
                    <a:pt x="911" y="53"/>
                  </a:cubicBezTo>
                  <a:cubicBezTo>
                    <a:pt x="913" y="55"/>
                    <a:pt x="913" y="55"/>
                    <a:pt x="913" y="55"/>
                  </a:cubicBezTo>
                  <a:cubicBezTo>
                    <a:pt x="913" y="56"/>
                    <a:pt x="913" y="56"/>
                    <a:pt x="913" y="56"/>
                  </a:cubicBezTo>
                  <a:cubicBezTo>
                    <a:pt x="914" y="57"/>
                    <a:pt x="914" y="57"/>
                    <a:pt x="914" y="57"/>
                  </a:cubicBezTo>
                  <a:cubicBezTo>
                    <a:pt x="914" y="56"/>
                    <a:pt x="914" y="56"/>
                    <a:pt x="914" y="56"/>
                  </a:cubicBezTo>
                  <a:cubicBezTo>
                    <a:pt x="914" y="54"/>
                    <a:pt x="914" y="54"/>
                    <a:pt x="914" y="54"/>
                  </a:cubicBezTo>
                  <a:cubicBezTo>
                    <a:pt x="914" y="53"/>
                    <a:pt x="914" y="53"/>
                    <a:pt x="914" y="53"/>
                  </a:cubicBezTo>
                  <a:cubicBezTo>
                    <a:pt x="912" y="51"/>
                    <a:pt x="912" y="51"/>
                    <a:pt x="912" y="51"/>
                  </a:cubicBezTo>
                  <a:cubicBezTo>
                    <a:pt x="912" y="49"/>
                    <a:pt x="912" y="49"/>
                    <a:pt x="912" y="49"/>
                  </a:cubicBezTo>
                  <a:cubicBezTo>
                    <a:pt x="913" y="47"/>
                    <a:pt x="913" y="47"/>
                    <a:pt x="913" y="47"/>
                  </a:cubicBezTo>
                  <a:cubicBezTo>
                    <a:pt x="913" y="46"/>
                    <a:pt x="913" y="46"/>
                    <a:pt x="913" y="46"/>
                  </a:cubicBezTo>
                  <a:cubicBezTo>
                    <a:pt x="912" y="45"/>
                    <a:pt x="912" y="45"/>
                    <a:pt x="912" y="45"/>
                  </a:cubicBezTo>
                  <a:cubicBezTo>
                    <a:pt x="912" y="44"/>
                    <a:pt x="912" y="44"/>
                    <a:pt x="912" y="44"/>
                  </a:cubicBezTo>
                  <a:cubicBezTo>
                    <a:pt x="912" y="43"/>
                    <a:pt x="912" y="43"/>
                    <a:pt x="912" y="43"/>
                  </a:cubicBezTo>
                  <a:cubicBezTo>
                    <a:pt x="912" y="42"/>
                    <a:pt x="912" y="42"/>
                    <a:pt x="912" y="42"/>
                  </a:cubicBezTo>
                  <a:cubicBezTo>
                    <a:pt x="913" y="41"/>
                    <a:pt x="913" y="41"/>
                    <a:pt x="913" y="41"/>
                  </a:cubicBezTo>
                  <a:cubicBezTo>
                    <a:pt x="914" y="41"/>
                    <a:pt x="914" y="41"/>
                    <a:pt x="914" y="41"/>
                  </a:cubicBezTo>
                  <a:cubicBezTo>
                    <a:pt x="915" y="42"/>
                    <a:pt x="915" y="42"/>
                    <a:pt x="915" y="42"/>
                  </a:cubicBezTo>
                  <a:cubicBezTo>
                    <a:pt x="916" y="41"/>
                    <a:pt x="916" y="41"/>
                    <a:pt x="916" y="41"/>
                  </a:cubicBezTo>
                  <a:cubicBezTo>
                    <a:pt x="917" y="41"/>
                    <a:pt x="917" y="41"/>
                    <a:pt x="917" y="41"/>
                  </a:cubicBezTo>
                  <a:cubicBezTo>
                    <a:pt x="918" y="42"/>
                    <a:pt x="918" y="42"/>
                    <a:pt x="918" y="42"/>
                  </a:cubicBezTo>
                  <a:cubicBezTo>
                    <a:pt x="921" y="41"/>
                    <a:pt x="921" y="41"/>
                    <a:pt x="921" y="41"/>
                  </a:cubicBezTo>
                  <a:cubicBezTo>
                    <a:pt x="923" y="41"/>
                    <a:pt x="923" y="41"/>
                    <a:pt x="923" y="41"/>
                  </a:cubicBezTo>
                  <a:cubicBezTo>
                    <a:pt x="926" y="40"/>
                    <a:pt x="926" y="40"/>
                    <a:pt x="926" y="40"/>
                  </a:cubicBezTo>
                  <a:cubicBezTo>
                    <a:pt x="926" y="41"/>
                    <a:pt x="926" y="41"/>
                    <a:pt x="926" y="41"/>
                  </a:cubicBezTo>
                  <a:cubicBezTo>
                    <a:pt x="927" y="42"/>
                    <a:pt x="927" y="42"/>
                    <a:pt x="927" y="42"/>
                  </a:cubicBezTo>
                  <a:cubicBezTo>
                    <a:pt x="927" y="43"/>
                    <a:pt x="927" y="43"/>
                    <a:pt x="927" y="43"/>
                  </a:cubicBezTo>
                  <a:cubicBezTo>
                    <a:pt x="927" y="44"/>
                    <a:pt x="927" y="44"/>
                    <a:pt x="927" y="44"/>
                  </a:cubicBezTo>
                  <a:cubicBezTo>
                    <a:pt x="928" y="44"/>
                    <a:pt x="928" y="44"/>
                    <a:pt x="928" y="44"/>
                  </a:cubicBezTo>
                  <a:cubicBezTo>
                    <a:pt x="928" y="43"/>
                    <a:pt x="928" y="43"/>
                    <a:pt x="928" y="43"/>
                  </a:cubicBezTo>
                  <a:cubicBezTo>
                    <a:pt x="928" y="42"/>
                    <a:pt x="928" y="42"/>
                    <a:pt x="928" y="42"/>
                  </a:cubicBezTo>
                  <a:cubicBezTo>
                    <a:pt x="928" y="41"/>
                    <a:pt x="928" y="41"/>
                    <a:pt x="928" y="41"/>
                  </a:cubicBezTo>
                  <a:cubicBezTo>
                    <a:pt x="929" y="39"/>
                    <a:pt x="929" y="39"/>
                    <a:pt x="929" y="39"/>
                  </a:cubicBezTo>
                  <a:cubicBezTo>
                    <a:pt x="930" y="40"/>
                    <a:pt x="930" y="40"/>
                    <a:pt x="930" y="40"/>
                  </a:cubicBezTo>
                  <a:cubicBezTo>
                    <a:pt x="931" y="41"/>
                    <a:pt x="931" y="41"/>
                    <a:pt x="931" y="41"/>
                  </a:cubicBezTo>
                  <a:cubicBezTo>
                    <a:pt x="931" y="42"/>
                    <a:pt x="931" y="42"/>
                    <a:pt x="931" y="42"/>
                  </a:cubicBezTo>
                  <a:cubicBezTo>
                    <a:pt x="932" y="43"/>
                    <a:pt x="932" y="43"/>
                    <a:pt x="932" y="43"/>
                  </a:cubicBezTo>
                  <a:cubicBezTo>
                    <a:pt x="932" y="42"/>
                    <a:pt x="932" y="42"/>
                    <a:pt x="932" y="42"/>
                  </a:cubicBezTo>
                  <a:cubicBezTo>
                    <a:pt x="932" y="40"/>
                    <a:pt x="932" y="40"/>
                    <a:pt x="932" y="40"/>
                  </a:cubicBezTo>
                  <a:cubicBezTo>
                    <a:pt x="931" y="39"/>
                    <a:pt x="931" y="39"/>
                    <a:pt x="931" y="39"/>
                  </a:cubicBezTo>
                  <a:cubicBezTo>
                    <a:pt x="931" y="38"/>
                    <a:pt x="931" y="38"/>
                    <a:pt x="931" y="38"/>
                  </a:cubicBezTo>
                  <a:cubicBezTo>
                    <a:pt x="932" y="38"/>
                    <a:pt x="932" y="38"/>
                    <a:pt x="932" y="38"/>
                  </a:cubicBezTo>
                  <a:cubicBezTo>
                    <a:pt x="933" y="38"/>
                    <a:pt x="933" y="38"/>
                    <a:pt x="933" y="38"/>
                  </a:cubicBezTo>
                  <a:cubicBezTo>
                    <a:pt x="934" y="39"/>
                    <a:pt x="934" y="39"/>
                    <a:pt x="934" y="39"/>
                  </a:cubicBezTo>
                  <a:cubicBezTo>
                    <a:pt x="935" y="38"/>
                    <a:pt x="935" y="38"/>
                    <a:pt x="935" y="38"/>
                  </a:cubicBezTo>
                  <a:cubicBezTo>
                    <a:pt x="936" y="38"/>
                    <a:pt x="936" y="38"/>
                    <a:pt x="936" y="38"/>
                  </a:cubicBezTo>
                  <a:cubicBezTo>
                    <a:pt x="938" y="38"/>
                    <a:pt x="938" y="38"/>
                    <a:pt x="938" y="38"/>
                  </a:cubicBezTo>
                  <a:cubicBezTo>
                    <a:pt x="938" y="39"/>
                    <a:pt x="938" y="39"/>
                    <a:pt x="938" y="39"/>
                  </a:cubicBezTo>
                  <a:cubicBezTo>
                    <a:pt x="938" y="42"/>
                    <a:pt x="938" y="42"/>
                    <a:pt x="938" y="42"/>
                  </a:cubicBezTo>
                  <a:cubicBezTo>
                    <a:pt x="937" y="43"/>
                    <a:pt x="937" y="43"/>
                    <a:pt x="937" y="43"/>
                  </a:cubicBezTo>
                  <a:cubicBezTo>
                    <a:pt x="937" y="44"/>
                    <a:pt x="937" y="44"/>
                    <a:pt x="937" y="44"/>
                  </a:cubicBezTo>
                  <a:cubicBezTo>
                    <a:pt x="936" y="46"/>
                    <a:pt x="936" y="46"/>
                    <a:pt x="936" y="46"/>
                  </a:cubicBezTo>
                  <a:cubicBezTo>
                    <a:pt x="936" y="48"/>
                    <a:pt x="936" y="48"/>
                    <a:pt x="936" y="48"/>
                  </a:cubicBezTo>
                  <a:cubicBezTo>
                    <a:pt x="935" y="49"/>
                    <a:pt x="935" y="49"/>
                    <a:pt x="935" y="49"/>
                  </a:cubicBezTo>
                  <a:cubicBezTo>
                    <a:pt x="935" y="50"/>
                    <a:pt x="935" y="50"/>
                    <a:pt x="935" y="50"/>
                  </a:cubicBezTo>
                  <a:cubicBezTo>
                    <a:pt x="934" y="50"/>
                    <a:pt x="934" y="50"/>
                    <a:pt x="934" y="50"/>
                  </a:cubicBezTo>
                  <a:cubicBezTo>
                    <a:pt x="935" y="51"/>
                    <a:pt x="935" y="51"/>
                    <a:pt x="935" y="51"/>
                  </a:cubicBezTo>
                  <a:cubicBezTo>
                    <a:pt x="935" y="52"/>
                    <a:pt x="935" y="52"/>
                    <a:pt x="935" y="52"/>
                  </a:cubicBezTo>
                  <a:cubicBezTo>
                    <a:pt x="934" y="53"/>
                    <a:pt x="934" y="53"/>
                    <a:pt x="934" y="53"/>
                  </a:cubicBezTo>
                  <a:cubicBezTo>
                    <a:pt x="933" y="55"/>
                    <a:pt x="933" y="55"/>
                    <a:pt x="933" y="55"/>
                  </a:cubicBezTo>
                  <a:cubicBezTo>
                    <a:pt x="932" y="55"/>
                    <a:pt x="932" y="55"/>
                    <a:pt x="932" y="55"/>
                  </a:cubicBezTo>
                  <a:cubicBezTo>
                    <a:pt x="932" y="56"/>
                    <a:pt x="932" y="56"/>
                    <a:pt x="932" y="56"/>
                  </a:cubicBezTo>
                  <a:cubicBezTo>
                    <a:pt x="931" y="57"/>
                    <a:pt x="931" y="57"/>
                    <a:pt x="931" y="57"/>
                  </a:cubicBezTo>
                  <a:cubicBezTo>
                    <a:pt x="931" y="58"/>
                    <a:pt x="931" y="58"/>
                    <a:pt x="931" y="58"/>
                  </a:cubicBezTo>
                  <a:cubicBezTo>
                    <a:pt x="930" y="60"/>
                    <a:pt x="930" y="60"/>
                    <a:pt x="930" y="60"/>
                  </a:cubicBezTo>
                  <a:cubicBezTo>
                    <a:pt x="931" y="60"/>
                    <a:pt x="931" y="60"/>
                    <a:pt x="931" y="60"/>
                  </a:cubicBezTo>
                  <a:cubicBezTo>
                    <a:pt x="932" y="59"/>
                    <a:pt x="932" y="59"/>
                    <a:pt x="932" y="59"/>
                  </a:cubicBezTo>
                  <a:cubicBezTo>
                    <a:pt x="933" y="58"/>
                    <a:pt x="933" y="58"/>
                    <a:pt x="933" y="58"/>
                  </a:cubicBezTo>
                  <a:cubicBezTo>
                    <a:pt x="933" y="57"/>
                    <a:pt x="933" y="57"/>
                    <a:pt x="933" y="57"/>
                  </a:cubicBezTo>
                  <a:cubicBezTo>
                    <a:pt x="934" y="56"/>
                    <a:pt x="934" y="56"/>
                    <a:pt x="934" y="56"/>
                  </a:cubicBezTo>
                  <a:cubicBezTo>
                    <a:pt x="935" y="55"/>
                    <a:pt x="935" y="55"/>
                    <a:pt x="935" y="55"/>
                  </a:cubicBezTo>
                  <a:cubicBezTo>
                    <a:pt x="935" y="54"/>
                    <a:pt x="935" y="54"/>
                    <a:pt x="935" y="54"/>
                  </a:cubicBezTo>
                  <a:cubicBezTo>
                    <a:pt x="936" y="53"/>
                    <a:pt x="936" y="53"/>
                    <a:pt x="936" y="53"/>
                  </a:cubicBezTo>
                  <a:cubicBezTo>
                    <a:pt x="937" y="53"/>
                    <a:pt x="937" y="53"/>
                    <a:pt x="937" y="53"/>
                  </a:cubicBezTo>
                  <a:cubicBezTo>
                    <a:pt x="937" y="52"/>
                    <a:pt x="937" y="52"/>
                    <a:pt x="937" y="52"/>
                  </a:cubicBezTo>
                  <a:cubicBezTo>
                    <a:pt x="937" y="51"/>
                    <a:pt x="937" y="51"/>
                    <a:pt x="937" y="51"/>
                  </a:cubicBezTo>
                  <a:cubicBezTo>
                    <a:pt x="938" y="51"/>
                    <a:pt x="938" y="51"/>
                    <a:pt x="938" y="51"/>
                  </a:cubicBezTo>
                  <a:cubicBezTo>
                    <a:pt x="938" y="49"/>
                    <a:pt x="938" y="49"/>
                    <a:pt x="938" y="49"/>
                  </a:cubicBezTo>
                  <a:cubicBezTo>
                    <a:pt x="939" y="49"/>
                    <a:pt x="939" y="49"/>
                    <a:pt x="939" y="49"/>
                  </a:cubicBezTo>
                  <a:cubicBezTo>
                    <a:pt x="939" y="50"/>
                    <a:pt x="939" y="50"/>
                    <a:pt x="939" y="50"/>
                  </a:cubicBezTo>
                  <a:cubicBezTo>
                    <a:pt x="939" y="51"/>
                    <a:pt x="939" y="51"/>
                    <a:pt x="939" y="51"/>
                  </a:cubicBezTo>
                  <a:cubicBezTo>
                    <a:pt x="940" y="51"/>
                    <a:pt x="940" y="51"/>
                    <a:pt x="940" y="51"/>
                  </a:cubicBezTo>
                  <a:cubicBezTo>
                    <a:pt x="940" y="52"/>
                    <a:pt x="940" y="52"/>
                    <a:pt x="940" y="52"/>
                  </a:cubicBezTo>
                  <a:cubicBezTo>
                    <a:pt x="941" y="54"/>
                    <a:pt x="941" y="54"/>
                    <a:pt x="941" y="54"/>
                  </a:cubicBezTo>
                  <a:cubicBezTo>
                    <a:pt x="942" y="55"/>
                    <a:pt x="942" y="55"/>
                    <a:pt x="942" y="55"/>
                  </a:cubicBezTo>
                  <a:cubicBezTo>
                    <a:pt x="942" y="57"/>
                    <a:pt x="942" y="57"/>
                    <a:pt x="942" y="57"/>
                  </a:cubicBezTo>
                  <a:cubicBezTo>
                    <a:pt x="943" y="57"/>
                    <a:pt x="943" y="57"/>
                    <a:pt x="943" y="57"/>
                  </a:cubicBezTo>
                  <a:cubicBezTo>
                    <a:pt x="944" y="58"/>
                    <a:pt x="944" y="58"/>
                    <a:pt x="944" y="58"/>
                  </a:cubicBezTo>
                  <a:cubicBezTo>
                    <a:pt x="944" y="57"/>
                    <a:pt x="944" y="57"/>
                    <a:pt x="944" y="57"/>
                  </a:cubicBezTo>
                  <a:cubicBezTo>
                    <a:pt x="945" y="57"/>
                    <a:pt x="945" y="57"/>
                    <a:pt x="945" y="57"/>
                  </a:cubicBezTo>
                  <a:cubicBezTo>
                    <a:pt x="945" y="56"/>
                    <a:pt x="945" y="56"/>
                    <a:pt x="945" y="56"/>
                  </a:cubicBezTo>
                  <a:cubicBezTo>
                    <a:pt x="944" y="55"/>
                    <a:pt x="944" y="55"/>
                    <a:pt x="944" y="55"/>
                  </a:cubicBezTo>
                  <a:cubicBezTo>
                    <a:pt x="944" y="54"/>
                    <a:pt x="944" y="54"/>
                    <a:pt x="944" y="54"/>
                  </a:cubicBezTo>
                  <a:cubicBezTo>
                    <a:pt x="945" y="55"/>
                    <a:pt x="945" y="55"/>
                    <a:pt x="945" y="55"/>
                  </a:cubicBezTo>
                  <a:cubicBezTo>
                    <a:pt x="946" y="55"/>
                    <a:pt x="946" y="55"/>
                    <a:pt x="946" y="55"/>
                  </a:cubicBezTo>
                  <a:cubicBezTo>
                    <a:pt x="947" y="55"/>
                    <a:pt x="947" y="55"/>
                    <a:pt x="947" y="55"/>
                  </a:cubicBezTo>
                  <a:cubicBezTo>
                    <a:pt x="947" y="56"/>
                    <a:pt x="947" y="56"/>
                    <a:pt x="947" y="56"/>
                  </a:cubicBezTo>
                  <a:cubicBezTo>
                    <a:pt x="948" y="56"/>
                    <a:pt x="948" y="56"/>
                    <a:pt x="948" y="56"/>
                  </a:cubicBezTo>
                  <a:cubicBezTo>
                    <a:pt x="949" y="56"/>
                    <a:pt x="949" y="56"/>
                    <a:pt x="949" y="56"/>
                  </a:cubicBezTo>
                  <a:cubicBezTo>
                    <a:pt x="950" y="56"/>
                    <a:pt x="950" y="56"/>
                    <a:pt x="950" y="56"/>
                  </a:cubicBezTo>
                  <a:cubicBezTo>
                    <a:pt x="950" y="54"/>
                    <a:pt x="950" y="54"/>
                    <a:pt x="950" y="54"/>
                  </a:cubicBezTo>
                  <a:cubicBezTo>
                    <a:pt x="950" y="53"/>
                    <a:pt x="950" y="53"/>
                    <a:pt x="950" y="53"/>
                  </a:cubicBezTo>
                  <a:cubicBezTo>
                    <a:pt x="950" y="51"/>
                    <a:pt x="950" y="51"/>
                    <a:pt x="950" y="51"/>
                  </a:cubicBezTo>
                  <a:cubicBezTo>
                    <a:pt x="951" y="49"/>
                    <a:pt x="951" y="49"/>
                    <a:pt x="951" y="49"/>
                  </a:cubicBezTo>
                  <a:cubicBezTo>
                    <a:pt x="950" y="49"/>
                    <a:pt x="950" y="49"/>
                    <a:pt x="950" y="49"/>
                  </a:cubicBezTo>
                  <a:cubicBezTo>
                    <a:pt x="950" y="47"/>
                    <a:pt x="950" y="47"/>
                    <a:pt x="950" y="47"/>
                  </a:cubicBezTo>
                  <a:cubicBezTo>
                    <a:pt x="950" y="45"/>
                    <a:pt x="950" y="45"/>
                    <a:pt x="950" y="45"/>
                  </a:cubicBezTo>
                  <a:cubicBezTo>
                    <a:pt x="951" y="43"/>
                    <a:pt x="951" y="43"/>
                    <a:pt x="951" y="43"/>
                  </a:cubicBezTo>
                  <a:cubicBezTo>
                    <a:pt x="951" y="42"/>
                    <a:pt x="951" y="42"/>
                    <a:pt x="951" y="42"/>
                  </a:cubicBezTo>
                  <a:cubicBezTo>
                    <a:pt x="951" y="41"/>
                    <a:pt x="951" y="41"/>
                    <a:pt x="951" y="41"/>
                  </a:cubicBezTo>
                  <a:cubicBezTo>
                    <a:pt x="951" y="40"/>
                    <a:pt x="951" y="40"/>
                    <a:pt x="951" y="40"/>
                  </a:cubicBezTo>
                  <a:cubicBezTo>
                    <a:pt x="951" y="39"/>
                    <a:pt x="951" y="39"/>
                    <a:pt x="951" y="39"/>
                  </a:cubicBezTo>
                  <a:cubicBezTo>
                    <a:pt x="953" y="39"/>
                    <a:pt x="953" y="39"/>
                    <a:pt x="953" y="39"/>
                  </a:cubicBezTo>
                  <a:cubicBezTo>
                    <a:pt x="954" y="39"/>
                    <a:pt x="954" y="39"/>
                    <a:pt x="954" y="39"/>
                  </a:cubicBezTo>
                  <a:cubicBezTo>
                    <a:pt x="955" y="40"/>
                    <a:pt x="955" y="40"/>
                    <a:pt x="955" y="40"/>
                  </a:cubicBezTo>
                  <a:cubicBezTo>
                    <a:pt x="955" y="41"/>
                    <a:pt x="955" y="41"/>
                    <a:pt x="955" y="41"/>
                  </a:cubicBezTo>
                  <a:cubicBezTo>
                    <a:pt x="956" y="41"/>
                    <a:pt x="956" y="41"/>
                    <a:pt x="956" y="41"/>
                  </a:cubicBezTo>
                  <a:cubicBezTo>
                    <a:pt x="957" y="42"/>
                    <a:pt x="957" y="42"/>
                    <a:pt x="957" y="42"/>
                  </a:cubicBezTo>
                  <a:cubicBezTo>
                    <a:pt x="958" y="45"/>
                    <a:pt x="958" y="45"/>
                    <a:pt x="958" y="45"/>
                  </a:cubicBezTo>
                  <a:cubicBezTo>
                    <a:pt x="958" y="46"/>
                    <a:pt x="958" y="46"/>
                    <a:pt x="958" y="46"/>
                  </a:cubicBezTo>
                  <a:cubicBezTo>
                    <a:pt x="959" y="48"/>
                    <a:pt x="959" y="48"/>
                    <a:pt x="959" y="48"/>
                  </a:cubicBezTo>
                  <a:cubicBezTo>
                    <a:pt x="960" y="49"/>
                    <a:pt x="960" y="49"/>
                    <a:pt x="960" y="49"/>
                  </a:cubicBezTo>
                  <a:cubicBezTo>
                    <a:pt x="960" y="52"/>
                    <a:pt x="960" y="52"/>
                    <a:pt x="960" y="52"/>
                  </a:cubicBezTo>
                  <a:cubicBezTo>
                    <a:pt x="960" y="53"/>
                    <a:pt x="960" y="53"/>
                    <a:pt x="960" y="53"/>
                  </a:cubicBezTo>
                  <a:cubicBezTo>
                    <a:pt x="959" y="53"/>
                    <a:pt x="959" y="53"/>
                    <a:pt x="959" y="53"/>
                  </a:cubicBezTo>
                  <a:cubicBezTo>
                    <a:pt x="959" y="54"/>
                    <a:pt x="959" y="54"/>
                    <a:pt x="959" y="54"/>
                  </a:cubicBezTo>
                  <a:cubicBezTo>
                    <a:pt x="959" y="56"/>
                    <a:pt x="959" y="56"/>
                    <a:pt x="959" y="56"/>
                  </a:cubicBezTo>
                  <a:cubicBezTo>
                    <a:pt x="960" y="56"/>
                    <a:pt x="960" y="56"/>
                    <a:pt x="960" y="56"/>
                  </a:cubicBezTo>
                  <a:cubicBezTo>
                    <a:pt x="961" y="58"/>
                    <a:pt x="961" y="58"/>
                    <a:pt x="961" y="58"/>
                  </a:cubicBezTo>
                  <a:cubicBezTo>
                    <a:pt x="961" y="60"/>
                    <a:pt x="961" y="60"/>
                    <a:pt x="961" y="60"/>
                  </a:cubicBezTo>
                  <a:cubicBezTo>
                    <a:pt x="961" y="61"/>
                    <a:pt x="961" y="61"/>
                    <a:pt x="961" y="61"/>
                  </a:cubicBezTo>
                  <a:cubicBezTo>
                    <a:pt x="961" y="62"/>
                    <a:pt x="961" y="62"/>
                    <a:pt x="961" y="62"/>
                  </a:cubicBezTo>
                  <a:cubicBezTo>
                    <a:pt x="962" y="62"/>
                    <a:pt x="962" y="62"/>
                    <a:pt x="962" y="62"/>
                  </a:cubicBezTo>
                  <a:cubicBezTo>
                    <a:pt x="964" y="63"/>
                    <a:pt x="964" y="63"/>
                    <a:pt x="964" y="63"/>
                  </a:cubicBezTo>
                  <a:cubicBezTo>
                    <a:pt x="965" y="63"/>
                    <a:pt x="965" y="63"/>
                    <a:pt x="965" y="63"/>
                  </a:cubicBezTo>
                  <a:cubicBezTo>
                    <a:pt x="966" y="62"/>
                    <a:pt x="966" y="62"/>
                    <a:pt x="966" y="62"/>
                  </a:cubicBezTo>
                  <a:cubicBezTo>
                    <a:pt x="967" y="61"/>
                    <a:pt x="967" y="61"/>
                    <a:pt x="967" y="61"/>
                  </a:cubicBezTo>
                  <a:cubicBezTo>
                    <a:pt x="967" y="60"/>
                    <a:pt x="967" y="60"/>
                    <a:pt x="967" y="60"/>
                  </a:cubicBezTo>
                  <a:cubicBezTo>
                    <a:pt x="968" y="60"/>
                    <a:pt x="968" y="60"/>
                    <a:pt x="968" y="60"/>
                  </a:cubicBezTo>
                  <a:cubicBezTo>
                    <a:pt x="968" y="61"/>
                    <a:pt x="968" y="61"/>
                    <a:pt x="968" y="61"/>
                  </a:cubicBezTo>
                  <a:cubicBezTo>
                    <a:pt x="968" y="62"/>
                    <a:pt x="968" y="62"/>
                    <a:pt x="968" y="62"/>
                  </a:cubicBezTo>
                  <a:cubicBezTo>
                    <a:pt x="969" y="61"/>
                    <a:pt x="969" y="61"/>
                    <a:pt x="969" y="61"/>
                  </a:cubicBezTo>
                  <a:cubicBezTo>
                    <a:pt x="970" y="62"/>
                    <a:pt x="970" y="62"/>
                    <a:pt x="970" y="62"/>
                  </a:cubicBezTo>
                  <a:cubicBezTo>
                    <a:pt x="970" y="63"/>
                    <a:pt x="970" y="63"/>
                    <a:pt x="970" y="63"/>
                  </a:cubicBezTo>
                  <a:cubicBezTo>
                    <a:pt x="971" y="64"/>
                    <a:pt x="971" y="64"/>
                    <a:pt x="971" y="64"/>
                  </a:cubicBezTo>
                  <a:cubicBezTo>
                    <a:pt x="972" y="64"/>
                    <a:pt x="972" y="64"/>
                    <a:pt x="972" y="64"/>
                  </a:cubicBezTo>
                  <a:cubicBezTo>
                    <a:pt x="973" y="64"/>
                    <a:pt x="973" y="64"/>
                    <a:pt x="973" y="64"/>
                  </a:cubicBezTo>
                  <a:cubicBezTo>
                    <a:pt x="972" y="63"/>
                    <a:pt x="972" y="63"/>
                    <a:pt x="972" y="63"/>
                  </a:cubicBezTo>
                  <a:cubicBezTo>
                    <a:pt x="972" y="62"/>
                    <a:pt x="972" y="62"/>
                    <a:pt x="972" y="62"/>
                  </a:cubicBezTo>
                  <a:cubicBezTo>
                    <a:pt x="972" y="61"/>
                    <a:pt x="972" y="61"/>
                    <a:pt x="972" y="61"/>
                  </a:cubicBezTo>
                  <a:cubicBezTo>
                    <a:pt x="971" y="61"/>
                    <a:pt x="971" y="61"/>
                    <a:pt x="971" y="61"/>
                  </a:cubicBezTo>
                  <a:cubicBezTo>
                    <a:pt x="971" y="60"/>
                    <a:pt x="971" y="60"/>
                    <a:pt x="971" y="60"/>
                  </a:cubicBezTo>
                  <a:cubicBezTo>
                    <a:pt x="970" y="59"/>
                    <a:pt x="970" y="59"/>
                    <a:pt x="970" y="59"/>
                  </a:cubicBezTo>
                  <a:cubicBezTo>
                    <a:pt x="969" y="58"/>
                    <a:pt x="969" y="58"/>
                    <a:pt x="969" y="58"/>
                  </a:cubicBezTo>
                  <a:cubicBezTo>
                    <a:pt x="969" y="57"/>
                    <a:pt x="969" y="57"/>
                    <a:pt x="969" y="57"/>
                  </a:cubicBezTo>
                  <a:cubicBezTo>
                    <a:pt x="968" y="55"/>
                    <a:pt x="968" y="55"/>
                    <a:pt x="968" y="55"/>
                  </a:cubicBezTo>
                  <a:cubicBezTo>
                    <a:pt x="968" y="54"/>
                    <a:pt x="968" y="54"/>
                    <a:pt x="968" y="54"/>
                  </a:cubicBezTo>
                  <a:cubicBezTo>
                    <a:pt x="968" y="52"/>
                    <a:pt x="968" y="52"/>
                    <a:pt x="968" y="52"/>
                  </a:cubicBezTo>
                  <a:cubicBezTo>
                    <a:pt x="968" y="51"/>
                    <a:pt x="968" y="51"/>
                    <a:pt x="968" y="51"/>
                  </a:cubicBezTo>
                  <a:cubicBezTo>
                    <a:pt x="967" y="49"/>
                    <a:pt x="967" y="49"/>
                    <a:pt x="967" y="49"/>
                  </a:cubicBezTo>
                  <a:cubicBezTo>
                    <a:pt x="967" y="48"/>
                    <a:pt x="967" y="48"/>
                    <a:pt x="967" y="48"/>
                  </a:cubicBezTo>
                  <a:cubicBezTo>
                    <a:pt x="967" y="46"/>
                    <a:pt x="967" y="46"/>
                    <a:pt x="967" y="46"/>
                  </a:cubicBezTo>
                  <a:cubicBezTo>
                    <a:pt x="966" y="45"/>
                    <a:pt x="966" y="45"/>
                    <a:pt x="966" y="45"/>
                  </a:cubicBezTo>
                  <a:cubicBezTo>
                    <a:pt x="966" y="44"/>
                    <a:pt x="966" y="44"/>
                    <a:pt x="966" y="44"/>
                  </a:cubicBezTo>
                  <a:cubicBezTo>
                    <a:pt x="966" y="42"/>
                    <a:pt x="966" y="42"/>
                    <a:pt x="966" y="42"/>
                  </a:cubicBezTo>
                  <a:cubicBezTo>
                    <a:pt x="965" y="41"/>
                    <a:pt x="965" y="41"/>
                    <a:pt x="965" y="41"/>
                  </a:cubicBezTo>
                  <a:cubicBezTo>
                    <a:pt x="966" y="40"/>
                    <a:pt x="966" y="40"/>
                    <a:pt x="966" y="40"/>
                  </a:cubicBezTo>
                  <a:cubicBezTo>
                    <a:pt x="965" y="39"/>
                    <a:pt x="965" y="39"/>
                    <a:pt x="965" y="39"/>
                  </a:cubicBezTo>
                  <a:cubicBezTo>
                    <a:pt x="965" y="38"/>
                    <a:pt x="965" y="38"/>
                    <a:pt x="965" y="38"/>
                  </a:cubicBezTo>
                  <a:cubicBezTo>
                    <a:pt x="965" y="37"/>
                    <a:pt x="965" y="37"/>
                    <a:pt x="965" y="37"/>
                  </a:cubicBezTo>
                  <a:cubicBezTo>
                    <a:pt x="967" y="38"/>
                    <a:pt x="967" y="38"/>
                    <a:pt x="967" y="38"/>
                  </a:cubicBezTo>
                  <a:cubicBezTo>
                    <a:pt x="968" y="38"/>
                    <a:pt x="968" y="38"/>
                    <a:pt x="968" y="38"/>
                  </a:cubicBezTo>
                  <a:cubicBezTo>
                    <a:pt x="969" y="38"/>
                    <a:pt x="969" y="38"/>
                    <a:pt x="969" y="38"/>
                  </a:cubicBezTo>
                  <a:cubicBezTo>
                    <a:pt x="970" y="38"/>
                    <a:pt x="970" y="38"/>
                    <a:pt x="970" y="38"/>
                  </a:cubicBezTo>
                  <a:cubicBezTo>
                    <a:pt x="972" y="40"/>
                    <a:pt x="972" y="40"/>
                    <a:pt x="972" y="40"/>
                  </a:cubicBezTo>
                  <a:cubicBezTo>
                    <a:pt x="973" y="41"/>
                    <a:pt x="973" y="41"/>
                    <a:pt x="973" y="41"/>
                  </a:cubicBezTo>
                  <a:cubicBezTo>
                    <a:pt x="974" y="40"/>
                    <a:pt x="974" y="40"/>
                    <a:pt x="974" y="40"/>
                  </a:cubicBezTo>
                  <a:cubicBezTo>
                    <a:pt x="974" y="39"/>
                    <a:pt x="974" y="39"/>
                    <a:pt x="974" y="39"/>
                  </a:cubicBezTo>
                  <a:cubicBezTo>
                    <a:pt x="973" y="39"/>
                    <a:pt x="973" y="39"/>
                    <a:pt x="973" y="39"/>
                  </a:cubicBezTo>
                  <a:cubicBezTo>
                    <a:pt x="974" y="37"/>
                    <a:pt x="974" y="37"/>
                    <a:pt x="974" y="37"/>
                  </a:cubicBezTo>
                  <a:cubicBezTo>
                    <a:pt x="975" y="37"/>
                    <a:pt x="975" y="37"/>
                    <a:pt x="975" y="37"/>
                  </a:cubicBezTo>
                  <a:cubicBezTo>
                    <a:pt x="976" y="37"/>
                    <a:pt x="976" y="37"/>
                    <a:pt x="976" y="37"/>
                  </a:cubicBezTo>
                  <a:cubicBezTo>
                    <a:pt x="977" y="37"/>
                    <a:pt x="977" y="37"/>
                    <a:pt x="977" y="37"/>
                  </a:cubicBezTo>
                  <a:cubicBezTo>
                    <a:pt x="978" y="36"/>
                    <a:pt x="978" y="36"/>
                    <a:pt x="978" y="36"/>
                  </a:cubicBezTo>
                  <a:cubicBezTo>
                    <a:pt x="977" y="35"/>
                    <a:pt x="977" y="35"/>
                    <a:pt x="977" y="35"/>
                  </a:cubicBezTo>
                  <a:cubicBezTo>
                    <a:pt x="977" y="33"/>
                    <a:pt x="977" y="33"/>
                    <a:pt x="977" y="33"/>
                  </a:cubicBezTo>
                  <a:cubicBezTo>
                    <a:pt x="978" y="32"/>
                    <a:pt x="978" y="32"/>
                    <a:pt x="978" y="32"/>
                  </a:cubicBezTo>
                  <a:cubicBezTo>
                    <a:pt x="979" y="32"/>
                    <a:pt x="979" y="32"/>
                    <a:pt x="979" y="32"/>
                  </a:cubicBezTo>
                  <a:cubicBezTo>
                    <a:pt x="979" y="31"/>
                    <a:pt x="979" y="31"/>
                    <a:pt x="979" y="31"/>
                  </a:cubicBezTo>
                  <a:cubicBezTo>
                    <a:pt x="977" y="30"/>
                    <a:pt x="977" y="30"/>
                    <a:pt x="977" y="30"/>
                  </a:cubicBezTo>
                  <a:cubicBezTo>
                    <a:pt x="977" y="29"/>
                    <a:pt x="977" y="29"/>
                    <a:pt x="977" y="29"/>
                  </a:cubicBezTo>
                  <a:cubicBezTo>
                    <a:pt x="977" y="28"/>
                    <a:pt x="977" y="28"/>
                    <a:pt x="977" y="28"/>
                  </a:cubicBezTo>
                  <a:cubicBezTo>
                    <a:pt x="977" y="27"/>
                    <a:pt x="977" y="27"/>
                    <a:pt x="977" y="27"/>
                  </a:cubicBezTo>
                  <a:cubicBezTo>
                    <a:pt x="978" y="27"/>
                    <a:pt x="978" y="27"/>
                    <a:pt x="978" y="27"/>
                  </a:cubicBezTo>
                  <a:cubicBezTo>
                    <a:pt x="979" y="28"/>
                    <a:pt x="979" y="28"/>
                    <a:pt x="979" y="28"/>
                  </a:cubicBezTo>
                  <a:cubicBezTo>
                    <a:pt x="979" y="29"/>
                    <a:pt x="979" y="29"/>
                    <a:pt x="979" y="29"/>
                  </a:cubicBezTo>
                  <a:cubicBezTo>
                    <a:pt x="980" y="29"/>
                    <a:pt x="980" y="29"/>
                    <a:pt x="980" y="29"/>
                  </a:cubicBezTo>
                  <a:cubicBezTo>
                    <a:pt x="981" y="27"/>
                    <a:pt x="981" y="27"/>
                    <a:pt x="981" y="27"/>
                  </a:cubicBezTo>
                  <a:cubicBezTo>
                    <a:pt x="982" y="27"/>
                    <a:pt x="982" y="27"/>
                    <a:pt x="982" y="27"/>
                  </a:cubicBezTo>
                  <a:cubicBezTo>
                    <a:pt x="983" y="26"/>
                    <a:pt x="983" y="26"/>
                    <a:pt x="983" y="26"/>
                  </a:cubicBezTo>
                  <a:cubicBezTo>
                    <a:pt x="983" y="25"/>
                    <a:pt x="983" y="25"/>
                    <a:pt x="983" y="25"/>
                  </a:cubicBezTo>
                  <a:cubicBezTo>
                    <a:pt x="984" y="24"/>
                    <a:pt x="984" y="24"/>
                    <a:pt x="984" y="24"/>
                  </a:cubicBezTo>
                  <a:cubicBezTo>
                    <a:pt x="986" y="24"/>
                    <a:pt x="986" y="24"/>
                    <a:pt x="986" y="24"/>
                  </a:cubicBezTo>
                  <a:cubicBezTo>
                    <a:pt x="985" y="25"/>
                    <a:pt x="985" y="25"/>
                    <a:pt x="985" y="25"/>
                  </a:cubicBezTo>
                  <a:cubicBezTo>
                    <a:pt x="984" y="26"/>
                    <a:pt x="984" y="26"/>
                    <a:pt x="984" y="26"/>
                  </a:cubicBezTo>
                  <a:cubicBezTo>
                    <a:pt x="985" y="26"/>
                    <a:pt x="985" y="26"/>
                    <a:pt x="985" y="26"/>
                  </a:cubicBezTo>
                  <a:cubicBezTo>
                    <a:pt x="986" y="26"/>
                    <a:pt x="986" y="26"/>
                    <a:pt x="986" y="26"/>
                  </a:cubicBezTo>
                  <a:cubicBezTo>
                    <a:pt x="987" y="26"/>
                    <a:pt x="987" y="26"/>
                    <a:pt x="987" y="26"/>
                  </a:cubicBezTo>
                  <a:cubicBezTo>
                    <a:pt x="987" y="27"/>
                    <a:pt x="987" y="27"/>
                    <a:pt x="987" y="27"/>
                  </a:cubicBezTo>
                  <a:cubicBezTo>
                    <a:pt x="988" y="28"/>
                    <a:pt x="988" y="28"/>
                    <a:pt x="988" y="28"/>
                  </a:cubicBezTo>
                  <a:cubicBezTo>
                    <a:pt x="987" y="29"/>
                    <a:pt x="987" y="29"/>
                    <a:pt x="987" y="29"/>
                  </a:cubicBezTo>
                  <a:cubicBezTo>
                    <a:pt x="988" y="30"/>
                    <a:pt x="988" y="30"/>
                    <a:pt x="988" y="30"/>
                  </a:cubicBezTo>
                  <a:cubicBezTo>
                    <a:pt x="988" y="29"/>
                    <a:pt x="988" y="29"/>
                    <a:pt x="988" y="29"/>
                  </a:cubicBezTo>
                  <a:cubicBezTo>
                    <a:pt x="989" y="28"/>
                    <a:pt x="989" y="28"/>
                    <a:pt x="989" y="28"/>
                  </a:cubicBezTo>
                  <a:cubicBezTo>
                    <a:pt x="991" y="28"/>
                    <a:pt x="991" y="28"/>
                    <a:pt x="991" y="28"/>
                  </a:cubicBezTo>
                  <a:cubicBezTo>
                    <a:pt x="991" y="29"/>
                    <a:pt x="991" y="29"/>
                    <a:pt x="991" y="29"/>
                  </a:cubicBezTo>
                  <a:cubicBezTo>
                    <a:pt x="991" y="30"/>
                    <a:pt x="991" y="30"/>
                    <a:pt x="991" y="30"/>
                  </a:cubicBezTo>
                  <a:cubicBezTo>
                    <a:pt x="992" y="32"/>
                    <a:pt x="992" y="32"/>
                    <a:pt x="992" y="32"/>
                  </a:cubicBezTo>
                  <a:cubicBezTo>
                    <a:pt x="993" y="33"/>
                    <a:pt x="993" y="33"/>
                    <a:pt x="993" y="33"/>
                  </a:cubicBezTo>
                  <a:cubicBezTo>
                    <a:pt x="993" y="34"/>
                    <a:pt x="993" y="34"/>
                    <a:pt x="993" y="34"/>
                  </a:cubicBezTo>
                  <a:cubicBezTo>
                    <a:pt x="994" y="33"/>
                    <a:pt x="994" y="33"/>
                    <a:pt x="994" y="33"/>
                  </a:cubicBezTo>
                  <a:cubicBezTo>
                    <a:pt x="993" y="32"/>
                    <a:pt x="993" y="32"/>
                    <a:pt x="993" y="32"/>
                  </a:cubicBezTo>
                  <a:cubicBezTo>
                    <a:pt x="993" y="31"/>
                    <a:pt x="993" y="31"/>
                    <a:pt x="993" y="31"/>
                  </a:cubicBezTo>
                  <a:cubicBezTo>
                    <a:pt x="993" y="30"/>
                    <a:pt x="993" y="30"/>
                    <a:pt x="993" y="30"/>
                  </a:cubicBezTo>
                  <a:cubicBezTo>
                    <a:pt x="992" y="29"/>
                    <a:pt x="992" y="29"/>
                    <a:pt x="992" y="29"/>
                  </a:cubicBezTo>
                  <a:cubicBezTo>
                    <a:pt x="993" y="29"/>
                    <a:pt x="993" y="29"/>
                    <a:pt x="993" y="29"/>
                  </a:cubicBezTo>
                  <a:cubicBezTo>
                    <a:pt x="995" y="31"/>
                    <a:pt x="995" y="31"/>
                    <a:pt x="995" y="31"/>
                  </a:cubicBezTo>
                  <a:cubicBezTo>
                    <a:pt x="996" y="33"/>
                    <a:pt x="996" y="33"/>
                    <a:pt x="996" y="33"/>
                  </a:cubicBezTo>
                  <a:cubicBezTo>
                    <a:pt x="998" y="34"/>
                    <a:pt x="998" y="34"/>
                    <a:pt x="998" y="34"/>
                  </a:cubicBezTo>
                  <a:cubicBezTo>
                    <a:pt x="999" y="34"/>
                    <a:pt x="999" y="34"/>
                    <a:pt x="999" y="34"/>
                  </a:cubicBezTo>
                  <a:cubicBezTo>
                    <a:pt x="999" y="33"/>
                    <a:pt x="999" y="33"/>
                    <a:pt x="999" y="33"/>
                  </a:cubicBezTo>
                  <a:cubicBezTo>
                    <a:pt x="997" y="32"/>
                    <a:pt x="997" y="32"/>
                    <a:pt x="997" y="32"/>
                  </a:cubicBezTo>
                  <a:cubicBezTo>
                    <a:pt x="996" y="30"/>
                    <a:pt x="996" y="30"/>
                    <a:pt x="996" y="30"/>
                  </a:cubicBezTo>
                  <a:cubicBezTo>
                    <a:pt x="996" y="29"/>
                    <a:pt x="996" y="29"/>
                    <a:pt x="996" y="29"/>
                  </a:cubicBezTo>
                  <a:cubicBezTo>
                    <a:pt x="996" y="27"/>
                    <a:pt x="996" y="27"/>
                    <a:pt x="996" y="27"/>
                  </a:cubicBezTo>
                  <a:cubicBezTo>
                    <a:pt x="998" y="27"/>
                    <a:pt x="998" y="27"/>
                    <a:pt x="998" y="27"/>
                  </a:cubicBezTo>
                  <a:cubicBezTo>
                    <a:pt x="999" y="27"/>
                    <a:pt x="999" y="27"/>
                    <a:pt x="999" y="27"/>
                  </a:cubicBezTo>
                  <a:cubicBezTo>
                    <a:pt x="1000" y="28"/>
                    <a:pt x="1000" y="28"/>
                    <a:pt x="1000" y="28"/>
                  </a:cubicBezTo>
                  <a:cubicBezTo>
                    <a:pt x="1002" y="28"/>
                    <a:pt x="1002" y="28"/>
                    <a:pt x="1002" y="28"/>
                  </a:cubicBezTo>
                  <a:cubicBezTo>
                    <a:pt x="1002" y="27"/>
                    <a:pt x="1002" y="27"/>
                    <a:pt x="1002" y="27"/>
                  </a:cubicBezTo>
                  <a:cubicBezTo>
                    <a:pt x="1001" y="27"/>
                    <a:pt x="1001" y="27"/>
                    <a:pt x="1001" y="27"/>
                  </a:cubicBezTo>
                  <a:cubicBezTo>
                    <a:pt x="1001" y="26"/>
                    <a:pt x="1001" y="26"/>
                    <a:pt x="1001" y="26"/>
                  </a:cubicBezTo>
                  <a:cubicBezTo>
                    <a:pt x="1002" y="25"/>
                    <a:pt x="1002" y="25"/>
                    <a:pt x="1002" y="25"/>
                  </a:cubicBezTo>
                  <a:cubicBezTo>
                    <a:pt x="1003" y="24"/>
                    <a:pt x="1003" y="24"/>
                    <a:pt x="1003" y="24"/>
                  </a:cubicBezTo>
                  <a:cubicBezTo>
                    <a:pt x="1002" y="23"/>
                    <a:pt x="1002" y="23"/>
                    <a:pt x="1002" y="23"/>
                  </a:cubicBezTo>
                  <a:cubicBezTo>
                    <a:pt x="1002" y="22"/>
                    <a:pt x="1002" y="22"/>
                    <a:pt x="1002" y="22"/>
                  </a:cubicBezTo>
                  <a:cubicBezTo>
                    <a:pt x="1002" y="21"/>
                    <a:pt x="1002" y="21"/>
                    <a:pt x="1002" y="21"/>
                  </a:cubicBezTo>
                  <a:cubicBezTo>
                    <a:pt x="1003" y="21"/>
                    <a:pt x="1003" y="21"/>
                    <a:pt x="1003" y="21"/>
                  </a:cubicBezTo>
                  <a:cubicBezTo>
                    <a:pt x="1004" y="21"/>
                    <a:pt x="1004" y="21"/>
                    <a:pt x="1004" y="21"/>
                  </a:cubicBezTo>
                  <a:cubicBezTo>
                    <a:pt x="1005" y="20"/>
                    <a:pt x="1005" y="20"/>
                    <a:pt x="1005" y="20"/>
                  </a:cubicBezTo>
                  <a:cubicBezTo>
                    <a:pt x="1005" y="19"/>
                    <a:pt x="1005" y="19"/>
                    <a:pt x="1005" y="19"/>
                  </a:cubicBezTo>
                  <a:cubicBezTo>
                    <a:pt x="1006" y="19"/>
                    <a:pt x="1006" y="19"/>
                    <a:pt x="1006" y="19"/>
                  </a:cubicBezTo>
                  <a:cubicBezTo>
                    <a:pt x="1006" y="20"/>
                    <a:pt x="1006" y="20"/>
                    <a:pt x="1006" y="20"/>
                  </a:cubicBezTo>
                  <a:cubicBezTo>
                    <a:pt x="1007" y="20"/>
                    <a:pt x="1007" y="20"/>
                    <a:pt x="1007" y="20"/>
                  </a:cubicBezTo>
                  <a:cubicBezTo>
                    <a:pt x="1007" y="21"/>
                    <a:pt x="1007" y="21"/>
                    <a:pt x="1007" y="21"/>
                  </a:cubicBezTo>
                  <a:cubicBezTo>
                    <a:pt x="1008" y="22"/>
                    <a:pt x="1008" y="22"/>
                    <a:pt x="1008" y="22"/>
                  </a:cubicBezTo>
                  <a:cubicBezTo>
                    <a:pt x="1008" y="23"/>
                    <a:pt x="1008" y="23"/>
                    <a:pt x="1008" y="23"/>
                  </a:cubicBezTo>
                  <a:cubicBezTo>
                    <a:pt x="1009" y="22"/>
                    <a:pt x="1009" y="22"/>
                    <a:pt x="1009" y="22"/>
                  </a:cubicBezTo>
                  <a:cubicBezTo>
                    <a:pt x="1009" y="21"/>
                    <a:pt x="1009" y="21"/>
                    <a:pt x="1009" y="21"/>
                  </a:cubicBezTo>
                  <a:cubicBezTo>
                    <a:pt x="1009" y="20"/>
                    <a:pt x="1009" y="20"/>
                    <a:pt x="1009" y="20"/>
                  </a:cubicBezTo>
                  <a:cubicBezTo>
                    <a:pt x="1009" y="19"/>
                    <a:pt x="1009" y="19"/>
                    <a:pt x="1009" y="19"/>
                  </a:cubicBezTo>
                  <a:cubicBezTo>
                    <a:pt x="1010" y="19"/>
                    <a:pt x="1010" y="19"/>
                    <a:pt x="1010" y="19"/>
                  </a:cubicBezTo>
                  <a:cubicBezTo>
                    <a:pt x="1011" y="19"/>
                    <a:pt x="1011" y="19"/>
                    <a:pt x="1011" y="19"/>
                  </a:cubicBezTo>
                  <a:cubicBezTo>
                    <a:pt x="1013" y="19"/>
                    <a:pt x="1013" y="19"/>
                    <a:pt x="1013" y="19"/>
                  </a:cubicBezTo>
                  <a:cubicBezTo>
                    <a:pt x="1014" y="19"/>
                    <a:pt x="1014" y="19"/>
                    <a:pt x="1014" y="19"/>
                  </a:cubicBezTo>
                  <a:cubicBezTo>
                    <a:pt x="1014" y="20"/>
                    <a:pt x="1014" y="20"/>
                    <a:pt x="1014" y="20"/>
                  </a:cubicBezTo>
                  <a:cubicBezTo>
                    <a:pt x="1015" y="20"/>
                    <a:pt x="1015" y="20"/>
                    <a:pt x="1015" y="20"/>
                  </a:cubicBezTo>
                  <a:cubicBezTo>
                    <a:pt x="1016" y="19"/>
                    <a:pt x="1016" y="19"/>
                    <a:pt x="1016" y="19"/>
                  </a:cubicBezTo>
                  <a:cubicBezTo>
                    <a:pt x="1017" y="20"/>
                    <a:pt x="1017" y="20"/>
                    <a:pt x="1017" y="20"/>
                  </a:cubicBezTo>
                  <a:cubicBezTo>
                    <a:pt x="1019" y="20"/>
                    <a:pt x="1019" y="20"/>
                    <a:pt x="1019" y="20"/>
                  </a:cubicBezTo>
                  <a:cubicBezTo>
                    <a:pt x="1020" y="20"/>
                    <a:pt x="1020" y="20"/>
                    <a:pt x="1020" y="20"/>
                  </a:cubicBezTo>
                  <a:cubicBezTo>
                    <a:pt x="1021" y="20"/>
                    <a:pt x="1021" y="20"/>
                    <a:pt x="1021" y="20"/>
                  </a:cubicBezTo>
                  <a:cubicBezTo>
                    <a:pt x="1022" y="20"/>
                    <a:pt x="1022" y="20"/>
                    <a:pt x="1022" y="20"/>
                  </a:cubicBezTo>
                  <a:cubicBezTo>
                    <a:pt x="1022" y="21"/>
                    <a:pt x="1022" y="21"/>
                    <a:pt x="1022" y="21"/>
                  </a:cubicBezTo>
                  <a:cubicBezTo>
                    <a:pt x="1024" y="22"/>
                    <a:pt x="1024" y="22"/>
                    <a:pt x="1024" y="22"/>
                  </a:cubicBezTo>
                  <a:cubicBezTo>
                    <a:pt x="1025" y="22"/>
                    <a:pt x="1025" y="22"/>
                    <a:pt x="1025" y="22"/>
                  </a:cubicBezTo>
                  <a:cubicBezTo>
                    <a:pt x="1027" y="23"/>
                    <a:pt x="1027" y="23"/>
                    <a:pt x="1027" y="23"/>
                  </a:cubicBezTo>
                  <a:cubicBezTo>
                    <a:pt x="1028" y="23"/>
                    <a:pt x="1028" y="23"/>
                    <a:pt x="1028" y="23"/>
                  </a:cubicBezTo>
                  <a:cubicBezTo>
                    <a:pt x="1029" y="24"/>
                    <a:pt x="1029" y="24"/>
                    <a:pt x="1029" y="24"/>
                  </a:cubicBezTo>
                  <a:cubicBezTo>
                    <a:pt x="1032" y="24"/>
                    <a:pt x="1032" y="24"/>
                    <a:pt x="1032" y="24"/>
                  </a:cubicBezTo>
                  <a:cubicBezTo>
                    <a:pt x="1033" y="25"/>
                    <a:pt x="1033" y="25"/>
                    <a:pt x="1033" y="25"/>
                  </a:cubicBezTo>
                  <a:cubicBezTo>
                    <a:pt x="1034" y="24"/>
                    <a:pt x="1034" y="24"/>
                    <a:pt x="1034" y="24"/>
                  </a:cubicBezTo>
                  <a:cubicBezTo>
                    <a:pt x="1034" y="25"/>
                    <a:pt x="1034" y="25"/>
                    <a:pt x="1034" y="25"/>
                  </a:cubicBezTo>
                  <a:cubicBezTo>
                    <a:pt x="1035" y="25"/>
                    <a:pt x="1035" y="25"/>
                    <a:pt x="1035" y="25"/>
                  </a:cubicBezTo>
                  <a:cubicBezTo>
                    <a:pt x="1036" y="25"/>
                    <a:pt x="1036" y="25"/>
                    <a:pt x="1036" y="25"/>
                  </a:cubicBezTo>
                  <a:cubicBezTo>
                    <a:pt x="1037" y="25"/>
                    <a:pt x="1037" y="25"/>
                    <a:pt x="1037" y="25"/>
                  </a:cubicBezTo>
                  <a:cubicBezTo>
                    <a:pt x="1038" y="26"/>
                    <a:pt x="1038" y="26"/>
                    <a:pt x="1038" y="26"/>
                  </a:cubicBezTo>
                  <a:cubicBezTo>
                    <a:pt x="1040" y="27"/>
                    <a:pt x="1040" y="27"/>
                    <a:pt x="1040" y="27"/>
                  </a:cubicBezTo>
                  <a:cubicBezTo>
                    <a:pt x="1041" y="28"/>
                    <a:pt x="1041" y="28"/>
                    <a:pt x="1041" y="28"/>
                  </a:cubicBezTo>
                  <a:cubicBezTo>
                    <a:pt x="1042" y="29"/>
                    <a:pt x="1042" y="29"/>
                    <a:pt x="1042" y="29"/>
                  </a:cubicBezTo>
                  <a:cubicBezTo>
                    <a:pt x="1043" y="29"/>
                    <a:pt x="1043" y="29"/>
                    <a:pt x="1043" y="29"/>
                  </a:cubicBezTo>
                  <a:cubicBezTo>
                    <a:pt x="1045" y="30"/>
                    <a:pt x="1045" y="30"/>
                    <a:pt x="1045" y="30"/>
                  </a:cubicBezTo>
                  <a:cubicBezTo>
                    <a:pt x="1044" y="31"/>
                    <a:pt x="1044" y="31"/>
                    <a:pt x="1044" y="31"/>
                  </a:cubicBezTo>
                  <a:cubicBezTo>
                    <a:pt x="1044" y="32"/>
                    <a:pt x="1044" y="32"/>
                    <a:pt x="1044" y="32"/>
                  </a:cubicBezTo>
                  <a:cubicBezTo>
                    <a:pt x="1043" y="32"/>
                    <a:pt x="1043" y="32"/>
                    <a:pt x="1043" y="32"/>
                  </a:cubicBezTo>
                  <a:cubicBezTo>
                    <a:pt x="1042" y="32"/>
                    <a:pt x="1042" y="32"/>
                    <a:pt x="1042" y="32"/>
                  </a:cubicBezTo>
                  <a:cubicBezTo>
                    <a:pt x="1041" y="32"/>
                    <a:pt x="1041" y="32"/>
                    <a:pt x="1041" y="32"/>
                  </a:cubicBezTo>
                  <a:cubicBezTo>
                    <a:pt x="1040" y="33"/>
                    <a:pt x="1040" y="33"/>
                    <a:pt x="1040" y="33"/>
                  </a:cubicBezTo>
                  <a:cubicBezTo>
                    <a:pt x="1039" y="33"/>
                    <a:pt x="1039" y="33"/>
                    <a:pt x="1039" y="33"/>
                  </a:cubicBezTo>
                  <a:cubicBezTo>
                    <a:pt x="1038" y="33"/>
                    <a:pt x="1038" y="33"/>
                    <a:pt x="1038" y="33"/>
                  </a:cubicBezTo>
                  <a:cubicBezTo>
                    <a:pt x="1036" y="33"/>
                    <a:pt x="1036" y="33"/>
                    <a:pt x="1036" y="33"/>
                  </a:cubicBezTo>
                  <a:cubicBezTo>
                    <a:pt x="1034" y="32"/>
                    <a:pt x="1034" y="32"/>
                    <a:pt x="1034" y="32"/>
                  </a:cubicBezTo>
                  <a:cubicBezTo>
                    <a:pt x="1033" y="32"/>
                    <a:pt x="1033" y="32"/>
                    <a:pt x="1033" y="32"/>
                  </a:cubicBezTo>
                  <a:cubicBezTo>
                    <a:pt x="1032" y="32"/>
                    <a:pt x="1032" y="32"/>
                    <a:pt x="1032" y="32"/>
                  </a:cubicBezTo>
                  <a:cubicBezTo>
                    <a:pt x="1031" y="31"/>
                    <a:pt x="1031" y="31"/>
                    <a:pt x="1031" y="31"/>
                  </a:cubicBezTo>
                  <a:cubicBezTo>
                    <a:pt x="1029" y="31"/>
                    <a:pt x="1029" y="31"/>
                    <a:pt x="1029" y="31"/>
                  </a:cubicBezTo>
                  <a:cubicBezTo>
                    <a:pt x="1029" y="32"/>
                    <a:pt x="1029" y="32"/>
                    <a:pt x="1029" y="32"/>
                  </a:cubicBezTo>
                  <a:cubicBezTo>
                    <a:pt x="1028" y="32"/>
                    <a:pt x="1028" y="32"/>
                    <a:pt x="1028" y="32"/>
                  </a:cubicBezTo>
                  <a:cubicBezTo>
                    <a:pt x="1028" y="31"/>
                    <a:pt x="1028" y="31"/>
                    <a:pt x="1028" y="31"/>
                  </a:cubicBezTo>
                  <a:cubicBezTo>
                    <a:pt x="1026" y="31"/>
                    <a:pt x="1026" y="31"/>
                    <a:pt x="1026" y="31"/>
                  </a:cubicBezTo>
                  <a:cubicBezTo>
                    <a:pt x="1024" y="32"/>
                    <a:pt x="1024" y="32"/>
                    <a:pt x="1024" y="32"/>
                  </a:cubicBezTo>
                  <a:cubicBezTo>
                    <a:pt x="1024" y="33"/>
                    <a:pt x="1024" y="33"/>
                    <a:pt x="1024" y="33"/>
                  </a:cubicBezTo>
                  <a:cubicBezTo>
                    <a:pt x="1023" y="32"/>
                    <a:pt x="1023" y="32"/>
                    <a:pt x="1023" y="32"/>
                  </a:cubicBezTo>
                  <a:cubicBezTo>
                    <a:pt x="1022" y="32"/>
                    <a:pt x="1022" y="32"/>
                    <a:pt x="1022" y="32"/>
                  </a:cubicBezTo>
                  <a:cubicBezTo>
                    <a:pt x="1020" y="33"/>
                    <a:pt x="1020" y="33"/>
                    <a:pt x="1020" y="33"/>
                  </a:cubicBezTo>
                  <a:cubicBezTo>
                    <a:pt x="1018" y="33"/>
                    <a:pt x="1018" y="33"/>
                    <a:pt x="1018" y="33"/>
                  </a:cubicBezTo>
                  <a:cubicBezTo>
                    <a:pt x="1018" y="32"/>
                    <a:pt x="1018" y="32"/>
                    <a:pt x="1018" y="32"/>
                  </a:cubicBezTo>
                  <a:cubicBezTo>
                    <a:pt x="1018" y="31"/>
                    <a:pt x="1018" y="31"/>
                    <a:pt x="1018" y="31"/>
                  </a:cubicBezTo>
                  <a:cubicBezTo>
                    <a:pt x="1018" y="30"/>
                    <a:pt x="1018" y="30"/>
                    <a:pt x="1018" y="30"/>
                  </a:cubicBezTo>
                  <a:cubicBezTo>
                    <a:pt x="1019" y="30"/>
                    <a:pt x="1019" y="30"/>
                    <a:pt x="1019" y="30"/>
                  </a:cubicBezTo>
                  <a:cubicBezTo>
                    <a:pt x="1019" y="29"/>
                    <a:pt x="1019" y="29"/>
                    <a:pt x="1019" y="29"/>
                  </a:cubicBezTo>
                  <a:cubicBezTo>
                    <a:pt x="1018" y="29"/>
                    <a:pt x="1018" y="29"/>
                    <a:pt x="1018" y="29"/>
                  </a:cubicBezTo>
                  <a:cubicBezTo>
                    <a:pt x="1017" y="29"/>
                    <a:pt x="1017" y="29"/>
                    <a:pt x="1017" y="29"/>
                  </a:cubicBezTo>
                  <a:cubicBezTo>
                    <a:pt x="1016" y="30"/>
                    <a:pt x="1016" y="30"/>
                    <a:pt x="1016" y="30"/>
                  </a:cubicBezTo>
                  <a:cubicBezTo>
                    <a:pt x="1016" y="31"/>
                    <a:pt x="1016" y="31"/>
                    <a:pt x="1016" y="31"/>
                  </a:cubicBezTo>
                  <a:cubicBezTo>
                    <a:pt x="1017" y="32"/>
                    <a:pt x="1017" y="32"/>
                    <a:pt x="1017" y="32"/>
                  </a:cubicBezTo>
                  <a:cubicBezTo>
                    <a:pt x="1017" y="33"/>
                    <a:pt x="1017" y="33"/>
                    <a:pt x="1017" y="33"/>
                  </a:cubicBezTo>
                  <a:cubicBezTo>
                    <a:pt x="1016" y="34"/>
                    <a:pt x="1016" y="34"/>
                    <a:pt x="1016" y="34"/>
                  </a:cubicBezTo>
                  <a:cubicBezTo>
                    <a:pt x="1015" y="34"/>
                    <a:pt x="1015" y="34"/>
                    <a:pt x="1015" y="34"/>
                  </a:cubicBezTo>
                  <a:cubicBezTo>
                    <a:pt x="1013" y="34"/>
                    <a:pt x="1013" y="34"/>
                    <a:pt x="1013" y="34"/>
                  </a:cubicBezTo>
                  <a:cubicBezTo>
                    <a:pt x="1012" y="34"/>
                    <a:pt x="1012" y="34"/>
                    <a:pt x="1012" y="34"/>
                  </a:cubicBezTo>
                  <a:cubicBezTo>
                    <a:pt x="1010" y="34"/>
                    <a:pt x="1010" y="34"/>
                    <a:pt x="1010" y="34"/>
                  </a:cubicBezTo>
                  <a:cubicBezTo>
                    <a:pt x="1009" y="34"/>
                    <a:pt x="1009" y="34"/>
                    <a:pt x="1009" y="34"/>
                  </a:cubicBezTo>
                  <a:cubicBezTo>
                    <a:pt x="1007" y="34"/>
                    <a:pt x="1007" y="34"/>
                    <a:pt x="1007" y="34"/>
                  </a:cubicBezTo>
                  <a:cubicBezTo>
                    <a:pt x="1005" y="36"/>
                    <a:pt x="1005" y="36"/>
                    <a:pt x="1005" y="36"/>
                  </a:cubicBezTo>
                  <a:cubicBezTo>
                    <a:pt x="1005" y="37"/>
                    <a:pt x="1005" y="37"/>
                    <a:pt x="1005" y="37"/>
                  </a:cubicBezTo>
                  <a:cubicBezTo>
                    <a:pt x="1005" y="38"/>
                    <a:pt x="1005" y="38"/>
                    <a:pt x="1005" y="38"/>
                  </a:cubicBezTo>
                  <a:cubicBezTo>
                    <a:pt x="1004" y="39"/>
                    <a:pt x="1004" y="39"/>
                    <a:pt x="1004" y="39"/>
                  </a:cubicBezTo>
                  <a:cubicBezTo>
                    <a:pt x="1004" y="40"/>
                    <a:pt x="1004" y="40"/>
                    <a:pt x="1004" y="40"/>
                  </a:cubicBezTo>
                  <a:cubicBezTo>
                    <a:pt x="1004" y="41"/>
                    <a:pt x="1004" y="41"/>
                    <a:pt x="1004" y="41"/>
                  </a:cubicBezTo>
                  <a:cubicBezTo>
                    <a:pt x="1005" y="40"/>
                    <a:pt x="1005" y="40"/>
                    <a:pt x="1005" y="40"/>
                  </a:cubicBezTo>
                  <a:cubicBezTo>
                    <a:pt x="1005" y="39"/>
                    <a:pt x="1005" y="39"/>
                    <a:pt x="1005" y="39"/>
                  </a:cubicBezTo>
                  <a:cubicBezTo>
                    <a:pt x="1006" y="38"/>
                    <a:pt x="1006" y="38"/>
                    <a:pt x="1006" y="38"/>
                  </a:cubicBezTo>
                  <a:cubicBezTo>
                    <a:pt x="1006" y="37"/>
                    <a:pt x="1006" y="37"/>
                    <a:pt x="1006" y="37"/>
                  </a:cubicBezTo>
                  <a:cubicBezTo>
                    <a:pt x="1008" y="37"/>
                    <a:pt x="1008" y="37"/>
                    <a:pt x="1008" y="37"/>
                  </a:cubicBezTo>
                  <a:cubicBezTo>
                    <a:pt x="1009" y="38"/>
                    <a:pt x="1009" y="38"/>
                    <a:pt x="1009" y="38"/>
                  </a:cubicBezTo>
                  <a:cubicBezTo>
                    <a:pt x="1008" y="38"/>
                    <a:pt x="1008" y="38"/>
                    <a:pt x="1008" y="38"/>
                  </a:cubicBezTo>
                  <a:cubicBezTo>
                    <a:pt x="1008" y="39"/>
                    <a:pt x="1008" y="39"/>
                    <a:pt x="1008" y="39"/>
                  </a:cubicBezTo>
                  <a:cubicBezTo>
                    <a:pt x="1008" y="40"/>
                    <a:pt x="1008" y="40"/>
                    <a:pt x="1008" y="40"/>
                  </a:cubicBezTo>
                  <a:cubicBezTo>
                    <a:pt x="1009" y="39"/>
                    <a:pt x="1009" y="39"/>
                    <a:pt x="1009" y="39"/>
                  </a:cubicBezTo>
                  <a:cubicBezTo>
                    <a:pt x="1009" y="38"/>
                    <a:pt x="1009" y="38"/>
                    <a:pt x="1009" y="38"/>
                  </a:cubicBezTo>
                  <a:cubicBezTo>
                    <a:pt x="1009" y="37"/>
                    <a:pt x="1009" y="37"/>
                    <a:pt x="1009" y="37"/>
                  </a:cubicBezTo>
                  <a:cubicBezTo>
                    <a:pt x="1009" y="37"/>
                    <a:pt x="1009" y="37"/>
                    <a:pt x="1010" y="36"/>
                  </a:cubicBezTo>
                  <a:cubicBezTo>
                    <a:pt x="1010" y="36"/>
                    <a:pt x="1010" y="36"/>
                    <a:pt x="1012" y="35"/>
                  </a:cubicBezTo>
                  <a:cubicBezTo>
                    <a:pt x="1014" y="35"/>
                    <a:pt x="1014" y="35"/>
                    <a:pt x="1014" y="35"/>
                  </a:cubicBezTo>
                  <a:cubicBezTo>
                    <a:pt x="1015" y="35"/>
                    <a:pt x="1015" y="35"/>
                    <a:pt x="1015" y="35"/>
                  </a:cubicBezTo>
                  <a:cubicBezTo>
                    <a:pt x="1016" y="35"/>
                    <a:pt x="1016" y="35"/>
                    <a:pt x="1016" y="35"/>
                  </a:cubicBezTo>
                  <a:cubicBezTo>
                    <a:pt x="1017" y="36"/>
                    <a:pt x="1017" y="36"/>
                    <a:pt x="1017" y="36"/>
                  </a:cubicBezTo>
                  <a:cubicBezTo>
                    <a:pt x="1017" y="37"/>
                    <a:pt x="1017" y="37"/>
                    <a:pt x="1017" y="37"/>
                  </a:cubicBezTo>
                  <a:cubicBezTo>
                    <a:pt x="1018" y="38"/>
                    <a:pt x="1018" y="38"/>
                    <a:pt x="1018" y="38"/>
                  </a:cubicBezTo>
                  <a:cubicBezTo>
                    <a:pt x="1019" y="37"/>
                    <a:pt x="1019" y="37"/>
                    <a:pt x="1019" y="37"/>
                  </a:cubicBezTo>
                  <a:cubicBezTo>
                    <a:pt x="1018" y="36"/>
                    <a:pt x="1018" y="36"/>
                    <a:pt x="1018" y="36"/>
                  </a:cubicBezTo>
                  <a:cubicBezTo>
                    <a:pt x="1018" y="35"/>
                    <a:pt x="1018" y="35"/>
                    <a:pt x="1018" y="35"/>
                  </a:cubicBezTo>
                  <a:cubicBezTo>
                    <a:pt x="1020" y="35"/>
                    <a:pt x="1020" y="35"/>
                    <a:pt x="1020" y="35"/>
                  </a:cubicBezTo>
                  <a:cubicBezTo>
                    <a:pt x="1021" y="35"/>
                    <a:pt x="1021" y="35"/>
                    <a:pt x="1021" y="35"/>
                  </a:cubicBezTo>
                  <a:cubicBezTo>
                    <a:pt x="1022" y="35"/>
                    <a:pt x="1022" y="35"/>
                    <a:pt x="1022" y="35"/>
                  </a:cubicBezTo>
                  <a:cubicBezTo>
                    <a:pt x="1024" y="35"/>
                    <a:pt x="1024" y="35"/>
                    <a:pt x="1024" y="35"/>
                  </a:cubicBezTo>
                  <a:cubicBezTo>
                    <a:pt x="1026" y="34"/>
                    <a:pt x="1026" y="34"/>
                    <a:pt x="1026" y="34"/>
                  </a:cubicBezTo>
                  <a:cubicBezTo>
                    <a:pt x="1027" y="34"/>
                    <a:pt x="1027" y="34"/>
                    <a:pt x="1027" y="34"/>
                  </a:cubicBezTo>
                  <a:cubicBezTo>
                    <a:pt x="1029" y="34"/>
                    <a:pt x="1029" y="34"/>
                    <a:pt x="1029" y="34"/>
                  </a:cubicBezTo>
                  <a:cubicBezTo>
                    <a:pt x="1031" y="34"/>
                    <a:pt x="1031" y="34"/>
                    <a:pt x="1031" y="34"/>
                  </a:cubicBezTo>
                  <a:cubicBezTo>
                    <a:pt x="1032" y="35"/>
                    <a:pt x="1032" y="35"/>
                    <a:pt x="1032" y="35"/>
                  </a:cubicBezTo>
                  <a:cubicBezTo>
                    <a:pt x="1033" y="35"/>
                    <a:pt x="1033" y="35"/>
                    <a:pt x="1033" y="35"/>
                  </a:cubicBezTo>
                  <a:cubicBezTo>
                    <a:pt x="1034" y="35"/>
                    <a:pt x="1034" y="35"/>
                    <a:pt x="1034" y="35"/>
                  </a:cubicBezTo>
                  <a:cubicBezTo>
                    <a:pt x="1035" y="36"/>
                    <a:pt x="1035" y="36"/>
                    <a:pt x="1035" y="36"/>
                  </a:cubicBezTo>
                  <a:cubicBezTo>
                    <a:pt x="1036" y="36"/>
                    <a:pt x="1036" y="36"/>
                    <a:pt x="1036" y="36"/>
                  </a:cubicBezTo>
                  <a:cubicBezTo>
                    <a:pt x="1037" y="37"/>
                    <a:pt x="1037" y="37"/>
                    <a:pt x="1037" y="37"/>
                  </a:cubicBezTo>
                  <a:cubicBezTo>
                    <a:pt x="1038" y="36"/>
                    <a:pt x="1038" y="36"/>
                    <a:pt x="1038" y="36"/>
                  </a:cubicBezTo>
                  <a:cubicBezTo>
                    <a:pt x="1039" y="36"/>
                    <a:pt x="1039" y="36"/>
                    <a:pt x="1039" y="36"/>
                  </a:cubicBezTo>
                  <a:cubicBezTo>
                    <a:pt x="1039" y="37"/>
                    <a:pt x="1039" y="37"/>
                    <a:pt x="1039" y="37"/>
                  </a:cubicBezTo>
                  <a:cubicBezTo>
                    <a:pt x="1040" y="37"/>
                    <a:pt x="1040" y="37"/>
                    <a:pt x="1040" y="37"/>
                  </a:cubicBezTo>
                  <a:cubicBezTo>
                    <a:pt x="1041" y="36"/>
                    <a:pt x="1041" y="36"/>
                    <a:pt x="1041" y="36"/>
                  </a:cubicBezTo>
                  <a:cubicBezTo>
                    <a:pt x="1042" y="36"/>
                    <a:pt x="1042" y="36"/>
                    <a:pt x="1042" y="36"/>
                  </a:cubicBezTo>
                  <a:cubicBezTo>
                    <a:pt x="1043" y="36"/>
                    <a:pt x="1043" y="36"/>
                    <a:pt x="1043" y="36"/>
                  </a:cubicBezTo>
                  <a:cubicBezTo>
                    <a:pt x="1045" y="35"/>
                    <a:pt x="1045" y="35"/>
                    <a:pt x="1045" y="35"/>
                  </a:cubicBezTo>
                  <a:cubicBezTo>
                    <a:pt x="1046" y="34"/>
                    <a:pt x="1046" y="34"/>
                    <a:pt x="1046" y="34"/>
                  </a:cubicBezTo>
                  <a:cubicBezTo>
                    <a:pt x="1047" y="34"/>
                    <a:pt x="1047" y="34"/>
                    <a:pt x="1047" y="34"/>
                  </a:cubicBezTo>
                  <a:cubicBezTo>
                    <a:pt x="1048" y="35"/>
                    <a:pt x="1048" y="35"/>
                    <a:pt x="1048" y="35"/>
                  </a:cubicBezTo>
                  <a:cubicBezTo>
                    <a:pt x="1049" y="36"/>
                    <a:pt x="1049" y="36"/>
                    <a:pt x="1049" y="36"/>
                  </a:cubicBezTo>
                  <a:cubicBezTo>
                    <a:pt x="1049" y="37"/>
                    <a:pt x="1049" y="37"/>
                    <a:pt x="1049" y="37"/>
                  </a:cubicBezTo>
                  <a:cubicBezTo>
                    <a:pt x="1048" y="37"/>
                    <a:pt x="1048" y="37"/>
                    <a:pt x="1048" y="37"/>
                  </a:cubicBezTo>
                  <a:cubicBezTo>
                    <a:pt x="1048" y="38"/>
                    <a:pt x="1048" y="38"/>
                    <a:pt x="1048" y="38"/>
                  </a:cubicBezTo>
                  <a:cubicBezTo>
                    <a:pt x="1049" y="38"/>
                    <a:pt x="1049" y="38"/>
                    <a:pt x="1049" y="38"/>
                  </a:cubicBezTo>
                  <a:cubicBezTo>
                    <a:pt x="1049" y="39"/>
                    <a:pt x="1049" y="39"/>
                    <a:pt x="1049" y="39"/>
                  </a:cubicBezTo>
                  <a:cubicBezTo>
                    <a:pt x="1047" y="41"/>
                    <a:pt x="1047" y="41"/>
                    <a:pt x="1047" y="41"/>
                  </a:cubicBezTo>
                  <a:cubicBezTo>
                    <a:pt x="1045" y="41"/>
                    <a:pt x="1045" y="41"/>
                    <a:pt x="1045" y="41"/>
                  </a:cubicBezTo>
                  <a:cubicBezTo>
                    <a:pt x="1044" y="41"/>
                    <a:pt x="1044" y="41"/>
                    <a:pt x="1044" y="41"/>
                  </a:cubicBezTo>
                  <a:cubicBezTo>
                    <a:pt x="1043" y="41"/>
                    <a:pt x="1043" y="41"/>
                    <a:pt x="1043" y="41"/>
                  </a:cubicBezTo>
                  <a:cubicBezTo>
                    <a:pt x="1043" y="40"/>
                    <a:pt x="1043" y="40"/>
                    <a:pt x="1043" y="40"/>
                  </a:cubicBezTo>
                  <a:cubicBezTo>
                    <a:pt x="1042" y="40"/>
                    <a:pt x="1042" y="40"/>
                    <a:pt x="1042" y="40"/>
                  </a:cubicBezTo>
                  <a:cubicBezTo>
                    <a:pt x="1042" y="41"/>
                    <a:pt x="1042" y="41"/>
                    <a:pt x="1042" y="41"/>
                  </a:cubicBezTo>
                  <a:cubicBezTo>
                    <a:pt x="1043" y="42"/>
                    <a:pt x="1043" y="42"/>
                    <a:pt x="1043" y="42"/>
                  </a:cubicBezTo>
                  <a:cubicBezTo>
                    <a:pt x="1044" y="42"/>
                    <a:pt x="1044" y="42"/>
                    <a:pt x="1044" y="42"/>
                  </a:cubicBezTo>
                  <a:cubicBezTo>
                    <a:pt x="1043" y="43"/>
                    <a:pt x="1043" y="43"/>
                    <a:pt x="1043" y="43"/>
                  </a:cubicBezTo>
                  <a:cubicBezTo>
                    <a:pt x="1042" y="42"/>
                    <a:pt x="1042" y="42"/>
                    <a:pt x="1042" y="42"/>
                  </a:cubicBezTo>
                  <a:cubicBezTo>
                    <a:pt x="1041" y="42"/>
                    <a:pt x="1041" y="42"/>
                    <a:pt x="1041" y="42"/>
                  </a:cubicBezTo>
                  <a:cubicBezTo>
                    <a:pt x="1041" y="43"/>
                    <a:pt x="1041" y="43"/>
                    <a:pt x="1041" y="43"/>
                  </a:cubicBezTo>
                  <a:cubicBezTo>
                    <a:pt x="1042" y="43"/>
                    <a:pt x="1042" y="43"/>
                    <a:pt x="1042" y="43"/>
                  </a:cubicBezTo>
                  <a:cubicBezTo>
                    <a:pt x="1043" y="44"/>
                    <a:pt x="1043" y="44"/>
                    <a:pt x="1043" y="44"/>
                  </a:cubicBezTo>
                  <a:cubicBezTo>
                    <a:pt x="1045" y="44"/>
                    <a:pt x="1045" y="44"/>
                    <a:pt x="1045" y="44"/>
                  </a:cubicBezTo>
                  <a:cubicBezTo>
                    <a:pt x="1046" y="44"/>
                    <a:pt x="1046" y="44"/>
                    <a:pt x="1046" y="44"/>
                  </a:cubicBezTo>
                  <a:cubicBezTo>
                    <a:pt x="1048" y="43"/>
                    <a:pt x="1048" y="43"/>
                    <a:pt x="1048" y="43"/>
                  </a:cubicBezTo>
                  <a:cubicBezTo>
                    <a:pt x="1049" y="44"/>
                    <a:pt x="1049" y="44"/>
                    <a:pt x="1049" y="44"/>
                  </a:cubicBezTo>
                  <a:cubicBezTo>
                    <a:pt x="1049" y="43"/>
                    <a:pt x="1049" y="43"/>
                    <a:pt x="1049" y="43"/>
                  </a:cubicBezTo>
                  <a:cubicBezTo>
                    <a:pt x="1049" y="42"/>
                    <a:pt x="1049" y="42"/>
                    <a:pt x="1049" y="42"/>
                  </a:cubicBezTo>
                  <a:cubicBezTo>
                    <a:pt x="1050" y="42"/>
                    <a:pt x="1050" y="42"/>
                    <a:pt x="1050" y="42"/>
                  </a:cubicBezTo>
                  <a:cubicBezTo>
                    <a:pt x="1052" y="42"/>
                    <a:pt x="1052" y="42"/>
                    <a:pt x="1052" y="42"/>
                  </a:cubicBezTo>
                  <a:cubicBezTo>
                    <a:pt x="1053" y="43"/>
                    <a:pt x="1053" y="43"/>
                    <a:pt x="1053" y="43"/>
                  </a:cubicBezTo>
                  <a:cubicBezTo>
                    <a:pt x="1054" y="44"/>
                    <a:pt x="1054" y="44"/>
                    <a:pt x="1054" y="44"/>
                  </a:cubicBezTo>
                  <a:cubicBezTo>
                    <a:pt x="1055" y="43"/>
                    <a:pt x="1055" y="43"/>
                    <a:pt x="1055" y="43"/>
                  </a:cubicBezTo>
                  <a:cubicBezTo>
                    <a:pt x="1056" y="44"/>
                    <a:pt x="1056" y="44"/>
                    <a:pt x="1056" y="44"/>
                  </a:cubicBezTo>
                  <a:cubicBezTo>
                    <a:pt x="1056" y="45"/>
                    <a:pt x="1056" y="45"/>
                    <a:pt x="1056" y="45"/>
                  </a:cubicBezTo>
                  <a:cubicBezTo>
                    <a:pt x="1058" y="45"/>
                    <a:pt x="1058" y="45"/>
                    <a:pt x="1058" y="45"/>
                  </a:cubicBezTo>
                  <a:cubicBezTo>
                    <a:pt x="1059" y="46"/>
                    <a:pt x="1059" y="46"/>
                    <a:pt x="1059" y="46"/>
                  </a:cubicBezTo>
                  <a:cubicBezTo>
                    <a:pt x="1059" y="47"/>
                    <a:pt x="1059" y="47"/>
                    <a:pt x="1059" y="47"/>
                  </a:cubicBezTo>
                  <a:cubicBezTo>
                    <a:pt x="1060" y="48"/>
                    <a:pt x="1060" y="48"/>
                    <a:pt x="1060" y="48"/>
                  </a:cubicBezTo>
                  <a:cubicBezTo>
                    <a:pt x="1062" y="48"/>
                    <a:pt x="1062" y="48"/>
                    <a:pt x="1062" y="48"/>
                  </a:cubicBezTo>
                  <a:cubicBezTo>
                    <a:pt x="1063" y="49"/>
                    <a:pt x="1063" y="49"/>
                    <a:pt x="1063" y="49"/>
                  </a:cubicBezTo>
                  <a:cubicBezTo>
                    <a:pt x="1063" y="50"/>
                    <a:pt x="1063" y="50"/>
                    <a:pt x="1063" y="50"/>
                  </a:cubicBezTo>
                  <a:cubicBezTo>
                    <a:pt x="1063" y="51"/>
                    <a:pt x="1063" y="51"/>
                    <a:pt x="1063" y="51"/>
                  </a:cubicBezTo>
                  <a:cubicBezTo>
                    <a:pt x="1062" y="51"/>
                    <a:pt x="1062" y="51"/>
                    <a:pt x="1062" y="51"/>
                  </a:cubicBezTo>
                  <a:cubicBezTo>
                    <a:pt x="1062" y="52"/>
                    <a:pt x="1062" y="52"/>
                    <a:pt x="1062" y="52"/>
                  </a:cubicBezTo>
                  <a:cubicBezTo>
                    <a:pt x="1062" y="53"/>
                    <a:pt x="1062" y="53"/>
                    <a:pt x="1062" y="53"/>
                  </a:cubicBezTo>
                  <a:cubicBezTo>
                    <a:pt x="1060" y="54"/>
                    <a:pt x="1060" y="54"/>
                    <a:pt x="1060" y="54"/>
                  </a:cubicBezTo>
                  <a:cubicBezTo>
                    <a:pt x="1059" y="54"/>
                    <a:pt x="1059" y="54"/>
                    <a:pt x="1059" y="54"/>
                  </a:cubicBezTo>
                  <a:cubicBezTo>
                    <a:pt x="1059" y="55"/>
                    <a:pt x="1059" y="55"/>
                    <a:pt x="1059" y="55"/>
                  </a:cubicBezTo>
                  <a:cubicBezTo>
                    <a:pt x="1058" y="55"/>
                    <a:pt x="1058" y="55"/>
                    <a:pt x="1058" y="55"/>
                  </a:cubicBezTo>
                  <a:cubicBezTo>
                    <a:pt x="1057" y="56"/>
                    <a:pt x="1057" y="56"/>
                    <a:pt x="1057" y="56"/>
                  </a:cubicBezTo>
                  <a:cubicBezTo>
                    <a:pt x="1055" y="57"/>
                    <a:pt x="1055" y="57"/>
                    <a:pt x="1055" y="57"/>
                  </a:cubicBezTo>
                  <a:cubicBezTo>
                    <a:pt x="1053" y="57"/>
                    <a:pt x="1053" y="57"/>
                    <a:pt x="1053" y="57"/>
                  </a:cubicBezTo>
                  <a:cubicBezTo>
                    <a:pt x="1052" y="57"/>
                    <a:pt x="1052" y="57"/>
                    <a:pt x="1052" y="57"/>
                  </a:cubicBezTo>
                  <a:cubicBezTo>
                    <a:pt x="1051" y="57"/>
                    <a:pt x="1051" y="57"/>
                    <a:pt x="1051" y="57"/>
                  </a:cubicBezTo>
                  <a:cubicBezTo>
                    <a:pt x="1051" y="56"/>
                    <a:pt x="1051" y="56"/>
                    <a:pt x="1051" y="56"/>
                  </a:cubicBezTo>
                  <a:cubicBezTo>
                    <a:pt x="1050" y="56"/>
                    <a:pt x="1050" y="56"/>
                    <a:pt x="1050" y="56"/>
                  </a:cubicBezTo>
                  <a:cubicBezTo>
                    <a:pt x="1050" y="57"/>
                    <a:pt x="1050" y="57"/>
                    <a:pt x="1050" y="57"/>
                  </a:cubicBezTo>
                  <a:cubicBezTo>
                    <a:pt x="1051" y="57"/>
                    <a:pt x="1051" y="57"/>
                    <a:pt x="1051" y="57"/>
                  </a:cubicBezTo>
                  <a:cubicBezTo>
                    <a:pt x="1051" y="58"/>
                    <a:pt x="1051" y="58"/>
                    <a:pt x="1051" y="58"/>
                  </a:cubicBezTo>
                  <a:cubicBezTo>
                    <a:pt x="1050" y="58"/>
                    <a:pt x="1050" y="58"/>
                    <a:pt x="1050" y="58"/>
                  </a:cubicBezTo>
                  <a:cubicBezTo>
                    <a:pt x="1049" y="57"/>
                    <a:pt x="1049" y="57"/>
                    <a:pt x="1049" y="57"/>
                  </a:cubicBezTo>
                  <a:cubicBezTo>
                    <a:pt x="1048" y="58"/>
                    <a:pt x="1048" y="58"/>
                    <a:pt x="1048" y="58"/>
                  </a:cubicBezTo>
                  <a:cubicBezTo>
                    <a:pt x="1047" y="58"/>
                    <a:pt x="1047" y="58"/>
                    <a:pt x="1047" y="58"/>
                  </a:cubicBezTo>
                  <a:cubicBezTo>
                    <a:pt x="1046" y="57"/>
                    <a:pt x="1046" y="57"/>
                    <a:pt x="1046" y="57"/>
                  </a:cubicBezTo>
                  <a:cubicBezTo>
                    <a:pt x="1045" y="57"/>
                    <a:pt x="1045" y="57"/>
                    <a:pt x="1045" y="57"/>
                  </a:cubicBezTo>
                  <a:cubicBezTo>
                    <a:pt x="1044" y="58"/>
                    <a:pt x="1044" y="58"/>
                    <a:pt x="1044" y="58"/>
                  </a:cubicBezTo>
                  <a:cubicBezTo>
                    <a:pt x="1043" y="59"/>
                    <a:pt x="1043" y="59"/>
                    <a:pt x="1043" y="59"/>
                  </a:cubicBezTo>
                  <a:cubicBezTo>
                    <a:pt x="1042" y="59"/>
                    <a:pt x="1042" y="59"/>
                    <a:pt x="1042" y="59"/>
                  </a:cubicBezTo>
                  <a:cubicBezTo>
                    <a:pt x="1041" y="58"/>
                    <a:pt x="1041" y="58"/>
                    <a:pt x="1041" y="58"/>
                  </a:cubicBezTo>
                  <a:cubicBezTo>
                    <a:pt x="1040" y="58"/>
                    <a:pt x="1040" y="58"/>
                    <a:pt x="1040" y="58"/>
                  </a:cubicBezTo>
                  <a:cubicBezTo>
                    <a:pt x="1039" y="58"/>
                    <a:pt x="1039" y="58"/>
                    <a:pt x="1039" y="58"/>
                  </a:cubicBezTo>
                  <a:cubicBezTo>
                    <a:pt x="1038" y="58"/>
                    <a:pt x="1038" y="58"/>
                    <a:pt x="1038" y="58"/>
                  </a:cubicBezTo>
                  <a:cubicBezTo>
                    <a:pt x="1037" y="59"/>
                    <a:pt x="1037" y="59"/>
                    <a:pt x="1037" y="59"/>
                  </a:cubicBezTo>
                  <a:cubicBezTo>
                    <a:pt x="1036" y="58"/>
                    <a:pt x="1036" y="58"/>
                    <a:pt x="1036" y="58"/>
                  </a:cubicBezTo>
                  <a:cubicBezTo>
                    <a:pt x="1034" y="57"/>
                    <a:pt x="1034" y="57"/>
                    <a:pt x="1034" y="57"/>
                  </a:cubicBezTo>
                  <a:cubicBezTo>
                    <a:pt x="1032" y="57"/>
                    <a:pt x="1032" y="57"/>
                    <a:pt x="1032" y="57"/>
                  </a:cubicBezTo>
                  <a:cubicBezTo>
                    <a:pt x="1031" y="56"/>
                    <a:pt x="1031" y="56"/>
                    <a:pt x="1031" y="56"/>
                  </a:cubicBezTo>
                  <a:cubicBezTo>
                    <a:pt x="1030" y="56"/>
                    <a:pt x="1030" y="56"/>
                    <a:pt x="1030" y="56"/>
                  </a:cubicBezTo>
                  <a:cubicBezTo>
                    <a:pt x="1029" y="57"/>
                    <a:pt x="1029" y="57"/>
                    <a:pt x="1029" y="57"/>
                  </a:cubicBezTo>
                  <a:cubicBezTo>
                    <a:pt x="1028" y="56"/>
                    <a:pt x="1028" y="56"/>
                    <a:pt x="1028" y="56"/>
                  </a:cubicBezTo>
                  <a:cubicBezTo>
                    <a:pt x="1027" y="56"/>
                    <a:pt x="1027" y="56"/>
                    <a:pt x="1027" y="56"/>
                  </a:cubicBezTo>
                  <a:cubicBezTo>
                    <a:pt x="1026" y="56"/>
                    <a:pt x="1026" y="56"/>
                    <a:pt x="1026" y="56"/>
                  </a:cubicBezTo>
                  <a:cubicBezTo>
                    <a:pt x="1025" y="57"/>
                    <a:pt x="1025" y="57"/>
                    <a:pt x="1025" y="57"/>
                  </a:cubicBezTo>
                  <a:cubicBezTo>
                    <a:pt x="1024" y="57"/>
                    <a:pt x="1024" y="57"/>
                    <a:pt x="1024" y="57"/>
                  </a:cubicBezTo>
                  <a:cubicBezTo>
                    <a:pt x="1023" y="57"/>
                    <a:pt x="1023" y="57"/>
                    <a:pt x="1023" y="57"/>
                  </a:cubicBezTo>
                  <a:cubicBezTo>
                    <a:pt x="1022" y="58"/>
                    <a:pt x="1022" y="58"/>
                    <a:pt x="1022" y="58"/>
                  </a:cubicBezTo>
                  <a:cubicBezTo>
                    <a:pt x="1021" y="58"/>
                    <a:pt x="1021" y="58"/>
                    <a:pt x="1021" y="58"/>
                  </a:cubicBezTo>
                  <a:cubicBezTo>
                    <a:pt x="1021" y="57"/>
                    <a:pt x="1021" y="57"/>
                    <a:pt x="1021" y="57"/>
                  </a:cubicBezTo>
                  <a:cubicBezTo>
                    <a:pt x="1020" y="57"/>
                    <a:pt x="1020" y="57"/>
                    <a:pt x="1020" y="57"/>
                  </a:cubicBezTo>
                  <a:cubicBezTo>
                    <a:pt x="1021" y="58"/>
                    <a:pt x="1021" y="58"/>
                    <a:pt x="1021" y="58"/>
                  </a:cubicBezTo>
                  <a:cubicBezTo>
                    <a:pt x="1020" y="59"/>
                    <a:pt x="1020" y="59"/>
                    <a:pt x="1020" y="59"/>
                  </a:cubicBezTo>
                  <a:cubicBezTo>
                    <a:pt x="1019" y="59"/>
                    <a:pt x="1019" y="59"/>
                    <a:pt x="1019" y="59"/>
                  </a:cubicBezTo>
                  <a:cubicBezTo>
                    <a:pt x="1018" y="59"/>
                    <a:pt x="1018" y="59"/>
                    <a:pt x="1018" y="59"/>
                  </a:cubicBezTo>
                  <a:cubicBezTo>
                    <a:pt x="1017" y="60"/>
                    <a:pt x="1017" y="60"/>
                    <a:pt x="1017" y="60"/>
                  </a:cubicBezTo>
                  <a:cubicBezTo>
                    <a:pt x="1016" y="60"/>
                    <a:pt x="1016" y="60"/>
                    <a:pt x="1016" y="60"/>
                  </a:cubicBezTo>
                  <a:cubicBezTo>
                    <a:pt x="1014" y="61"/>
                    <a:pt x="1014" y="61"/>
                    <a:pt x="1014" y="61"/>
                  </a:cubicBezTo>
                  <a:cubicBezTo>
                    <a:pt x="1013" y="61"/>
                    <a:pt x="1013" y="61"/>
                    <a:pt x="1013" y="61"/>
                  </a:cubicBezTo>
                  <a:cubicBezTo>
                    <a:pt x="1013" y="62"/>
                    <a:pt x="1013" y="62"/>
                    <a:pt x="1013" y="62"/>
                  </a:cubicBezTo>
                  <a:cubicBezTo>
                    <a:pt x="1012" y="62"/>
                    <a:pt x="1012" y="62"/>
                    <a:pt x="1012" y="62"/>
                  </a:cubicBezTo>
                  <a:cubicBezTo>
                    <a:pt x="1011" y="62"/>
                    <a:pt x="1011" y="62"/>
                    <a:pt x="1011" y="62"/>
                  </a:cubicBezTo>
                  <a:cubicBezTo>
                    <a:pt x="1009" y="63"/>
                    <a:pt x="1009" y="63"/>
                    <a:pt x="1009" y="63"/>
                  </a:cubicBezTo>
                  <a:cubicBezTo>
                    <a:pt x="1008" y="63"/>
                    <a:pt x="1008" y="63"/>
                    <a:pt x="1008" y="63"/>
                  </a:cubicBezTo>
                  <a:cubicBezTo>
                    <a:pt x="1008" y="64"/>
                    <a:pt x="1008" y="64"/>
                    <a:pt x="1008" y="64"/>
                  </a:cubicBezTo>
                  <a:cubicBezTo>
                    <a:pt x="1009" y="65"/>
                    <a:pt x="1009" y="65"/>
                    <a:pt x="1009" y="65"/>
                  </a:cubicBezTo>
                  <a:cubicBezTo>
                    <a:pt x="1009" y="66"/>
                    <a:pt x="1009" y="66"/>
                    <a:pt x="1009" y="66"/>
                  </a:cubicBezTo>
                  <a:cubicBezTo>
                    <a:pt x="1009" y="67"/>
                    <a:pt x="1009" y="67"/>
                    <a:pt x="1009" y="67"/>
                  </a:cubicBezTo>
                  <a:cubicBezTo>
                    <a:pt x="1009" y="68"/>
                    <a:pt x="1009" y="68"/>
                    <a:pt x="1009" y="68"/>
                  </a:cubicBezTo>
                  <a:cubicBezTo>
                    <a:pt x="1010" y="67"/>
                    <a:pt x="1010" y="67"/>
                    <a:pt x="1010" y="67"/>
                  </a:cubicBezTo>
                  <a:cubicBezTo>
                    <a:pt x="1011" y="66"/>
                    <a:pt x="1011" y="66"/>
                    <a:pt x="1011" y="66"/>
                  </a:cubicBezTo>
                  <a:cubicBezTo>
                    <a:pt x="1011" y="65"/>
                    <a:pt x="1011" y="65"/>
                    <a:pt x="1011" y="65"/>
                  </a:cubicBezTo>
                  <a:cubicBezTo>
                    <a:pt x="1012" y="65"/>
                    <a:pt x="1012" y="65"/>
                    <a:pt x="1012" y="65"/>
                  </a:cubicBezTo>
                  <a:cubicBezTo>
                    <a:pt x="1013" y="64"/>
                    <a:pt x="1013" y="64"/>
                    <a:pt x="1013" y="64"/>
                  </a:cubicBezTo>
                  <a:cubicBezTo>
                    <a:pt x="1014" y="64"/>
                    <a:pt x="1014" y="64"/>
                    <a:pt x="1014" y="64"/>
                  </a:cubicBezTo>
                  <a:cubicBezTo>
                    <a:pt x="1015" y="64"/>
                    <a:pt x="1015" y="64"/>
                    <a:pt x="1015" y="64"/>
                  </a:cubicBezTo>
                  <a:cubicBezTo>
                    <a:pt x="1016" y="64"/>
                    <a:pt x="1016" y="64"/>
                    <a:pt x="1016" y="64"/>
                  </a:cubicBezTo>
                  <a:cubicBezTo>
                    <a:pt x="1017" y="63"/>
                    <a:pt x="1017" y="63"/>
                    <a:pt x="1017" y="63"/>
                  </a:cubicBezTo>
                  <a:cubicBezTo>
                    <a:pt x="1018" y="63"/>
                    <a:pt x="1018" y="63"/>
                    <a:pt x="1018" y="63"/>
                  </a:cubicBezTo>
                  <a:cubicBezTo>
                    <a:pt x="1021" y="62"/>
                    <a:pt x="1021" y="62"/>
                    <a:pt x="1021" y="62"/>
                  </a:cubicBezTo>
                  <a:cubicBezTo>
                    <a:pt x="1022" y="62"/>
                    <a:pt x="1022" y="62"/>
                    <a:pt x="1022" y="62"/>
                  </a:cubicBezTo>
                  <a:cubicBezTo>
                    <a:pt x="1021" y="63"/>
                    <a:pt x="1021" y="63"/>
                    <a:pt x="1021" y="63"/>
                  </a:cubicBezTo>
                  <a:cubicBezTo>
                    <a:pt x="1022" y="63"/>
                    <a:pt x="1022" y="63"/>
                    <a:pt x="1022" y="63"/>
                  </a:cubicBezTo>
                  <a:cubicBezTo>
                    <a:pt x="1023" y="62"/>
                    <a:pt x="1023" y="62"/>
                    <a:pt x="1023" y="62"/>
                  </a:cubicBezTo>
                  <a:cubicBezTo>
                    <a:pt x="1023" y="61"/>
                    <a:pt x="1023" y="61"/>
                    <a:pt x="1023" y="61"/>
                  </a:cubicBezTo>
                  <a:cubicBezTo>
                    <a:pt x="1023" y="60"/>
                    <a:pt x="1023" y="60"/>
                    <a:pt x="1023" y="60"/>
                  </a:cubicBezTo>
                  <a:cubicBezTo>
                    <a:pt x="1024" y="60"/>
                    <a:pt x="1024" y="60"/>
                    <a:pt x="1024" y="60"/>
                  </a:cubicBezTo>
                  <a:cubicBezTo>
                    <a:pt x="1025" y="60"/>
                    <a:pt x="1025" y="60"/>
                    <a:pt x="1025" y="60"/>
                  </a:cubicBezTo>
                  <a:cubicBezTo>
                    <a:pt x="1026" y="60"/>
                    <a:pt x="1026" y="60"/>
                    <a:pt x="1026" y="60"/>
                  </a:cubicBezTo>
                  <a:cubicBezTo>
                    <a:pt x="1027" y="60"/>
                    <a:pt x="1027" y="60"/>
                    <a:pt x="1027" y="60"/>
                  </a:cubicBezTo>
                  <a:cubicBezTo>
                    <a:pt x="1029" y="60"/>
                    <a:pt x="1029" y="60"/>
                    <a:pt x="1029" y="60"/>
                  </a:cubicBezTo>
                  <a:cubicBezTo>
                    <a:pt x="1030" y="61"/>
                    <a:pt x="1030" y="61"/>
                    <a:pt x="1030" y="61"/>
                  </a:cubicBezTo>
                  <a:cubicBezTo>
                    <a:pt x="1031" y="61"/>
                    <a:pt x="1031" y="61"/>
                    <a:pt x="1031" y="61"/>
                  </a:cubicBezTo>
                  <a:cubicBezTo>
                    <a:pt x="1034" y="61"/>
                    <a:pt x="1034" y="61"/>
                    <a:pt x="1034" y="61"/>
                  </a:cubicBezTo>
                  <a:cubicBezTo>
                    <a:pt x="1035" y="61"/>
                    <a:pt x="1035" y="61"/>
                    <a:pt x="1035" y="61"/>
                  </a:cubicBezTo>
                  <a:cubicBezTo>
                    <a:pt x="1036" y="61"/>
                    <a:pt x="1036" y="61"/>
                    <a:pt x="1036" y="61"/>
                  </a:cubicBezTo>
                  <a:cubicBezTo>
                    <a:pt x="1038" y="62"/>
                    <a:pt x="1038" y="62"/>
                    <a:pt x="1038" y="62"/>
                  </a:cubicBezTo>
                  <a:cubicBezTo>
                    <a:pt x="1041" y="62"/>
                    <a:pt x="1041" y="62"/>
                    <a:pt x="1041" y="62"/>
                  </a:cubicBezTo>
                  <a:cubicBezTo>
                    <a:pt x="1042" y="62"/>
                    <a:pt x="1042" y="62"/>
                    <a:pt x="1042" y="62"/>
                  </a:cubicBezTo>
                  <a:cubicBezTo>
                    <a:pt x="1042" y="63"/>
                    <a:pt x="1042" y="63"/>
                    <a:pt x="1042" y="63"/>
                  </a:cubicBezTo>
                  <a:cubicBezTo>
                    <a:pt x="1042" y="64"/>
                    <a:pt x="1042" y="64"/>
                    <a:pt x="1042" y="64"/>
                  </a:cubicBezTo>
                  <a:cubicBezTo>
                    <a:pt x="1041" y="64"/>
                    <a:pt x="1041" y="64"/>
                    <a:pt x="1041" y="64"/>
                  </a:cubicBezTo>
                  <a:cubicBezTo>
                    <a:pt x="1041" y="65"/>
                    <a:pt x="1041" y="65"/>
                    <a:pt x="1041" y="65"/>
                  </a:cubicBezTo>
                  <a:cubicBezTo>
                    <a:pt x="1040" y="66"/>
                    <a:pt x="1040" y="66"/>
                    <a:pt x="1040" y="66"/>
                  </a:cubicBezTo>
                  <a:cubicBezTo>
                    <a:pt x="1040" y="67"/>
                    <a:pt x="1040" y="67"/>
                    <a:pt x="1040" y="67"/>
                  </a:cubicBezTo>
                  <a:cubicBezTo>
                    <a:pt x="1037" y="67"/>
                    <a:pt x="1037" y="67"/>
                    <a:pt x="1037" y="67"/>
                  </a:cubicBezTo>
                  <a:cubicBezTo>
                    <a:pt x="1035" y="68"/>
                    <a:pt x="1035" y="68"/>
                    <a:pt x="1035" y="68"/>
                  </a:cubicBezTo>
                  <a:cubicBezTo>
                    <a:pt x="1034" y="68"/>
                    <a:pt x="1034" y="68"/>
                    <a:pt x="1034" y="68"/>
                  </a:cubicBezTo>
                  <a:cubicBezTo>
                    <a:pt x="1034" y="69"/>
                    <a:pt x="1034" y="69"/>
                    <a:pt x="1034" y="69"/>
                  </a:cubicBezTo>
                  <a:cubicBezTo>
                    <a:pt x="1033" y="70"/>
                    <a:pt x="1033" y="70"/>
                    <a:pt x="1033" y="70"/>
                  </a:cubicBezTo>
                  <a:cubicBezTo>
                    <a:pt x="1034" y="71"/>
                    <a:pt x="1034" y="71"/>
                    <a:pt x="1034" y="71"/>
                  </a:cubicBezTo>
                  <a:cubicBezTo>
                    <a:pt x="1035" y="71"/>
                    <a:pt x="1035" y="71"/>
                    <a:pt x="1035" y="71"/>
                  </a:cubicBezTo>
                  <a:cubicBezTo>
                    <a:pt x="1037" y="70"/>
                    <a:pt x="1037" y="70"/>
                    <a:pt x="1037" y="70"/>
                  </a:cubicBezTo>
                  <a:cubicBezTo>
                    <a:pt x="1038" y="70"/>
                    <a:pt x="1038" y="70"/>
                    <a:pt x="1038" y="70"/>
                  </a:cubicBezTo>
                  <a:cubicBezTo>
                    <a:pt x="1038" y="70"/>
                    <a:pt x="1038" y="70"/>
                    <a:pt x="1040" y="70"/>
                  </a:cubicBezTo>
                  <a:cubicBezTo>
                    <a:pt x="1041" y="70"/>
                    <a:pt x="1043" y="70"/>
                    <a:pt x="1043" y="70"/>
                  </a:cubicBezTo>
                  <a:cubicBezTo>
                    <a:pt x="1044" y="71"/>
                    <a:pt x="1044" y="71"/>
                    <a:pt x="1044" y="71"/>
                  </a:cubicBezTo>
                  <a:cubicBezTo>
                    <a:pt x="1045" y="71"/>
                    <a:pt x="1045" y="71"/>
                    <a:pt x="1045" y="71"/>
                  </a:cubicBezTo>
                  <a:cubicBezTo>
                    <a:pt x="1045" y="70"/>
                    <a:pt x="1045" y="70"/>
                    <a:pt x="1045" y="70"/>
                  </a:cubicBezTo>
                  <a:cubicBezTo>
                    <a:pt x="1046" y="70"/>
                    <a:pt x="1046" y="70"/>
                    <a:pt x="1046" y="70"/>
                  </a:cubicBezTo>
                  <a:cubicBezTo>
                    <a:pt x="1047" y="71"/>
                    <a:pt x="1047" y="71"/>
                    <a:pt x="1047" y="71"/>
                  </a:cubicBezTo>
                  <a:cubicBezTo>
                    <a:pt x="1048" y="69"/>
                    <a:pt x="1048" y="69"/>
                    <a:pt x="1048" y="69"/>
                  </a:cubicBezTo>
                  <a:cubicBezTo>
                    <a:pt x="1048" y="67"/>
                    <a:pt x="1048" y="67"/>
                    <a:pt x="1048" y="67"/>
                  </a:cubicBezTo>
                  <a:cubicBezTo>
                    <a:pt x="1048" y="66"/>
                    <a:pt x="1048" y="66"/>
                    <a:pt x="1048" y="66"/>
                  </a:cubicBezTo>
                  <a:cubicBezTo>
                    <a:pt x="1049" y="65"/>
                    <a:pt x="1049" y="65"/>
                    <a:pt x="1049" y="65"/>
                  </a:cubicBezTo>
                  <a:cubicBezTo>
                    <a:pt x="1049" y="64"/>
                    <a:pt x="1049" y="64"/>
                    <a:pt x="1049" y="64"/>
                  </a:cubicBezTo>
                  <a:cubicBezTo>
                    <a:pt x="1050" y="63"/>
                    <a:pt x="1050" y="63"/>
                    <a:pt x="1050" y="63"/>
                  </a:cubicBezTo>
                  <a:cubicBezTo>
                    <a:pt x="1051" y="63"/>
                    <a:pt x="1051" y="63"/>
                    <a:pt x="1051" y="63"/>
                  </a:cubicBezTo>
                  <a:cubicBezTo>
                    <a:pt x="1052" y="64"/>
                    <a:pt x="1052" y="64"/>
                    <a:pt x="1052" y="64"/>
                  </a:cubicBezTo>
                  <a:cubicBezTo>
                    <a:pt x="1054" y="63"/>
                    <a:pt x="1054" y="63"/>
                    <a:pt x="1054" y="63"/>
                  </a:cubicBezTo>
                  <a:cubicBezTo>
                    <a:pt x="1055" y="63"/>
                    <a:pt x="1055" y="63"/>
                    <a:pt x="1055" y="63"/>
                  </a:cubicBezTo>
                  <a:cubicBezTo>
                    <a:pt x="1056" y="63"/>
                    <a:pt x="1056" y="63"/>
                    <a:pt x="1056" y="63"/>
                  </a:cubicBezTo>
                  <a:cubicBezTo>
                    <a:pt x="1056" y="65"/>
                    <a:pt x="1056" y="65"/>
                    <a:pt x="1056" y="65"/>
                  </a:cubicBezTo>
                  <a:cubicBezTo>
                    <a:pt x="1056" y="67"/>
                    <a:pt x="1056" y="67"/>
                    <a:pt x="1056" y="67"/>
                  </a:cubicBezTo>
                  <a:cubicBezTo>
                    <a:pt x="1056" y="68"/>
                    <a:pt x="1056" y="68"/>
                    <a:pt x="1056" y="68"/>
                  </a:cubicBezTo>
                  <a:cubicBezTo>
                    <a:pt x="1055" y="70"/>
                    <a:pt x="1055" y="70"/>
                    <a:pt x="1055" y="70"/>
                  </a:cubicBezTo>
                  <a:cubicBezTo>
                    <a:pt x="1054" y="71"/>
                    <a:pt x="1054" y="71"/>
                    <a:pt x="1054" y="71"/>
                  </a:cubicBezTo>
                  <a:cubicBezTo>
                    <a:pt x="1054" y="73"/>
                    <a:pt x="1054" y="73"/>
                    <a:pt x="1054" y="73"/>
                  </a:cubicBezTo>
                  <a:cubicBezTo>
                    <a:pt x="1054" y="74"/>
                    <a:pt x="1054" y="74"/>
                    <a:pt x="1054" y="74"/>
                  </a:cubicBezTo>
                  <a:cubicBezTo>
                    <a:pt x="1050" y="77"/>
                    <a:pt x="1050" y="77"/>
                    <a:pt x="1050" y="77"/>
                  </a:cubicBezTo>
                  <a:cubicBezTo>
                    <a:pt x="1049" y="77"/>
                    <a:pt x="1049" y="77"/>
                    <a:pt x="1049" y="77"/>
                  </a:cubicBezTo>
                  <a:cubicBezTo>
                    <a:pt x="1048" y="77"/>
                    <a:pt x="1048" y="77"/>
                    <a:pt x="1048" y="77"/>
                  </a:cubicBezTo>
                  <a:cubicBezTo>
                    <a:pt x="1047" y="78"/>
                    <a:pt x="1047" y="78"/>
                    <a:pt x="1047" y="78"/>
                  </a:cubicBezTo>
                  <a:cubicBezTo>
                    <a:pt x="1046" y="78"/>
                    <a:pt x="1046" y="78"/>
                    <a:pt x="1046" y="78"/>
                  </a:cubicBezTo>
                  <a:cubicBezTo>
                    <a:pt x="1045" y="79"/>
                    <a:pt x="1045" y="79"/>
                    <a:pt x="1045" y="79"/>
                  </a:cubicBezTo>
                  <a:cubicBezTo>
                    <a:pt x="1045" y="80"/>
                    <a:pt x="1045" y="80"/>
                    <a:pt x="1045" y="80"/>
                  </a:cubicBezTo>
                  <a:cubicBezTo>
                    <a:pt x="1044" y="81"/>
                    <a:pt x="1044" y="81"/>
                    <a:pt x="1044" y="81"/>
                  </a:cubicBezTo>
                  <a:cubicBezTo>
                    <a:pt x="1043" y="82"/>
                    <a:pt x="1043" y="82"/>
                    <a:pt x="1043" y="82"/>
                  </a:cubicBezTo>
                  <a:cubicBezTo>
                    <a:pt x="1042" y="81"/>
                    <a:pt x="1042" y="81"/>
                    <a:pt x="1042" y="81"/>
                  </a:cubicBezTo>
                  <a:cubicBezTo>
                    <a:pt x="1042" y="82"/>
                    <a:pt x="1042" y="82"/>
                    <a:pt x="1042" y="82"/>
                  </a:cubicBezTo>
                  <a:cubicBezTo>
                    <a:pt x="1042" y="83"/>
                    <a:pt x="1042" y="83"/>
                    <a:pt x="1042" y="83"/>
                  </a:cubicBezTo>
                  <a:cubicBezTo>
                    <a:pt x="1041" y="85"/>
                    <a:pt x="1041" y="85"/>
                    <a:pt x="1041" y="85"/>
                  </a:cubicBezTo>
                  <a:cubicBezTo>
                    <a:pt x="1040" y="86"/>
                    <a:pt x="1040" y="86"/>
                    <a:pt x="1040" y="86"/>
                  </a:cubicBezTo>
                  <a:cubicBezTo>
                    <a:pt x="1039" y="86"/>
                    <a:pt x="1039" y="86"/>
                    <a:pt x="1039" y="86"/>
                  </a:cubicBezTo>
                  <a:cubicBezTo>
                    <a:pt x="1038" y="88"/>
                    <a:pt x="1038" y="88"/>
                    <a:pt x="1038" y="88"/>
                  </a:cubicBezTo>
                  <a:cubicBezTo>
                    <a:pt x="1036" y="89"/>
                    <a:pt x="1036" y="89"/>
                    <a:pt x="1036" y="89"/>
                  </a:cubicBezTo>
                  <a:cubicBezTo>
                    <a:pt x="1035" y="89"/>
                    <a:pt x="1035" y="89"/>
                    <a:pt x="1035" y="89"/>
                  </a:cubicBezTo>
                  <a:cubicBezTo>
                    <a:pt x="1034" y="90"/>
                    <a:pt x="1034" y="90"/>
                    <a:pt x="1034" y="90"/>
                  </a:cubicBezTo>
                  <a:cubicBezTo>
                    <a:pt x="1034" y="91"/>
                    <a:pt x="1034" y="91"/>
                    <a:pt x="1034" y="91"/>
                  </a:cubicBezTo>
                  <a:cubicBezTo>
                    <a:pt x="1033" y="91"/>
                    <a:pt x="1033" y="91"/>
                    <a:pt x="1033" y="91"/>
                  </a:cubicBezTo>
                  <a:cubicBezTo>
                    <a:pt x="1033" y="92"/>
                    <a:pt x="1033" y="92"/>
                    <a:pt x="1033" y="92"/>
                  </a:cubicBezTo>
                  <a:cubicBezTo>
                    <a:pt x="1033" y="93"/>
                    <a:pt x="1033" y="93"/>
                    <a:pt x="1033" y="93"/>
                  </a:cubicBezTo>
                  <a:cubicBezTo>
                    <a:pt x="1032" y="94"/>
                    <a:pt x="1032" y="94"/>
                    <a:pt x="1032" y="94"/>
                  </a:cubicBezTo>
                  <a:cubicBezTo>
                    <a:pt x="1032" y="95"/>
                    <a:pt x="1032" y="95"/>
                    <a:pt x="1032" y="95"/>
                  </a:cubicBezTo>
                  <a:cubicBezTo>
                    <a:pt x="1033" y="94"/>
                    <a:pt x="1033" y="94"/>
                    <a:pt x="1033" y="94"/>
                  </a:cubicBezTo>
                  <a:cubicBezTo>
                    <a:pt x="1034" y="92"/>
                    <a:pt x="1034" y="92"/>
                    <a:pt x="1034" y="92"/>
                  </a:cubicBezTo>
                  <a:cubicBezTo>
                    <a:pt x="1035" y="91"/>
                    <a:pt x="1035" y="91"/>
                    <a:pt x="1035" y="91"/>
                  </a:cubicBezTo>
                  <a:cubicBezTo>
                    <a:pt x="1036" y="90"/>
                    <a:pt x="1036" y="90"/>
                    <a:pt x="1036" y="90"/>
                  </a:cubicBezTo>
                  <a:cubicBezTo>
                    <a:pt x="1037" y="90"/>
                    <a:pt x="1037" y="90"/>
                    <a:pt x="1037" y="90"/>
                  </a:cubicBezTo>
                  <a:cubicBezTo>
                    <a:pt x="1037" y="91"/>
                    <a:pt x="1037" y="91"/>
                    <a:pt x="1037" y="91"/>
                  </a:cubicBezTo>
                  <a:cubicBezTo>
                    <a:pt x="1038" y="89"/>
                    <a:pt x="1038" y="89"/>
                    <a:pt x="1038" y="89"/>
                  </a:cubicBezTo>
                  <a:cubicBezTo>
                    <a:pt x="1040" y="88"/>
                    <a:pt x="1040" y="88"/>
                    <a:pt x="1040" y="88"/>
                  </a:cubicBezTo>
                  <a:cubicBezTo>
                    <a:pt x="1041" y="88"/>
                    <a:pt x="1041" y="88"/>
                    <a:pt x="1041" y="88"/>
                  </a:cubicBezTo>
                  <a:cubicBezTo>
                    <a:pt x="1041" y="86"/>
                    <a:pt x="1041" y="86"/>
                    <a:pt x="1041" y="86"/>
                  </a:cubicBezTo>
                  <a:cubicBezTo>
                    <a:pt x="1043" y="85"/>
                    <a:pt x="1043" y="85"/>
                    <a:pt x="1043" y="85"/>
                  </a:cubicBezTo>
                  <a:cubicBezTo>
                    <a:pt x="1045" y="83"/>
                    <a:pt x="1045" y="83"/>
                    <a:pt x="1045" y="83"/>
                  </a:cubicBezTo>
                  <a:cubicBezTo>
                    <a:pt x="1046" y="83"/>
                    <a:pt x="1046" y="83"/>
                    <a:pt x="1046" y="83"/>
                  </a:cubicBezTo>
                  <a:cubicBezTo>
                    <a:pt x="1047" y="83"/>
                    <a:pt x="1047" y="83"/>
                    <a:pt x="1047" y="83"/>
                  </a:cubicBezTo>
                  <a:cubicBezTo>
                    <a:pt x="1048" y="82"/>
                    <a:pt x="1048" y="82"/>
                    <a:pt x="1048" y="82"/>
                  </a:cubicBezTo>
                  <a:cubicBezTo>
                    <a:pt x="1049" y="82"/>
                    <a:pt x="1049" y="82"/>
                    <a:pt x="1049" y="82"/>
                  </a:cubicBezTo>
                  <a:cubicBezTo>
                    <a:pt x="1051" y="82"/>
                    <a:pt x="1051" y="82"/>
                    <a:pt x="1051" y="82"/>
                  </a:cubicBezTo>
                  <a:cubicBezTo>
                    <a:pt x="1053" y="81"/>
                    <a:pt x="1053" y="81"/>
                    <a:pt x="1053" y="81"/>
                  </a:cubicBezTo>
                  <a:cubicBezTo>
                    <a:pt x="1054" y="80"/>
                    <a:pt x="1054" y="80"/>
                    <a:pt x="1054" y="80"/>
                  </a:cubicBezTo>
                  <a:cubicBezTo>
                    <a:pt x="1055" y="80"/>
                    <a:pt x="1055" y="80"/>
                    <a:pt x="1055" y="80"/>
                  </a:cubicBezTo>
                  <a:cubicBezTo>
                    <a:pt x="1056" y="79"/>
                    <a:pt x="1056" y="79"/>
                    <a:pt x="1056" y="79"/>
                  </a:cubicBezTo>
                  <a:cubicBezTo>
                    <a:pt x="1057" y="78"/>
                    <a:pt x="1057" y="78"/>
                    <a:pt x="1057" y="78"/>
                  </a:cubicBezTo>
                  <a:cubicBezTo>
                    <a:pt x="1058" y="78"/>
                    <a:pt x="1058" y="78"/>
                    <a:pt x="1058" y="78"/>
                  </a:cubicBezTo>
                  <a:cubicBezTo>
                    <a:pt x="1058" y="77"/>
                    <a:pt x="1058" y="77"/>
                    <a:pt x="1058" y="77"/>
                  </a:cubicBezTo>
                  <a:cubicBezTo>
                    <a:pt x="1060" y="76"/>
                    <a:pt x="1060" y="76"/>
                    <a:pt x="1060" y="76"/>
                  </a:cubicBezTo>
                  <a:cubicBezTo>
                    <a:pt x="1061" y="74"/>
                    <a:pt x="1061" y="74"/>
                    <a:pt x="1061" y="74"/>
                  </a:cubicBezTo>
                  <a:cubicBezTo>
                    <a:pt x="1061" y="73"/>
                    <a:pt x="1061" y="73"/>
                    <a:pt x="1061" y="73"/>
                  </a:cubicBezTo>
                  <a:cubicBezTo>
                    <a:pt x="1062" y="72"/>
                    <a:pt x="1062" y="72"/>
                    <a:pt x="1062" y="72"/>
                  </a:cubicBezTo>
                  <a:cubicBezTo>
                    <a:pt x="1063" y="73"/>
                    <a:pt x="1063" y="73"/>
                    <a:pt x="1063" y="73"/>
                  </a:cubicBezTo>
                  <a:cubicBezTo>
                    <a:pt x="1063" y="74"/>
                    <a:pt x="1063" y="74"/>
                    <a:pt x="1063" y="74"/>
                  </a:cubicBezTo>
                  <a:cubicBezTo>
                    <a:pt x="1062" y="75"/>
                    <a:pt x="1062" y="75"/>
                    <a:pt x="1062" y="75"/>
                  </a:cubicBezTo>
                  <a:cubicBezTo>
                    <a:pt x="1063" y="76"/>
                    <a:pt x="1063" y="76"/>
                    <a:pt x="1063" y="76"/>
                  </a:cubicBezTo>
                  <a:cubicBezTo>
                    <a:pt x="1063" y="77"/>
                    <a:pt x="1063" y="77"/>
                    <a:pt x="1063" y="77"/>
                  </a:cubicBezTo>
                  <a:cubicBezTo>
                    <a:pt x="1063" y="78"/>
                    <a:pt x="1063" y="78"/>
                    <a:pt x="1063" y="78"/>
                  </a:cubicBezTo>
                  <a:cubicBezTo>
                    <a:pt x="1064" y="77"/>
                    <a:pt x="1064" y="77"/>
                    <a:pt x="1064" y="77"/>
                  </a:cubicBezTo>
                  <a:cubicBezTo>
                    <a:pt x="1064" y="76"/>
                    <a:pt x="1064" y="76"/>
                    <a:pt x="1064" y="76"/>
                  </a:cubicBezTo>
                  <a:cubicBezTo>
                    <a:pt x="1064" y="74"/>
                    <a:pt x="1064" y="74"/>
                    <a:pt x="1064" y="74"/>
                  </a:cubicBezTo>
                  <a:cubicBezTo>
                    <a:pt x="1065" y="74"/>
                    <a:pt x="1065" y="74"/>
                    <a:pt x="1065" y="74"/>
                  </a:cubicBezTo>
                  <a:cubicBezTo>
                    <a:pt x="1065" y="75"/>
                    <a:pt x="1065" y="75"/>
                    <a:pt x="1065" y="75"/>
                  </a:cubicBezTo>
                  <a:cubicBezTo>
                    <a:pt x="1066" y="76"/>
                    <a:pt x="1066" y="76"/>
                    <a:pt x="1066" y="76"/>
                  </a:cubicBezTo>
                  <a:cubicBezTo>
                    <a:pt x="1067" y="76"/>
                    <a:pt x="1067" y="76"/>
                    <a:pt x="1067" y="76"/>
                  </a:cubicBezTo>
                  <a:cubicBezTo>
                    <a:pt x="1068" y="75"/>
                    <a:pt x="1068" y="75"/>
                    <a:pt x="1068" y="75"/>
                  </a:cubicBezTo>
                  <a:cubicBezTo>
                    <a:pt x="1068" y="74"/>
                    <a:pt x="1068" y="74"/>
                    <a:pt x="1068" y="74"/>
                  </a:cubicBezTo>
                  <a:cubicBezTo>
                    <a:pt x="1068" y="73"/>
                    <a:pt x="1068" y="73"/>
                    <a:pt x="1068" y="73"/>
                  </a:cubicBezTo>
                  <a:cubicBezTo>
                    <a:pt x="1069" y="73"/>
                    <a:pt x="1069" y="73"/>
                    <a:pt x="1069" y="73"/>
                  </a:cubicBezTo>
                  <a:cubicBezTo>
                    <a:pt x="1069" y="71"/>
                    <a:pt x="1069" y="71"/>
                    <a:pt x="1069" y="71"/>
                  </a:cubicBezTo>
                  <a:cubicBezTo>
                    <a:pt x="1069" y="70"/>
                    <a:pt x="1069" y="70"/>
                    <a:pt x="1069" y="70"/>
                  </a:cubicBezTo>
                  <a:cubicBezTo>
                    <a:pt x="1070" y="69"/>
                    <a:pt x="1070" y="69"/>
                    <a:pt x="1070" y="69"/>
                  </a:cubicBezTo>
                  <a:cubicBezTo>
                    <a:pt x="1070" y="70"/>
                    <a:pt x="1070" y="70"/>
                    <a:pt x="1070" y="70"/>
                  </a:cubicBezTo>
                  <a:cubicBezTo>
                    <a:pt x="1071" y="71"/>
                    <a:pt x="1071" y="71"/>
                    <a:pt x="1071" y="71"/>
                  </a:cubicBezTo>
                  <a:cubicBezTo>
                    <a:pt x="1073" y="70"/>
                    <a:pt x="1073" y="70"/>
                    <a:pt x="1073" y="70"/>
                  </a:cubicBezTo>
                  <a:cubicBezTo>
                    <a:pt x="1073" y="69"/>
                    <a:pt x="1073" y="69"/>
                    <a:pt x="1073" y="69"/>
                  </a:cubicBezTo>
                  <a:cubicBezTo>
                    <a:pt x="1075" y="69"/>
                    <a:pt x="1075" y="69"/>
                    <a:pt x="1075" y="69"/>
                  </a:cubicBezTo>
                  <a:cubicBezTo>
                    <a:pt x="1076" y="69"/>
                    <a:pt x="1076" y="69"/>
                    <a:pt x="1076" y="69"/>
                  </a:cubicBezTo>
                  <a:cubicBezTo>
                    <a:pt x="1077" y="68"/>
                    <a:pt x="1077" y="68"/>
                    <a:pt x="1077" y="68"/>
                  </a:cubicBezTo>
                  <a:cubicBezTo>
                    <a:pt x="1079" y="69"/>
                    <a:pt x="1079" y="69"/>
                    <a:pt x="1079" y="69"/>
                  </a:cubicBezTo>
                  <a:cubicBezTo>
                    <a:pt x="1080" y="70"/>
                    <a:pt x="1080" y="70"/>
                    <a:pt x="1080" y="70"/>
                  </a:cubicBezTo>
                  <a:cubicBezTo>
                    <a:pt x="1082" y="70"/>
                    <a:pt x="1082" y="70"/>
                    <a:pt x="1082" y="70"/>
                  </a:cubicBezTo>
                  <a:cubicBezTo>
                    <a:pt x="1083" y="70"/>
                    <a:pt x="1083" y="70"/>
                    <a:pt x="1083" y="70"/>
                  </a:cubicBezTo>
                  <a:cubicBezTo>
                    <a:pt x="1084" y="71"/>
                    <a:pt x="1084" y="71"/>
                    <a:pt x="1084" y="71"/>
                  </a:cubicBezTo>
                  <a:cubicBezTo>
                    <a:pt x="1085" y="72"/>
                    <a:pt x="1085" y="72"/>
                    <a:pt x="1085" y="72"/>
                  </a:cubicBezTo>
                  <a:cubicBezTo>
                    <a:pt x="1086" y="72"/>
                    <a:pt x="1086" y="72"/>
                    <a:pt x="1086" y="72"/>
                  </a:cubicBezTo>
                  <a:cubicBezTo>
                    <a:pt x="1087" y="72"/>
                    <a:pt x="1087" y="72"/>
                    <a:pt x="1087" y="72"/>
                  </a:cubicBezTo>
                  <a:cubicBezTo>
                    <a:pt x="1087" y="73"/>
                    <a:pt x="1087" y="73"/>
                    <a:pt x="1087" y="73"/>
                  </a:cubicBezTo>
                  <a:cubicBezTo>
                    <a:pt x="1088" y="74"/>
                    <a:pt x="1088" y="74"/>
                    <a:pt x="1088" y="74"/>
                  </a:cubicBezTo>
                  <a:cubicBezTo>
                    <a:pt x="1089" y="75"/>
                    <a:pt x="1089" y="75"/>
                    <a:pt x="1089" y="75"/>
                  </a:cubicBezTo>
                  <a:cubicBezTo>
                    <a:pt x="1090" y="76"/>
                    <a:pt x="1090" y="76"/>
                    <a:pt x="1090" y="76"/>
                  </a:cubicBezTo>
                  <a:cubicBezTo>
                    <a:pt x="1091" y="77"/>
                    <a:pt x="1091" y="77"/>
                    <a:pt x="1091" y="77"/>
                  </a:cubicBezTo>
                  <a:cubicBezTo>
                    <a:pt x="1091" y="79"/>
                    <a:pt x="1091" y="79"/>
                    <a:pt x="1091" y="79"/>
                  </a:cubicBezTo>
                  <a:cubicBezTo>
                    <a:pt x="1091" y="80"/>
                    <a:pt x="1091" y="80"/>
                    <a:pt x="1091" y="80"/>
                  </a:cubicBezTo>
                  <a:cubicBezTo>
                    <a:pt x="1091" y="81"/>
                    <a:pt x="1091" y="81"/>
                    <a:pt x="1091" y="81"/>
                  </a:cubicBezTo>
                  <a:cubicBezTo>
                    <a:pt x="1089" y="81"/>
                    <a:pt x="1089" y="81"/>
                    <a:pt x="1089" y="81"/>
                  </a:cubicBezTo>
                  <a:cubicBezTo>
                    <a:pt x="1088" y="82"/>
                    <a:pt x="1088" y="82"/>
                    <a:pt x="1088" y="82"/>
                  </a:cubicBezTo>
                  <a:cubicBezTo>
                    <a:pt x="1088" y="83"/>
                    <a:pt x="1088" y="83"/>
                    <a:pt x="1088" y="83"/>
                  </a:cubicBezTo>
                  <a:cubicBezTo>
                    <a:pt x="1087" y="83"/>
                    <a:pt x="1087" y="83"/>
                    <a:pt x="1087" y="83"/>
                  </a:cubicBezTo>
                  <a:cubicBezTo>
                    <a:pt x="1086" y="84"/>
                    <a:pt x="1086" y="84"/>
                    <a:pt x="1086" y="84"/>
                  </a:cubicBezTo>
                  <a:cubicBezTo>
                    <a:pt x="1085" y="86"/>
                    <a:pt x="1085" y="86"/>
                    <a:pt x="1085" y="86"/>
                  </a:cubicBezTo>
                  <a:cubicBezTo>
                    <a:pt x="1084" y="87"/>
                    <a:pt x="1084" y="87"/>
                    <a:pt x="1084" y="87"/>
                  </a:cubicBezTo>
                  <a:cubicBezTo>
                    <a:pt x="1083" y="86"/>
                    <a:pt x="1083" y="86"/>
                    <a:pt x="1083" y="86"/>
                  </a:cubicBezTo>
                  <a:cubicBezTo>
                    <a:pt x="1081" y="85"/>
                    <a:pt x="1081" y="85"/>
                    <a:pt x="1081" y="85"/>
                  </a:cubicBezTo>
                  <a:cubicBezTo>
                    <a:pt x="1080" y="86"/>
                    <a:pt x="1080" y="86"/>
                    <a:pt x="1080" y="86"/>
                  </a:cubicBezTo>
                  <a:cubicBezTo>
                    <a:pt x="1079" y="87"/>
                    <a:pt x="1079" y="87"/>
                    <a:pt x="1079" y="87"/>
                  </a:cubicBezTo>
                  <a:cubicBezTo>
                    <a:pt x="1079" y="88"/>
                    <a:pt x="1079" y="88"/>
                    <a:pt x="1079" y="88"/>
                  </a:cubicBezTo>
                  <a:cubicBezTo>
                    <a:pt x="1079" y="89"/>
                    <a:pt x="1079" y="89"/>
                    <a:pt x="1079" y="89"/>
                  </a:cubicBezTo>
                  <a:cubicBezTo>
                    <a:pt x="1080" y="90"/>
                    <a:pt x="1080" y="90"/>
                    <a:pt x="1080" y="90"/>
                  </a:cubicBezTo>
                  <a:cubicBezTo>
                    <a:pt x="1081" y="90"/>
                    <a:pt x="1081" y="90"/>
                    <a:pt x="1081" y="90"/>
                  </a:cubicBezTo>
                  <a:cubicBezTo>
                    <a:pt x="1081" y="91"/>
                    <a:pt x="1081" y="91"/>
                    <a:pt x="1081" y="91"/>
                  </a:cubicBezTo>
                  <a:cubicBezTo>
                    <a:pt x="1080" y="91"/>
                    <a:pt x="1080" y="91"/>
                    <a:pt x="1080" y="91"/>
                  </a:cubicBezTo>
                  <a:cubicBezTo>
                    <a:pt x="1079" y="91"/>
                    <a:pt x="1079" y="91"/>
                    <a:pt x="1079" y="91"/>
                  </a:cubicBezTo>
                  <a:cubicBezTo>
                    <a:pt x="1077" y="92"/>
                    <a:pt x="1077" y="92"/>
                    <a:pt x="1077" y="92"/>
                  </a:cubicBezTo>
                  <a:cubicBezTo>
                    <a:pt x="1075" y="93"/>
                    <a:pt x="1075" y="93"/>
                    <a:pt x="1075" y="93"/>
                  </a:cubicBezTo>
                  <a:cubicBezTo>
                    <a:pt x="1074" y="93"/>
                    <a:pt x="1074" y="93"/>
                    <a:pt x="1074" y="93"/>
                  </a:cubicBezTo>
                  <a:cubicBezTo>
                    <a:pt x="1073" y="93"/>
                    <a:pt x="1073" y="93"/>
                    <a:pt x="1073" y="93"/>
                  </a:cubicBezTo>
                  <a:cubicBezTo>
                    <a:pt x="1072" y="92"/>
                    <a:pt x="1072" y="92"/>
                    <a:pt x="1072" y="92"/>
                  </a:cubicBezTo>
                  <a:cubicBezTo>
                    <a:pt x="1071" y="92"/>
                    <a:pt x="1071" y="92"/>
                    <a:pt x="1071" y="92"/>
                  </a:cubicBezTo>
                  <a:cubicBezTo>
                    <a:pt x="1070" y="92"/>
                    <a:pt x="1070" y="92"/>
                    <a:pt x="1070" y="92"/>
                  </a:cubicBezTo>
                  <a:cubicBezTo>
                    <a:pt x="1069" y="92"/>
                    <a:pt x="1069" y="92"/>
                    <a:pt x="1069" y="92"/>
                  </a:cubicBezTo>
                  <a:cubicBezTo>
                    <a:pt x="1068" y="92"/>
                    <a:pt x="1068" y="92"/>
                    <a:pt x="1068" y="92"/>
                  </a:cubicBezTo>
                  <a:cubicBezTo>
                    <a:pt x="1067" y="92"/>
                    <a:pt x="1067" y="92"/>
                    <a:pt x="1067" y="92"/>
                  </a:cubicBezTo>
                  <a:cubicBezTo>
                    <a:pt x="1066" y="93"/>
                    <a:pt x="1066" y="93"/>
                    <a:pt x="1066" y="93"/>
                  </a:cubicBezTo>
                  <a:cubicBezTo>
                    <a:pt x="1065" y="93"/>
                    <a:pt x="1065" y="93"/>
                    <a:pt x="1065" y="93"/>
                  </a:cubicBezTo>
                  <a:cubicBezTo>
                    <a:pt x="1064" y="93"/>
                    <a:pt x="1064" y="93"/>
                    <a:pt x="1064" y="93"/>
                  </a:cubicBezTo>
                  <a:cubicBezTo>
                    <a:pt x="1064" y="94"/>
                    <a:pt x="1064" y="94"/>
                    <a:pt x="1064" y="94"/>
                  </a:cubicBezTo>
                  <a:cubicBezTo>
                    <a:pt x="1062" y="93"/>
                    <a:pt x="1062" y="93"/>
                    <a:pt x="1062" y="93"/>
                  </a:cubicBezTo>
                  <a:cubicBezTo>
                    <a:pt x="1061" y="93"/>
                    <a:pt x="1061" y="93"/>
                    <a:pt x="1061" y="93"/>
                  </a:cubicBezTo>
                  <a:cubicBezTo>
                    <a:pt x="1060" y="93"/>
                    <a:pt x="1060" y="93"/>
                    <a:pt x="1060" y="93"/>
                  </a:cubicBezTo>
                  <a:cubicBezTo>
                    <a:pt x="1059" y="94"/>
                    <a:pt x="1059" y="94"/>
                    <a:pt x="1059" y="94"/>
                  </a:cubicBezTo>
                  <a:cubicBezTo>
                    <a:pt x="1061" y="94"/>
                    <a:pt x="1061" y="94"/>
                    <a:pt x="1061" y="94"/>
                  </a:cubicBezTo>
                  <a:cubicBezTo>
                    <a:pt x="1062" y="94"/>
                    <a:pt x="1062" y="94"/>
                    <a:pt x="1062" y="94"/>
                  </a:cubicBezTo>
                  <a:cubicBezTo>
                    <a:pt x="1063" y="94"/>
                    <a:pt x="1063" y="94"/>
                    <a:pt x="1063" y="94"/>
                  </a:cubicBezTo>
                  <a:cubicBezTo>
                    <a:pt x="1064" y="94"/>
                    <a:pt x="1064" y="94"/>
                    <a:pt x="1064" y="94"/>
                  </a:cubicBezTo>
                  <a:cubicBezTo>
                    <a:pt x="1066" y="95"/>
                    <a:pt x="1066" y="95"/>
                    <a:pt x="1066" y="95"/>
                  </a:cubicBezTo>
                  <a:cubicBezTo>
                    <a:pt x="1068" y="95"/>
                    <a:pt x="1068" y="95"/>
                    <a:pt x="1068" y="95"/>
                  </a:cubicBezTo>
                  <a:cubicBezTo>
                    <a:pt x="1069" y="95"/>
                    <a:pt x="1069" y="95"/>
                    <a:pt x="1069" y="95"/>
                  </a:cubicBezTo>
                  <a:cubicBezTo>
                    <a:pt x="1070" y="95"/>
                    <a:pt x="1070" y="95"/>
                    <a:pt x="1070" y="95"/>
                  </a:cubicBezTo>
                  <a:cubicBezTo>
                    <a:pt x="1071" y="95"/>
                    <a:pt x="1071" y="95"/>
                    <a:pt x="1071" y="95"/>
                  </a:cubicBezTo>
                  <a:cubicBezTo>
                    <a:pt x="1072" y="95"/>
                    <a:pt x="1072" y="95"/>
                    <a:pt x="1072" y="95"/>
                  </a:cubicBezTo>
                  <a:cubicBezTo>
                    <a:pt x="1073" y="96"/>
                    <a:pt x="1073" y="96"/>
                    <a:pt x="1073" y="96"/>
                  </a:cubicBezTo>
                  <a:cubicBezTo>
                    <a:pt x="1074" y="97"/>
                    <a:pt x="1074" y="97"/>
                    <a:pt x="1074" y="97"/>
                  </a:cubicBezTo>
                  <a:cubicBezTo>
                    <a:pt x="1073" y="98"/>
                    <a:pt x="1073" y="98"/>
                    <a:pt x="1073" y="98"/>
                  </a:cubicBezTo>
                  <a:cubicBezTo>
                    <a:pt x="1072" y="99"/>
                    <a:pt x="1072" y="99"/>
                    <a:pt x="1072" y="99"/>
                  </a:cubicBezTo>
                  <a:cubicBezTo>
                    <a:pt x="1072" y="100"/>
                    <a:pt x="1072" y="100"/>
                    <a:pt x="1072" y="100"/>
                  </a:cubicBezTo>
                  <a:cubicBezTo>
                    <a:pt x="1071" y="101"/>
                    <a:pt x="1071" y="101"/>
                    <a:pt x="1071" y="101"/>
                  </a:cubicBezTo>
                  <a:cubicBezTo>
                    <a:pt x="1068" y="101"/>
                    <a:pt x="1068" y="101"/>
                    <a:pt x="1068" y="101"/>
                  </a:cubicBezTo>
                  <a:cubicBezTo>
                    <a:pt x="1067" y="101"/>
                    <a:pt x="1067" y="101"/>
                    <a:pt x="1067" y="101"/>
                  </a:cubicBezTo>
                  <a:cubicBezTo>
                    <a:pt x="1066" y="101"/>
                    <a:pt x="1066" y="101"/>
                    <a:pt x="1066" y="101"/>
                  </a:cubicBezTo>
                  <a:cubicBezTo>
                    <a:pt x="1064" y="101"/>
                    <a:pt x="1064" y="101"/>
                    <a:pt x="1064" y="101"/>
                  </a:cubicBezTo>
                  <a:cubicBezTo>
                    <a:pt x="1063" y="101"/>
                    <a:pt x="1063" y="101"/>
                    <a:pt x="1063" y="101"/>
                  </a:cubicBezTo>
                  <a:cubicBezTo>
                    <a:pt x="1061" y="99"/>
                    <a:pt x="1061" y="99"/>
                    <a:pt x="1061" y="99"/>
                  </a:cubicBezTo>
                  <a:cubicBezTo>
                    <a:pt x="1060" y="99"/>
                    <a:pt x="1060" y="99"/>
                    <a:pt x="1060" y="99"/>
                  </a:cubicBezTo>
                  <a:cubicBezTo>
                    <a:pt x="1059" y="99"/>
                    <a:pt x="1059" y="99"/>
                    <a:pt x="1059" y="99"/>
                  </a:cubicBezTo>
                  <a:cubicBezTo>
                    <a:pt x="1058" y="99"/>
                    <a:pt x="1058" y="99"/>
                    <a:pt x="1058" y="99"/>
                  </a:cubicBezTo>
                  <a:cubicBezTo>
                    <a:pt x="1057" y="99"/>
                    <a:pt x="1057" y="99"/>
                    <a:pt x="1057" y="99"/>
                  </a:cubicBezTo>
                  <a:cubicBezTo>
                    <a:pt x="1057" y="101"/>
                    <a:pt x="1057" y="101"/>
                    <a:pt x="1057" y="101"/>
                  </a:cubicBezTo>
                  <a:cubicBezTo>
                    <a:pt x="1055" y="102"/>
                    <a:pt x="1055" y="102"/>
                    <a:pt x="1055" y="102"/>
                  </a:cubicBezTo>
                  <a:cubicBezTo>
                    <a:pt x="1054" y="103"/>
                    <a:pt x="1054" y="103"/>
                    <a:pt x="1054" y="103"/>
                  </a:cubicBezTo>
                  <a:cubicBezTo>
                    <a:pt x="1055" y="103"/>
                    <a:pt x="1055" y="103"/>
                    <a:pt x="1055" y="103"/>
                  </a:cubicBezTo>
                  <a:cubicBezTo>
                    <a:pt x="1056" y="104"/>
                    <a:pt x="1056" y="104"/>
                    <a:pt x="1056" y="104"/>
                  </a:cubicBezTo>
                  <a:cubicBezTo>
                    <a:pt x="1056" y="105"/>
                    <a:pt x="1056" y="105"/>
                    <a:pt x="1056" y="105"/>
                  </a:cubicBezTo>
                  <a:cubicBezTo>
                    <a:pt x="1055" y="105"/>
                    <a:pt x="1055" y="105"/>
                    <a:pt x="1055" y="105"/>
                  </a:cubicBezTo>
                  <a:cubicBezTo>
                    <a:pt x="1054" y="105"/>
                    <a:pt x="1054" y="105"/>
                    <a:pt x="1054" y="105"/>
                  </a:cubicBezTo>
                  <a:cubicBezTo>
                    <a:pt x="1054" y="106"/>
                    <a:pt x="1054" y="106"/>
                    <a:pt x="1054" y="106"/>
                  </a:cubicBezTo>
                  <a:cubicBezTo>
                    <a:pt x="1055" y="106"/>
                    <a:pt x="1055" y="106"/>
                    <a:pt x="1055" y="106"/>
                  </a:cubicBezTo>
                  <a:cubicBezTo>
                    <a:pt x="1056" y="107"/>
                    <a:pt x="1056" y="107"/>
                    <a:pt x="1056" y="107"/>
                  </a:cubicBezTo>
                  <a:cubicBezTo>
                    <a:pt x="1057" y="106"/>
                    <a:pt x="1057" y="106"/>
                    <a:pt x="1057" y="106"/>
                  </a:cubicBezTo>
                  <a:cubicBezTo>
                    <a:pt x="1058" y="105"/>
                    <a:pt x="1058" y="105"/>
                    <a:pt x="1058" y="105"/>
                  </a:cubicBezTo>
                  <a:cubicBezTo>
                    <a:pt x="1059" y="104"/>
                    <a:pt x="1059" y="104"/>
                    <a:pt x="1059" y="104"/>
                  </a:cubicBezTo>
                  <a:cubicBezTo>
                    <a:pt x="1061" y="103"/>
                    <a:pt x="1061" y="103"/>
                    <a:pt x="1061" y="103"/>
                  </a:cubicBezTo>
                  <a:cubicBezTo>
                    <a:pt x="1062" y="103"/>
                    <a:pt x="1062" y="103"/>
                    <a:pt x="1062" y="103"/>
                  </a:cubicBezTo>
                  <a:cubicBezTo>
                    <a:pt x="1064" y="102"/>
                    <a:pt x="1064" y="102"/>
                    <a:pt x="1064" y="102"/>
                  </a:cubicBezTo>
                  <a:cubicBezTo>
                    <a:pt x="1065" y="102"/>
                    <a:pt x="1065" y="102"/>
                    <a:pt x="1065" y="102"/>
                  </a:cubicBezTo>
                  <a:cubicBezTo>
                    <a:pt x="1065" y="103"/>
                    <a:pt x="1065" y="103"/>
                    <a:pt x="1065" y="103"/>
                  </a:cubicBezTo>
                  <a:cubicBezTo>
                    <a:pt x="1066" y="103"/>
                    <a:pt x="1066" y="103"/>
                    <a:pt x="1066" y="103"/>
                  </a:cubicBezTo>
                  <a:cubicBezTo>
                    <a:pt x="1067" y="104"/>
                    <a:pt x="1067" y="104"/>
                    <a:pt x="1067" y="104"/>
                  </a:cubicBezTo>
                  <a:cubicBezTo>
                    <a:pt x="1068" y="104"/>
                    <a:pt x="1068" y="104"/>
                    <a:pt x="1068" y="104"/>
                  </a:cubicBezTo>
                  <a:cubicBezTo>
                    <a:pt x="1068" y="105"/>
                    <a:pt x="1068" y="105"/>
                    <a:pt x="1068" y="105"/>
                  </a:cubicBezTo>
                  <a:cubicBezTo>
                    <a:pt x="1066" y="106"/>
                    <a:pt x="1066" y="106"/>
                    <a:pt x="1066" y="106"/>
                  </a:cubicBezTo>
                  <a:cubicBezTo>
                    <a:pt x="1066" y="108"/>
                    <a:pt x="1066" y="108"/>
                    <a:pt x="1066" y="108"/>
                  </a:cubicBezTo>
                  <a:cubicBezTo>
                    <a:pt x="1065" y="109"/>
                    <a:pt x="1065" y="109"/>
                    <a:pt x="1065" y="109"/>
                  </a:cubicBezTo>
                  <a:cubicBezTo>
                    <a:pt x="1064" y="110"/>
                    <a:pt x="1064" y="110"/>
                    <a:pt x="1064" y="110"/>
                  </a:cubicBezTo>
                  <a:cubicBezTo>
                    <a:pt x="1063" y="111"/>
                    <a:pt x="1063" y="111"/>
                    <a:pt x="1063" y="111"/>
                  </a:cubicBezTo>
                  <a:cubicBezTo>
                    <a:pt x="1062" y="113"/>
                    <a:pt x="1062" y="113"/>
                    <a:pt x="1062" y="113"/>
                  </a:cubicBezTo>
                  <a:cubicBezTo>
                    <a:pt x="1060" y="116"/>
                    <a:pt x="1060" y="116"/>
                    <a:pt x="1060" y="116"/>
                  </a:cubicBezTo>
                  <a:cubicBezTo>
                    <a:pt x="1059" y="117"/>
                    <a:pt x="1059" y="117"/>
                    <a:pt x="1059" y="117"/>
                  </a:cubicBezTo>
                  <a:cubicBezTo>
                    <a:pt x="1058" y="118"/>
                    <a:pt x="1058" y="118"/>
                    <a:pt x="1058" y="118"/>
                  </a:cubicBezTo>
                  <a:cubicBezTo>
                    <a:pt x="1058" y="119"/>
                    <a:pt x="1058" y="119"/>
                    <a:pt x="1058" y="119"/>
                  </a:cubicBezTo>
                  <a:cubicBezTo>
                    <a:pt x="1058" y="121"/>
                    <a:pt x="1058" y="121"/>
                    <a:pt x="1058" y="121"/>
                  </a:cubicBezTo>
                  <a:cubicBezTo>
                    <a:pt x="1057" y="121"/>
                    <a:pt x="1057" y="121"/>
                    <a:pt x="1057" y="121"/>
                  </a:cubicBezTo>
                  <a:cubicBezTo>
                    <a:pt x="1057" y="122"/>
                    <a:pt x="1057" y="122"/>
                    <a:pt x="1057" y="122"/>
                  </a:cubicBezTo>
                  <a:cubicBezTo>
                    <a:pt x="1057" y="124"/>
                    <a:pt x="1057" y="124"/>
                    <a:pt x="1057" y="124"/>
                  </a:cubicBezTo>
                  <a:cubicBezTo>
                    <a:pt x="1056" y="126"/>
                    <a:pt x="1056" y="126"/>
                    <a:pt x="1056" y="126"/>
                  </a:cubicBezTo>
                  <a:cubicBezTo>
                    <a:pt x="1055" y="128"/>
                    <a:pt x="1055" y="128"/>
                    <a:pt x="1055" y="128"/>
                  </a:cubicBezTo>
                  <a:cubicBezTo>
                    <a:pt x="1056" y="129"/>
                    <a:pt x="1056" y="129"/>
                    <a:pt x="1056" y="129"/>
                  </a:cubicBezTo>
                  <a:cubicBezTo>
                    <a:pt x="1056" y="130"/>
                    <a:pt x="1056" y="130"/>
                    <a:pt x="1056" y="130"/>
                  </a:cubicBezTo>
                  <a:cubicBezTo>
                    <a:pt x="1056" y="132"/>
                    <a:pt x="1056" y="132"/>
                    <a:pt x="1056" y="132"/>
                  </a:cubicBezTo>
                  <a:cubicBezTo>
                    <a:pt x="1055" y="132"/>
                    <a:pt x="1055" y="132"/>
                    <a:pt x="1055" y="132"/>
                  </a:cubicBezTo>
                  <a:cubicBezTo>
                    <a:pt x="1054" y="133"/>
                    <a:pt x="1054" y="133"/>
                    <a:pt x="1054" y="133"/>
                  </a:cubicBezTo>
                  <a:cubicBezTo>
                    <a:pt x="1055" y="135"/>
                    <a:pt x="1055" y="135"/>
                    <a:pt x="1055" y="135"/>
                  </a:cubicBezTo>
                  <a:cubicBezTo>
                    <a:pt x="1054" y="135"/>
                    <a:pt x="1054" y="135"/>
                    <a:pt x="1054" y="135"/>
                  </a:cubicBezTo>
                  <a:cubicBezTo>
                    <a:pt x="1054" y="136"/>
                    <a:pt x="1054" y="136"/>
                    <a:pt x="1054" y="136"/>
                  </a:cubicBezTo>
                  <a:cubicBezTo>
                    <a:pt x="1053" y="138"/>
                    <a:pt x="1053" y="138"/>
                    <a:pt x="1053" y="138"/>
                  </a:cubicBezTo>
                  <a:cubicBezTo>
                    <a:pt x="1053" y="139"/>
                    <a:pt x="1053" y="139"/>
                    <a:pt x="1053" y="139"/>
                  </a:cubicBezTo>
                  <a:cubicBezTo>
                    <a:pt x="1052" y="140"/>
                    <a:pt x="1052" y="140"/>
                    <a:pt x="1052" y="140"/>
                  </a:cubicBezTo>
                  <a:cubicBezTo>
                    <a:pt x="1051" y="140"/>
                    <a:pt x="1051" y="140"/>
                    <a:pt x="1051" y="140"/>
                  </a:cubicBezTo>
                  <a:cubicBezTo>
                    <a:pt x="1051" y="139"/>
                    <a:pt x="1051" y="139"/>
                    <a:pt x="1051" y="139"/>
                  </a:cubicBezTo>
                  <a:cubicBezTo>
                    <a:pt x="1051" y="138"/>
                    <a:pt x="1051" y="138"/>
                    <a:pt x="1051" y="138"/>
                  </a:cubicBezTo>
                  <a:cubicBezTo>
                    <a:pt x="1050" y="138"/>
                    <a:pt x="1050" y="138"/>
                    <a:pt x="1050" y="138"/>
                  </a:cubicBezTo>
                  <a:cubicBezTo>
                    <a:pt x="1051" y="137"/>
                    <a:pt x="1051" y="137"/>
                    <a:pt x="1051" y="137"/>
                  </a:cubicBezTo>
                  <a:cubicBezTo>
                    <a:pt x="1050" y="136"/>
                    <a:pt x="1050" y="136"/>
                    <a:pt x="1050" y="136"/>
                  </a:cubicBezTo>
                  <a:cubicBezTo>
                    <a:pt x="1049" y="136"/>
                    <a:pt x="1049" y="136"/>
                    <a:pt x="1049" y="136"/>
                  </a:cubicBezTo>
                  <a:cubicBezTo>
                    <a:pt x="1049" y="137"/>
                    <a:pt x="1049" y="137"/>
                    <a:pt x="1049" y="137"/>
                  </a:cubicBezTo>
                  <a:cubicBezTo>
                    <a:pt x="1048" y="137"/>
                    <a:pt x="1048" y="137"/>
                    <a:pt x="1048" y="137"/>
                  </a:cubicBezTo>
                  <a:cubicBezTo>
                    <a:pt x="1048" y="138"/>
                    <a:pt x="1048" y="138"/>
                    <a:pt x="1048" y="138"/>
                  </a:cubicBezTo>
                  <a:cubicBezTo>
                    <a:pt x="1048" y="139"/>
                    <a:pt x="1048" y="139"/>
                    <a:pt x="1048" y="139"/>
                  </a:cubicBezTo>
                  <a:cubicBezTo>
                    <a:pt x="1047" y="139"/>
                    <a:pt x="1047" y="139"/>
                    <a:pt x="1047" y="139"/>
                  </a:cubicBezTo>
                  <a:cubicBezTo>
                    <a:pt x="1047" y="140"/>
                    <a:pt x="1047" y="140"/>
                    <a:pt x="1047" y="140"/>
                  </a:cubicBezTo>
                  <a:cubicBezTo>
                    <a:pt x="1048" y="140"/>
                    <a:pt x="1048" y="140"/>
                    <a:pt x="1048" y="140"/>
                  </a:cubicBezTo>
                  <a:cubicBezTo>
                    <a:pt x="1049" y="141"/>
                    <a:pt x="1049" y="141"/>
                    <a:pt x="1049" y="141"/>
                  </a:cubicBezTo>
                  <a:cubicBezTo>
                    <a:pt x="1050" y="142"/>
                    <a:pt x="1050" y="142"/>
                    <a:pt x="1050" y="142"/>
                  </a:cubicBezTo>
                  <a:cubicBezTo>
                    <a:pt x="1051" y="144"/>
                    <a:pt x="1051" y="144"/>
                    <a:pt x="1051" y="144"/>
                  </a:cubicBezTo>
                  <a:cubicBezTo>
                    <a:pt x="1052" y="144"/>
                    <a:pt x="1052" y="144"/>
                    <a:pt x="1052" y="144"/>
                  </a:cubicBezTo>
                  <a:cubicBezTo>
                    <a:pt x="1053" y="145"/>
                    <a:pt x="1053" y="145"/>
                    <a:pt x="1053" y="145"/>
                  </a:cubicBezTo>
                  <a:cubicBezTo>
                    <a:pt x="1054" y="146"/>
                    <a:pt x="1054" y="146"/>
                    <a:pt x="1054" y="146"/>
                  </a:cubicBezTo>
                  <a:cubicBezTo>
                    <a:pt x="1055" y="147"/>
                    <a:pt x="1055" y="147"/>
                    <a:pt x="1055" y="147"/>
                  </a:cubicBezTo>
                  <a:cubicBezTo>
                    <a:pt x="1054" y="148"/>
                    <a:pt x="1054" y="148"/>
                    <a:pt x="1054" y="148"/>
                  </a:cubicBezTo>
                  <a:cubicBezTo>
                    <a:pt x="1053" y="148"/>
                    <a:pt x="1053" y="148"/>
                    <a:pt x="1053" y="148"/>
                  </a:cubicBezTo>
                  <a:cubicBezTo>
                    <a:pt x="1052" y="148"/>
                    <a:pt x="1052" y="148"/>
                    <a:pt x="1052" y="148"/>
                  </a:cubicBezTo>
                  <a:cubicBezTo>
                    <a:pt x="1051" y="146"/>
                    <a:pt x="1051" y="146"/>
                    <a:pt x="1051" y="146"/>
                  </a:cubicBezTo>
                  <a:cubicBezTo>
                    <a:pt x="1050" y="145"/>
                    <a:pt x="1050" y="145"/>
                    <a:pt x="1050" y="145"/>
                  </a:cubicBezTo>
                  <a:cubicBezTo>
                    <a:pt x="1049" y="145"/>
                    <a:pt x="1049" y="145"/>
                    <a:pt x="1049" y="145"/>
                  </a:cubicBezTo>
                  <a:cubicBezTo>
                    <a:pt x="1049" y="146"/>
                    <a:pt x="1049" y="146"/>
                    <a:pt x="1049" y="146"/>
                  </a:cubicBezTo>
                  <a:cubicBezTo>
                    <a:pt x="1050" y="147"/>
                    <a:pt x="1050" y="147"/>
                    <a:pt x="1050" y="147"/>
                  </a:cubicBezTo>
                  <a:cubicBezTo>
                    <a:pt x="1050" y="148"/>
                    <a:pt x="1050" y="148"/>
                    <a:pt x="1050" y="148"/>
                  </a:cubicBezTo>
                  <a:cubicBezTo>
                    <a:pt x="1049" y="148"/>
                    <a:pt x="1049" y="148"/>
                    <a:pt x="1049" y="148"/>
                  </a:cubicBezTo>
                  <a:cubicBezTo>
                    <a:pt x="1049" y="149"/>
                    <a:pt x="1049" y="149"/>
                    <a:pt x="1049" y="149"/>
                  </a:cubicBezTo>
                  <a:cubicBezTo>
                    <a:pt x="1050" y="149"/>
                    <a:pt x="1050" y="149"/>
                    <a:pt x="1050" y="149"/>
                  </a:cubicBezTo>
                  <a:cubicBezTo>
                    <a:pt x="1049" y="150"/>
                    <a:pt x="1049" y="150"/>
                    <a:pt x="1049" y="150"/>
                  </a:cubicBezTo>
                  <a:cubicBezTo>
                    <a:pt x="1050" y="150"/>
                    <a:pt x="1050" y="150"/>
                    <a:pt x="1050" y="150"/>
                  </a:cubicBezTo>
                  <a:cubicBezTo>
                    <a:pt x="1052" y="150"/>
                    <a:pt x="1052" y="150"/>
                    <a:pt x="1052" y="150"/>
                  </a:cubicBezTo>
                  <a:cubicBezTo>
                    <a:pt x="1052" y="151"/>
                    <a:pt x="1052" y="151"/>
                    <a:pt x="1052" y="151"/>
                  </a:cubicBezTo>
                  <a:cubicBezTo>
                    <a:pt x="1052" y="152"/>
                    <a:pt x="1052" y="152"/>
                    <a:pt x="1052" y="152"/>
                  </a:cubicBezTo>
                  <a:cubicBezTo>
                    <a:pt x="1052" y="153"/>
                    <a:pt x="1052" y="153"/>
                    <a:pt x="1052" y="153"/>
                  </a:cubicBezTo>
                  <a:cubicBezTo>
                    <a:pt x="1053" y="152"/>
                    <a:pt x="1053" y="152"/>
                    <a:pt x="1053" y="152"/>
                  </a:cubicBezTo>
                  <a:cubicBezTo>
                    <a:pt x="1054" y="151"/>
                    <a:pt x="1054" y="151"/>
                    <a:pt x="1054" y="151"/>
                  </a:cubicBezTo>
                  <a:cubicBezTo>
                    <a:pt x="1055" y="150"/>
                    <a:pt x="1055" y="150"/>
                    <a:pt x="1055" y="150"/>
                  </a:cubicBezTo>
                  <a:cubicBezTo>
                    <a:pt x="1055" y="151"/>
                    <a:pt x="1055" y="151"/>
                    <a:pt x="1055" y="151"/>
                  </a:cubicBezTo>
                  <a:cubicBezTo>
                    <a:pt x="1056" y="151"/>
                    <a:pt x="1056" y="151"/>
                    <a:pt x="1056" y="151"/>
                  </a:cubicBezTo>
                  <a:cubicBezTo>
                    <a:pt x="1057" y="152"/>
                    <a:pt x="1057" y="152"/>
                    <a:pt x="1057" y="152"/>
                  </a:cubicBezTo>
                  <a:cubicBezTo>
                    <a:pt x="1058" y="152"/>
                    <a:pt x="1058" y="152"/>
                    <a:pt x="1058" y="152"/>
                  </a:cubicBezTo>
                  <a:cubicBezTo>
                    <a:pt x="1058" y="153"/>
                    <a:pt x="1058" y="153"/>
                    <a:pt x="1058" y="153"/>
                  </a:cubicBezTo>
                  <a:cubicBezTo>
                    <a:pt x="1058" y="154"/>
                    <a:pt x="1058" y="154"/>
                    <a:pt x="1058" y="154"/>
                  </a:cubicBezTo>
                  <a:cubicBezTo>
                    <a:pt x="1057" y="155"/>
                    <a:pt x="1057" y="155"/>
                    <a:pt x="1057" y="155"/>
                  </a:cubicBezTo>
                  <a:cubicBezTo>
                    <a:pt x="1057" y="156"/>
                    <a:pt x="1057" y="156"/>
                    <a:pt x="1057" y="156"/>
                  </a:cubicBezTo>
                  <a:cubicBezTo>
                    <a:pt x="1057" y="158"/>
                    <a:pt x="1057" y="158"/>
                    <a:pt x="1057" y="158"/>
                  </a:cubicBezTo>
                  <a:cubicBezTo>
                    <a:pt x="1057" y="160"/>
                    <a:pt x="1057" y="160"/>
                    <a:pt x="1057" y="160"/>
                  </a:cubicBezTo>
                  <a:cubicBezTo>
                    <a:pt x="1056" y="161"/>
                    <a:pt x="1056" y="161"/>
                    <a:pt x="1056" y="161"/>
                  </a:cubicBezTo>
                  <a:cubicBezTo>
                    <a:pt x="1056" y="162"/>
                    <a:pt x="1056" y="162"/>
                    <a:pt x="1056" y="162"/>
                  </a:cubicBezTo>
                  <a:cubicBezTo>
                    <a:pt x="1055" y="162"/>
                    <a:pt x="1055" y="162"/>
                    <a:pt x="1055" y="162"/>
                  </a:cubicBezTo>
                  <a:cubicBezTo>
                    <a:pt x="1055" y="161"/>
                    <a:pt x="1055" y="161"/>
                    <a:pt x="1055" y="161"/>
                  </a:cubicBezTo>
                  <a:cubicBezTo>
                    <a:pt x="1053" y="161"/>
                    <a:pt x="1053" y="161"/>
                    <a:pt x="1053" y="161"/>
                  </a:cubicBezTo>
                  <a:cubicBezTo>
                    <a:pt x="1053" y="160"/>
                    <a:pt x="1053" y="160"/>
                    <a:pt x="1053" y="160"/>
                  </a:cubicBezTo>
                  <a:cubicBezTo>
                    <a:pt x="1052" y="160"/>
                    <a:pt x="1052" y="160"/>
                    <a:pt x="1052" y="160"/>
                  </a:cubicBezTo>
                  <a:cubicBezTo>
                    <a:pt x="1051" y="160"/>
                    <a:pt x="1051" y="160"/>
                    <a:pt x="1051" y="160"/>
                  </a:cubicBezTo>
                  <a:cubicBezTo>
                    <a:pt x="1051" y="159"/>
                    <a:pt x="1051" y="159"/>
                    <a:pt x="1051" y="159"/>
                  </a:cubicBezTo>
                  <a:cubicBezTo>
                    <a:pt x="1051" y="158"/>
                    <a:pt x="1051" y="158"/>
                    <a:pt x="1051" y="158"/>
                  </a:cubicBezTo>
                  <a:cubicBezTo>
                    <a:pt x="1050" y="158"/>
                    <a:pt x="1050" y="158"/>
                    <a:pt x="1050" y="158"/>
                  </a:cubicBezTo>
                  <a:cubicBezTo>
                    <a:pt x="1050" y="157"/>
                    <a:pt x="1050" y="157"/>
                    <a:pt x="1050" y="157"/>
                  </a:cubicBezTo>
                  <a:cubicBezTo>
                    <a:pt x="1049" y="158"/>
                    <a:pt x="1049" y="158"/>
                    <a:pt x="1049" y="158"/>
                  </a:cubicBezTo>
                  <a:cubicBezTo>
                    <a:pt x="1049" y="157"/>
                    <a:pt x="1049" y="157"/>
                    <a:pt x="1049" y="157"/>
                  </a:cubicBezTo>
                  <a:cubicBezTo>
                    <a:pt x="1048" y="157"/>
                    <a:pt x="1048" y="157"/>
                    <a:pt x="1048" y="157"/>
                  </a:cubicBezTo>
                  <a:cubicBezTo>
                    <a:pt x="1047" y="156"/>
                    <a:pt x="1047" y="156"/>
                    <a:pt x="1047" y="156"/>
                  </a:cubicBezTo>
                  <a:cubicBezTo>
                    <a:pt x="1046" y="157"/>
                    <a:pt x="1046" y="157"/>
                    <a:pt x="1046" y="157"/>
                  </a:cubicBezTo>
                  <a:cubicBezTo>
                    <a:pt x="1046" y="158"/>
                    <a:pt x="1046" y="158"/>
                    <a:pt x="1046" y="158"/>
                  </a:cubicBezTo>
                  <a:cubicBezTo>
                    <a:pt x="1045" y="158"/>
                    <a:pt x="1045" y="158"/>
                    <a:pt x="1045" y="158"/>
                  </a:cubicBezTo>
                  <a:cubicBezTo>
                    <a:pt x="1044" y="157"/>
                    <a:pt x="1044" y="157"/>
                    <a:pt x="1044" y="157"/>
                  </a:cubicBezTo>
                  <a:cubicBezTo>
                    <a:pt x="1043" y="158"/>
                    <a:pt x="1043" y="158"/>
                    <a:pt x="1043" y="158"/>
                  </a:cubicBezTo>
                  <a:cubicBezTo>
                    <a:pt x="1044" y="158"/>
                    <a:pt x="1044" y="158"/>
                    <a:pt x="1044" y="158"/>
                  </a:cubicBezTo>
                  <a:cubicBezTo>
                    <a:pt x="1045" y="158"/>
                    <a:pt x="1045" y="158"/>
                    <a:pt x="1045" y="158"/>
                  </a:cubicBezTo>
                  <a:cubicBezTo>
                    <a:pt x="1046" y="159"/>
                    <a:pt x="1046" y="159"/>
                    <a:pt x="1046" y="159"/>
                  </a:cubicBezTo>
                  <a:cubicBezTo>
                    <a:pt x="1045" y="159"/>
                    <a:pt x="1045" y="159"/>
                    <a:pt x="1045" y="159"/>
                  </a:cubicBezTo>
                  <a:cubicBezTo>
                    <a:pt x="1043" y="161"/>
                    <a:pt x="1043" y="161"/>
                    <a:pt x="1043" y="161"/>
                  </a:cubicBezTo>
                  <a:cubicBezTo>
                    <a:pt x="1042" y="161"/>
                    <a:pt x="1042" y="161"/>
                    <a:pt x="1042" y="161"/>
                  </a:cubicBezTo>
                  <a:cubicBezTo>
                    <a:pt x="1041" y="161"/>
                    <a:pt x="1041" y="161"/>
                    <a:pt x="1041" y="161"/>
                  </a:cubicBezTo>
                  <a:cubicBezTo>
                    <a:pt x="1041" y="160"/>
                    <a:pt x="1041" y="160"/>
                    <a:pt x="1041" y="160"/>
                  </a:cubicBezTo>
                  <a:cubicBezTo>
                    <a:pt x="1040" y="160"/>
                    <a:pt x="1040" y="160"/>
                    <a:pt x="1040" y="160"/>
                  </a:cubicBezTo>
                  <a:cubicBezTo>
                    <a:pt x="1040" y="161"/>
                    <a:pt x="1040" y="161"/>
                    <a:pt x="1040" y="161"/>
                  </a:cubicBezTo>
                  <a:cubicBezTo>
                    <a:pt x="1041" y="161"/>
                    <a:pt x="1041" y="161"/>
                    <a:pt x="1041" y="161"/>
                  </a:cubicBezTo>
                  <a:cubicBezTo>
                    <a:pt x="1040" y="162"/>
                    <a:pt x="1040" y="162"/>
                    <a:pt x="1040" y="162"/>
                  </a:cubicBezTo>
                  <a:cubicBezTo>
                    <a:pt x="1040" y="163"/>
                    <a:pt x="1040" y="163"/>
                    <a:pt x="1040" y="163"/>
                  </a:cubicBezTo>
                  <a:cubicBezTo>
                    <a:pt x="1041" y="163"/>
                    <a:pt x="1041" y="163"/>
                    <a:pt x="1041" y="163"/>
                  </a:cubicBezTo>
                  <a:cubicBezTo>
                    <a:pt x="1040" y="164"/>
                    <a:pt x="1040" y="164"/>
                    <a:pt x="1040" y="164"/>
                  </a:cubicBezTo>
                  <a:cubicBezTo>
                    <a:pt x="1041" y="164"/>
                    <a:pt x="1041" y="164"/>
                    <a:pt x="1041" y="164"/>
                  </a:cubicBezTo>
                  <a:cubicBezTo>
                    <a:pt x="1041" y="165"/>
                    <a:pt x="1041" y="165"/>
                    <a:pt x="1041" y="165"/>
                  </a:cubicBezTo>
                  <a:cubicBezTo>
                    <a:pt x="1040" y="165"/>
                    <a:pt x="1040" y="165"/>
                    <a:pt x="1040" y="165"/>
                  </a:cubicBezTo>
                  <a:cubicBezTo>
                    <a:pt x="1039" y="165"/>
                    <a:pt x="1039" y="165"/>
                    <a:pt x="1039" y="165"/>
                  </a:cubicBezTo>
                  <a:cubicBezTo>
                    <a:pt x="1038" y="165"/>
                    <a:pt x="1038" y="165"/>
                    <a:pt x="1038" y="165"/>
                  </a:cubicBezTo>
                  <a:cubicBezTo>
                    <a:pt x="1039" y="166"/>
                    <a:pt x="1039" y="166"/>
                    <a:pt x="1039" y="166"/>
                  </a:cubicBezTo>
                  <a:cubicBezTo>
                    <a:pt x="1041" y="166"/>
                    <a:pt x="1041" y="166"/>
                    <a:pt x="1041" y="166"/>
                  </a:cubicBezTo>
                  <a:cubicBezTo>
                    <a:pt x="1041" y="167"/>
                    <a:pt x="1041" y="167"/>
                    <a:pt x="1041" y="167"/>
                  </a:cubicBezTo>
                  <a:cubicBezTo>
                    <a:pt x="1041" y="168"/>
                    <a:pt x="1041" y="168"/>
                    <a:pt x="1041" y="168"/>
                  </a:cubicBezTo>
                  <a:cubicBezTo>
                    <a:pt x="1042" y="168"/>
                    <a:pt x="1042" y="168"/>
                    <a:pt x="1042" y="168"/>
                  </a:cubicBezTo>
                  <a:cubicBezTo>
                    <a:pt x="1043" y="167"/>
                    <a:pt x="1043" y="167"/>
                    <a:pt x="1043" y="167"/>
                  </a:cubicBezTo>
                  <a:cubicBezTo>
                    <a:pt x="1044" y="168"/>
                    <a:pt x="1044" y="168"/>
                    <a:pt x="1044" y="168"/>
                  </a:cubicBezTo>
                  <a:cubicBezTo>
                    <a:pt x="1045" y="168"/>
                    <a:pt x="1045" y="168"/>
                    <a:pt x="1045" y="168"/>
                  </a:cubicBezTo>
                  <a:cubicBezTo>
                    <a:pt x="1046" y="168"/>
                    <a:pt x="1046" y="168"/>
                    <a:pt x="1046" y="168"/>
                  </a:cubicBezTo>
                  <a:cubicBezTo>
                    <a:pt x="1047" y="169"/>
                    <a:pt x="1047" y="169"/>
                    <a:pt x="1047" y="169"/>
                  </a:cubicBezTo>
                  <a:cubicBezTo>
                    <a:pt x="1048" y="168"/>
                    <a:pt x="1048" y="168"/>
                    <a:pt x="1048" y="168"/>
                  </a:cubicBezTo>
                  <a:cubicBezTo>
                    <a:pt x="1049" y="168"/>
                    <a:pt x="1049" y="168"/>
                    <a:pt x="1049" y="168"/>
                  </a:cubicBezTo>
                  <a:cubicBezTo>
                    <a:pt x="1049" y="169"/>
                    <a:pt x="1049" y="169"/>
                    <a:pt x="1049" y="169"/>
                  </a:cubicBezTo>
                  <a:cubicBezTo>
                    <a:pt x="1049" y="170"/>
                    <a:pt x="1049" y="170"/>
                    <a:pt x="1049" y="170"/>
                  </a:cubicBezTo>
                  <a:cubicBezTo>
                    <a:pt x="1049" y="171"/>
                    <a:pt x="1049" y="171"/>
                    <a:pt x="1049" y="171"/>
                  </a:cubicBezTo>
                  <a:cubicBezTo>
                    <a:pt x="1048" y="171"/>
                    <a:pt x="1048" y="171"/>
                    <a:pt x="1048" y="171"/>
                  </a:cubicBezTo>
                  <a:cubicBezTo>
                    <a:pt x="1047" y="171"/>
                    <a:pt x="1047" y="171"/>
                    <a:pt x="1047" y="171"/>
                  </a:cubicBezTo>
                  <a:cubicBezTo>
                    <a:pt x="1046" y="171"/>
                    <a:pt x="1046" y="171"/>
                    <a:pt x="1046" y="171"/>
                  </a:cubicBezTo>
                  <a:cubicBezTo>
                    <a:pt x="1045" y="171"/>
                    <a:pt x="1045" y="171"/>
                    <a:pt x="1045" y="171"/>
                  </a:cubicBezTo>
                  <a:cubicBezTo>
                    <a:pt x="1043" y="171"/>
                    <a:pt x="1043" y="171"/>
                    <a:pt x="1043" y="171"/>
                  </a:cubicBezTo>
                  <a:cubicBezTo>
                    <a:pt x="1042" y="171"/>
                    <a:pt x="1042" y="171"/>
                    <a:pt x="1042" y="171"/>
                  </a:cubicBezTo>
                  <a:cubicBezTo>
                    <a:pt x="1041" y="171"/>
                    <a:pt x="1041" y="171"/>
                    <a:pt x="1041" y="171"/>
                  </a:cubicBezTo>
                  <a:cubicBezTo>
                    <a:pt x="1040" y="171"/>
                    <a:pt x="1040" y="171"/>
                    <a:pt x="1040" y="171"/>
                  </a:cubicBezTo>
                  <a:cubicBezTo>
                    <a:pt x="1041" y="172"/>
                    <a:pt x="1041" y="172"/>
                    <a:pt x="1041" y="172"/>
                  </a:cubicBezTo>
                  <a:cubicBezTo>
                    <a:pt x="1042" y="172"/>
                    <a:pt x="1042" y="172"/>
                    <a:pt x="1042" y="172"/>
                  </a:cubicBezTo>
                  <a:cubicBezTo>
                    <a:pt x="1043" y="172"/>
                    <a:pt x="1043" y="172"/>
                    <a:pt x="1043" y="172"/>
                  </a:cubicBezTo>
                  <a:cubicBezTo>
                    <a:pt x="1045" y="172"/>
                    <a:pt x="1045" y="172"/>
                    <a:pt x="1045" y="172"/>
                  </a:cubicBezTo>
                  <a:cubicBezTo>
                    <a:pt x="1046" y="173"/>
                    <a:pt x="1046" y="173"/>
                    <a:pt x="1046" y="173"/>
                  </a:cubicBezTo>
                  <a:cubicBezTo>
                    <a:pt x="1047" y="173"/>
                    <a:pt x="1047" y="173"/>
                    <a:pt x="1047" y="173"/>
                  </a:cubicBezTo>
                  <a:cubicBezTo>
                    <a:pt x="1048" y="173"/>
                    <a:pt x="1048" y="173"/>
                    <a:pt x="1048" y="173"/>
                  </a:cubicBezTo>
                  <a:cubicBezTo>
                    <a:pt x="1048" y="174"/>
                    <a:pt x="1048" y="174"/>
                    <a:pt x="1048" y="174"/>
                  </a:cubicBezTo>
                  <a:cubicBezTo>
                    <a:pt x="1049" y="175"/>
                    <a:pt x="1049" y="175"/>
                    <a:pt x="1049" y="175"/>
                  </a:cubicBezTo>
                  <a:cubicBezTo>
                    <a:pt x="1050" y="176"/>
                    <a:pt x="1050" y="176"/>
                    <a:pt x="1050" y="176"/>
                  </a:cubicBezTo>
                  <a:cubicBezTo>
                    <a:pt x="1050" y="177"/>
                    <a:pt x="1050" y="177"/>
                    <a:pt x="1050" y="177"/>
                  </a:cubicBezTo>
                  <a:cubicBezTo>
                    <a:pt x="1049" y="176"/>
                    <a:pt x="1049" y="176"/>
                    <a:pt x="1049" y="176"/>
                  </a:cubicBezTo>
                  <a:cubicBezTo>
                    <a:pt x="1049" y="177"/>
                    <a:pt x="1049" y="177"/>
                    <a:pt x="1049" y="177"/>
                  </a:cubicBezTo>
                  <a:cubicBezTo>
                    <a:pt x="1048" y="177"/>
                    <a:pt x="1048" y="177"/>
                    <a:pt x="1048" y="177"/>
                  </a:cubicBezTo>
                  <a:cubicBezTo>
                    <a:pt x="1049" y="178"/>
                    <a:pt x="1049" y="178"/>
                    <a:pt x="1049" y="178"/>
                  </a:cubicBezTo>
                  <a:cubicBezTo>
                    <a:pt x="1049" y="180"/>
                    <a:pt x="1049" y="180"/>
                    <a:pt x="1049" y="180"/>
                  </a:cubicBezTo>
                  <a:cubicBezTo>
                    <a:pt x="1049" y="181"/>
                    <a:pt x="1049" y="181"/>
                    <a:pt x="1049" y="181"/>
                  </a:cubicBezTo>
                  <a:cubicBezTo>
                    <a:pt x="1049" y="182"/>
                    <a:pt x="1049" y="182"/>
                    <a:pt x="1049" y="182"/>
                  </a:cubicBezTo>
                  <a:cubicBezTo>
                    <a:pt x="1049" y="183"/>
                    <a:pt x="1049" y="183"/>
                    <a:pt x="1049" y="183"/>
                  </a:cubicBezTo>
                  <a:cubicBezTo>
                    <a:pt x="1048" y="185"/>
                    <a:pt x="1048" y="185"/>
                    <a:pt x="1048" y="185"/>
                  </a:cubicBezTo>
                  <a:cubicBezTo>
                    <a:pt x="1047" y="185"/>
                    <a:pt x="1047" y="185"/>
                    <a:pt x="1047" y="185"/>
                  </a:cubicBezTo>
                  <a:cubicBezTo>
                    <a:pt x="1046" y="185"/>
                    <a:pt x="1046" y="185"/>
                    <a:pt x="1046" y="185"/>
                  </a:cubicBezTo>
                  <a:cubicBezTo>
                    <a:pt x="1045" y="184"/>
                    <a:pt x="1045" y="184"/>
                    <a:pt x="1045" y="184"/>
                  </a:cubicBezTo>
                  <a:cubicBezTo>
                    <a:pt x="1046" y="183"/>
                    <a:pt x="1046" y="183"/>
                    <a:pt x="1046" y="183"/>
                  </a:cubicBezTo>
                  <a:cubicBezTo>
                    <a:pt x="1045" y="183"/>
                    <a:pt x="1045" y="183"/>
                    <a:pt x="1045" y="183"/>
                  </a:cubicBezTo>
                  <a:cubicBezTo>
                    <a:pt x="1044" y="183"/>
                    <a:pt x="1044" y="183"/>
                    <a:pt x="1044" y="183"/>
                  </a:cubicBezTo>
                  <a:cubicBezTo>
                    <a:pt x="1043" y="181"/>
                    <a:pt x="1043" y="181"/>
                    <a:pt x="1043" y="181"/>
                  </a:cubicBezTo>
                  <a:cubicBezTo>
                    <a:pt x="1042" y="180"/>
                    <a:pt x="1042" y="180"/>
                    <a:pt x="1042" y="180"/>
                  </a:cubicBezTo>
                  <a:cubicBezTo>
                    <a:pt x="1040" y="179"/>
                    <a:pt x="1040" y="179"/>
                    <a:pt x="1040" y="179"/>
                  </a:cubicBezTo>
                  <a:cubicBezTo>
                    <a:pt x="1040" y="178"/>
                    <a:pt x="1040" y="178"/>
                    <a:pt x="1040" y="178"/>
                  </a:cubicBezTo>
                  <a:cubicBezTo>
                    <a:pt x="1040" y="177"/>
                    <a:pt x="1040" y="177"/>
                    <a:pt x="1040" y="177"/>
                  </a:cubicBezTo>
                  <a:cubicBezTo>
                    <a:pt x="1039" y="176"/>
                    <a:pt x="1039" y="176"/>
                    <a:pt x="1039" y="176"/>
                  </a:cubicBezTo>
                  <a:cubicBezTo>
                    <a:pt x="1038" y="176"/>
                    <a:pt x="1038" y="176"/>
                    <a:pt x="1038" y="176"/>
                  </a:cubicBezTo>
                  <a:cubicBezTo>
                    <a:pt x="1039" y="178"/>
                    <a:pt x="1039" y="178"/>
                    <a:pt x="1039" y="178"/>
                  </a:cubicBezTo>
                  <a:cubicBezTo>
                    <a:pt x="1039" y="179"/>
                    <a:pt x="1039" y="179"/>
                    <a:pt x="1039" y="179"/>
                  </a:cubicBezTo>
                  <a:cubicBezTo>
                    <a:pt x="1037" y="179"/>
                    <a:pt x="1037" y="179"/>
                    <a:pt x="1037" y="179"/>
                  </a:cubicBezTo>
                  <a:cubicBezTo>
                    <a:pt x="1037" y="178"/>
                    <a:pt x="1037" y="178"/>
                    <a:pt x="1037" y="178"/>
                  </a:cubicBezTo>
                  <a:cubicBezTo>
                    <a:pt x="1036" y="177"/>
                    <a:pt x="1036" y="177"/>
                    <a:pt x="1036" y="177"/>
                  </a:cubicBezTo>
                  <a:cubicBezTo>
                    <a:pt x="1035" y="176"/>
                    <a:pt x="1035" y="176"/>
                    <a:pt x="1035" y="176"/>
                  </a:cubicBezTo>
                  <a:cubicBezTo>
                    <a:pt x="1035" y="177"/>
                    <a:pt x="1035" y="177"/>
                    <a:pt x="1035" y="177"/>
                  </a:cubicBezTo>
                  <a:cubicBezTo>
                    <a:pt x="1035" y="178"/>
                    <a:pt x="1035" y="178"/>
                    <a:pt x="1035" y="178"/>
                  </a:cubicBezTo>
                  <a:cubicBezTo>
                    <a:pt x="1036" y="179"/>
                    <a:pt x="1036" y="179"/>
                    <a:pt x="1036" y="179"/>
                  </a:cubicBezTo>
                  <a:cubicBezTo>
                    <a:pt x="1038" y="180"/>
                    <a:pt x="1038" y="180"/>
                    <a:pt x="1038" y="180"/>
                  </a:cubicBezTo>
                  <a:cubicBezTo>
                    <a:pt x="1040" y="180"/>
                    <a:pt x="1040" y="180"/>
                    <a:pt x="1040" y="180"/>
                  </a:cubicBezTo>
                  <a:cubicBezTo>
                    <a:pt x="1042" y="181"/>
                    <a:pt x="1042" y="181"/>
                    <a:pt x="1042" y="181"/>
                  </a:cubicBezTo>
                  <a:cubicBezTo>
                    <a:pt x="1044" y="183"/>
                    <a:pt x="1044" y="183"/>
                    <a:pt x="1044" y="183"/>
                  </a:cubicBezTo>
                  <a:cubicBezTo>
                    <a:pt x="1044" y="184"/>
                    <a:pt x="1044" y="184"/>
                    <a:pt x="1044" y="184"/>
                  </a:cubicBezTo>
                  <a:cubicBezTo>
                    <a:pt x="1044" y="185"/>
                    <a:pt x="1044" y="185"/>
                    <a:pt x="1044" y="185"/>
                  </a:cubicBezTo>
                  <a:cubicBezTo>
                    <a:pt x="1043" y="184"/>
                    <a:pt x="1043" y="184"/>
                    <a:pt x="1043" y="184"/>
                  </a:cubicBezTo>
                  <a:cubicBezTo>
                    <a:pt x="1042" y="184"/>
                    <a:pt x="1042" y="184"/>
                    <a:pt x="1042" y="184"/>
                  </a:cubicBezTo>
                  <a:cubicBezTo>
                    <a:pt x="1041" y="184"/>
                    <a:pt x="1041" y="184"/>
                    <a:pt x="1041" y="184"/>
                  </a:cubicBezTo>
                  <a:cubicBezTo>
                    <a:pt x="1039" y="186"/>
                    <a:pt x="1039" y="186"/>
                    <a:pt x="1039" y="186"/>
                  </a:cubicBezTo>
                  <a:cubicBezTo>
                    <a:pt x="1038" y="185"/>
                    <a:pt x="1038" y="185"/>
                    <a:pt x="1038" y="185"/>
                  </a:cubicBezTo>
                  <a:cubicBezTo>
                    <a:pt x="1037" y="184"/>
                    <a:pt x="1037" y="184"/>
                    <a:pt x="1037" y="184"/>
                  </a:cubicBezTo>
                  <a:cubicBezTo>
                    <a:pt x="1038" y="184"/>
                    <a:pt x="1038" y="184"/>
                    <a:pt x="1038" y="184"/>
                  </a:cubicBezTo>
                  <a:cubicBezTo>
                    <a:pt x="1037" y="183"/>
                    <a:pt x="1037" y="183"/>
                    <a:pt x="1037" y="183"/>
                  </a:cubicBezTo>
                  <a:cubicBezTo>
                    <a:pt x="1037" y="184"/>
                    <a:pt x="1037" y="184"/>
                    <a:pt x="1037" y="184"/>
                  </a:cubicBezTo>
                  <a:cubicBezTo>
                    <a:pt x="1037" y="185"/>
                    <a:pt x="1037" y="185"/>
                    <a:pt x="1037" y="185"/>
                  </a:cubicBezTo>
                  <a:cubicBezTo>
                    <a:pt x="1038" y="186"/>
                    <a:pt x="1038" y="186"/>
                    <a:pt x="1038" y="186"/>
                  </a:cubicBezTo>
                  <a:cubicBezTo>
                    <a:pt x="1039" y="186"/>
                    <a:pt x="1039" y="186"/>
                    <a:pt x="1039" y="186"/>
                  </a:cubicBezTo>
                  <a:cubicBezTo>
                    <a:pt x="1040" y="186"/>
                    <a:pt x="1040" y="186"/>
                    <a:pt x="1040" y="186"/>
                  </a:cubicBezTo>
                  <a:cubicBezTo>
                    <a:pt x="1041" y="185"/>
                    <a:pt x="1041" y="185"/>
                    <a:pt x="1041" y="185"/>
                  </a:cubicBezTo>
                  <a:cubicBezTo>
                    <a:pt x="1042" y="185"/>
                    <a:pt x="1042" y="185"/>
                    <a:pt x="1042" y="185"/>
                  </a:cubicBezTo>
                  <a:cubicBezTo>
                    <a:pt x="1043" y="186"/>
                    <a:pt x="1043" y="186"/>
                    <a:pt x="1043" y="186"/>
                  </a:cubicBezTo>
                  <a:cubicBezTo>
                    <a:pt x="1043" y="187"/>
                    <a:pt x="1043" y="187"/>
                    <a:pt x="1043" y="187"/>
                  </a:cubicBezTo>
                  <a:cubicBezTo>
                    <a:pt x="1042" y="189"/>
                    <a:pt x="1042" y="189"/>
                    <a:pt x="1042" y="189"/>
                  </a:cubicBezTo>
                  <a:cubicBezTo>
                    <a:pt x="1042" y="190"/>
                    <a:pt x="1042" y="190"/>
                    <a:pt x="1042" y="190"/>
                  </a:cubicBezTo>
                  <a:cubicBezTo>
                    <a:pt x="1041" y="190"/>
                    <a:pt x="1041" y="190"/>
                    <a:pt x="1041" y="190"/>
                  </a:cubicBezTo>
                  <a:cubicBezTo>
                    <a:pt x="1042" y="191"/>
                    <a:pt x="1042" y="191"/>
                    <a:pt x="1042" y="191"/>
                  </a:cubicBezTo>
                  <a:cubicBezTo>
                    <a:pt x="1043" y="190"/>
                    <a:pt x="1043" y="190"/>
                    <a:pt x="1043" y="190"/>
                  </a:cubicBezTo>
                  <a:cubicBezTo>
                    <a:pt x="1044" y="190"/>
                    <a:pt x="1044" y="190"/>
                    <a:pt x="1044" y="190"/>
                  </a:cubicBezTo>
                  <a:cubicBezTo>
                    <a:pt x="1045" y="192"/>
                    <a:pt x="1045" y="192"/>
                    <a:pt x="1045" y="192"/>
                  </a:cubicBezTo>
                  <a:cubicBezTo>
                    <a:pt x="1046" y="192"/>
                    <a:pt x="1046" y="192"/>
                    <a:pt x="1046" y="192"/>
                  </a:cubicBezTo>
                  <a:cubicBezTo>
                    <a:pt x="1047" y="192"/>
                    <a:pt x="1047" y="192"/>
                    <a:pt x="1047" y="192"/>
                  </a:cubicBezTo>
                  <a:cubicBezTo>
                    <a:pt x="1048" y="191"/>
                    <a:pt x="1048" y="191"/>
                    <a:pt x="1048" y="191"/>
                  </a:cubicBezTo>
                  <a:cubicBezTo>
                    <a:pt x="1049" y="192"/>
                    <a:pt x="1049" y="192"/>
                    <a:pt x="1049" y="192"/>
                  </a:cubicBezTo>
                  <a:cubicBezTo>
                    <a:pt x="1048" y="193"/>
                    <a:pt x="1048" y="193"/>
                    <a:pt x="1048" y="193"/>
                  </a:cubicBezTo>
                  <a:cubicBezTo>
                    <a:pt x="1048" y="194"/>
                    <a:pt x="1048" y="194"/>
                    <a:pt x="1048" y="194"/>
                  </a:cubicBezTo>
                  <a:cubicBezTo>
                    <a:pt x="1049" y="194"/>
                    <a:pt x="1049" y="194"/>
                    <a:pt x="1049" y="194"/>
                  </a:cubicBezTo>
                  <a:cubicBezTo>
                    <a:pt x="1049" y="195"/>
                    <a:pt x="1049" y="195"/>
                    <a:pt x="1049" y="195"/>
                  </a:cubicBezTo>
                  <a:cubicBezTo>
                    <a:pt x="1047" y="197"/>
                    <a:pt x="1047" y="197"/>
                    <a:pt x="1047" y="197"/>
                  </a:cubicBezTo>
                  <a:cubicBezTo>
                    <a:pt x="1046" y="198"/>
                    <a:pt x="1046" y="198"/>
                    <a:pt x="1046" y="198"/>
                  </a:cubicBezTo>
                  <a:cubicBezTo>
                    <a:pt x="1045" y="198"/>
                    <a:pt x="1045" y="198"/>
                    <a:pt x="1045" y="198"/>
                  </a:cubicBezTo>
                  <a:cubicBezTo>
                    <a:pt x="1045" y="197"/>
                    <a:pt x="1045" y="197"/>
                    <a:pt x="1045" y="197"/>
                  </a:cubicBezTo>
                  <a:cubicBezTo>
                    <a:pt x="1045" y="196"/>
                    <a:pt x="1045" y="196"/>
                    <a:pt x="1045" y="196"/>
                  </a:cubicBezTo>
                  <a:cubicBezTo>
                    <a:pt x="1044" y="196"/>
                    <a:pt x="1044" y="196"/>
                    <a:pt x="1044" y="196"/>
                  </a:cubicBezTo>
                  <a:cubicBezTo>
                    <a:pt x="1044" y="195"/>
                    <a:pt x="1044" y="195"/>
                    <a:pt x="1044" y="195"/>
                  </a:cubicBezTo>
                  <a:cubicBezTo>
                    <a:pt x="1043" y="194"/>
                    <a:pt x="1043" y="194"/>
                    <a:pt x="1043" y="194"/>
                  </a:cubicBezTo>
                  <a:cubicBezTo>
                    <a:pt x="1042" y="193"/>
                    <a:pt x="1042" y="193"/>
                    <a:pt x="1042" y="193"/>
                  </a:cubicBezTo>
                  <a:cubicBezTo>
                    <a:pt x="1041" y="193"/>
                    <a:pt x="1041" y="193"/>
                    <a:pt x="1041" y="193"/>
                  </a:cubicBezTo>
                  <a:cubicBezTo>
                    <a:pt x="1040" y="193"/>
                    <a:pt x="1040" y="193"/>
                    <a:pt x="1040" y="193"/>
                  </a:cubicBezTo>
                  <a:cubicBezTo>
                    <a:pt x="1039" y="193"/>
                    <a:pt x="1039" y="193"/>
                    <a:pt x="1039" y="193"/>
                  </a:cubicBezTo>
                  <a:cubicBezTo>
                    <a:pt x="1038" y="193"/>
                    <a:pt x="1038" y="193"/>
                    <a:pt x="1038" y="193"/>
                  </a:cubicBezTo>
                  <a:cubicBezTo>
                    <a:pt x="1037" y="192"/>
                    <a:pt x="1037" y="192"/>
                    <a:pt x="1037" y="192"/>
                  </a:cubicBezTo>
                  <a:cubicBezTo>
                    <a:pt x="1037" y="191"/>
                    <a:pt x="1037" y="191"/>
                    <a:pt x="1037" y="191"/>
                  </a:cubicBezTo>
                  <a:cubicBezTo>
                    <a:pt x="1036" y="191"/>
                    <a:pt x="1036" y="191"/>
                    <a:pt x="1036" y="191"/>
                  </a:cubicBezTo>
                  <a:cubicBezTo>
                    <a:pt x="1036" y="192"/>
                    <a:pt x="1036" y="192"/>
                    <a:pt x="1036" y="192"/>
                  </a:cubicBezTo>
                  <a:cubicBezTo>
                    <a:pt x="1037" y="192"/>
                    <a:pt x="1037" y="192"/>
                    <a:pt x="1037" y="192"/>
                  </a:cubicBezTo>
                  <a:cubicBezTo>
                    <a:pt x="1037" y="194"/>
                    <a:pt x="1037" y="194"/>
                    <a:pt x="1037" y="194"/>
                  </a:cubicBezTo>
                  <a:cubicBezTo>
                    <a:pt x="1036" y="195"/>
                    <a:pt x="1036" y="195"/>
                    <a:pt x="1036" y="195"/>
                  </a:cubicBezTo>
                  <a:cubicBezTo>
                    <a:pt x="1035" y="195"/>
                    <a:pt x="1035" y="195"/>
                    <a:pt x="1035" y="195"/>
                  </a:cubicBezTo>
                  <a:cubicBezTo>
                    <a:pt x="1034" y="195"/>
                    <a:pt x="1034" y="195"/>
                    <a:pt x="1034" y="195"/>
                  </a:cubicBezTo>
                  <a:cubicBezTo>
                    <a:pt x="1035" y="196"/>
                    <a:pt x="1035" y="196"/>
                    <a:pt x="1035" y="196"/>
                  </a:cubicBezTo>
                  <a:cubicBezTo>
                    <a:pt x="1035" y="197"/>
                    <a:pt x="1035" y="197"/>
                    <a:pt x="1035" y="197"/>
                  </a:cubicBezTo>
                  <a:cubicBezTo>
                    <a:pt x="1034" y="198"/>
                    <a:pt x="1034" y="198"/>
                    <a:pt x="1034" y="198"/>
                  </a:cubicBezTo>
                  <a:cubicBezTo>
                    <a:pt x="1034" y="199"/>
                    <a:pt x="1034" y="199"/>
                    <a:pt x="1034" y="199"/>
                  </a:cubicBezTo>
                  <a:cubicBezTo>
                    <a:pt x="1035" y="200"/>
                    <a:pt x="1035" y="200"/>
                    <a:pt x="1035" y="200"/>
                  </a:cubicBezTo>
                  <a:cubicBezTo>
                    <a:pt x="1035" y="201"/>
                    <a:pt x="1035" y="201"/>
                    <a:pt x="1035" y="201"/>
                  </a:cubicBezTo>
                  <a:cubicBezTo>
                    <a:pt x="1036" y="201"/>
                    <a:pt x="1036" y="201"/>
                    <a:pt x="1036" y="201"/>
                  </a:cubicBezTo>
                  <a:cubicBezTo>
                    <a:pt x="1036" y="203"/>
                    <a:pt x="1036" y="203"/>
                    <a:pt x="1036" y="203"/>
                  </a:cubicBezTo>
                  <a:cubicBezTo>
                    <a:pt x="1037" y="203"/>
                    <a:pt x="1037" y="203"/>
                    <a:pt x="1037" y="203"/>
                  </a:cubicBezTo>
                  <a:cubicBezTo>
                    <a:pt x="1037" y="202"/>
                    <a:pt x="1037" y="202"/>
                    <a:pt x="1037" y="202"/>
                  </a:cubicBezTo>
                  <a:cubicBezTo>
                    <a:pt x="1036" y="201"/>
                    <a:pt x="1036" y="201"/>
                    <a:pt x="1036" y="201"/>
                  </a:cubicBezTo>
                  <a:cubicBezTo>
                    <a:pt x="1036" y="200"/>
                    <a:pt x="1036" y="200"/>
                    <a:pt x="1036" y="200"/>
                  </a:cubicBezTo>
                  <a:cubicBezTo>
                    <a:pt x="1037" y="199"/>
                    <a:pt x="1037" y="199"/>
                    <a:pt x="1037" y="199"/>
                  </a:cubicBezTo>
                  <a:cubicBezTo>
                    <a:pt x="1037" y="200"/>
                    <a:pt x="1037" y="200"/>
                    <a:pt x="1037" y="200"/>
                  </a:cubicBezTo>
                  <a:cubicBezTo>
                    <a:pt x="1038" y="201"/>
                    <a:pt x="1038" y="201"/>
                    <a:pt x="1038" y="201"/>
                  </a:cubicBezTo>
                  <a:cubicBezTo>
                    <a:pt x="1038" y="202"/>
                    <a:pt x="1038" y="202"/>
                    <a:pt x="1038" y="202"/>
                  </a:cubicBezTo>
                  <a:cubicBezTo>
                    <a:pt x="1039" y="202"/>
                    <a:pt x="1039" y="202"/>
                    <a:pt x="1039" y="202"/>
                  </a:cubicBezTo>
                  <a:cubicBezTo>
                    <a:pt x="1040" y="202"/>
                    <a:pt x="1040" y="202"/>
                    <a:pt x="1040" y="202"/>
                  </a:cubicBezTo>
                  <a:cubicBezTo>
                    <a:pt x="1041" y="202"/>
                    <a:pt x="1041" y="202"/>
                    <a:pt x="1041" y="202"/>
                  </a:cubicBezTo>
                  <a:cubicBezTo>
                    <a:pt x="1042" y="201"/>
                    <a:pt x="1042" y="201"/>
                    <a:pt x="1042" y="201"/>
                  </a:cubicBezTo>
                  <a:cubicBezTo>
                    <a:pt x="1043" y="202"/>
                    <a:pt x="1043" y="202"/>
                    <a:pt x="1043" y="202"/>
                  </a:cubicBezTo>
                  <a:cubicBezTo>
                    <a:pt x="1043" y="203"/>
                    <a:pt x="1043" y="203"/>
                    <a:pt x="1043" y="203"/>
                  </a:cubicBezTo>
                  <a:cubicBezTo>
                    <a:pt x="1042" y="204"/>
                    <a:pt x="1042" y="204"/>
                    <a:pt x="1042" y="204"/>
                  </a:cubicBezTo>
                  <a:cubicBezTo>
                    <a:pt x="1042" y="205"/>
                    <a:pt x="1042" y="205"/>
                    <a:pt x="1042" y="205"/>
                  </a:cubicBezTo>
                  <a:cubicBezTo>
                    <a:pt x="1042" y="206"/>
                    <a:pt x="1042" y="206"/>
                    <a:pt x="1042" y="206"/>
                  </a:cubicBezTo>
                  <a:cubicBezTo>
                    <a:pt x="1042" y="208"/>
                    <a:pt x="1042" y="208"/>
                    <a:pt x="1042" y="208"/>
                  </a:cubicBezTo>
                  <a:cubicBezTo>
                    <a:pt x="1041" y="208"/>
                    <a:pt x="1041" y="208"/>
                    <a:pt x="1041" y="208"/>
                  </a:cubicBezTo>
                  <a:cubicBezTo>
                    <a:pt x="1040" y="208"/>
                    <a:pt x="1040" y="208"/>
                    <a:pt x="1040" y="208"/>
                  </a:cubicBezTo>
                  <a:cubicBezTo>
                    <a:pt x="1039" y="209"/>
                    <a:pt x="1039" y="209"/>
                    <a:pt x="1039" y="209"/>
                  </a:cubicBezTo>
                  <a:cubicBezTo>
                    <a:pt x="1038" y="208"/>
                    <a:pt x="1038" y="208"/>
                    <a:pt x="1038" y="208"/>
                  </a:cubicBezTo>
                  <a:cubicBezTo>
                    <a:pt x="1037" y="208"/>
                    <a:pt x="1037" y="208"/>
                    <a:pt x="1037" y="208"/>
                  </a:cubicBezTo>
                  <a:cubicBezTo>
                    <a:pt x="1036" y="209"/>
                    <a:pt x="1036" y="209"/>
                    <a:pt x="1036" y="209"/>
                  </a:cubicBezTo>
                  <a:cubicBezTo>
                    <a:pt x="1035" y="210"/>
                    <a:pt x="1035" y="210"/>
                    <a:pt x="1035" y="210"/>
                  </a:cubicBezTo>
                  <a:cubicBezTo>
                    <a:pt x="1034" y="210"/>
                    <a:pt x="1034" y="210"/>
                    <a:pt x="1034" y="210"/>
                  </a:cubicBezTo>
                  <a:cubicBezTo>
                    <a:pt x="1033" y="211"/>
                    <a:pt x="1033" y="211"/>
                    <a:pt x="1033" y="211"/>
                  </a:cubicBezTo>
                  <a:cubicBezTo>
                    <a:pt x="1032" y="211"/>
                    <a:pt x="1032" y="211"/>
                    <a:pt x="1032" y="211"/>
                  </a:cubicBezTo>
                  <a:cubicBezTo>
                    <a:pt x="1031" y="210"/>
                    <a:pt x="1031" y="210"/>
                    <a:pt x="1031" y="210"/>
                  </a:cubicBezTo>
                  <a:cubicBezTo>
                    <a:pt x="1029" y="210"/>
                    <a:pt x="1029" y="210"/>
                    <a:pt x="1029" y="210"/>
                  </a:cubicBezTo>
                  <a:cubicBezTo>
                    <a:pt x="1028" y="208"/>
                    <a:pt x="1028" y="208"/>
                    <a:pt x="1028" y="208"/>
                  </a:cubicBezTo>
                  <a:cubicBezTo>
                    <a:pt x="1026" y="206"/>
                    <a:pt x="1026" y="206"/>
                    <a:pt x="1026" y="206"/>
                  </a:cubicBezTo>
                  <a:cubicBezTo>
                    <a:pt x="1025" y="205"/>
                    <a:pt x="1025" y="205"/>
                    <a:pt x="1025" y="205"/>
                  </a:cubicBezTo>
                  <a:cubicBezTo>
                    <a:pt x="1025" y="204"/>
                    <a:pt x="1025" y="204"/>
                    <a:pt x="1025" y="204"/>
                  </a:cubicBezTo>
                  <a:cubicBezTo>
                    <a:pt x="1026" y="204"/>
                    <a:pt x="1026" y="204"/>
                    <a:pt x="1026" y="204"/>
                  </a:cubicBezTo>
                  <a:cubicBezTo>
                    <a:pt x="1027" y="205"/>
                    <a:pt x="1027" y="205"/>
                    <a:pt x="1027" y="205"/>
                  </a:cubicBezTo>
                  <a:cubicBezTo>
                    <a:pt x="1029" y="206"/>
                    <a:pt x="1029" y="206"/>
                    <a:pt x="1029" y="206"/>
                  </a:cubicBezTo>
                  <a:cubicBezTo>
                    <a:pt x="1030" y="207"/>
                    <a:pt x="1030" y="207"/>
                    <a:pt x="1030" y="207"/>
                  </a:cubicBezTo>
                  <a:cubicBezTo>
                    <a:pt x="1031" y="207"/>
                    <a:pt x="1031" y="207"/>
                    <a:pt x="1031" y="207"/>
                  </a:cubicBezTo>
                  <a:cubicBezTo>
                    <a:pt x="1032" y="206"/>
                    <a:pt x="1032" y="206"/>
                    <a:pt x="1032" y="206"/>
                  </a:cubicBezTo>
                  <a:cubicBezTo>
                    <a:pt x="1033" y="206"/>
                    <a:pt x="1033" y="206"/>
                    <a:pt x="1033" y="206"/>
                  </a:cubicBezTo>
                  <a:cubicBezTo>
                    <a:pt x="1032" y="205"/>
                    <a:pt x="1032" y="205"/>
                    <a:pt x="1032" y="205"/>
                  </a:cubicBezTo>
                  <a:cubicBezTo>
                    <a:pt x="1031" y="206"/>
                    <a:pt x="1031" y="206"/>
                    <a:pt x="1031" y="206"/>
                  </a:cubicBezTo>
                  <a:cubicBezTo>
                    <a:pt x="1030" y="205"/>
                    <a:pt x="1030" y="205"/>
                    <a:pt x="1030" y="205"/>
                  </a:cubicBezTo>
                  <a:cubicBezTo>
                    <a:pt x="1028" y="204"/>
                    <a:pt x="1028" y="204"/>
                    <a:pt x="1028" y="204"/>
                  </a:cubicBezTo>
                  <a:cubicBezTo>
                    <a:pt x="1026" y="203"/>
                    <a:pt x="1026" y="203"/>
                    <a:pt x="1026" y="203"/>
                  </a:cubicBezTo>
                  <a:cubicBezTo>
                    <a:pt x="1025" y="203"/>
                    <a:pt x="1025" y="203"/>
                    <a:pt x="1025" y="203"/>
                  </a:cubicBezTo>
                  <a:cubicBezTo>
                    <a:pt x="1025" y="202"/>
                    <a:pt x="1025" y="202"/>
                    <a:pt x="1025" y="202"/>
                  </a:cubicBezTo>
                  <a:cubicBezTo>
                    <a:pt x="1024" y="202"/>
                    <a:pt x="1024" y="202"/>
                    <a:pt x="1024" y="202"/>
                  </a:cubicBezTo>
                  <a:cubicBezTo>
                    <a:pt x="1024" y="203"/>
                    <a:pt x="1024" y="203"/>
                    <a:pt x="1024" y="203"/>
                  </a:cubicBezTo>
                  <a:cubicBezTo>
                    <a:pt x="1023" y="205"/>
                    <a:pt x="1023" y="205"/>
                    <a:pt x="1023" y="205"/>
                  </a:cubicBezTo>
                  <a:cubicBezTo>
                    <a:pt x="1023" y="206"/>
                    <a:pt x="1023" y="206"/>
                    <a:pt x="1023" y="206"/>
                  </a:cubicBezTo>
                  <a:cubicBezTo>
                    <a:pt x="1021" y="204"/>
                    <a:pt x="1021" y="204"/>
                    <a:pt x="1021" y="204"/>
                  </a:cubicBezTo>
                  <a:cubicBezTo>
                    <a:pt x="1020" y="202"/>
                    <a:pt x="1020" y="202"/>
                    <a:pt x="1020" y="202"/>
                  </a:cubicBezTo>
                  <a:cubicBezTo>
                    <a:pt x="1019" y="201"/>
                    <a:pt x="1019" y="201"/>
                    <a:pt x="1019" y="201"/>
                  </a:cubicBezTo>
                  <a:cubicBezTo>
                    <a:pt x="1019" y="200"/>
                    <a:pt x="1019" y="200"/>
                    <a:pt x="1019" y="200"/>
                  </a:cubicBezTo>
                  <a:cubicBezTo>
                    <a:pt x="1018" y="200"/>
                    <a:pt x="1018" y="200"/>
                    <a:pt x="1018" y="200"/>
                  </a:cubicBezTo>
                  <a:cubicBezTo>
                    <a:pt x="1018" y="201"/>
                    <a:pt x="1018" y="201"/>
                    <a:pt x="1018" y="201"/>
                  </a:cubicBezTo>
                  <a:cubicBezTo>
                    <a:pt x="1019" y="202"/>
                    <a:pt x="1019" y="202"/>
                    <a:pt x="1019" y="202"/>
                  </a:cubicBezTo>
                  <a:cubicBezTo>
                    <a:pt x="1020" y="204"/>
                    <a:pt x="1020" y="204"/>
                    <a:pt x="1020" y="204"/>
                  </a:cubicBezTo>
                  <a:cubicBezTo>
                    <a:pt x="1020" y="205"/>
                    <a:pt x="1020" y="205"/>
                    <a:pt x="1020" y="205"/>
                  </a:cubicBezTo>
                  <a:cubicBezTo>
                    <a:pt x="1021" y="205"/>
                    <a:pt x="1021" y="205"/>
                    <a:pt x="1021" y="205"/>
                  </a:cubicBezTo>
                  <a:cubicBezTo>
                    <a:pt x="1022" y="206"/>
                    <a:pt x="1022" y="206"/>
                    <a:pt x="1022" y="206"/>
                  </a:cubicBezTo>
                  <a:cubicBezTo>
                    <a:pt x="1021" y="207"/>
                    <a:pt x="1021" y="207"/>
                    <a:pt x="1021" y="207"/>
                  </a:cubicBezTo>
                  <a:cubicBezTo>
                    <a:pt x="1020" y="207"/>
                    <a:pt x="1020" y="207"/>
                    <a:pt x="1020" y="207"/>
                  </a:cubicBezTo>
                  <a:cubicBezTo>
                    <a:pt x="1019" y="208"/>
                    <a:pt x="1019" y="208"/>
                    <a:pt x="1019" y="208"/>
                  </a:cubicBezTo>
                  <a:cubicBezTo>
                    <a:pt x="1018" y="209"/>
                    <a:pt x="1018" y="209"/>
                    <a:pt x="1018" y="209"/>
                  </a:cubicBezTo>
                  <a:cubicBezTo>
                    <a:pt x="1017" y="209"/>
                    <a:pt x="1017" y="209"/>
                    <a:pt x="1017" y="209"/>
                  </a:cubicBezTo>
                  <a:cubicBezTo>
                    <a:pt x="1016" y="209"/>
                    <a:pt x="1016" y="209"/>
                    <a:pt x="1016" y="209"/>
                  </a:cubicBezTo>
                  <a:cubicBezTo>
                    <a:pt x="1015" y="209"/>
                    <a:pt x="1015" y="209"/>
                    <a:pt x="1015" y="209"/>
                  </a:cubicBezTo>
                  <a:cubicBezTo>
                    <a:pt x="1014" y="209"/>
                    <a:pt x="1014" y="209"/>
                    <a:pt x="1014" y="209"/>
                  </a:cubicBezTo>
                  <a:cubicBezTo>
                    <a:pt x="1014" y="208"/>
                    <a:pt x="1014" y="208"/>
                    <a:pt x="1014" y="208"/>
                  </a:cubicBezTo>
                  <a:cubicBezTo>
                    <a:pt x="1013" y="208"/>
                    <a:pt x="1013" y="208"/>
                    <a:pt x="1013" y="208"/>
                  </a:cubicBezTo>
                  <a:cubicBezTo>
                    <a:pt x="1011" y="207"/>
                    <a:pt x="1011" y="207"/>
                    <a:pt x="1011" y="207"/>
                  </a:cubicBezTo>
                  <a:cubicBezTo>
                    <a:pt x="1011" y="206"/>
                    <a:pt x="1011" y="206"/>
                    <a:pt x="1011" y="206"/>
                  </a:cubicBezTo>
                  <a:cubicBezTo>
                    <a:pt x="1011" y="205"/>
                    <a:pt x="1011" y="205"/>
                    <a:pt x="1011" y="205"/>
                  </a:cubicBezTo>
                  <a:cubicBezTo>
                    <a:pt x="1010" y="205"/>
                    <a:pt x="1010" y="205"/>
                    <a:pt x="1010" y="205"/>
                  </a:cubicBezTo>
                  <a:cubicBezTo>
                    <a:pt x="1010" y="206"/>
                    <a:pt x="1010" y="206"/>
                    <a:pt x="1010" y="206"/>
                  </a:cubicBezTo>
                  <a:cubicBezTo>
                    <a:pt x="1010" y="207"/>
                    <a:pt x="1010" y="207"/>
                    <a:pt x="1010" y="207"/>
                  </a:cubicBezTo>
                  <a:cubicBezTo>
                    <a:pt x="1011" y="207"/>
                    <a:pt x="1011" y="207"/>
                    <a:pt x="1011" y="207"/>
                  </a:cubicBezTo>
                  <a:cubicBezTo>
                    <a:pt x="1012" y="208"/>
                    <a:pt x="1012" y="208"/>
                    <a:pt x="1012" y="208"/>
                  </a:cubicBezTo>
                  <a:cubicBezTo>
                    <a:pt x="1013" y="209"/>
                    <a:pt x="1013" y="209"/>
                    <a:pt x="1013" y="209"/>
                  </a:cubicBezTo>
                  <a:cubicBezTo>
                    <a:pt x="1013" y="210"/>
                    <a:pt x="1013" y="210"/>
                    <a:pt x="1013" y="210"/>
                  </a:cubicBezTo>
                  <a:cubicBezTo>
                    <a:pt x="1012" y="210"/>
                    <a:pt x="1012" y="210"/>
                    <a:pt x="1012" y="210"/>
                  </a:cubicBezTo>
                  <a:cubicBezTo>
                    <a:pt x="1010" y="210"/>
                    <a:pt x="1010" y="210"/>
                    <a:pt x="1010" y="210"/>
                  </a:cubicBezTo>
                  <a:cubicBezTo>
                    <a:pt x="1009" y="210"/>
                    <a:pt x="1009" y="210"/>
                    <a:pt x="1009" y="210"/>
                  </a:cubicBezTo>
                  <a:cubicBezTo>
                    <a:pt x="1008" y="210"/>
                    <a:pt x="1008" y="210"/>
                    <a:pt x="1008" y="210"/>
                  </a:cubicBezTo>
                  <a:cubicBezTo>
                    <a:pt x="1007" y="211"/>
                    <a:pt x="1007" y="211"/>
                    <a:pt x="1007" y="211"/>
                  </a:cubicBezTo>
                  <a:cubicBezTo>
                    <a:pt x="1008" y="211"/>
                    <a:pt x="1008" y="211"/>
                    <a:pt x="1008" y="211"/>
                  </a:cubicBezTo>
                  <a:cubicBezTo>
                    <a:pt x="1008" y="212"/>
                    <a:pt x="1008" y="212"/>
                    <a:pt x="1008" y="212"/>
                  </a:cubicBezTo>
                  <a:cubicBezTo>
                    <a:pt x="1009" y="212"/>
                    <a:pt x="1009" y="212"/>
                    <a:pt x="1009" y="212"/>
                  </a:cubicBezTo>
                  <a:cubicBezTo>
                    <a:pt x="1009" y="211"/>
                    <a:pt x="1009" y="211"/>
                    <a:pt x="1009" y="211"/>
                  </a:cubicBezTo>
                  <a:cubicBezTo>
                    <a:pt x="1011" y="211"/>
                    <a:pt x="1011" y="211"/>
                    <a:pt x="1011" y="211"/>
                  </a:cubicBezTo>
                  <a:cubicBezTo>
                    <a:pt x="1012" y="211"/>
                    <a:pt x="1012" y="212"/>
                    <a:pt x="1012" y="212"/>
                  </a:cubicBezTo>
                  <a:cubicBezTo>
                    <a:pt x="1013" y="211"/>
                    <a:pt x="1013" y="211"/>
                    <a:pt x="1013" y="211"/>
                  </a:cubicBezTo>
                  <a:cubicBezTo>
                    <a:pt x="1013" y="210"/>
                    <a:pt x="1013" y="210"/>
                    <a:pt x="1013" y="210"/>
                  </a:cubicBezTo>
                  <a:cubicBezTo>
                    <a:pt x="1014" y="210"/>
                    <a:pt x="1014" y="210"/>
                    <a:pt x="1014" y="210"/>
                  </a:cubicBezTo>
                  <a:cubicBezTo>
                    <a:pt x="1015" y="210"/>
                    <a:pt x="1015" y="210"/>
                    <a:pt x="1015" y="210"/>
                  </a:cubicBezTo>
                  <a:cubicBezTo>
                    <a:pt x="1016" y="210"/>
                    <a:pt x="1016" y="210"/>
                    <a:pt x="1016" y="210"/>
                  </a:cubicBezTo>
                  <a:cubicBezTo>
                    <a:pt x="1017" y="211"/>
                    <a:pt x="1017" y="211"/>
                    <a:pt x="1017" y="211"/>
                  </a:cubicBezTo>
                  <a:cubicBezTo>
                    <a:pt x="1018" y="211"/>
                    <a:pt x="1018" y="211"/>
                    <a:pt x="1018" y="211"/>
                  </a:cubicBezTo>
                  <a:cubicBezTo>
                    <a:pt x="1019" y="212"/>
                    <a:pt x="1019" y="212"/>
                    <a:pt x="1019" y="212"/>
                  </a:cubicBezTo>
                  <a:cubicBezTo>
                    <a:pt x="1020" y="212"/>
                    <a:pt x="1020" y="212"/>
                    <a:pt x="1020" y="212"/>
                  </a:cubicBezTo>
                  <a:cubicBezTo>
                    <a:pt x="1020" y="213"/>
                    <a:pt x="1020" y="213"/>
                    <a:pt x="1020" y="213"/>
                  </a:cubicBezTo>
                  <a:cubicBezTo>
                    <a:pt x="1020" y="214"/>
                    <a:pt x="1020" y="214"/>
                    <a:pt x="1020" y="214"/>
                  </a:cubicBezTo>
                  <a:cubicBezTo>
                    <a:pt x="1019" y="214"/>
                    <a:pt x="1019" y="214"/>
                    <a:pt x="1019" y="214"/>
                  </a:cubicBezTo>
                  <a:cubicBezTo>
                    <a:pt x="1019" y="215"/>
                    <a:pt x="1019" y="215"/>
                    <a:pt x="1019" y="215"/>
                  </a:cubicBezTo>
                  <a:cubicBezTo>
                    <a:pt x="1018" y="214"/>
                    <a:pt x="1018" y="214"/>
                    <a:pt x="1018" y="214"/>
                  </a:cubicBezTo>
                  <a:cubicBezTo>
                    <a:pt x="1017" y="215"/>
                    <a:pt x="1017" y="215"/>
                    <a:pt x="1017" y="215"/>
                  </a:cubicBezTo>
                  <a:cubicBezTo>
                    <a:pt x="1016" y="215"/>
                    <a:pt x="1016" y="215"/>
                    <a:pt x="1016" y="215"/>
                  </a:cubicBezTo>
                  <a:cubicBezTo>
                    <a:pt x="1015" y="216"/>
                    <a:pt x="1015" y="216"/>
                    <a:pt x="1015" y="216"/>
                  </a:cubicBezTo>
                  <a:cubicBezTo>
                    <a:pt x="1014" y="216"/>
                    <a:pt x="1014" y="216"/>
                    <a:pt x="1014" y="216"/>
                  </a:cubicBezTo>
                  <a:cubicBezTo>
                    <a:pt x="1013" y="214"/>
                    <a:pt x="1013" y="214"/>
                    <a:pt x="1013" y="214"/>
                  </a:cubicBezTo>
                  <a:cubicBezTo>
                    <a:pt x="1012" y="214"/>
                    <a:pt x="1012" y="214"/>
                    <a:pt x="1012" y="214"/>
                  </a:cubicBezTo>
                  <a:cubicBezTo>
                    <a:pt x="1011" y="215"/>
                    <a:pt x="1011" y="215"/>
                    <a:pt x="1011" y="215"/>
                  </a:cubicBezTo>
                  <a:cubicBezTo>
                    <a:pt x="1012" y="215"/>
                    <a:pt x="1012" y="215"/>
                    <a:pt x="1012" y="215"/>
                  </a:cubicBezTo>
                  <a:cubicBezTo>
                    <a:pt x="1013" y="216"/>
                    <a:pt x="1013" y="216"/>
                    <a:pt x="1013" y="216"/>
                  </a:cubicBezTo>
                  <a:cubicBezTo>
                    <a:pt x="1012" y="216"/>
                    <a:pt x="1012" y="216"/>
                    <a:pt x="1012" y="216"/>
                  </a:cubicBezTo>
                  <a:cubicBezTo>
                    <a:pt x="1011" y="216"/>
                    <a:pt x="1011" y="216"/>
                    <a:pt x="1011" y="216"/>
                  </a:cubicBezTo>
                  <a:cubicBezTo>
                    <a:pt x="1010" y="217"/>
                    <a:pt x="1010" y="217"/>
                    <a:pt x="1010" y="217"/>
                  </a:cubicBezTo>
                  <a:cubicBezTo>
                    <a:pt x="1011" y="217"/>
                    <a:pt x="1011" y="217"/>
                    <a:pt x="1011" y="217"/>
                  </a:cubicBezTo>
                  <a:cubicBezTo>
                    <a:pt x="1012" y="217"/>
                    <a:pt x="1012" y="217"/>
                    <a:pt x="1012" y="217"/>
                  </a:cubicBezTo>
                  <a:cubicBezTo>
                    <a:pt x="1013" y="217"/>
                    <a:pt x="1013" y="217"/>
                    <a:pt x="1013" y="217"/>
                  </a:cubicBezTo>
                  <a:cubicBezTo>
                    <a:pt x="1013" y="218"/>
                    <a:pt x="1013" y="218"/>
                    <a:pt x="1013" y="218"/>
                  </a:cubicBezTo>
                  <a:cubicBezTo>
                    <a:pt x="1014" y="218"/>
                    <a:pt x="1014" y="218"/>
                    <a:pt x="1014" y="218"/>
                  </a:cubicBezTo>
                  <a:cubicBezTo>
                    <a:pt x="1014" y="217"/>
                    <a:pt x="1014" y="217"/>
                    <a:pt x="1014" y="217"/>
                  </a:cubicBezTo>
                  <a:cubicBezTo>
                    <a:pt x="1015" y="217"/>
                    <a:pt x="1015" y="217"/>
                    <a:pt x="1015" y="217"/>
                  </a:cubicBezTo>
                  <a:cubicBezTo>
                    <a:pt x="1016" y="217"/>
                    <a:pt x="1016" y="217"/>
                    <a:pt x="1016" y="217"/>
                  </a:cubicBezTo>
                  <a:cubicBezTo>
                    <a:pt x="1017" y="216"/>
                    <a:pt x="1017" y="216"/>
                    <a:pt x="1017" y="216"/>
                  </a:cubicBezTo>
                  <a:cubicBezTo>
                    <a:pt x="1018" y="216"/>
                    <a:pt x="1018" y="216"/>
                    <a:pt x="1018" y="216"/>
                  </a:cubicBezTo>
                  <a:cubicBezTo>
                    <a:pt x="1019" y="217"/>
                    <a:pt x="1019" y="217"/>
                    <a:pt x="1019" y="217"/>
                  </a:cubicBezTo>
                  <a:cubicBezTo>
                    <a:pt x="1020" y="217"/>
                    <a:pt x="1020" y="217"/>
                    <a:pt x="1020" y="217"/>
                  </a:cubicBezTo>
                  <a:cubicBezTo>
                    <a:pt x="1020" y="218"/>
                    <a:pt x="1020" y="218"/>
                    <a:pt x="1020" y="218"/>
                  </a:cubicBezTo>
                  <a:cubicBezTo>
                    <a:pt x="1020" y="220"/>
                    <a:pt x="1020" y="220"/>
                    <a:pt x="1020" y="220"/>
                  </a:cubicBezTo>
                  <a:cubicBezTo>
                    <a:pt x="1019" y="221"/>
                    <a:pt x="1019" y="221"/>
                    <a:pt x="1019" y="221"/>
                  </a:cubicBezTo>
                  <a:cubicBezTo>
                    <a:pt x="1018" y="221"/>
                    <a:pt x="1018" y="221"/>
                    <a:pt x="1018" y="221"/>
                  </a:cubicBezTo>
                  <a:cubicBezTo>
                    <a:pt x="1017" y="221"/>
                    <a:pt x="1017" y="221"/>
                    <a:pt x="1017" y="221"/>
                  </a:cubicBezTo>
                  <a:cubicBezTo>
                    <a:pt x="1016" y="221"/>
                    <a:pt x="1016" y="221"/>
                    <a:pt x="1016" y="221"/>
                  </a:cubicBezTo>
                  <a:cubicBezTo>
                    <a:pt x="1017" y="222"/>
                    <a:pt x="1017" y="222"/>
                    <a:pt x="1017" y="222"/>
                  </a:cubicBezTo>
                  <a:cubicBezTo>
                    <a:pt x="1017" y="222"/>
                    <a:pt x="1017" y="222"/>
                    <a:pt x="1018" y="222"/>
                  </a:cubicBezTo>
                  <a:cubicBezTo>
                    <a:pt x="1017" y="223"/>
                    <a:pt x="1017" y="223"/>
                    <a:pt x="1017" y="223"/>
                  </a:cubicBezTo>
                  <a:cubicBezTo>
                    <a:pt x="1017" y="223"/>
                    <a:pt x="1017" y="223"/>
                    <a:pt x="1018" y="223"/>
                  </a:cubicBezTo>
                  <a:cubicBezTo>
                    <a:pt x="1018" y="223"/>
                    <a:pt x="1018" y="223"/>
                    <a:pt x="1018" y="222"/>
                  </a:cubicBezTo>
                  <a:cubicBezTo>
                    <a:pt x="1018" y="222"/>
                    <a:pt x="1018" y="222"/>
                    <a:pt x="1018" y="222"/>
                  </a:cubicBezTo>
                  <a:cubicBezTo>
                    <a:pt x="1019" y="222"/>
                    <a:pt x="1019" y="222"/>
                    <a:pt x="1019" y="222"/>
                  </a:cubicBezTo>
                  <a:cubicBezTo>
                    <a:pt x="1021" y="222"/>
                    <a:pt x="1021" y="222"/>
                    <a:pt x="1021" y="222"/>
                  </a:cubicBezTo>
                  <a:cubicBezTo>
                    <a:pt x="1022" y="222"/>
                    <a:pt x="1022" y="222"/>
                    <a:pt x="1022" y="222"/>
                  </a:cubicBezTo>
                  <a:cubicBezTo>
                    <a:pt x="1022" y="223"/>
                    <a:pt x="1022" y="223"/>
                    <a:pt x="1022" y="223"/>
                  </a:cubicBezTo>
                  <a:cubicBezTo>
                    <a:pt x="1024" y="224"/>
                    <a:pt x="1024" y="224"/>
                    <a:pt x="1024" y="224"/>
                  </a:cubicBezTo>
                  <a:cubicBezTo>
                    <a:pt x="1024" y="225"/>
                    <a:pt x="1024" y="225"/>
                    <a:pt x="1024" y="225"/>
                  </a:cubicBezTo>
                  <a:cubicBezTo>
                    <a:pt x="1025" y="225"/>
                    <a:pt x="1025" y="225"/>
                    <a:pt x="1025" y="225"/>
                  </a:cubicBezTo>
                  <a:cubicBezTo>
                    <a:pt x="1025" y="226"/>
                    <a:pt x="1025" y="226"/>
                    <a:pt x="1025" y="226"/>
                  </a:cubicBezTo>
                  <a:cubicBezTo>
                    <a:pt x="1026" y="226"/>
                    <a:pt x="1026" y="226"/>
                    <a:pt x="1026" y="226"/>
                  </a:cubicBezTo>
                  <a:cubicBezTo>
                    <a:pt x="1027" y="227"/>
                    <a:pt x="1027" y="227"/>
                    <a:pt x="1027" y="227"/>
                  </a:cubicBezTo>
                  <a:cubicBezTo>
                    <a:pt x="1028" y="228"/>
                    <a:pt x="1028" y="228"/>
                    <a:pt x="1028" y="228"/>
                  </a:cubicBezTo>
                  <a:cubicBezTo>
                    <a:pt x="1029" y="228"/>
                    <a:pt x="1029" y="228"/>
                    <a:pt x="1029" y="228"/>
                  </a:cubicBezTo>
                  <a:cubicBezTo>
                    <a:pt x="1029" y="229"/>
                    <a:pt x="1029" y="229"/>
                    <a:pt x="1029" y="229"/>
                  </a:cubicBezTo>
                  <a:cubicBezTo>
                    <a:pt x="1030" y="229"/>
                    <a:pt x="1030" y="229"/>
                    <a:pt x="1030" y="229"/>
                  </a:cubicBezTo>
                  <a:cubicBezTo>
                    <a:pt x="1030" y="230"/>
                    <a:pt x="1030" y="230"/>
                    <a:pt x="1030" y="230"/>
                  </a:cubicBezTo>
                  <a:cubicBezTo>
                    <a:pt x="1029" y="231"/>
                    <a:pt x="1029" y="231"/>
                    <a:pt x="1029" y="231"/>
                  </a:cubicBezTo>
                  <a:cubicBezTo>
                    <a:pt x="1028" y="231"/>
                    <a:pt x="1028" y="231"/>
                    <a:pt x="1028" y="231"/>
                  </a:cubicBezTo>
                  <a:cubicBezTo>
                    <a:pt x="1028" y="232"/>
                    <a:pt x="1028" y="232"/>
                    <a:pt x="1028" y="232"/>
                  </a:cubicBezTo>
                  <a:cubicBezTo>
                    <a:pt x="1029" y="231"/>
                    <a:pt x="1029" y="231"/>
                    <a:pt x="1029" y="231"/>
                  </a:cubicBezTo>
                  <a:cubicBezTo>
                    <a:pt x="1030" y="231"/>
                    <a:pt x="1030" y="231"/>
                    <a:pt x="1030" y="231"/>
                  </a:cubicBezTo>
                  <a:cubicBezTo>
                    <a:pt x="1030" y="232"/>
                    <a:pt x="1030" y="232"/>
                    <a:pt x="1030" y="232"/>
                  </a:cubicBezTo>
                  <a:cubicBezTo>
                    <a:pt x="1031" y="232"/>
                    <a:pt x="1031" y="232"/>
                    <a:pt x="1031" y="232"/>
                  </a:cubicBezTo>
                  <a:cubicBezTo>
                    <a:pt x="1032" y="232"/>
                    <a:pt x="1032" y="232"/>
                    <a:pt x="1032" y="232"/>
                  </a:cubicBezTo>
                  <a:cubicBezTo>
                    <a:pt x="1032" y="233"/>
                    <a:pt x="1032" y="233"/>
                    <a:pt x="1032" y="233"/>
                  </a:cubicBezTo>
                  <a:cubicBezTo>
                    <a:pt x="1031" y="234"/>
                    <a:pt x="1031" y="234"/>
                    <a:pt x="1031" y="234"/>
                  </a:cubicBezTo>
                  <a:cubicBezTo>
                    <a:pt x="1030" y="234"/>
                    <a:pt x="1030" y="234"/>
                    <a:pt x="1030" y="234"/>
                  </a:cubicBezTo>
                  <a:cubicBezTo>
                    <a:pt x="1030" y="235"/>
                    <a:pt x="1030" y="235"/>
                    <a:pt x="1030" y="235"/>
                  </a:cubicBezTo>
                  <a:cubicBezTo>
                    <a:pt x="1030" y="236"/>
                    <a:pt x="1030" y="236"/>
                    <a:pt x="1030" y="236"/>
                  </a:cubicBezTo>
                  <a:cubicBezTo>
                    <a:pt x="1030" y="237"/>
                    <a:pt x="1030" y="237"/>
                    <a:pt x="1030" y="237"/>
                  </a:cubicBezTo>
                  <a:cubicBezTo>
                    <a:pt x="1031" y="236"/>
                    <a:pt x="1031" y="236"/>
                    <a:pt x="1031" y="236"/>
                  </a:cubicBezTo>
                  <a:cubicBezTo>
                    <a:pt x="1032" y="235"/>
                    <a:pt x="1032" y="235"/>
                    <a:pt x="1032" y="235"/>
                  </a:cubicBezTo>
                  <a:cubicBezTo>
                    <a:pt x="1033" y="235"/>
                    <a:pt x="1033" y="235"/>
                    <a:pt x="1033" y="235"/>
                  </a:cubicBezTo>
                  <a:cubicBezTo>
                    <a:pt x="1033" y="236"/>
                    <a:pt x="1033" y="236"/>
                    <a:pt x="1033" y="236"/>
                  </a:cubicBezTo>
                  <a:cubicBezTo>
                    <a:pt x="1032" y="237"/>
                    <a:pt x="1032" y="237"/>
                    <a:pt x="1032" y="237"/>
                  </a:cubicBezTo>
                  <a:cubicBezTo>
                    <a:pt x="1032" y="238"/>
                    <a:pt x="1032" y="238"/>
                    <a:pt x="1032" y="238"/>
                  </a:cubicBezTo>
                  <a:cubicBezTo>
                    <a:pt x="1033" y="238"/>
                    <a:pt x="1033" y="238"/>
                    <a:pt x="1033" y="238"/>
                  </a:cubicBezTo>
                  <a:cubicBezTo>
                    <a:pt x="1033" y="240"/>
                    <a:pt x="1033" y="240"/>
                    <a:pt x="1033" y="240"/>
                  </a:cubicBezTo>
                  <a:cubicBezTo>
                    <a:pt x="1032" y="240"/>
                    <a:pt x="1032" y="240"/>
                    <a:pt x="1032" y="240"/>
                  </a:cubicBezTo>
                  <a:cubicBezTo>
                    <a:pt x="1031" y="240"/>
                    <a:pt x="1031" y="240"/>
                    <a:pt x="1031" y="240"/>
                  </a:cubicBezTo>
                  <a:cubicBezTo>
                    <a:pt x="1031" y="241"/>
                    <a:pt x="1031" y="241"/>
                    <a:pt x="1031" y="241"/>
                  </a:cubicBezTo>
                  <a:cubicBezTo>
                    <a:pt x="1032" y="241"/>
                    <a:pt x="1032" y="241"/>
                    <a:pt x="1032" y="241"/>
                  </a:cubicBezTo>
                  <a:cubicBezTo>
                    <a:pt x="1032" y="242"/>
                    <a:pt x="1032" y="242"/>
                    <a:pt x="1032" y="242"/>
                  </a:cubicBezTo>
                  <a:cubicBezTo>
                    <a:pt x="1032" y="243"/>
                    <a:pt x="1032" y="243"/>
                    <a:pt x="1032" y="243"/>
                  </a:cubicBezTo>
                  <a:cubicBezTo>
                    <a:pt x="1033" y="243"/>
                    <a:pt x="1033" y="243"/>
                    <a:pt x="1033" y="243"/>
                  </a:cubicBezTo>
                  <a:cubicBezTo>
                    <a:pt x="1033" y="244"/>
                    <a:pt x="1033" y="244"/>
                    <a:pt x="1033" y="244"/>
                  </a:cubicBezTo>
                  <a:cubicBezTo>
                    <a:pt x="1032" y="245"/>
                    <a:pt x="1032" y="245"/>
                    <a:pt x="1032" y="245"/>
                  </a:cubicBezTo>
                  <a:cubicBezTo>
                    <a:pt x="1032" y="246"/>
                    <a:pt x="1032" y="246"/>
                    <a:pt x="1032" y="246"/>
                  </a:cubicBezTo>
                  <a:cubicBezTo>
                    <a:pt x="1032" y="248"/>
                    <a:pt x="1032" y="248"/>
                    <a:pt x="1032" y="248"/>
                  </a:cubicBezTo>
                  <a:cubicBezTo>
                    <a:pt x="1032" y="249"/>
                    <a:pt x="1032" y="249"/>
                    <a:pt x="1032" y="249"/>
                  </a:cubicBezTo>
                  <a:cubicBezTo>
                    <a:pt x="1032" y="250"/>
                    <a:pt x="1032" y="250"/>
                    <a:pt x="1032" y="250"/>
                  </a:cubicBezTo>
                  <a:cubicBezTo>
                    <a:pt x="1031" y="250"/>
                    <a:pt x="1031" y="250"/>
                    <a:pt x="1031" y="250"/>
                  </a:cubicBezTo>
                  <a:cubicBezTo>
                    <a:pt x="1030" y="249"/>
                    <a:pt x="1030" y="249"/>
                    <a:pt x="1030" y="249"/>
                  </a:cubicBezTo>
                  <a:cubicBezTo>
                    <a:pt x="1031" y="249"/>
                    <a:pt x="1031" y="249"/>
                    <a:pt x="1031" y="249"/>
                  </a:cubicBezTo>
                  <a:cubicBezTo>
                    <a:pt x="1030" y="248"/>
                    <a:pt x="1030" y="248"/>
                    <a:pt x="1030" y="248"/>
                  </a:cubicBezTo>
                  <a:cubicBezTo>
                    <a:pt x="1029" y="248"/>
                    <a:pt x="1029" y="248"/>
                    <a:pt x="1029" y="248"/>
                  </a:cubicBezTo>
                  <a:cubicBezTo>
                    <a:pt x="1029" y="249"/>
                    <a:pt x="1029" y="249"/>
                    <a:pt x="1029" y="249"/>
                  </a:cubicBezTo>
                  <a:cubicBezTo>
                    <a:pt x="1028" y="248"/>
                    <a:pt x="1028" y="248"/>
                    <a:pt x="1028" y="248"/>
                  </a:cubicBezTo>
                  <a:cubicBezTo>
                    <a:pt x="1028" y="247"/>
                    <a:pt x="1028" y="247"/>
                    <a:pt x="1028" y="247"/>
                  </a:cubicBezTo>
                  <a:cubicBezTo>
                    <a:pt x="1029" y="246"/>
                    <a:pt x="1029" y="246"/>
                    <a:pt x="1029" y="246"/>
                  </a:cubicBezTo>
                  <a:cubicBezTo>
                    <a:pt x="1028" y="245"/>
                    <a:pt x="1028" y="245"/>
                    <a:pt x="1028" y="245"/>
                  </a:cubicBezTo>
                  <a:cubicBezTo>
                    <a:pt x="1028" y="244"/>
                    <a:pt x="1028" y="244"/>
                    <a:pt x="1028" y="244"/>
                  </a:cubicBezTo>
                  <a:cubicBezTo>
                    <a:pt x="1028" y="243"/>
                    <a:pt x="1028" y="243"/>
                    <a:pt x="1028" y="243"/>
                  </a:cubicBezTo>
                  <a:cubicBezTo>
                    <a:pt x="1027" y="244"/>
                    <a:pt x="1027" y="244"/>
                    <a:pt x="1027" y="244"/>
                  </a:cubicBezTo>
                  <a:cubicBezTo>
                    <a:pt x="1027" y="245"/>
                    <a:pt x="1027" y="245"/>
                    <a:pt x="1027" y="245"/>
                  </a:cubicBezTo>
                  <a:cubicBezTo>
                    <a:pt x="1027" y="246"/>
                    <a:pt x="1027" y="246"/>
                    <a:pt x="1027" y="246"/>
                  </a:cubicBezTo>
                  <a:cubicBezTo>
                    <a:pt x="1027" y="248"/>
                    <a:pt x="1027" y="248"/>
                    <a:pt x="1027" y="248"/>
                  </a:cubicBezTo>
                  <a:cubicBezTo>
                    <a:pt x="1027" y="249"/>
                    <a:pt x="1027" y="249"/>
                    <a:pt x="1027" y="249"/>
                  </a:cubicBezTo>
                  <a:cubicBezTo>
                    <a:pt x="1026" y="249"/>
                    <a:pt x="1026" y="249"/>
                    <a:pt x="1026" y="249"/>
                  </a:cubicBezTo>
                  <a:cubicBezTo>
                    <a:pt x="1025" y="249"/>
                    <a:pt x="1025" y="249"/>
                    <a:pt x="1025" y="249"/>
                  </a:cubicBezTo>
                  <a:cubicBezTo>
                    <a:pt x="1024" y="249"/>
                    <a:pt x="1024" y="249"/>
                    <a:pt x="1024" y="249"/>
                  </a:cubicBezTo>
                  <a:cubicBezTo>
                    <a:pt x="1022" y="248"/>
                    <a:pt x="1022" y="248"/>
                    <a:pt x="1022" y="248"/>
                  </a:cubicBezTo>
                  <a:cubicBezTo>
                    <a:pt x="1021" y="246"/>
                    <a:pt x="1021" y="246"/>
                    <a:pt x="1021" y="246"/>
                  </a:cubicBezTo>
                  <a:cubicBezTo>
                    <a:pt x="1020" y="245"/>
                    <a:pt x="1020" y="245"/>
                    <a:pt x="1020" y="245"/>
                  </a:cubicBezTo>
                  <a:cubicBezTo>
                    <a:pt x="1020" y="244"/>
                    <a:pt x="1020" y="244"/>
                    <a:pt x="1020" y="244"/>
                  </a:cubicBezTo>
                  <a:cubicBezTo>
                    <a:pt x="1020" y="242"/>
                    <a:pt x="1020" y="242"/>
                    <a:pt x="1020" y="242"/>
                  </a:cubicBezTo>
                  <a:cubicBezTo>
                    <a:pt x="1019" y="241"/>
                    <a:pt x="1019" y="241"/>
                    <a:pt x="1019" y="241"/>
                  </a:cubicBezTo>
                  <a:cubicBezTo>
                    <a:pt x="1018" y="240"/>
                    <a:pt x="1018" y="240"/>
                    <a:pt x="1018" y="240"/>
                  </a:cubicBezTo>
                  <a:cubicBezTo>
                    <a:pt x="1018" y="239"/>
                    <a:pt x="1018" y="239"/>
                    <a:pt x="1018" y="239"/>
                  </a:cubicBezTo>
                  <a:cubicBezTo>
                    <a:pt x="1018" y="238"/>
                    <a:pt x="1018" y="238"/>
                    <a:pt x="1018" y="238"/>
                  </a:cubicBezTo>
                  <a:cubicBezTo>
                    <a:pt x="1019" y="237"/>
                    <a:pt x="1019" y="237"/>
                    <a:pt x="1019" y="237"/>
                  </a:cubicBezTo>
                  <a:cubicBezTo>
                    <a:pt x="1018" y="236"/>
                    <a:pt x="1018" y="236"/>
                    <a:pt x="1018" y="236"/>
                  </a:cubicBezTo>
                  <a:cubicBezTo>
                    <a:pt x="1017" y="236"/>
                    <a:pt x="1017" y="236"/>
                    <a:pt x="1017" y="236"/>
                  </a:cubicBezTo>
                  <a:cubicBezTo>
                    <a:pt x="1016" y="237"/>
                    <a:pt x="1016" y="237"/>
                    <a:pt x="1016" y="237"/>
                  </a:cubicBezTo>
                  <a:cubicBezTo>
                    <a:pt x="1016" y="236"/>
                    <a:pt x="1016" y="236"/>
                    <a:pt x="1016" y="236"/>
                  </a:cubicBezTo>
                  <a:cubicBezTo>
                    <a:pt x="1014" y="234"/>
                    <a:pt x="1014" y="234"/>
                    <a:pt x="1014" y="234"/>
                  </a:cubicBezTo>
                  <a:cubicBezTo>
                    <a:pt x="1013" y="233"/>
                    <a:pt x="1013" y="233"/>
                    <a:pt x="1013" y="233"/>
                  </a:cubicBezTo>
                  <a:cubicBezTo>
                    <a:pt x="1013" y="232"/>
                    <a:pt x="1013" y="232"/>
                    <a:pt x="1013" y="232"/>
                  </a:cubicBezTo>
                  <a:cubicBezTo>
                    <a:pt x="1012" y="233"/>
                    <a:pt x="1012" y="233"/>
                    <a:pt x="1012" y="233"/>
                  </a:cubicBezTo>
                  <a:cubicBezTo>
                    <a:pt x="1011" y="233"/>
                    <a:pt x="1011" y="233"/>
                    <a:pt x="1011" y="233"/>
                  </a:cubicBezTo>
                  <a:cubicBezTo>
                    <a:pt x="1010" y="232"/>
                    <a:pt x="1010" y="232"/>
                    <a:pt x="1010" y="232"/>
                  </a:cubicBezTo>
                  <a:cubicBezTo>
                    <a:pt x="1010" y="233"/>
                    <a:pt x="1010" y="233"/>
                    <a:pt x="1010" y="233"/>
                  </a:cubicBezTo>
                  <a:cubicBezTo>
                    <a:pt x="1009" y="233"/>
                    <a:pt x="1009" y="233"/>
                    <a:pt x="1009" y="233"/>
                  </a:cubicBezTo>
                  <a:cubicBezTo>
                    <a:pt x="1008" y="233"/>
                    <a:pt x="1008" y="233"/>
                    <a:pt x="1008" y="233"/>
                  </a:cubicBezTo>
                  <a:cubicBezTo>
                    <a:pt x="1007" y="232"/>
                    <a:pt x="1007" y="232"/>
                    <a:pt x="1007" y="232"/>
                  </a:cubicBezTo>
                  <a:cubicBezTo>
                    <a:pt x="1007" y="231"/>
                    <a:pt x="1007" y="231"/>
                    <a:pt x="1007" y="231"/>
                  </a:cubicBezTo>
                  <a:cubicBezTo>
                    <a:pt x="1006" y="230"/>
                    <a:pt x="1006" y="230"/>
                    <a:pt x="1006" y="230"/>
                  </a:cubicBezTo>
                  <a:cubicBezTo>
                    <a:pt x="1006" y="229"/>
                    <a:pt x="1006" y="229"/>
                    <a:pt x="1006" y="229"/>
                  </a:cubicBezTo>
                  <a:cubicBezTo>
                    <a:pt x="1005" y="229"/>
                    <a:pt x="1005" y="229"/>
                    <a:pt x="1005" y="229"/>
                  </a:cubicBezTo>
                  <a:cubicBezTo>
                    <a:pt x="1005" y="227"/>
                    <a:pt x="1005" y="227"/>
                    <a:pt x="1005" y="227"/>
                  </a:cubicBezTo>
                  <a:cubicBezTo>
                    <a:pt x="1004" y="226"/>
                    <a:pt x="1004" y="226"/>
                    <a:pt x="1004" y="226"/>
                  </a:cubicBezTo>
                  <a:cubicBezTo>
                    <a:pt x="1004" y="227"/>
                    <a:pt x="1004" y="227"/>
                    <a:pt x="1004" y="227"/>
                  </a:cubicBezTo>
                  <a:cubicBezTo>
                    <a:pt x="1004" y="228"/>
                    <a:pt x="1004" y="228"/>
                    <a:pt x="1004" y="228"/>
                  </a:cubicBezTo>
                  <a:cubicBezTo>
                    <a:pt x="1004" y="229"/>
                    <a:pt x="1004" y="229"/>
                    <a:pt x="1004" y="229"/>
                  </a:cubicBezTo>
                  <a:cubicBezTo>
                    <a:pt x="1003" y="229"/>
                    <a:pt x="1003" y="229"/>
                    <a:pt x="1003" y="229"/>
                  </a:cubicBezTo>
                  <a:cubicBezTo>
                    <a:pt x="1003" y="230"/>
                    <a:pt x="1003" y="230"/>
                    <a:pt x="1003" y="230"/>
                  </a:cubicBezTo>
                  <a:cubicBezTo>
                    <a:pt x="1004" y="230"/>
                    <a:pt x="1004" y="230"/>
                    <a:pt x="1004" y="230"/>
                  </a:cubicBezTo>
                  <a:cubicBezTo>
                    <a:pt x="1005" y="231"/>
                    <a:pt x="1005" y="231"/>
                    <a:pt x="1005" y="231"/>
                  </a:cubicBezTo>
                  <a:cubicBezTo>
                    <a:pt x="1006" y="232"/>
                    <a:pt x="1006" y="232"/>
                    <a:pt x="1006" y="232"/>
                  </a:cubicBezTo>
                  <a:cubicBezTo>
                    <a:pt x="1005" y="233"/>
                    <a:pt x="1005" y="233"/>
                    <a:pt x="1005" y="233"/>
                  </a:cubicBezTo>
                  <a:cubicBezTo>
                    <a:pt x="1004" y="233"/>
                    <a:pt x="1004" y="233"/>
                    <a:pt x="1004" y="233"/>
                  </a:cubicBezTo>
                  <a:cubicBezTo>
                    <a:pt x="1003" y="234"/>
                    <a:pt x="1003" y="234"/>
                    <a:pt x="1003" y="234"/>
                  </a:cubicBezTo>
                  <a:cubicBezTo>
                    <a:pt x="1002" y="233"/>
                    <a:pt x="1002" y="233"/>
                    <a:pt x="1002" y="233"/>
                  </a:cubicBezTo>
                  <a:cubicBezTo>
                    <a:pt x="1002" y="234"/>
                    <a:pt x="1002" y="234"/>
                    <a:pt x="1002" y="234"/>
                  </a:cubicBezTo>
                  <a:cubicBezTo>
                    <a:pt x="1003" y="234"/>
                    <a:pt x="1003" y="234"/>
                    <a:pt x="1003" y="234"/>
                  </a:cubicBezTo>
                  <a:cubicBezTo>
                    <a:pt x="1004" y="234"/>
                    <a:pt x="1004" y="234"/>
                    <a:pt x="1004" y="234"/>
                  </a:cubicBezTo>
                  <a:cubicBezTo>
                    <a:pt x="1005" y="233"/>
                    <a:pt x="1005" y="233"/>
                    <a:pt x="1005" y="233"/>
                  </a:cubicBezTo>
                  <a:cubicBezTo>
                    <a:pt x="1006" y="233"/>
                    <a:pt x="1006" y="233"/>
                    <a:pt x="1006" y="233"/>
                  </a:cubicBezTo>
                  <a:cubicBezTo>
                    <a:pt x="1007" y="233"/>
                    <a:pt x="1007" y="233"/>
                    <a:pt x="1007" y="233"/>
                  </a:cubicBezTo>
                  <a:cubicBezTo>
                    <a:pt x="1007" y="234"/>
                    <a:pt x="1007" y="234"/>
                    <a:pt x="1007" y="234"/>
                  </a:cubicBezTo>
                  <a:cubicBezTo>
                    <a:pt x="1008" y="234"/>
                    <a:pt x="1008" y="234"/>
                    <a:pt x="1008" y="234"/>
                  </a:cubicBezTo>
                  <a:cubicBezTo>
                    <a:pt x="1009" y="234"/>
                    <a:pt x="1009" y="234"/>
                    <a:pt x="1009" y="234"/>
                  </a:cubicBezTo>
                  <a:cubicBezTo>
                    <a:pt x="1012" y="235"/>
                    <a:pt x="1012" y="235"/>
                    <a:pt x="1012" y="235"/>
                  </a:cubicBezTo>
                  <a:cubicBezTo>
                    <a:pt x="1013" y="235"/>
                    <a:pt x="1013" y="235"/>
                    <a:pt x="1013" y="235"/>
                  </a:cubicBezTo>
                  <a:cubicBezTo>
                    <a:pt x="1014" y="235"/>
                    <a:pt x="1014" y="235"/>
                    <a:pt x="1014" y="235"/>
                  </a:cubicBezTo>
                  <a:cubicBezTo>
                    <a:pt x="1014" y="236"/>
                    <a:pt x="1014" y="236"/>
                    <a:pt x="1014" y="236"/>
                  </a:cubicBezTo>
                  <a:cubicBezTo>
                    <a:pt x="1015" y="237"/>
                    <a:pt x="1015" y="237"/>
                    <a:pt x="1015" y="237"/>
                  </a:cubicBezTo>
                  <a:cubicBezTo>
                    <a:pt x="1014" y="238"/>
                    <a:pt x="1014" y="238"/>
                    <a:pt x="1014" y="238"/>
                  </a:cubicBezTo>
                  <a:cubicBezTo>
                    <a:pt x="1013" y="239"/>
                    <a:pt x="1013" y="239"/>
                    <a:pt x="1013" y="239"/>
                  </a:cubicBezTo>
                  <a:cubicBezTo>
                    <a:pt x="1013" y="240"/>
                    <a:pt x="1013" y="240"/>
                    <a:pt x="1013" y="240"/>
                  </a:cubicBezTo>
                  <a:cubicBezTo>
                    <a:pt x="1012" y="240"/>
                    <a:pt x="1012" y="240"/>
                    <a:pt x="1012" y="240"/>
                  </a:cubicBezTo>
                  <a:cubicBezTo>
                    <a:pt x="1011" y="240"/>
                    <a:pt x="1011" y="240"/>
                    <a:pt x="1011" y="240"/>
                  </a:cubicBezTo>
                  <a:cubicBezTo>
                    <a:pt x="1008" y="241"/>
                    <a:pt x="1008" y="241"/>
                    <a:pt x="1008" y="241"/>
                  </a:cubicBezTo>
                  <a:cubicBezTo>
                    <a:pt x="1007" y="241"/>
                    <a:pt x="1007" y="241"/>
                    <a:pt x="1007" y="241"/>
                  </a:cubicBezTo>
                  <a:cubicBezTo>
                    <a:pt x="1005" y="242"/>
                    <a:pt x="1005" y="242"/>
                    <a:pt x="1005" y="242"/>
                  </a:cubicBezTo>
                  <a:cubicBezTo>
                    <a:pt x="1005" y="241"/>
                    <a:pt x="1005" y="241"/>
                    <a:pt x="1005" y="241"/>
                  </a:cubicBezTo>
                  <a:cubicBezTo>
                    <a:pt x="1004" y="240"/>
                    <a:pt x="1004" y="240"/>
                    <a:pt x="1004" y="240"/>
                  </a:cubicBezTo>
                  <a:cubicBezTo>
                    <a:pt x="1004" y="239"/>
                    <a:pt x="1004" y="239"/>
                    <a:pt x="1004" y="239"/>
                  </a:cubicBezTo>
                  <a:cubicBezTo>
                    <a:pt x="1003" y="239"/>
                    <a:pt x="1003" y="239"/>
                    <a:pt x="1003" y="239"/>
                  </a:cubicBezTo>
                  <a:cubicBezTo>
                    <a:pt x="1003" y="240"/>
                    <a:pt x="1003" y="240"/>
                    <a:pt x="1003" y="240"/>
                  </a:cubicBezTo>
                  <a:cubicBezTo>
                    <a:pt x="1003" y="241"/>
                    <a:pt x="1003" y="241"/>
                    <a:pt x="1003" y="241"/>
                  </a:cubicBezTo>
                  <a:cubicBezTo>
                    <a:pt x="1002" y="241"/>
                    <a:pt x="1002" y="241"/>
                    <a:pt x="1002" y="241"/>
                  </a:cubicBezTo>
                  <a:cubicBezTo>
                    <a:pt x="1001" y="241"/>
                    <a:pt x="1001" y="241"/>
                    <a:pt x="1001" y="241"/>
                  </a:cubicBezTo>
                  <a:cubicBezTo>
                    <a:pt x="1001" y="242"/>
                    <a:pt x="1001" y="242"/>
                    <a:pt x="1001" y="242"/>
                  </a:cubicBezTo>
                  <a:cubicBezTo>
                    <a:pt x="1002" y="242"/>
                    <a:pt x="1002" y="242"/>
                    <a:pt x="1002" y="242"/>
                  </a:cubicBezTo>
                  <a:cubicBezTo>
                    <a:pt x="1003" y="243"/>
                    <a:pt x="1003" y="243"/>
                    <a:pt x="1003" y="243"/>
                  </a:cubicBezTo>
                  <a:cubicBezTo>
                    <a:pt x="1002" y="244"/>
                    <a:pt x="1002" y="244"/>
                    <a:pt x="1002" y="244"/>
                  </a:cubicBezTo>
                  <a:cubicBezTo>
                    <a:pt x="1001" y="244"/>
                    <a:pt x="1001" y="244"/>
                    <a:pt x="1001" y="244"/>
                  </a:cubicBezTo>
                  <a:cubicBezTo>
                    <a:pt x="1001" y="245"/>
                    <a:pt x="1001" y="245"/>
                    <a:pt x="1001" y="245"/>
                  </a:cubicBezTo>
                  <a:cubicBezTo>
                    <a:pt x="1000" y="245"/>
                    <a:pt x="1000" y="245"/>
                    <a:pt x="1000" y="245"/>
                  </a:cubicBezTo>
                  <a:cubicBezTo>
                    <a:pt x="1000" y="246"/>
                    <a:pt x="1000" y="246"/>
                    <a:pt x="1000" y="246"/>
                  </a:cubicBezTo>
                  <a:cubicBezTo>
                    <a:pt x="998" y="247"/>
                    <a:pt x="998" y="247"/>
                    <a:pt x="998" y="247"/>
                  </a:cubicBezTo>
                  <a:cubicBezTo>
                    <a:pt x="996" y="247"/>
                    <a:pt x="996" y="247"/>
                    <a:pt x="996" y="247"/>
                  </a:cubicBezTo>
                  <a:cubicBezTo>
                    <a:pt x="995" y="248"/>
                    <a:pt x="995" y="248"/>
                    <a:pt x="995" y="248"/>
                  </a:cubicBezTo>
                  <a:cubicBezTo>
                    <a:pt x="994" y="248"/>
                    <a:pt x="994" y="248"/>
                    <a:pt x="994" y="248"/>
                  </a:cubicBezTo>
                  <a:cubicBezTo>
                    <a:pt x="995" y="249"/>
                    <a:pt x="995" y="249"/>
                    <a:pt x="995" y="249"/>
                  </a:cubicBezTo>
                  <a:cubicBezTo>
                    <a:pt x="997" y="248"/>
                    <a:pt x="997" y="248"/>
                    <a:pt x="997" y="248"/>
                  </a:cubicBezTo>
                  <a:cubicBezTo>
                    <a:pt x="998" y="248"/>
                    <a:pt x="998" y="248"/>
                    <a:pt x="998" y="248"/>
                  </a:cubicBezTo>
                  <a:cubicBezTo>
                    <a:pt x="999" y="247"/>
                    <a:pt x="999" y="247"/>
                    <a:pt x="999" y="247"/>
                  </a:cubicBezTo>
                  <a:cubicBezTo>
                    <a:pt x="1000" y="248"/>
                    <a:pt x="1000" y="248"/>
                    <a:pt x="1000" y="248"/>
                  </a:cubicBezTo>
                  <a:cubicBezTo>
                    <a:pt x="1001" y="249"/>
                    <a:pt x="1001" y="249"/>
                    <a:pt x="1001" y="249"/>
                  </a:cubicBezTo>
                  <a:cubicBezTo>
                    <a:pt x="1003" y="249"/>
                    <a:pt x="1003" y="249"/>
                    <a:pt x="1003" y="249"/>
                  </a:cubicBezTo>
                  <a:cubicBezTo>
                    <a:pt x="1004" y="248"/>
                    <a:pt x="1004" y="248"/>
                    <a:pt x="1004" y="248"/>
                  </a:cubicBezTo>
                  <a:cubicBezTo>
                    <a:pt x="1006" y="248"/>
                    <a:pt x="1006" y="248"/>
                    <a:pt x="1006" y="248"/>
                  </a:cubicBezTo>
                  <a:cubicBezTo>
                    <a:pt x="1006" y="249"/>
                    <a:pt x="1006" y="249"/>
                    <a:pt x="1006" y="249"/>
                  </a:cubicBezTo>
                  <a:cubicBezTo>
                    <a:pt x="1008" y="248"/>
                    <a:pt x="1008" y="248"/>
                    <a:pt x="1008" y="248"/>
                  </a:cubicBezTo>
                  <a:cubicBezTo>
                    <a:pt x="1008" y="249"/>
                    <a:pt x="1008" y="249"/>
                    <a:pt x="1008" y="249"/>
                  </a:cubicBezTo>
                  <a:cubicBezTo>
                    <a:pt x="1009" y="249"/>
                    <a:pt x="1009" y="249"/>
                    <a:pt x="1009" y="249"/>
                  </a:cubicBezTo>
                  <a:cubicBezTo>
                    <a:pt x="1009" y="250"/>
                    <a:pt x="1009" y="250"/>
                    <a:pt x="1009" y="250"/>
                  </a:cubicBezTo>
                  <a:cubicBezTo>
                    <a:pt x="1008" y="250"/>
                    <a:pt x="1008" y="250"/>
                    <a:pt x="1008" y="250"/>
                  </a:cubicBezTo>
                  <a:cubicBezTo>
                    <a:pt x="1007" y="250"/>
                    <a:pt x="1007" y="250"/>
                    <a:pt x="1007" y="250"/>
                  </a:cubicBezTo>
                  <a:cubicBezTo>
                    <a:pt x="1006" y="250"/>
                    <a:pt x="1006" y="250"/>
                    <a:pt x="1006" y="250"/>
                  </a:cubicBezTo>
                  <a:cubicBezTo>
                    <a:pt x="1005" y="251"/>
                    <a:pt x="1005" y="251"/>
                    <a:pt x="1005" y="251"/>
                  </a:cubicBezTo>
                  <a:cubicBezTo>
                    <a:pt x="1003" y="251"/>
                    <a:pt x="1003" y="251"/>
                    <a:pt x="1003" y="251"/>
                  </a:cubicBezTo>
                  <a:cubicBezTo>
                    <a:pt x="1002" y="252"/>
                    <a:pt x="1002" y="252"/>
                    <a:pt x="1002" y="252"/>
                  </a:cubicBezTo>
                  <a:cubicBezTo>
                    <a:pt x="1002" y="251"/>
                    <a:pt x="1002" y="251"/>
                    <a:pt x="1002" y="251"/>
                  </a:cubicBezTo>
                  <a:cubicBezTo>
                    <a:pt x="1001" y="251"/>
                    <a:pt x="1001" y="251"/>
                    <a:pt x="1001" y="251"/>
                  </a:cubicBezTo>
                  <a:cubicBezTo>
                    <a:pt x="1000" y="251"/>
                    <a:pt x="1000" y="251"/>
                    <a:pt x="1000" y="251"/>
                  </a:cubicBezTo>
                  <a:cubicBezTo>
                    <a:pt x="999" y="252"/>
                    <a:pt x="999" y="252"/>
                    <a:pt x="999" y="252"/>
                  </a:cubicBezTo>
                  <a:cubicBezTo>
                    <a:pt x="1000" y="252"/>
                    <a:pt x="1000" y="252"/>
                    <a:pt x="1000" y="252"/>
                  </a:cubicBezTo>
                  <a:cubicBezTo>
                    <a:pt x="1001" y="252"/>
                    <a:pt x="1001" y="252"/>
                    <a:pt x="1001" y="252"/>
                  </a:cubicBezTo>
                  <a:cubicBezTo>
                    <a:pt x="1002" y="252"/>
                    <a:pt x="1002" y="252"/>
                    <a:pt x="1002" y="252"/>
                  </a:cubicBezTo>
                  <a:cubicBezTo>
                    <a:pt x="1003" y="252"/>
                    <a:pt x="1003" y="252"/>
                    <a:pt x="1003" y="252"/>
                  </a:cubicBezTo>
                  <a:cubicBezTo>
                    <a:pt x="1004" y="253"/>
                    <a:pt x="1004" y="253"/>
                    <a:pt x="1004" y="253"/>
                  </a:cubicBezTo>
                  <a:cubicBezTo>
                    <a:pt x="1005" y="253"/>
                    <a:pt x="1005" y="253"/>
                    <a:pt x="1005" y="253"/>
                  </a:cubicBezTo>
                  <a:cubicBezTo>
                    <a:pt x="1006" y="251"/>
                    <a:pt x="1006" y="251"/>
                    <a:pt x="1006" y="251"/>
                  </a:cubicBezTo>
                  <a:cubicBezTo>
                    <a:pt x="1006" y="251"/>
                    <a:pt x="1006" y="251"/>
                    <a:pt x="1007" y="251"/>
                  </a:cubicBezTo>
                  <a:cubicBezTo>
                    <a:pt x="1007" y="251"/>
                    <a:pt x="1007" y="251"/>
                    <a:pt x="1008" y="251"/>
                  </a:cubicBezTo>
                  <a:cubicBezTo>
                    <a:pt x="1009" y="252"/>
                    <a:pt x="1009" y="252"/>
                    <a:pt x="1009" y="252"/>
                  </a:cubicBezTo>
                  <a:cubicBezTo>
                    <a:pt x="1010" y="251"/>
                    <a:pt x="1010" y="251"/>
                    <a:pt x="1010" y="251"/>
                  </a:cubicBezTo>
                  <a:cubicBezTo>
                    <a:pt x="1011" y="251"/>
                    <a:pt x="1011" y="251"/>
                    <a:pt x="1011" y="251"/>
                  </a:cubicBezTo>
                  <a:cubicBezTo>
                    <a:pt x="1012" y="251"/>
                    <a:pt x="1012" y="251"/>
                    <a:pt x="1012" y="251"/>
                  </a:cubicBezTo>
                  <a:cubicBezTo>
                    <a:pt x="1014" y="250"/>
                    <a:pt x="1014" y="250"/>
                    <a:pt x="1014" y="250"/>
                  </a:cubicBezTo>
                  <a:cubicBezTo>
                    <a:pt x="1015" y="250"/>
                    <a:pt x="1015" y="250"/>
                    <a:pt x="1015" y="250"/>
                  </a:cubicBezTo>
                  <a:cubicBezTo>
                    <a:pt x="1016" y="249"/>
                    <a:pt x="1016" y="249"/>
                    <a:pt x="1016" y="249"/>
                  </a:cubicBezTo>
                  <a:cubicBezTo>
                    <a:pt x="1016" y="250"/>
                    <a:pt x="1016" y="250"/>
                    <a:pt x="1016" y="250"/>
                  </a:cubicBezTo>
                  <a:cubicBezTo>
                    <a:pt x="1018" y="251"/>
                    <a:pt x="1018" y="251"/>
                    <a:pt x="1018" y="251"/>
                  </a:cubicBezTo>
                  <a:cubicBezTo>
                    <a:pt x="1020" y="252"/>
                    <a:pt x="1020" y="252"/>
                    <a:pt x="1020" y="252"/>
                  </a:cubicBezTo>
                  <a:cubicBezTo>
                    <a:pt x="1021" y="252"/>
                    <a:pt x="1021" y="252"/>
                    <a:pt x="1021" y="252"/>
                  </a:cubicBezTo>
                  <a:cubicBezTo>
                    <a:pt x="1023" y="253"/>
                    <a:pt x="1023" y="253"/>
                    <a:pt x="1023" y="253"/>
                  </a:cubicBezTo>
                  <a:cubicBezTo>
                    <a:pt x="1024" y="253"/>
                    <a:pt x="1024" y="253"/>
                    <a:pt x="1024" y="253"/>
                  </a:cubicBezTo>
                  <a:cubicBezTo>
                    <a:pt x="1025" y="253"/>
                    <a:pt x="1025" y="253"/>
                    <a:pt x="1025" y="253"/>
                  </a:cubicBezTo>
                  <a:cubicBezTo>
                    <a:pt x="1026" y="253"/>
                    <a:pt x="1026" y="253"/>
                    <a:pt x="1026" y="253"/>
                  </a:cubicBezTo>
                  <a:cubicBezTo>
                    <a:pt x="1027" y="253"/>
                    <a:pt x="1027" y="253"/>
                    <a:pt x="1027" y="253"/>
                  </a:cubicBezTo>
                  <a:cubicBezTo>
                    <a:pt x="1029" y="252"/>
                    <a:pt x="1029" y="252"/>
                    <a:pt x="1029" y="252"/>
                  </a:cubicBezTo>
                  <a:cubicBezTo>
                    <a:pt x="1029" y="253"/>
                    <a:pt x="1029" y="253"/>
                    <a:pt x="1029" y="253"/>
                  </a:cubicBezTo>
                  <a:cubicBezTo>
                    <a:pt x="1028" y="254"/>
                    <a:pt x="1028" y="254"/>
                    <a:pt x="1028" y="254"/>
                  </a:cubicBezTo>
                  <a:cubicBezTo>
                    <a:pt x="1027" y="255"/>
                    <a:pt x="1027" y="255"/>
                    <a:pt x="1027" y="255"/>
                  </a:cubicBezTo>
                  <a:cubicBezTo>
                    <a:pt x="1026" y="255"/>
                    <a:pt x="1026" y="255"/>
                    <a:pt x="1026" y="255"/>
                  </a:cubicBezTo>
                  <a:cubicBezTo>
                    <a:pt x="1025" y="255"/>
                    <a:pt x="1025" y="255"/>
                    <a:pt x="1025" y="255"/>
                  </a:cubicBezTo>
                  <a:cubicBezTo>
                    <a:pt x="1024" y="255"/>
                    <a:pt x="1024" y="255"/>
                    <a:pt x="1024" y="255"/>
                  </a:cubicBezTo>
                  <a:cubicBezTo>
                    <a:pt x="1024" y="256"/>
                    <a:pt x="1024" y="256"/>
                    <a:pt x="1024" y="256"/>
                  </a:cubicBezTo>
                  <a:cubicBezTo>
                    <a:pt x="1025" y="256"/>
                    <a:pt x="1025" y="256"/>
                    <a:pt x="1025" y="256"/>
                  </a:cubicBezTo>
                  <a:cubicBezTo>
                    <a:pt x="1025" y="257"/>
                    <a:pt x="1025" y="257"/>
                    <a:pt x="1025" y="257"/>
                  </a:cubicBezTo>
                  <a:cubicBezTo>
                    <a:pt x="1024" y="257"/>
                    <a:pt x="1024" y="257"/>
                    <a:pt x="1024" y="257"/>
                  </a:cubicBezTo>
                  <a:cubicBezTo>
                    <a:pt x="1023" y="256"/>
                    <a:pt x="1023" y="256"/>
                    <a:pt x="1023" y="256"/>
                  </a:cubicBezTo>
                  <a:cubicBezTo>
                    <a:pt x="1023" y="257"/>
                    <a:pt x="1023" y="257"/>
                    <a:pt x="1023" y="257"/>
                  </a:cubicBezTo>
                  <a:cubicBezTo>
                    <a:pt x="1023" y="258"/>
                    <a:pt x="1023" y="258"/>
                    <a:pt x="1023" y="258"/>
                  </a:cubicBezTo>
                  <a:cubicBezTo>
                    <a:pt x="1022" y="257"/>
                    <a:pt x="1022" y="257"/>
                    <a:pt x="1022" y="257"/>
                  </a:cubicBezTo>
                  <a:cubicBezTo>
                    <a:pt x="1021" y="257"/>
                    <a:pt x="1021" y="257"/>
                    <a:pt x="1021" y="257"/>
                  </a:cubicBezTo>
                  <a:cubicBezTo>
                    <a:pt x="1021" y="258"/>
                    <a:pt x="1021" y="258"/>
                    <a:pt x="1021" y="258"/>
                  </a:cubicBezTo>
                  <a:cubicBezTo>
                    <a:pt x="1021" y="259"/>
                    <a:pt x="1021" y="259"/>
                    <a:pt x="1021" y="259"/>
                  </a:cubicBezTo>
                  <a:cubicBezTo>
                    <a:pt x="1020" y="260"/>
                    <a:pt x="1020" y="260"/>
                    <a:pt x="1020" y="260"/>
                  </a:cubicBezTo>
                  <a:cubicBezTo>
                    <a:pt x="1019" y="259"/>
                    <a:pt x="1019" y="259"/>
                    <a:pt x="1019" y="259"/>
                  </a:cubicBezTo>
                  <a:cubicBezTo>
                    <a:pt x="1018" y="259"/>
                    <a:pt x="1018" y="259"/>
                    <a:pt x="1018" y="259"/>
                  </a:cubicBezTo>
                  <a:cubicBezTo>
                    <a:pt x="1019" y="260"/>
                    <a:pt x="1019" y="260"/>
                    <a:pt x="1019" y="260"/>
                  </a:cubicBezTo>
                  <a:cubicBezTo>
                    <a:pt x="1019" y="261"/>
                    <a:pt x="1019" y="261"/>
                    <a:pt x="1019" y="261"/>
                  </a:cubicBezTo>
                  <a:cubicBezTo>
                    <a:pt x="1018" y="261"/>
                    <a:pt x="1018" y="261"/>
                    <a:pt x="1018" y="261"/>
                  </a:cubicBezTo>
                  <a:cubicBezTo>
                    <a:pt x="1017" y="261"/>
                    <a:pt x="1017" y="261"/>
                    <a:pt x="1017" y="261"/>
                  </a:cubicBezTo>
                  <a:cubicBezTo>
                    <a:pt x="1017" y="262"/>
                    <a:pt x="1017" y="262"/>
                    <a:pt x="1017" y="262"/>
                  </a:cubicBezTo>
                  <a:cubicBezTo>
                    <a:pt x="1016" y="261"/>
                    <a:pt x="1016" y="261"/>
                    <a:pt x="1016" y="261"/>
                  </a:cubicBezTo>
                  <a:cubicBezTo>
                    <a:pt x="1015" y="261"/>
                    <a:pt x="1015" y="261"/>
                    <a:pt x="1015" y="261"/>
                  </a:cubicBezTo>
                  <a:cubicBezTo>
                    <a:pt x="1015" y="262"/>
                    <a:pt x="1015" y="262"/>
                    <a:pt x="1015" y="262"/>
                  </a:cubicBezTo>
                  <a:cubicBezTo>
                    <a:pt x="1016" y="262"/>
                    <a:pt x="1016" y="262"/>
                    <a:pt x="1016" y="262"/>
                  </a:cubicBezTo>
                  <a:cubicBezTo>
                    <a:pt x="1015" y="263"/>
                    <a:pt x="1015" y="263"/>
                    <a:pt x="1015" y="263"/>
                  </a:cubicBezTo>
                  <a:cubicBezTo>
                    <a:pt x="1014" y="263"/>
                    <a:pt x="1014" y="263"/>
                    <a:pt x="1014" y="263"/>
                  </a:cubicBezTo>
                  <a:cubicBezTo>
                    <a:pt x="1014" y="262"/>
                    <a:pt x="1014" y="262"/>
                    <a:pt x="1014" y="262"/>
                  </a:cubicBezTo>
                  <a:cubicBezTo>
                    <a:pt x="1013" y="263"/>
                    <a:pt x="1013" y="263"/>
                    <a:pt x="1013" y="263"/>
                  </a:cubicBezTo>
                  <a:cubicBezTo>
                    <a:pt x="1014" y="264"/>
                    <a:pt x="1014" y="264"/>
                    <a:pt x="1014" y="264"/>
                  </a:cubicBezTo>
                  <a:cubicBezTo>
                    <a:pt x="1014" y="265"/>
                    <a:pt x="1014" y="265"/>
                    <a:pt x="1014" y="265"/>
                  </a:cubicBezTo>
                  <a:cubicBezTo>
                    <a:pt x="1012" y="265"/>
                    <a:pt x="1012" y="265"/>
                    <a:pt x="1012" y="265"/>
                  </a:cubicBezTo>
                  <a:cubicBezTo>
                    <a:pt x="1011" y="264"/>
                    <a:pt x="1011" y="264"/>
                    <a:pt x="1011" y="264"/>
                  </a:cubicBezTo>
                  <a:cubicBezTo>
                    <a:pt x="1010" y="264"/>
                    <a:pt x="1010" y="264"/>
                    <a:pt x="1010" y="264"/>
                  </a:cubicBezTo>
                  <a:cubicBezTo>
                    <a:pt x="1010" y="265"/>
                    <a:pt x="1010" y="265"/>
                    <a:pt x="1010" y="265"/>
                  </a:cubicBezTo>
                  <a:close/>
                  <a:moveTo>
                    <a:pt x="1014" y="220"/>
                  </a:moveTo>
                  <a:cubicBezTo>
                    <a:pt x="1013" y="221"/>
                    <a:pt x="1013" y="221"/>
                    <a:pt x="1013" y="221"/>
                  </a:cubicBezTo>
                  <a:cubicBezTo>
                    <a:pt x="1014" y="221"/>
                    <a:pt x="1014" y="221"/>
                    <a:pt x="1014" y="221"/>
                  </a:cubicBezTo>
                  <a:cubicBezTo>
                    <a:pt x="1014" y="220"/>
                    <a:pt x="1014" y="220"/>
                    <a:pt x="1014" y="220"/>
                  </a:cubicBezTo>
                  <a:close/>
                  <a:moveTo>
                    <a:pt x="1018" y="56"/>
                  </a:moveTo>
                  <a:cubicBezTo>
                    <a:pt x="1018" y="57"/>
                    <a:pt x="1018" y="57"/>
                    <a:pt x="1018" y="57"/>
                  </a:cubicBezTo>
                  <a:cubicBezTo>
                    <a:pt x="1019" y="57"/>
                    <a:pt x="1019" y="57"/>
                    <a:pt x="1019" y="57"/>
                  </a:cubicBezTo>
                  <a:cubicBezTo>
                    <a:pt x="1019" y="56"/>
                    <a:pt x="1019" y="56"/>
                    <a:pt x="1019" y="56"/>
                  </a:cubicBezTo>
                  <a:cubicBezTo>
                    <a:pt x="1018" y="56"/>
                    <a:pt x="1018" y="56"/>
                    <a:pt x="1018" y="56"/>
                  </a:cubicBezTo>
                  <a:close/>
                  <a:moveTo>
                    <a:pt x="882" y="216"/>
                  </a:moveTo>
                  <a:cubicBezTo>
                    <a:pt x="883" y="215"/>
                    <a:pt x="883" y="215"/>
                    <a:pt x="883" y="215"/>
                  </a:cubicBezTo>
                  <a:cubicBezTo>
                    <a:pt x="882" y="213"/>
                    <a:pt x="882" y="213"/>
                    <a:pt x="882" y="213"/>
                  </a:cubicBezTo>
                  <a:cubicBezTo>
                    <a:pt x="882" y="212"/>
                    <a:pt x="882" y="212"/>
                    <a:pt x="882" y="212"/>
                  </a:cubicBezTo>
                  <a:cubicBezTo>
                    <a:pt x="882" y="211"/>
                    <a:pt x="882" y="211"/>
                    <a:pt x="882" y="211"/>
                  </a:cubicBezTo>
                  <a:cubicBezTo>
                    <a:pt x="881" y="213"/>
                    <a:pt x="881" y="213"/>
                    <a:pt x="881" y="213"/>
                  </a:cubicBezTo>
                  <a:cubicBezTo>
                    <a:pt x="882" y="214"/>
                    <a:pt x="882" y="214"/>
                    <a:pt x="882" y="214"/>
                  </a:cubicBezTo>
                  <a:cubicBezTo>
                    <a:pt x="882" y="215"/>
                    <a:pt x="882" y="215"/>
                    <a:pt x="882" y="215"/>
                  </a:cubicBezTo>
                  <a:cubicBezTo>
                    <a:pt x="882" y="216"/>
                    <a:pt x="882" y="216"/>
                    <a:pt x="882" y="216"/>
                  </a:cubicBezTo>
                  <a:close/>
                  <a:moveTo>
                    <a:pt x="904" y="348"/>
                  </a:moveTo>
                  <a:cubicBezTo>
                    <a:pt x="905" y="348"/>
                    <a:pt x="905" y="348"/>
                    <a:pt x="905" y="348"/>
                  </a:cubicBezTo>
                  <a:cubicBezTo>
                    <a:pt x="904" y="347"/>
                    <a:pt x="904" y="347"/>
                    <a:pt x="904" y="347"/>
                  </a:cubicBezTo>
                  <a:cubicBezTo>
                    <a:pt x="904" y="348"/>
                    <a:pt x="904" y="348"/>
                    <a:pt x="904" y="348"/>
                  </a:cubicBezTo>
                  <a:close/>
                  <a:moveTo>
                    <a:pt x="919" y="323"/>
                  </a:moveTo>
                  <a:cubicBezTo>
                    <a:pt x="919" y="323"/>
                    <a:pt x="919" y="323"/>
                    <a:pt x="918" y="322"/>
                  </a:cubicBezTo>
                  <a:cubicBezTo>
                    <a:pt x="918" y="323"/>
                    <a:pt x="918" y="323"/>
                    <a:pt x="918" y="323"/>
                  </a:cubicBezTo>
                  <a:cubicBezTo>
                    <a:pt x="919" y="323"/>
                    <a:pt x="919" y="323"/>
                    <a:pt x="919" y="323"/>
                  </a:cubicBezTo>
                  <a:close/>
                  <a:moveTo>
                    <a:pt x="988" y="50"/>
                  </a:moveTo>
                  <a:cubicBezTo>
                    <a:pt x="990" y="51"/>
                    <a:pt x="990" y="51"/>
                    <a:pt x="990" y="51"/>
                  </a:cubicBezTo>
                  <a:cubicBezTo>
                    <a:pt x="989" y="50"/>
                    <a:pt x="989" y="50"/>
                    <a:pt x="989" y="50"/>
                  </a:cubicBezTo>
                  <a:cubicBezTo>
                    <a:pt x="988" y="49"/>
                    <a:pt x="988" y="49"/>
                    <a:pt x="988" y="49"/>
                  </a:cubicBezTo>
                  <a:cubicBezTo>
                    <a:pt x="987" y="48"/>
                    <a:pt x="987" y="48"/>
                    <a:pt x="987" y="48"/>
                  </a:cubicBezTo>
                  <a:cubicBezTo>
                    <a:pt x="986" y="48"/>
                    <a:pt x="986" y="48"/>
                    <a:pt x="986" y="48"/>
                  </a:cubicBezTo>
                  <a:cubicBezTo>
                    <a:pt x="985" y="47"/>
                    <a:pt x="985" y="47"/>
                    <a:pt x="985" y="47"/>
                  </a:cubicBezTo>
                  <a:cubicBezTo>
                    <a:pt x="985" y="46"/>
                    <a:pt x="985" y="46"/>
                    <a:pt x="985" y="46"/>
                  </a:cubicBezTo>
                  <a:cubicBezTo>
                    <a:pt x="985" y="45"/>
                    <a:pt x="985" y="45"/>
                    <a:pt x="985" y="45"/>
                  </a:cubicBezTo>
                  <a:cubicBezTo>
                    <a:pt x="984" y="44"/>
                    <a:pt x="984" y="44"/>
                    <a:pt x="984" y="44"/>
                  </a:cubicBezTo>
                  <a:cubicBezTo>
                    <a:pt x="984" y="43"/>
                    <a:pt x="984" y="43"/>
                    <a:pt x="984" y="43"/>
                  </a:cubicBezTo>
                  <a:cubicBezTo>
                    <a:pt x="985" y="41"/>
                    <a:pt x="985" y="41"/>
                    <a:pt x="985" y="41"/>
                  </a:cubicBezTo>
                  <a:cubicBezTo>
                    <a:pt x="985" y="40"/>
                    <a:pt x="985" y="40"/>
                    <a:pt x="985" y="40"/>
                  </a:cubicBezTo>
                  <a:cubicBezTo>
                    <a:pt x="985" y="39"/>
                    <a:pt x="985" y="39"/>
                    <a:pt x="985" y="39"/>
                  </a:cubicBezTo>
                  <a:cubicBezTo>
                    <a:pt x="985" y="38"/>
                    <a:pt x="985" y="38"/>
                    <a:pt x="985" y="38"/>
                  </a:cubicBezTo>
                  <a:cubicBezTo>
                    <a:pt x="984" y="38"/>
                    <a:pt x="984" y="38"/>
                    <a:pt x="984" y="38"/>
                  </a:cubicBezTo>
                  <a:cubicBezTo>
                    <a:pt x="983" y="37"/>
                    <a:pt x="983" y="37"/>
                    <a:pt x="983" y="37"/>
                  </a:cubicBezTo>
                  <a:cubicBezTo>
                    <a:pt x="982" y="35"/>
                    <a:pt x="982" y="35"/>
                    <a:pt x="982" y="35"/>
                  </a:cubicBezTo>
                  <a:cubicBezTo>
                    <a:pt x="981" y="35"/>
                    <a:pt x="981" y="35"/>
                    <a:pt x="981" y="35"/>
                  </a:cubicBezTo>
                  <a:cubicBezTo>
                    <a:pt x="980" y="35"/>
                    <a:pt x="980" y="35"/>
                    <a:pt x="980" y="35"/>
                  </a:cubicBezTo>
                  <a:cubicBezTo>
                    <a:pt x="979" y="36"/>
                    <a:pt x="979" y="36"/>
                    <a:pt x="979" y="36"/>
                  </a:cubicBezTo>
                  <a:cubicBezTo>
                    <a:pt x="980" y="37"/>
                    <a:pt x="980" y="37"/>
                    <a:pt x="980" y="37"/>
                  </a:cubicBezTo>
                  <a:cubicBezTo>
                    <a:pt x="981" y="37"/>
                    <a:pt x="981" y="37"/>
                    <a:pt x="981" y="37"/>
                  </a:cubicBezTo>
                  <a:cubicBezTo>
                    <a:pt x="982" y="38"/>
                    <a:pt x="982" y="38"/>
                    <a:pt x="982" y="38"/>
                  </a:cubicBezTo>
                  <a:cubicBezTo>
                    <a:pt x="982" y="40"/>
                    <a:pt x="982" y="40"/>
                    <a:pt x="982" y="40"/>
                  </a:cubicBezTo>
                  <a:cubicBezTo>
                    <a:pt x="984" y="42"/>
                    <a:pt x="984" y="42"/>
                    <a:pt x="984" y="42"/>
                  </a:cubicBezTo>
                  <a:cubicBezTo>
                    <a:pt x="984" y="43"/>
                    <a:pt x="984" y="43"/>
                    <a:pt x="984" y="43"/>
                  </a:cubicBezTo>
                  <a:cubicBezTo>
                    <a:pt x="983" y="44"/>
                    <a:pt x="983" y="44"/>
                    <a:pt x="983" y="44"/>
                  </a:cubicBezTo>
                  <a:cubicBezTo>
                    <a:pt x="984" y="46"/>
                    <a:pt x="984" y="46"/>
                    <a:pt x="984" y="46"/>
                  </a:cubicBezTo>
                  <a:cubicBezTo>
                    <a:pt x="984" y="47"/>
                    <a:pt x="984" y="47"/>
                    <a:pt x="984" y="47"/>
                  </a:cubicBezTo>
                  <a:cubicBezTo>
                    <a:pt x="984" y="48"/>
                    <a:pt x="984" y="48"/>
                    <a:pt x="984" y="48"/>
                  </a:cubicBezTo>
                  <a:cubicBezTo>
                    <a:pt x="985" y="49"/>
                    <a:pt x="985" y="49"/>
                    <a:pt x="985" y="49"/>
                  </a:cubicBezTo>
                  <a:cubicBezTo>
                    <a:pt x="987" y="49"/>
                    <a:pt x="987" y="49"/>
                    <a:pt x="987" y="49"/>
                  </a:cubicBezTo>
                  <a:cubicBezTo>
                    <a:pt x="988" y="50"/>
                    <a:pt x="988" y="50"/>
                    <a:pt x="988" y="50"/>
                  </a:cubicBezTo>
                  <a:close/>
                  <a:moveTo>
                    <a:pt x="871" y="309"/>
                  </a:moveTo>
                  <a:cubicBezTo>
                    <a:pt x="872" y="308"/>
                    <a:pt x="872" y="308"/>
                    <a:pt x="872" y="308"/>
                  </a:cubicBezTo>
                  <a:cubicBezTo>
                    <a:pt x="871" y="308"/>
                    <a:pt x="871" y="308"/>
                    <a:pt x="871" y="308"/>
                  </a:cubicBezTo>
                  <a:cubicBezTo>
                    <a:pt x="870" y="310"/>
                    <a:pt x="870" y="310"/>
                    <a:pt x="870" y="310"/>
                  </a:cubicBezTo>
                  <a:cubicBezTo>
                    <a:pt x="871" y="309"/>
                    <a:pt x="871" y="309"/>
                    <a:pt x="871" y="309"/>
                  </a:cubicBezTo>
                  <a:close/>
                  <a:moveTo>
                    <a:pt x="876" y="264"/>
                  </a:moveTo>
                  <a:cubicBezTo>
                    <a:pt x="876" y="265"/>
                    <a:pt x="876" y="265"/>
                    <a:pt x="876" y="265"/>
                  </a:cubicBezTo>
                  <a:cubicBezTo>
                    <a:pt x="877" y="265"/>
                    <a:pt x="877" y="265"/>
                    <a:pt x="877" y="265"/>
                  </a:cubicBezTo>
                  <a:cubicBezTo>
                    <a:pt x="879" y="265"/>
                    <a:pt x="879" y="265"/>
                    <a:pt x="879" y="265"/>
                  </a:cubicBezTo>
                  <a:cubicBezTo>
                    <a:pt x="879" y="264"/>
                    <a:pt x="879" y="264"/>
                    <a:pt x="879" y="264"/>
                  </a:cubicBezTo>
                  <a:cubicBezTo>
                    <a:pt x="878" y="264"/>
                    <a:pt x="878" y="264"/>
                    <a:pt x="878" y="264"/>
                  </a:cubicBezTo>
                  <a:cubicBezTo>
                    <a:pt x="877" y="264"/>
                    <a:pt x="877" y="264"/>
                    <a:pt x="877" y="264"/>
                  </a:cubicBezTo>
                  <a:cubicBezTo>
                    <a:pt x="876" y="264"/>
                    <a:pt x="876" y="264"/>
                    <a:pt x="876" y="264"/>
                  </a:cubicBezTo>
                  <a:close/>
                  <a:moveTo>
                    <a:pt x="870" y="308"/>
                  </a:moveTo>
                  <a:cubicBezTo>
                    <a:pt x="870" y="309"/>
                    <a:pt x="870" y="309"/>
                    <a:pt x="870" y="309"/>
                  </a:cubicBezTo>
                  <a:cubicBezTo>
                    <a:pt x="871" y="308"/>
                    <a:pt x="871" y="308"/>
                    <a:pt x="871" y="308"/>
                  </a:cubicBezTo>
                  <a:cubicBezTo>
                    <a:pt x="871" y="307"/>
                    <a:pt x="871" y="307"/>
                    <a:pt x="871" y="307"/>
                  </a:cubicBezTo>
                  <a:cubicBezTo>
                    <a:pt x="870" y="308"/>
                    <a:pt x="870" y="308"/>
                    <a:pt x="870" y="308"/>
                  </a:cubicBezTo>
                  <a:close/>
                  <a:moveTo>
                    <a:pt x="876" y="193"/>
                  </a:moveTo>
                  <a:cubicBezTo>
                    <a:pt x="876" y="194"/>
                    <a:pt x="876" y="194"/>
                    <a:pt x="876" y="194"/>
                  </a:cubicBezTo>
                  <a:cubicBezTo>
                    <a:pt x="877" y="193"/>
                    <a:pt x="877" y="193"/>
                    <a:pt x="877" y="193"/>
                  </a:cubicBezTo>
                  <a:cubicBezTo>
                    <a:pt x="876" y="192"/>
                    <a:pt x="876" y="192"/>
                    <a:pt x="876" y="192"/>
                  </a:cubicBezTo>
                  <a:cubicBezTo>
                    <a:pt x="876" y="193"/>
                    <a:pt x="876" y="193"/>
                    <a:pt x="876" y="193"/>
                  </a:cubicBezTo>
                  <a:close/>
                  <a:moveTo>
                    <a:pt x="887" y="245"/>
                  </a:moveTo>
                  <a:cubicBezTo>
                    <a:pt x="888" y="245"/>
                    <a:pt x="888" y="245"/>
                    <a:pt x="888" y="245"/>
                  </a:cubicBezTo>
                  <a:cubicBezTo>
                    <a:pt x="887" y="244"/>
                    <a:pt x="887" y="244"/>
                    <a:pt x="887" y="244"/>
                  </a:cubicBezTo>
                  <a:cubicBezTo>
                    <a:pt x="885" y="244"/>
                    <a:pt x="885" y="244"/>
                    <a:pt x="885" y="244"/>
                  </a:cubicBezTo>
                  <a:cubicBezTo>
                    <a:pt x="885" y="245"/>
                    <a:pt x="885" y="245"/>
                    <a:pt x="885" y="245"/>
                  </a:cubicBezTo>
                  <a:cubicBezTo>
                    <a:pt x="885" y="246"/>
                    <a:pt x="885" y="246"/>
                    <a:pt x="885" y="246"/>
                  </a:cubicBezTo>
                  <a:cubicBezTo>
                    <a:pt x="885" y="247"/>
                    <a:pt x="885" y="247"/>
                    <a:pt x="885" y="247"/>
                  </a:cubicBezTo>
                  <a:cubicBezTo>
                    <a:pt x="885" y="248"/>
                    <a:pt x="885" y="248"/>
                    <a:pt x="885" y="248"/>
                  </a:cubicBezTo>
                  <a:cubicBezTo>
                    <a:pt x="886" y="247"/>
                    <a:pt x="886" y="247"/>
                    <a:pt x="886" y="247"/>
                  </a:cubicBezTo>
                  <a:cubicBezTo>
                    <a:pt x="887" y="245"/>
                    <a:pt x="887" y="245"/>
                    <a:pt x="887" y="245"/>
                  </a:cubicBezTo>
                  <a:close/>
                  <a:moveTo>
                    <a:pt x="878" y="186"/>
                  </a:moveTo>
                  <a:cubicBezTo>
                    <a:pt x="876" y="185"/>
                    <a:pt x="876" y="185"/>
                    <a:pt x="876" y="185"/>
                  </a:cubicBezTo>
                  <a:cubicBezTo>
                    <a:pt x="875" y="185"/>
                    <a:pt x="875" y="185"/>
                    <a:pt x="875" y="185"/>
                  </a:cubicBezTo>
                  <a:cubicBezTo>
                    <a:pt x="876" y="186"/>
                    <a:pt x="876" y="186"/>
                    <a:pt x="876" y="186"/>
                  </a:cubicBezTo>
                  <a:cubicBezTo>
                    <a:pt x="877" y="186"/>
                    <a:pt x="877" y="186"/>
                    <a:pt x="877" y="186"/>
                  </a:cubicBezTo>
                  <a:cubicBezTo>
                    <a:pt x="877" y="187"/>
                    <a:pt x="877" y="187"/>
                    <a:pt x="877" y="187"/>
                  </a:cubicBezTo>
                  <a:cubicBezTo>
                    <a:pt x="878" y="186"/>
                    <a:pt x="878" y="186"/>
                    <a:pt x="878" y="186"/>
                  </a:cubicBezTo>
                  <a:close/>
                  <a:moveTo>
                    <a:pt x="874" y="188"/>
                  </a:moveTo>
                  <a:cubicBezTo>
                    <a:pt x="875" y="189"/>
                    <a:pt x="875" y="189"/>
                    <a:pt x="875" y="189"/>
                  </a:cubicBezTo>
                  <a:cubicBezTo>
                    <a:pt x="876" y="189"/>
                    <a:pt x="876" y="189"/>
                    <a:pt x="876" y="189"/>
                  </a:cubicBezTo>
                  <a:cubicBezTo>
                    <a:pt x="875" y="188"/>
                    <a:pt x="875" y="188"/>
                    <a:pt x="875" y="188"/>
                  </a:cubicBezTo>
                  <a:cubicBezTo>
                    <a:pt x="874" y="188"/>
                    <a:pt x="874" y="188"/>
                    <a:pt x="874" y="188"/>
                  </a:cubicBezTo>
                  <a:close/>
                  <a:moveTo>
                    <a:pt x="883" y="221"/>
                  </a:moveTo>
                  <a:cubicBezTo>
                    <a:pt x="884" y="221"/>
                    <a:pt x="884" y="221"/>
                    <a:pt x="884" y="221"/>
                  </a:cubicBezTo>
                  <a:cubicBezTo>
                    <a:pt x="884" y="220"/>
                    <a:pt x="884" y="220"/>
                    <a:pt x="884" y="220"/>
                  </a:cubicBezTo>
                  <a:cubicBezTo>
                    <a:pt x="883" y="220"/>
                    <a:pt x="883" y="220"/>
                    <a:pt x="883" y="220"/>
                  </a:cubicBezTo>
                  <a:cubicBezTo>
                    <a:pt x="882" y="220"/>
                    <a:pt x="882" y="220"/>
                    <a:pt x="882" y="220"/>
                  </a:cubicBezTo>
                  <a:cubicBezTo>
                    <a:pt x="881" y="220"/>
                    <a:pt x="881" y="220"/>
                    <a:pt x="881" y="220"/>
                  </a:cubicBezTo>
                  <a:cubicBezTo>
                    <a:pt x="881" y="221"/>
                    <a:pt x="881" y="221"/>
                    <a:pt x="881" y="221"/>
                  </a:cubicBezTo>
                  <a:cubicBezTo>
                    <a:pt x="881" y="222"/>
                    <a:pt x="881" y="222"/>
                    <a:pt x="881" y="222"/>
                  </a:cubicBezTo>
                  <a:cubicBezTo>
                    <a:pt x="882" y="222"/>
                    <a:pt x="882" y="222"/>
                    <a:pt x="882" y="222"/>
                  </a:cubicBezTo>
                  <a:cubicBezTo>
                    <a:pt x="883" y="221"/>
                    <a:pt x="883" y="221"/>
                    <a:pt x="883" y="221"/>
                  </a:cubicBezTo>
                  <a:close/>
                  <a:moveTo>
                    <a:pt x="873" y="215"/>
                  </a:moveTo>
                  <a:cubicBezTo>
                    <a:pt x="872" y="215"/>
                    <a:pt x="872" y="215"/>
                    <a:pt x="872" y="215"/>
                  </a:cubicBezTo>
                  <a:cubicBezTo>
                    <a:pt x="871" y="215"/>
                    <a:pt x="871" y="215"/>
                    <a:pt x="871" y="215"/>
                  </a:cubicBezTo>
                  <a:cubicBezTo>
                    <a:pt x="872" y="216"/>
                    <a:pt x="872" y="216"/>
                    <a:pt x="872" y="216"/>
                  </a:cubicBezTo>
                  <a:cubicBezTo>
                    <a:pt x="873" y="215"/>
                    <a:pt x="873" y="215"/>
                    <a:pt x="873" y="215"/>
                  </a:cubicBezTo>
                  <a:close/>
                  <a:moveTo>
                    <a:pt x="884" y="231"/>
                  </a:moveTo>
                  <a:cubicBezTo>
                    <a:pt x="886" y="232"/>
                    <a:pt x="886" y="232"/>
                    <a:pt x="886" y="232"/>
                  </a:cubicBezTo>
                  <a:cubicBezTo>
                    <a:pt x="886" y="231"/>
                    <a:pt x="886" y="231"/>
                    <a:pt x="886" y="231"/>
                  </a:cubicBezTo>
                  <a:cubicBezTo>
                    <a:pt x="885" y="230"/>
                    <a:pt x="885" y="230"/>
                    <a:pt x="885" y="230"/>
                  </a:cubicBezTo>
                  <a:cubicBezTo>
                    <a:pt x="884" y="231"/>
                    <a:pt x="884" y="231"/>
                    <a:pt x="884" y="231"/>
                  </a:cubicBezTo>
                  <a:close/>
                  <a:moveTo>
                    <a:pt x="886" y="235"/>
                  </a:moveTo>
                  <a:cubicBezTo>
                    <a:pt x="887" y="234"/>
                    <a:pt x="887" y="234"/>
                    <a:pt x="887" y="234"/>
                  </a:cubicBezTo>
                  <a:cubicBezTo>
                    <a:pt x="886" y="234"/>
                    <a:pt x="886" y="234"/>
                    <a:pt x="886" y="234"/>
                  </a:cubicBezTo>
                  <a:cubicBezTo>
                    <a:pt x="886" y="235"/>
                    <a:pt x="886" y="235"/>
                    <a:pt x="886" y="235"/>
                  </a:cubicBezTo>
                  <a:close/>
                  <a:moveTo>
                    <a:pt x="381" y="329"/>
                  </a:moveTo>
                  <a:cubicBezTo>
                    <a:pt x="381" y="329"/>
                    <a:pt x="381" y="329"/>
                    <a:pt x="382" y="329"/>
                  </a:cubicBezTo>
                  <a:cubicBezTo>
                    <a:pt x="382" y="329"/>
                    <a:pt x="382" y="329"/>
                    <a:pt x="382" y="327"/>
                  </a:cubicBezTo>
                  <a:cubicBezTo>
                    <a:pt x="382" y="327"/>
                    <a:pt x="382" y="327"/>
                    <a:pt x="381" y="328"/>
                  </a:cubicBezTo>
                  <a:cubicBezTo>
                    <a:pt x="381" y="328"/>
                    <a:pt x="381" y="328"/>
                    <a:pt x="381" y="329"/>
                  </a:cubicBezTo>
                  <a:close/>
                  <a:moveTo>
                    <a:pt x="347" y="283"/>
                  </a:moveTo>
                  <a:cubicBezTo>
                    <a:pt x="347" y="283"/>
                    <a:pt x="347" y="283"/>
                    <a:pt x="347" y="284"/>
                  </a:cubicBezTo>
                  <a:cubicBezTo>
                    <a:pt x="347" y="284"/>
                    <a:pt x="347" y="284"/>
                    <a:pt x="348" y="284"/>
                  </a:cubicBezTo>
                  <a:cubicBezTo>
                    <a:pt x="348" y="284"/>
                    <a:pt x="348" y="284"/>
                    <a:pt x="349" y="283"/>
                  </a:cubicBezTo>
                  <a:cubicBezTo>
                    <a:pt x="349" y="283"/>
                    <a:pt x="349" y="283"/>
                    <a:pt x="348" y="283"/>
                  </a:cubicBezTo>
                  <a:cubicBezTo>
                    <a:pt x="348" y="283"/>
                    <a:pt x="348" y="283"/>
                    <a:pt x="347" y="283"/>
                  </a:cubicBezTo>
                  <a:close/>
                  <a:moveTo>
                    <a:pt x="382" y="325"/>
                  </a:moveTo>
                  <a:cubicBezTo>
                    <a:pt x="382" y="325"/>
                    <a:pt x="382" y="325"/>
                    <a:pt x="382" y="326"/>
                  </a:cubicBezTo>
                  <a:cubicBezTo>
                    <a:pt x="382" y="326"/>
                    <a:pt x="382" y="326"/>
                    <a:pt x="381" y="327"/>
                  </a:cubicBezTo>
                  <a:cubicBezTo>
                    <a:pt x="381" y="327"/>
                    <a:pt x="381" y="327"/>
                    <a:pt x="382" y="327"/>
                  </a:cubicBezTo>
                  <a:cubicBezTo>
                    <a:pt x="382" y="327"/>
                    <a:pt x="382" y="327"/>
                    <a:pt x="383" y="326"/>
                  </a:cubicBezTo>
                  <a:cubicBezTo>
                    <a:pt x="383" y="326"/>
                    <a:pt x="383" y="326"/>
                    <a:pt x="382" y="325"/>
                  </a:cubicBezTo>
                  <a:close/>
                  <a:moveTo>
                    <a:pt x="338" y="270"/>
                  </a:moveTo>
                  <a:cubicBezTo>
                    <a:pt x="338" y="270"/>
                    <a:pt x="338" y="270"/>
                    <a:pt x="337" y="270"/>
                  </a:cubicBezTo>
                  <a:cubicBezTo>
                    <a:pt x="337" y="270"/>
                    <a:pt x="337" y="270"/>
                    <a:pt x="337" y="271"/>
                  </a:cubicBezTo>
                  <a:cubicBezTo>
                    <a:pt x="337" y="271"/>
                    <a:pt x="337" y="271"/>
                    <a:pt x="338" y="271"/>
                  </a:cubicBezTo>
                  <a:cubicBezTo>
                    <a:pt x="338" y="271"/>
                    <a:pt x="338" y="271"/>
                    <a:pt x="338" y="270"/>
                  </a:cubicBezTo>
                  <a:close/>
                  <a:moveTo>
                    <a:pt x="396" y="350"/>
                  </a:moveTo>
                  <a:cubicBezTo>
                    <a:pt x="396" y="350"/>
                    <a:pt x="396" y="350"/>
                    <a:pt x="395" y="351"/>
                  </a:cubicBezTo>
                  <a:cubicBezTo>
                    <a:pt x="395" y="351"/>
                    <a:pt x="395" y="351"/>
                    <a:pt x="396" y="352"/>
                  </a:cubicBezTo>
                  <a:cubicBezTo>
                    <a:pt x="396" y="352"/>
                    <a:pt x="396" y="352"/>
                    <a:pt x="396" y="353"/>
                  </a:cubicBezTo>
                  <a:cubicBezTo>
                    <a:pt x="396" y="353"/>
                    <a:pt x="396" y="353"/>
                    <a:pt x="397" y="352"/>
                  </a:cubicBezTo>
                  <a:cubicBezTo>
                    <a:pt x="397" y="352"/>
                    <a:pt x="397" y="352"/>
                    <a:pt x="396" y="350"/>
                  </a:cubicBezTo>
                  <a:close/>
                  <a:moveTo>
                    <a:pt x="333" y="274"/>
                  </a:moveTo>
                  <a:cubicBezTo>
                    <a:pt x="333" y="274"/>
                    <a:pt x="333" y="274"/>
                    <a:pt x="334" y="273"/>
                  </a:cubicBezTo>
                  <a:cubicBezTo>
                    <a:pt x="334" y="273"/>
                    <a:pt x="334" y="273"/>
                    <a:pt x="335" y="272"/>
                  </a:cubicBezTo>
                  <a:cubicBezTo>
                    <a:pt x="335" y="272"/>
                    <a:pt x="335" y="272"/>
                    <a:pt x="334" y="272"/>
                  </a:cubicBezTo>
                  <a:cubicBezTo>
                    <a:pt x="334" y="272"/>
                    <a:pt x="334" y="272"/>
                    <a:pt x="333" y="273"/>
                  </a:cubicBezTo>
                  <a:cubicBezTo>
                    <a:pt x="333" y="273"/>
                    <a:pt x="333" y="273"/>
                    <a:pt x="333" y="274"/>
                  </a:cubicBezTo>
                  <a:close/>
                  <a:moveTo>
                    <a:pt x="341" y="268"/>
                  </a:moveTo>
                  <a:cubicBezTo>
                    <a:pt x="341" y="268"/>
                    <a:pt x="341" y="268"/>
                    <a:pt x="340" y="267"/>
                  </a:cubicBezTo>
                  <a:cubicBezTo>
                    <a:pt x="340" y="267"/>
                    <a:pt x="340" y="267"/>
                    <a:pt x="339" y="268"/>
                  </a:cubicBezTo>
                  <a:cubicBezTo>
                    <a:pt x="339" y="268"/>
                    <a:pt x="339" y="268"/>
                    <a:pt x="340" y="268"/>
                  </a:cubicBezTo>
                  <a:cubicBezTo>
                    <a:pt x="340" y="268"/>
                    <a:pt x="340" y="268"/>
                    <a:pt x="341" y="268"/>
                  </a:cubicBezTo>
                  <a:close/>
                  <a:moveTo>
                    <a:pt x="396" y="355"/>
                  </a:moveTo>
                  <a:cubicBezTo>
                    <a:pt x="396" y="355"/>
                    <a:pt x="396" y="355"/>
                    <a:pt x="397" y="355"/>
                  </a:cubicBezTo>
                  <a:cubicBezTo>
                    <a:pt x="397" y="355"/>
                    <a:pt x="397" y="355"/>
                    <a:pt x="398" y="354"/>
                  </a:cubicBezTo>
                  <a:cubicBezTo>
                    <a:pt x="398" y="354"/>
                    <a:pt x="398" y="354"/>
                    <a:pt x="397" y="353"/>
                  </a:cubicBezTo>
                  <a:cubicBezTo>
                    <a:pt x="397" y="353"/>
                    <a:pt x="397" y="353"/>
                    <a:pt x="396" y="353"/>
                  </a:cubicBezTo>
                  <a:cubicBezTo>
                    <a:pt x="396" y="353"/>
                    <a:pt x="396" y="353"/>
                    <a:pt x="396" y="354"/>
                  </a:cubicBezTo>
                  <a:cubicBezTo>
                    <a:pt x="396" y="354"/>
                    <a:pt x="396" y="354"/>
                    <a:pt x="396" y="355"/>
                  </a:cubicBezTo>
                  <a:close/>
                  <a:moveTo>
                    <a:pt x="386" y="312"/>
                  </a:moveTo>
                  <a:cubicBezTo>
                    <a:pt x="386" y="312"/>
                    <a:pt x="386" y="312"/>
                    <a:pt x="385" y="313"/>
                  </a:cubicBezTo>
                  <a:cubicBezTo>
                    <a:pt x="385" y="313"/>
                    <a:pt x="385" y="313"/>
                    <a:pt x="385" y="314"/>
                  </a:cubicBezTo>
                  <a:cubicBezTo>
                    <a:pt x="385" y="314"/>
                    <a:pt x="385" y="314"/>
                    <a:pt x="386" y="313"/>
                  </a:cubicBezTo>
                  <a:cubicBezTo>
                    <a:pt x="386" y="313"/>
                    <a:pt x="386" y="313"/>
                    <a:pt x="386" y="312"/>
                  </a:cubicBezTo>
                  <a:close/>
                  <a:moveTo>
                    <a:pt x="331" y="276"/>
                  </a:moveTo>
                  <a:cubicBezTo>
                    <a:pt x="331" y="276"/>
                    <a:pt x="331" y="276"/>
                    <a:pt x="332" y="276"/>
                  </a:cubicBezTo>
                  <a:cubicBezTo>
                    <a:pt x="332" y="276"/>
                    <a:pt x="332" y="276"/>
                    <a:pt x="332" y="275"/>
                  </a:cubicBezTo>
                  <a:cubicBezTo>
                    <a:pt x="332" y="275"/>
                    <a:pt x="332" y="275"/>
                    <a:pt x="333" y="274"/>
                  </a:cubicBezTo>
                  <a:cubicBezTo>
                    <a:pt x="333" y="274"/>
                    <a:pt x="333" y="274"/>
                    <a:pt x="331" y="275"/>
                  </a:cubicBezTo>
                  <a:cubicBezTo>
                    <a:pt x="331" y="275"/>
                    <a:pt x="331" y="275"/>
                    <a:pt x="331" y="276"/>
                  </a:cubicBezTo>
                  <a:close/>
                  <a:moveTo>
                    <a:pt x="382" y="318"/>
                  </a:moveTo>
                  <a:cubicBezTo>
                    <a:pt x="382" y="318"/>
                    <a:pt x="382" y="318"/>
                    <a:pt x="381" y="319"/>
                  </a:cubicBezTo>
                  <a:cubicBezTo>
                    <a:pt x="381" y="319"/>
                    <a:pt x="381" y="319"/>
                    <a:pt x="382" y="321"/>
                  </a:cubicBezTo>
                  <a:cubicBezTo>
                    <a:pt x="382" y="321"/>
                    <a:pt x="382" y="321"/>
                    <a:pt x="382" y="322"/>
                  </a:cubicBezTo>
                  <a:cubicBezTo>
                    <a:pt x="382" y="322"/>
                    <a:pt x="382" y="322"/>
                    <a:pt x="383" y="322"/>
                  </a:cubicBezTo>
                  <a:cubicBezTo>
                    <a:pt x="383" y="322"/>
                    <a:pt x="383" y="322"/>
                    <a:pt x="382" y="323"/>
                  </a:cubicBezTo>
                  <a:cubicBezTo>
                    <a:pt x="382" y="323"/>
                    <a:pt x="382" y="323"/>
                    <a:pt x="383" y="325"/>
                  </a:cubicBezTo>
                  <a:cubicBezTo>
                    <a:pt x="383" y="325"/>
                    <a:pt x="383" y="325"/>
                    <a:pt x="384" y="325"/>
                  </a:cubicBezTo>
                  <a:cubicBezTo>
                    <a:pt x="384" y="325"/>
                    <a:pt x="384" y="325"/>
                    <a:pt x="385" y="324"/>
                  </a:cubicBezTo>
                  <a:cubicBezTo>
                    <a:pt x="385" y="324"/>
                    <a:pt x="385" y="324"/>
                    <a:pt x="385" y="322"/>
                  </a:cubicBezTo>
                  <a:cubicBezTo>
                    <a:pt x="385" y="322"/>
                    <a:pt x="385" y="322"/>
                    <a:pt x="384" y="321"/>
                  </a:cubicBezTo>
                  <a:cubicBezTo>
                    <a:pt x="384" y="321"/>
                    <a:pt x="384" y="321"/>
                    <a:pt x="384" y="319"/>
                  </a:cubicBezTo>
                  <a:cubicBezTo>
                    <a:pt x="384" y="319"/>
                    <a:pt x="384" y="319"/>
                    <a:pt x="386" y="322"/>
                  </a:cubicBezTo>
                  <a:cubicBezTo>
                    <a:pt x="386" y="322"/>
                    <a:pt x="386" y="322"/>
                    <a:pt x="386" y="323"/>
                  </a:cubicBezTo>
                  <a:cubicBezTo>
                    <a:pt x="386" y="323"/>
                    <a:pt x="386" y="323"/>
                    <a:pt x="387" y="325"/>
                  </a:cubicBezTo>
                  <a:cubicBezTo>
                    <a:pt x="387" y="325"/>
                    <a:pt x="387" y="325"/>
                    <a:pt x="388" y="325"/>
                  </a:cubicBezTo>
                  <a:cubicBezTo>
                    <a:pt x="388" y="325"/>
                    <a:pt x="388" y="325"/>
                    <a:pt x="388" y="323"/>
                  </a:cubicBezTo>
                  <a:cubicBezTo>
                    <a:pt x="388" y="323"/>
                    <a:pt x="388" y="323"/>
                    <a:pt x="389" y="322"/>
                  </a:cubicBezTo>
                  <a:cubicBezTo>
                    <a:pt x="389" y="322"/>
                    <a:pt x="389" y="322"/>
                    <a:pt x="388" y="321"/>
                  </a:cubicBezTo>
                  <a:cubicBezTo>
                    <a:pt x="388" y="321"/>
                    <a:pt x="388" y="321"/>
                    <a:pt x="387" y="321"/>
                  </a:cubicBezTo>
                  <a:cubicBezTo>
                    <a:pt x="387" y="321"/>
                    <a:pt x="387" y="321"/>
                    <a:pt x="387" y="320"/>
                  </a:cubicBezTo>
                  <a:cubicBezTo>
                    <a:pt x="387" y="320"/>
                    <a:pt x="387" y="320"/>
                    <a:pt x="385" y="318"/>
                  </a:cubicBezTo>
                  <a:cubicBezTo>
                    <a:pt x="385" y="318"/>
                    <a:pt x="385" y="318"/>
                    <a:pt x="385" y="317"/>
                  </a:cubicBezTo>
                  <a:cubicBezTo>
                    <a:pt x="385" y="317"/>
                    <a:pt x="385" y="317"/>
                    <a:pt x="387" y="319"/>
                  </a:cubicBezTo>
                  <a:cubicBezTo>
                    <a:pt x="387" y="319"/>
                    <a:pt x="387" y="319"/>
                    <a:pt x="388" y="320"/>
                  </a:cubicBezTo>
                  <a:cubicBezTo>
                    <a:pt x="388" y="320"/>
                    <a:pt x="388" y="320"/>
                    <a:pt x="389" y="320"/>
                  </a:cubicBezTo>
                  <a:cubicBezTo>
                    <a:pt x="389" y="320"/>
                    <a:pt x="389" y="320"/>
                    <a:pt x="389" y="319"/>
                  </a:cubicBezTo>
                  <a:cubicBezTo>
                    <a:pt x="389" y="319"/>
                    <a:pt x="389" y="319"/>
                    <a:pt x="390" y="318"/>
                  </a:cubicBezTo>
                  <a:cubicBezTo>
                    <a:pt x="390" y="318"/>
                    <a:pt x="390" y="318"/>
                    <a:pt x="389" y="316"/>
                  </a:cubicBezTo>
                  <a:cubicBezTo>
                    <a:pt x="389" y="316"/>
                    <a:pt x="389" y="316"/>
                    <a:pt x="388" y="317"/>
                  </a:cubicBezTo>
                  <a:cubicBezTo>
                    <a:pt x="388" y="317"/>
                    <a:pt x="388" y="317"/>
                    <a:pt x="387" y="318"/>
                  </a:cubicBezTo>
                  <a:cubicBezTo>
                    <a:pt x="387" y="318"/>
                    <a:pt x="387" y="318"/>
                    <a:pt x="387" y="317"/>
                  </a:cubicBezTo>
                  <a:cubicBezTo>
                    <a:pt x="387" y="317"/>
                    <a:pt x="387" y="317"/>
                    <a:pt x="387" y="316"/>
                  </a:cubicBezTo>
                  <a:cubicBezTo>
                    <a:pt x="387" y="316"/>
                    <a:pt x="387" y="316"/>
                    <a:pt x="387" y="315"/>
                  </a:cubicBezTo>
                  <a:cubicBezTo>
                    <a:pt x="387" y="315"/>
                    <a:pt x="387" y="315"/>
                    <a:pt x="386" y="314"/>
                  </a:cubicBezTo>
                  <a:cubicBezTo>
                    <a:pt x="386" y="314"/>
                    <a:pt x="386" y="314"/>
                    <a:pt x="384" y="315"/>
                  </a:cubicBezTo>
                  <a:cubicBezTo>
                    <a:pt x="384" y="315"/>
                    <a:pt x="384" y="315"/>
                    <a:pt x="384" y="316"/>
                  </a:cubicBezTo>
                  <a:cubicBezTo>
                    <a:pt x="384" y="316"/>
                    <a:pt x="384" y="316"/>
                    <a:pt x="383" y="314"/>
                  </a:cubicBezTo>
                  <a:cubicBezTo>
                    <a:pt x="383" y="314"/>
                    <a:pt x="383" y="314"/>
                    <a:pt x="382" y="316"/>
                  </a:cubicBezTo>
                  <a:cubicBezTo>
                    <a:pt x="382" y="316"/>
                    <a:pt x="382" y="316"/>
                    <a:pt x="383" y="317"/>
                  </a:cubicBezTo>
                  <a:cubicBezTo>
                    <a:pt x="383" y="317"/>
                    <a:pt x="383" y="317"/>
                    <a:pt x="383" y="318"/>
                  </a:cubicBezTo>
                  <a:cubicBezTo>
                    <a:pt x="383" y="318"/>
                    <a:pt x="383" y="318"/>
                    <a:pt x="382" y="318"/>
                  </a:cubicBezTo>
                  <a:close/>
                  <a:moveTo>
                    <a:pt x="388" y="329"/>
                  </a:moveTo>
                  <a:cubicBezTo>
                    <a:pt x="388" y="329"/>
                    <a:pt x="388" y="329"/>
                    <a:pt x="388" y="330"/>
                  </a:cubicBezTo>
                  <a:cubicBezTo>
                    <a:pt x="388" y="330"/>
                    <a:pt x="388" y="330"/>
                    <a:pt x="389" y="329"/>
                  </a:cubicBezTo>
                  <a:cubicBezTo>
                    <a:pt x="389" y="329"/>
                    <a:pt x="389" y="329"/>
                    <a:pt x="391" y="328"/>
                  </a:cubicBezTo>
                  <a:cubicBezTo>
                    <a:pt x="391" y="328"/>
                    <a:pt x="391" y="328"/>
                    <a:pt x="391" y="326"/>
                  </a:cubicBezTo>
                  <a:cubicBezTo>
                    <a:pt x="391" y="326"/>
                    <a:pt x="391" y="326"/>
                    <a:pt x="389" y="326"/>
                  </a:cubicBezTo>
                  <a:cubicBezTo>
                    <a:pt x="389" y="326"/>
                    <a:pt x="389" y="326"/>
                    <a:pt x="388" y="326"/>
                  </a:cubicBezTo>
                  <a:cubicBezTo>
                    <a:pt x="388" y="326"/>
                    <a:pt x="388" y="326"/>
                    <a:pt x="388" y="328"/>
                  </a:cubicBezTo>
                  <a:cubicBezTo>
                    <a:pt x="388" y="328"/>
                    <a:pt x="388" y="328"/>
                    <a:pt x="388" y="329"/>
                  </a:cubicBezTo>
                  <a:close/>
                  <a:moveTo>
                    <a:pt x="393" y="326"/>
                  </a:moveTo>
                  <a:cubicBezTo>
                    <a:pt x="393" y="326"/>
                    <a:pt x="393" y="326"/>
                    <a:pt x="393" y="325"/>
                  </a:cubicBezTo>
                  <a:cubicBezTo>
                    <a:pt x="393" y="325"/>
                    <a:pt x="393" y="325"/>
                    <a:pt x="393" y="324"/>
                  </a:cubicBezTo>
                  <a:cubicBezTo>
                    <a:pt x="393" y="324"/>
                    <a:pt x="393" y="324"/>
                    <a:pt x="393" y="320"/>
                  </a:cubicBezTo>
                  <a:cubicBezTo>
                    <a:pt x="393" y="320"/>
                    <a:pt x="393" y="320"/>
                    <a:pt x="394" y="319"/>
                  </a:cubicBezTo>
                  <a:cubicBezTo>
                    <a:pt x="394" y="319"/>
                    <a:pt x="394" y="319"/>
                    <a:pt x="394" y="321"/>
                  </a:cubicBezTo>
                  <a:cubicBezTo>
                    <a:pt x="394" y="321"/>
                    <a:pt x="394" y="321"/>
                    <a:pt x="394" y="324"/>
                  </a:cubicBezTo>
                  <a:cubicBezTo>
                    <a:pt x="394" y="324"/>
                    <a:pt x="394" y="324"/>
                    <a:pt x="395" y="324"/>
                  </a:cubicBezTo>
                  <a:cubicBezTo>
                    <a:pt x="395" y="324"/>
                    <a:pt x="395" y="324"/>
                    <a:pt x="395" y="323"/>
                  </a:cubicBezTo>
                  <a:cubicBezTo>
                    <a:pt x="395" y="323"/>
                    <a:pt x="395" y="323"/>
                    <a:pt x="395" y="318"/>
                  </a:cubicBezTo>
                  <a:cubicBezTo>
                    <a:pt x="395" y="318"/>
                    <a:pt x="395" y="318"/>
                    <a:pt x="394" y="317"/>
                  </a:cubicBezTo>
                  <a:cubicBezTo>
                    <a:pt x="394" y="317"/>
                    <a:pt x="394" y="317"/>
                    <a:pt x="393" y="316"/>
                  </a:cubicBezTo>
                  <a:cubicBezTo>
                    <a:pt x="393" y="316"/>
                    <a:pt x="393" y="316"/>
                    <a:pt x="393" y="315"/>
                  </a:cubicBezTo>
                  <a:cubicBezTo>
                    <a:pt x="393" y="315"/>
                    <a:pt x="393" y="315"/>
                    <a:pt x="392" y="314"/>
                  </a:cubicBezTo>
                  <a:cubicBezTo>
                    <a:pt x="392" y="314"/>
                    <a:pt x="392" y="314"/>
                    <a:pt x="391" y="316"/>
                  </a:cubicBezTo>
                  <a:cubicBezTo>
                    <a:pt x="391" y="316"/>
                    <a:pt x="391" y="316"/>
                    <a:pt x="391" y="320"/>
                  </a:cubicBezTo>
                  <a:cubicBezTo>
                    <a:pt x="391" y="320"/>
                    <a:pt x="391" y="320"/>
                    <a:pt x="390" y="321"/>
                  </a:cubicBezTo>
                  <a:cubicBezTo>
                    <a:pt x="390" y="321"/>
                    <a:pt x="390" y="321"/>
                    <a:pt x="390" y="323"/>
                  </a:cubicBezTo>
                  <a:cubicBezTo>
                    <a:pt x="390" y="323"/>
                    <a:pt x="390" y="323"/>
                    <a:pt x="391" y="324"/>
                  </a:cubicBezTo>
                  <a:cubicBezTo>
                    <a:pt x="391" y="324"/>
                    <a:pt x="391" y="324"/>
                    <a:pt x="390" y="325"/>
                  </a:cubicBezTo>
                  <a:cubicBezTo>
                    <a:pt x="390" y="325"/>
                    <a:pt x="390" y="325"/>
                    <a:pt x="391" y="326"/>
                  </a:cubicBezTo>
                  <a:cubicBezTo>
                    <a:pt x="391" y="326"/>
                    <a:pt x="391" y="326"/>
                    <a:pt x="392" y="326"/>
                  </a:cubicBezTo>
                  <a:cubicBezTo>
                    <a:pt x="392" y="326"/>
                    <a:pt x="392" y="326"/>
                    <a:pt x="393" y="326"/>
                  </a:cubicBezTo>
                  <a:close/>
                  <a:moveTo>
                    <a:pt x="388" y="326"/>
                  </a:moveTo>
                  <a:cubicBezTo>
                    <a:pt x="388" y="326"/>
                    <a:pt x="388" y="326"/>
                    <a:pt x="387" y="325"/>
                  </a:cubicBezTo>
                  <a:cubicBezTo>
                    <a:pt x="387" y="325"/>
                    <a:pt x="387" y="325"/>
                    <a:pt x="387" y="326"/>
                  </a:cubicBezTo>
                  <a:cubicBezTo>
                    <a:pt x="387" y="326"/>
                    <a:pt x="387" y="326"/>
                    <a:pt x="388" y="326"/>
                  </a:cubicBezTo>
                  <a:close/>
                  <a:moveTo>
                    <a:pt x="340" y="273"/>
                  </a:moveTo>
                  <a:cubicBezTo>
                    <a:pt x="340" y="273"/>
                    <a:pt x="340" y="273"/>
                    <a:pt x="339" y="273"/>
                  </a:cubicBezTo>
                  <a:cubicBezTo>
                    <a:pt x="339" y="273"/>
                    <a:pt x="339" y="273"/>
                    <a:pt x="338" y="274"/>
                  </a:cubicBezTo>
                  <a:cubicBezTo>
                    <a:pt x="338" y="274"/>
                    <a:pt x="338" y="274"/>
                    <a:pt x="338" y="276"/>
                  </a:cubicBezTo>
                  <a:cubicBezTo>
                    <a:pt x="338" y="276"/>
                    <a:pt x="338" y="276"/>
                    <a:pt x="340" y="276"/>
                  </a:cubicBezTo>
                  <a:cubicBezTo>
                    <a:pt x="340" y="276"/>
                    <a:pt x="340" y="276"/>
                    <a:pt x="341" y="275"/>
                  </a:cubicBezTo>
                  <a:cubicBezTo>
                    <a:pt x="341" y="275"/>
                    <a:pt x="341" y="275"/>
                    <a:pt x="340" y="275"/>
                  </a:cubicBezTo>
                  <a:cubicBezTo>
                    <a:pt x="340" y="275"/>
                    <a:pt x="340" y="275"/>
                    <a:pt x="340" y="273"/>
                  </a:cubicBezTo>
                  <a:close/>
                  <a:moveTo>
                    <a:pt x="276" y="310"/>
                  </a:moveTo>
                  <a:cubicBezTo>
                    <a:pt x="276" y="310"/>
                    <a:pt x="276" y="310"/>
                    <a:pt x="277" y="310"/>
                  </a:cubicBezTo>
                  <a:cubicBezTo>
                    <a:pt x="277" y="310"/>
                    <a:pt x="277" y="310"/>
                    <a:pt x="278" y="310"/>
                  </a:cubicBezTo>
                  <a:cubicBezTo>
                    <a:pt x="278" y="310"/>
                    <a:pt x="278" y="310"/>
                    <a:pt x="279" y="309"/>
                  </a:cubicBezTo>
                  <a:cubicBezTo>
                    <a:pt x="279" y="309"/>
                    <a:pt x="279" y="309"/>
                    <a:pt x="279" y="308"/>
                  </a:cubicBezTo>
                  <a:cubicBezTo>
                    <a:pt x="279" y="308"/>
                    <a:pt x="279" y="308"/>
                    <a:pt x="276" y="309"/>
                  </a:cubicBezTo>
                  <a:cubicBezTo>
                    <a:pt x="276" y="309"/>
                    <a:pt x="276" y="309"/>
                    <a:pt x="276" y="310"/>
                  </a:cubicBezTo>
                  <a:close/>
                  <a:moveTo>
                    <a:pt x="291" y="297"/>
                  </a:moveTo>
                  <a:cubicBezTo>
                    <a:pt x="291" y="297"/>
                    <a:pt x="291" y="297"/>
                    <a:pt x="290" y="298"/>
                  </a:cubicBezTo>
                  <a:cubicBezTo>
                    <a:pt x="290" y="298"/>
                    <a:pt x="290" y="298"/>
                    <a:pt x="289" y="298"/>
                  </a:cubicBezTo>
                  <a:cubicBezTo>
                    <a:pt x="289" y="298"/>
                    <a:pt x="289" y="298"/>
                    <a:pt x="289" y="297"/>
                  </a:cubicBezTo>
                  <a:cubicBezTo>
                    <a:pt x="289" y="297"/>
                    <a:pt x="289" y="297"/>
                    <a:pt x="289" y="296"/>
                  </a:cubicBezTo>
                  <a:cubicBezTo>
                    <a:pt x="289" y="296"/>
                    <a:pt x="289" y="296"/>
                    <a:pt x="288" y="295"/>
                  </a:cubicBezTo>
                  <a:cubicBezTo>
                    <a:pt x="288" y="295"/>
                    <a:pt x="288" y="295"/>
                    <a:pt x="288" y="296"/>
                  </a:cubicBezTo>
                  <a:cubicBezTo>
                    <a:pt x="288" y="296"/>
                    <a:pt x="288" y="296"/>
                    <a:pt x="288" y="298"/>
                  </a:cubicBezTo>
                  <a:cubicBezTo>
                    <a:pt x="288" y="298"/>
                    <a:pt x="288" y="298"/>
                    <a:pt x="287" y="297"/>
                  </a:cubicBezTo>
                  <a:cubicBezTo>
                    <a:pt x="287" y="297"/>
                    <a:pt x="287" y="297"/>
                    <a:pt x="286" y="298"/>
                  </a:cubicBezTo>
                  <a:cubicBezTo>
                    <a:pt x="286" y="298"/>
                    <a:pt x="286" y="298"/>
                    <a:pt x="285" y="299"/>
                  </a:cubicBezTo>
                  <a:cubicBezTo>
                    <a:pt x="285" y="299"/>
                    <a:pt x="285" y="299"/>
                    <a:pt x="285" y="298"/>
                  </a:cubicBezTo>
                  <a:cubicBezTo>
                    <a:pt x="285" y="298"/>
                    <a:pt x="285" y="298"/>
                    <a:pt x="284" y="299"/>
                  </a:cubicBezTo>
                  <a:cubicBezTo>
                    <a:pt x="284" y="299"/>
                    <a:pt x="284" y="299"/>
                    <a:pt x="283" y="298"/>
                  </a:cubicBezTo>
                  <a:cubicBezTo>
                    <a:pt x="283" y="298"/>
                    <a:pt x="283" y="298"/>
                    <a:pt x="283" y="299"/>
                  </a:cubicBezTo>
                  <a:cubicBezTo>
                    <a:pt x="283" y="299"/>
                    <a:pt x="283" y="299"/>
                    <a:pt x="283" y="300"/>
                  </a:cubicBezTo>
                  <a:cubicBezTo>
                    <a:pt x="283" y="300"/>
                    <a:pt x="283" y="300"/>
                    <a:pt x="282" y="301"/>
                  </a:cubicBezTo>
                  <a:cubicBezTo>
                    <a:pt x="282" y="301"/>
                    <a:pt x="282" y="301"/>
                    <a:pt x="282" y="298"/>
                  </a:cubicBezTo>
                  <a:cubicBezTo>
                    <a:pt x="282" y="298"/>
                    <a:pt x="282" y="298"/>
                    <a:pt x="281" y="298"/>
                  </a:cubicBezTo>
                  <a:cubicBezTo>
                    <a:pt x="281" y="298"/>
                    <a:pt x="281" y="298"/>
                    <a:pt x="280" y="298"/>
                  </a:cubicBezTo>
                  <a:cubicBezTo>
                    <a:pt x="280" y="298"/>
                    <a:pt x="280" y="298"/>
                    <a:pt x="277" y="300"/>
                  </a:cubicBezTo>
                  <a:cubicBezTo>
                    <a:pt x="277" y="300"/>
                    <a:pt x="277" y="300"/>
                    <a:pt x="275" y="301"/>
                  </a:cubicBezTo>
                  <a:cubicBezTo>
                    <a:pt x="275" y="301"/>
                    <a:pt x="275" y="301"/>
                    <a:pt x="275" y="302"/>
                  </a:cubicBezTo>
                  <a:cubicBezTo>
                    <a:pt x="275" y="302"/>
                    <a:pt x="275" y="302"/>
                    <a:pt x="276" y="302"/>
                  </a:cubicBezTo>
                  <a:cubicBezTo>
                    <a:pt x="276" y="302"/>
                    <a:pt x="276" y="302"/>
                    <a:pt x="276" y="304"/>
                  </a:cubicBezTo>
                  <a:cubicBezTo>
                    <a:pt x="276" y="304"/>
                    <a:pt x="276" y="304"/>
                    <a:pt x="275" y="305"/>
                  </a:cubicBezTo>
                  <a:cubicBezTo>
                    <a:pt x="275" y="305"/>
                    <a:pt x="275" y="305"/>
                    <a:pt x="275" y="306"/>
                  </a:cubicBezTo>
                  <a:cubicBezTo>
                    <a:pt x="275" y="306"/>
                    <a:pt x="275" y="306"/>
                    <a:pt x="275" y="307"/>
                  </a:cubicBezTo>
                  <a:cubicBezTo>
                    <a:pt x="275" y="307"/>
                    <a:pt x="275" y="307"/>
                    <a:pt x="276" y="308"/>
                  </a:cubicBezTo>
                  <a:cubicBezTo>
                    <a:pt x="276" y="308"/>
                    <a:pt x="276" y="308"/>
                    <a:pt x="276" y="307"/>
                  </a:cubicBezTo>
                  <a:cubicBezTo>
                    <a:pt x="276" y="307"/>
                    <a:pt x="276" y="307"/>
                    <a:pt x="277" y="307"/>
                  </a:cubicBezTo>
                  <a:cubicBezTo>
                    <a:pt x="277" y="307"/>
                    <a:pt x="277" y="307"/>
                    <a:pt x="276" y="306"/>
                  </a:cubicBezTo>
                  <a:cubicBezTo>
                    <a:pt x="276" y="306"/>
                    <a:pt x="276" y="306"/>
                    <a:pt x="277" y="306"/>
                  </a:cubicBezTo>
                  <a:cubicBezTo>
                    <a:pt x="277" y="306"/>
                    <a:pt x="277" y="306"/>
                    <a:pt x="278" y="307"/>
                  </a:cubicBezTo>
                  <a:cubicBezTo>
                    <a:pt x="278" y="307"/>
                    <a:pt x="278" y="307"/>
                    <a:pt x="279" y="306"/>
                  </a:cubicBezTo>
                  <a:cubicBezTo>
                    <a:pt x="279" y="306"/>
                    <a:pt x="279" y="306"/>
                    <a:pt x="279" y="307"/>
                  </a:cubicBezTo>
                  <a:cubicBezTo>
                    <a:pt x="279" y="307"/>
                    <a:pt x="279" y="307"/>
                    <a:pt x="279" y="308"/>
                  </a:cubicBezTo>
                  <a:cubicBezTo>
                    <a:pt x="279" y="308"/>
                    <a:pt x="279" y="308"/>
                    <a:pt x="280" y="307"/>
                  </a:cubicBezTo>
                  <a:cubicBezTo>
                    <a:pt x="280" y="307"/>
                    <a:pt x="280" y="307"/>
                    <a:pt x="280" y="306"/>
                  </a:cubicBezTo>
                  <a:cubicBezTo>
                    <a:pt x="280" y="306"/>
                    <a:pt x="280" y="306"/>
                    <a:pt x="281" y="306"/>
                  </a:cubicBezTo>
                  <a:cubicBezTo>
                    <a:pt x="281" y="306"/>
                    <a:pt x="281" y="306"/>
                    <a:pt x="282" y="305"/>
                  </a:cubicBezTo>
                  <a:cubicBezTo>
                    <a:pt x="282" y="305"/>
                    <a:pt x="282" y="305"/>
                    <a:pt x="283" y="305"/>
                  </a:cubicBezTo>
                  <a:cubicBezTo>
                    <a:pt x="283" y="305"/>
                    <a:pt x="283" y="305"/>
                    <a:pt x="284" y="305"/>
                  </a:cubicBezTo>
                  <a:cubicBezTo>
                    <a:pt x="284" y="305"/>
                    <a:pt x="284" y="305"/>
                    <a:pt x="285" y="304"/>
                  </a:cubicBezTo>
                  <a:cubicBezTo>
                    <a:pt x="285" y="304"/>
                    <a:pt x="285" y="304"/>
                    <a:pt x="284" y="303"/>
                  </a:cubicBezTo>
                  <a:cubicBezTo>
                    <a:pt x="284" y="303"/>
                    <a:pt x="284" y="303"/>
                    <a:pt x="286" y="303"/>
                  </a:cubicBezTo>
                  <a:cubicBezTo>
                    <a:pt x="286" y="303"/>
                    <a:pt x="286" y="303"/>
                    <a:pt x="287" y="304"/>
                  </a:cubicBezTo>
                  <a:cubicBezTo>
                    <a:pt x="287" y="304"/>
                    <a:pt x="287" y="304"/>
                    <a:pt x="288" y="304"/>
                  </a:cubicBezTo>
                  <a:cubicBezTo>
                    <a:pt x="288" y="304"/>
                    <a:pt x="288" y="304"/>
                    <a:pt x="288" y="303"/>
                  </a:cubicBezTo>
                  <a:cubicBezTo>
                    <a:pt x="288" y="303"/>
                    <a:pt x="288" y="303"/>
                    <a:pt x="288" y="302"/>
                  </a:cubicBezTo>
                  <a:cubicBezTo>
                    <a:pt x="288" y="302"/>
                    <a:pt x="288" y="302"/>
                    <a:pt x="287" y="301"/>
                  </a:cubicBezTo>
                  <a:cubicBezTo>
                    <a:pt x="287" y="301"/>
                    <a:pt x="287" y="301"/>
                    <a:pt x="288" y="301"/>
                  </a:cubicBezTo>
                  <a:cubicBezTo>
                    <a:pt x="288" y="301"/>
                    <a:pt x="288" y="301"/>
                    <a:pt x="289" y="301"/>
                  </a:cubicBezTo>
                  <a:cubicBezTo>
                    <a:pt x="289" y="301"/>
                    <a:pt x="289" y="301"/>
                    <a:pt x="290" y="301"/>
                  </a:cubicBezTo>
                  <a:cubicBezTo>
                    <a:pt x="290" y="301"/>
                    <a:pt x="290" y="301"/>
                    <a:pt x="291" y="302"/>
                  </a:cubicBezTo>
                  <a:cubicBezTo>
                    <a:pt x="291" y="302"/>
                    <a:pt x="291" y="302"/>
                    <a:pt x="292" y="300"/>
                  </a:cubicBezTo>
                  <a:cubicBezTo>
                    <a:pt x="292" y="300"/>
                    <a:pt x="292" y="300"/>
                    <a:pt x="292" y="299"/>
                  </a:cubicBezTo>
                  <a:cubicBezTo>
                    <a:pt x="292" y="299"/>
                    <a:pt x="292" y="299"/>
                    <a:pt x="291" y="299"/>
                  </a:cubicBezTo>
                  <a:cubicBezTo>
                    <a:pt x="291" y="299"/>
                    <a:pt x="291" y="299"/>
                    <a:pt x="291" y="298"/>
                  </a:cubicBezTo>
                  <a:cubicBezTo>
                    <a:pt x="291" y="298"/>
                    <a:pt x="291" y="298"/>
                    <a:pt x="292" y="298"/>
                  </a:cubicBezTo>
                  <a:cubicBezTo>
                    <a:pt x="292" y="298"/>
                    <a:pt x="292" y="298"/>
                    <a:pt x="293" y="298"/>
                  </a:cubicBezTo>
                  <a:cubicBezTo>
                    <a:pt x="293" y="298"/>
                    <a:pt x="293" y="298"/>
                    <a:pt x="293" y="297"/>
                  </a:cubicBezTo>
                  <a:cubicBezTo>
                    <a:pt x="293" y="297"/>
                    <a:pt x="293" y="297"/>
                    <a:pt x="292" y="296"/>
                  </a:cubicBezTo>
                  <a:cubicBezTo>
                    <a:pt x="292" y="296"/>
                    <a:pt x="292" y="296"/>
                    <a:pt x="291" y="297"/>
                  </a:cubicBezTo>
                  <a:close/>
                  <a:moveTo>
                    <a:pt x="275" y="312"/>
                  </a:moveTo>
                  <a:cubicBezTo>
                    <a:pt x="275" y="312"/>
                    <a:pt x="275" y="312"/>
                    <a:pt x="275" y="311"/>
                  </a:cubicBezTo>
                  <a:cubicBezTo>
                    <a:pt x="275" y="311"/>
                    <a:pt x="275" y="311"/>
                    <a:pt x="274" y="312"/>
                  </a:cubicBezTo>
                  <a:cubicBezTo>
                    <a:pt x="274" y="312"/>
                    <a:pt x="274" y="312"/>
                    <a:pt x="275" y="312"/>
                  </a:cubicBezTo>
                  <a:close/>
                  <a:moveTo>
                    <a:pt x="334" y="266"/>
                  </a:moveTo>
                  <a:cubicBezTo>
                    <a:pt x="334" y="266"/>
                    <a:pt x="334" y="266"/>
                    <a:pt x="333" y="267"/>
                  </a:cubicBezTo>
                  <a:cubicBezTo>
                    <a:pt x="333" y="267"/>
                    <a:pt x="333" y="267"/>
                    <a:pt x="334" y="269"/>
                  </a:cubicBezTo>
                  <a:cubicBezTo>
                    <a:pt x="334" y="269"/>
                    <a:pt x="334" y="269"/>
                    <a:pt x="335" y="268"/>
                  </a:cubicBezTo>
                  <a:cubicBezTo>
                    <a:pt x="335" y="268"/>
                    <a:pt x="335" y="268"/>
                    <a:pt x="334" y="267"/>
                  </a:cubicBezTo>
                  <a:cubicBezTo>
                    <a:pt x="334" y="267"/>
                    <a:pt x="334" y="267"/>
                    <a:pt x="335" y="267"/>
                  </a:cubicBezTo>
                  <a:cubicBezTo>
                    <a:pt x="335" y="267"/>
                    <a:pt x="335" y="267"/>
                    <a:pt x="334" y="266"/>
                  </a:cubicBezTo>
                  <a:close/>
                  <a:moveTo>
                    <a:pt x="272" y="311"/>
                  </a:moveTo>
                  <a:cubicBezTo>
                    <a:pt x="272" y="311"/>
                    <a:pt x="272" y="311"/>
                    <a:pt x="271" y="313"/>
                  </a:cubicBezTo>
                  <a:cubicBezTo>
                    <a:pt x="271" y="313"/>
                    <a:pt x="271" y="313"/>
                    <a:pt x="272" y="313"/>
                  </a:cubicBezTo>
                  <a:cubicBezTo>
                    <a:pt x="272" y="313"/>
                    <a:pt x="272" y="313"/>
                    <a:pt x="274" y="310"/>
                  </a:cubicBezTo>
                  <a:cubicBezTo>
                    <a:pt x="274" y="310"/>
                    <a:pt x="274" y="310"/>
                    <a:pt x="272" y="311"/>
                  </a:cubicBezTo>
                  <a:close/>
                  <a:moveTo>
                    <a:pt x="262" y="320"/>
                  </a:moveTo>
                  <a:cubicBezTo>
                    <a:pt x="262" y="320"/>
                    <a:pt x="262" y="320"/>
                    <a:pt x="263" y="320"/>
                  </a:cubicBezTo>
                  <a:cubicBezTo>
                    <a:pt x="263" y="320"/>
                    <a:pt x="263" y="320"/>
                    <a:pt x="263" y="319"/>
                  </a:cubicBezTo>
                  <a:cubicBezTo>
                    <a:pt x="263" y="319"/>
                    <a:pt x="263" y="319"/>
                    <a:pt x="262" y="319"/>
                  </a:cubicBezTo>
                  <a:cubicBezTo>
                    <a:pt x="262" y="319"/>
                    <a:pt x="262" y="319"/>
                    <a:pt x="262" y="320"/>
                  </a:cubicBezTo>
                  <a:close/>
                  <a:moveTo>
                    <a:pt x="286" y="296"/>
                  </a:moveTo>
                  <a:cubicBezTo>
                    <a:pt x="286" y="296"/>
                    <a:pt x="286" y="296"/>
                    <a:pt x="285" y="295"/>
                  </a:cubicBezTo>
                  <a:cubicBezTo>
                    <a:pt x="285" y="295"/>
                    <a:pt x="285" y="295"/>
                    <a:pt x="284" y="295"/>
                  </a:cubicBezTo>
                  <a:cubicBezTo>
                    <a:pt x="284" y="295"/>
                    <a:pt x="284" y="295"/>
                    <a:pt x="283" y="297"/>
                  </a:cubicBezTo>
                  <a:cubicBezTo>
                    <a:pt x="283" y="297"/>
                    <a:pt x="283" y="297"/>
                    <a:pt x="285" y="298"/>
                  </a:cubicBezTo>
                  <a:cubicBezTo>
                    <a:pt x="285" y="298"/>
                    <a:pt x="285" y="298"/>
                    <a:pt x="286" y="297"/>
                  </a:cubicBezTo>
                  <a:cubicBezTo>
                    <a:pt x="286" y="297"/>
                    <a:pt x="286" y="297"/>
                    <a:pt x="286" y="296"/>
                  </a:cubicBezTo>
                  <a:close/>
                  <a:moveTo>
                    <a:pt x="333" y="287"/>
                  </a:moveTo>
                  <a:cubicBezTo>
                    <a:pt x="333" y="287"/>
                    <a:pt x="333" y="287"/>
                    <a:pt x="335" y="287"/>
                  </a:cubicBezTo>
                  <a:cubicBezTo>
                    <a:pt x="335" y="287"/>
                    <a:pt x="335" y="287"/>
                    <a:pt x="334" y="286"/>
                  </a:cubicBezTo>
                  <a:cubicBezTo>
                    <a:pt x="334" y="286"/>
                    <a:pt x="334" y="286"/>
                    <a:pt x="333" y="287"/>
                  </a:cubicBezTo>
                  <a:close/>
                  <a:moveTo>
                    <a:pt x="297" y="292"/>
                  </a:moveTo>
                  <a:cubicBezTo>
                    <a:pt x="297" y="292"/>
                    <a:pt x="297" y="292"/>
                    <a:pt x="296" y="291"/>
                  </a:cubicBezTo>
                  <a:cubicBezTo>
                    <a:pt x="296" y="291"/>
                    <a:pt x="296" y="291"/>
                    <a:pt x="295" y="291"/>
                  </a:cubicBezTo>
                  <a:cubicBezTo>
                    <a:pt x="295" y="291"/>
                    <a:pt x="295" y="291"/>
                    <a:pt x="294" y="291"/>
                  </a:cubicBezTo>
                  <a:cubicBezTo>
                    <a:pt x="294" y="291"/>
                    <a:pt x="294" y="291"/>
                    <a:pt x="295" y="290"/>
                  </a:cubicBezTo>
                  <a:cubicBezTo>
                    <a:pt x="295" y="290"/>
                    <a:pt x="295" y="290"/>
                    <a:pt x="294" y="290"/>
                  </a:cubicBezTo>
                  <a:cubicBezTo>
                    <a:pt x="294" y="290"/>
                    <a:pt x="294" y="290"/>
                    <a:pt x="293" y="290"/>
                  </a:cubicBezTo>
                  <a:cubicBezTo>
                    <a:pt x="293" y="290"/>
                    <a:pt x="293" y="290"/>
                    <a:pt x="292" y="291"/>
                  </a:cubicBezTo>
                  <a:cubicBezTo>
                    <a:pt x="292" y="291"/>
                    <a:pt x="292" y="291"/>
                    <a:pt x="293" y="292"/>
                  </a:cubicBezTo>
                  <a:cubicBezTo>
                    <a:pt x="293" y="292"/>
                    <a:pt x="293" y="292"/>
                    <a:pt x="292" y="293"/>
                  </a:cubicBezTo>
                  <a:cubicBezTo>
                    <a:pt x="292" y="293"/>
                    <a:pt x="292" y="293"/>
                    <a:pt x="291" y="292"/>
                  </a:cubicBezTo>
                  <a:cubicBezTo>
                    <a:pt x="291" y="292"/>
                    <a:pt x="291" y="292"/>
                    <a:pt x="291" y="293"/>
                  </a:cubicBezTo>
                  <a:cubicBezTo>
                    <a:pt x="291" y="293"/>
                    <a:pt x="291" y="293"/>
                    <a:pt x="290" y="293"/>
                  </a:cubicBezTo>
                  <a:cubicBezTo>
                    <a:pt x="290" y="293"/>
                    <a:pt x="290" y="293"/>
                    <a:pt x="289" y="293"/>
                  </a:cubicBezTo>
                  <a:cubicBezTo>
                    <a:pt x="289" y="293"/>
                    <a:pt x="289" y="293"/>
                    <a:pt x="290" y="294"/>
                  </a:cubicBezTo>
                  <a:cubicBezTo>
                    <a:pt x="290" y="294"/>
                    <a:pt x="290" y="294"/>
                    <a:pt x="291" y="295"/>
                  </a:cubicBezTo>
                  <a:cubicBezTo>
                    <a:pt x="291" y="295"/>
                    <a:pt x="291" y="295"/>
                    <a:pt x="292" y="295"/>
                  </a:cubicBezTo>
                  <a:cubicBezTo>
                    <a:pt x="292" y="295"/>
                    <a:pt x="292" y="295"/>
                    <a:pt x="293" y="294"/>
                  </a:cubicBezTo>
                  <a:cubicBezTo>
                    <a:pt x="293" y="294"/>
                    <a:pt x="293" y="294"/>
                    <a:pt x="293" y="295"/>
                  </a:cubicBezTo>
                  <a:cubicBezTo>
                    <a:pt x="293" y="295"/>
                    <a:pt x="293" y="295"/>
                    <a:pt x="294" y="295"/>
                  </a:cubicBezTo>
                  <a:cubicBezTo>
                    <a:pt x="294" y="295"/>
                    <a:pt x="294" y="295"/>
                    <a:pt x="295" y="294"/>
                  </a:cubicBezTo>
                  <a:cubicBezTo>
                    <a:pt x="295" y="294"/>
                    <a:pt x="295" y="294"/>
                    <a:pt x="296" y="294"/>
                  </a:cubicBezTo>
                  <a:cubicBezTo>
                    <a:pt x="296" y="294"/>
                    <a:pt x="296" y="294"/>
                    <a:pt x="297" y="294"/>
                  </a:cubicBezTo>
                  <a:cubicBezTo>
                    <a:pt x="297" y="294"/>
                    <a:pt x="297" y="294"/>
                    <a:pt x="296" y="293"/>
                  </a:cubicBezTo>
                  <a:cubicBezTo>
                    <a:pt x="296" y="293"/>
                    <a:pt x="296" y="293"/>
                    <a:pt x="296" y="292"/>
                  </a:cubicBezTo>
                  <a:cubicBezTo>
                    <a:pt x="296" y="292"/>
                    <a:pt x="296" y="292"/>
                    <a:pt x="297" y="292"/>
                  </a:cubicBezTo>
                  <a:close/>
                  <a:moveTo>
                    <a:pt x="330" y="278"/>
                  </a:moveTo>
                  <a:cubicBezTo>
                    <a:pt x="330" y="278"/>
                    <a:pt x="330" y="278"/>
                    <a:pt x="330" y="277"/>
                  </a:cubicBezTo>
                  <a:cubicBezTo>
                    <a:pt x="330" y="277"/>
                    <a:pt x="330" y="277"/>
                    <a:pt x="328" y="278"/>
                  </a:cubicBezTo>
                  <a:cubicBezTo>
                    <a:pt x="329" y="279"/>
                    <a:pt x="329" y="279"/>
                    <a:pt x="329" y="279"/>
                  </a:cubicBezTo>
                  <a:cubicBezTo>
                    <a:pt x="329" y="279"/>
                    <a:pt x="329" y="279"/>
                    <a:pt x="330" y="278"/>
                  </a:cubicBezTo>
                  <a:close/>
                  <a:moveTo>
                    <a:pt x="336" y="274"/>
                  </a:moveTo>
                  <a:cubicBezTo>
                    <a:pt x="336" y="274"/>
                    <a:pt x="336" y="274"/>
                    <a:pt x="335" y="276"/>
                  </a:cubicBezTo>
                  <a:cubicBezTo>
                    <a:pt x="335" y="276"/>
                    <a:pt x="335" y="276"/>
                    <a:pt x="333" y="277"/>
                  </a:cubicBezTo>
                  <a:cubicBezTo>
                    <a:pt x="333" y="277"/>
                    <a:pt x="333" y="277"/>
                    <a:pt x="332" y="278"/>
                  </a:cubicBezTo>
                  <a:cubicBezTo>
                    <a:pt x="332" y="278"/>
                    <a:pt x="332" y="278"/>
                    <a:pt x="330" y="279"/>
                  </a:cubicBezTo>
                  <a:cubicBezTo>
                    <a:pt x="330" y="279"/>
                    <a:pt x="330" y="279"/>
                    <a:pt x="330" y="280"/>
                  </a:cubicBezTo>
                  <a:cubicBezTo>
                    <a:pt x="330" y="280"/>
                    <a:pt x="330" y="280"/>
                    <a:pt x="329" y="280"/>
                  </a:cubicBezTo>
                  <a:cubicBezTo>
                    <a:pt x="329" y="280"/>
                    <a:pt x="329" y="280"/>
                    <a:pt x="328" y="281"/>
                  </a:cubicBezTo>
                  <a:cubicBezTo>
                    <a:pt x="328" y="281"/>
                    <a:pt x="328" y="281"/>
                    <a:pt x="330" y="281"/>
                  </a:cubicBezTo>
                  <a:cubicBezTo>
                    <a:pt x="330" y="281"/>
                    <a:pt x="330" y="281"/>
                    <a:pt x="332" y="281"/>
                  </a:cubicBezTo>
                  <a:cubicBezTo>
                    <a:pt x="332" y="281"/>
                    <a:pt x="332" y="281"/>
                    <a:pt x="332" y="280"/>
                  </a:cubicBezTo>
                  <a:cubicBezTo>
                    <a:pt x="332" y="280"/>
                    <a:pt x="332" y="280"/>
                    <a:pt x="333" y="279"/>
                  </a:cubicBezTo>
                  <a:cubicBezTo>
                    <a:pt x="333" y="279"/>
                    <a:pt x="333" y="279"/>
                    <a:pt x="335" y="277"/>
                  </a:cubicBezTo>
                  <a:cubicBezTo>
                    <a:pt x="335" y="277"/>
                    <a:pt x="335" y="277"/>
                    <a:pt x="336" y="277"/>
                  </a:cubicBezTo>
                  <a:cubicBezTo>
                    <a:pt x="336" y="277"/>
                    <a:pt x="336" y="277"/>
                    <a:pt x="337" y="276"/>
                  </a:cubicBezTo>
                  <a:cubicBezTo>
                    <a:pt x="337" y="276"/>
                    <a:pt x="337" y="276"/>
                    <a:pt x="336" y="275"/>
                  </a:cubicBezTo>
                  <a:cubicBezTo>
                    <a:pt x="336" y="275"/>
                    <a:pt x="336" y="275"/>
                    <a:pt x="337" y="275"/>
                  </a:cubicBezTo>
                  <a:cubicBezTo>
                    <a:pt x="337" y="275"/>
                    <a:pt x="337" y="275"/>
                    <a:pt x="336" y="274"/>
                  </a:cubicBezTo>
                  <a:close/>
                  <a:moveTo>
                    <a:pt x="296" y="289"/>
                  </a:moveTo>
                  <a:cubicBezTo>
                    <a:pt x="296" y="289"/>
                    <a:pt x="296" y="289"/>
                    <a:pt x="296" y="288"/>
                  </a:cubicBezTo>
                  <a:cubicBezTo>
                    <a:pt x="296" y="288"/>
                    <a:pt x="296" y="288"/>
                    <a:pt x="295" y="287"/>
                  </a:cubicBezTo>
                  <a:cubicBezTo>
                    <a:pt x="295" y="287"/>
                    <a:pt x="295" y="287"/>
                    <a:pt x="295" y="288"/>
                  </a:cubicBezTo>
                  <a:cubicBezTo>
                    <a:pt x="295" y="288"/>
                    <a:pt x="295" y="288"/>
                    <a:pt x="294" y="289"/>
                  </a:cubicBezTo>
                  <a:cubicBezTo>
                    <a:pt x="294" y="289"/>
                    <a:pt x="294" y="289"/>
                    <a:pt x="295" y="289"/>
                  </a:cubicBezTo>
                  <a:cubicBezTo>
                    <a:pt x="295" y="289"/>
                    <a:pt x="295" y="289"/>
                    <a:pt x="296" y="289"/>
                  </a:cubicBezTo>
                  <a:close/>
                  <a:moveTo>
                    <a:pt x="295" y="277"/>
                  </a:moveTo>
                  <a:cubicBezTo>
                    <a:pt x="295" y="277"/>
                    <a:pt x="295" y="277"/>
                    <a:pt x="296" y="278"/>
                  </a:cubicBezTo>
                  <a:cubicBezTo>
                    <a:pt x="296" y="278"/>
                    <a:pt x="296" y="278"/>
                    <a:pt x="297" y="277"/>
                  </a:cubicBezTo>
                  <a:cubicBezTo>
                    <a:pt x="297" y="277"/>
                    <a:pt x="297" y="277"/>
                    <a:pt x="296" y="277"/>
                  </a:cubicBezTo>
                  <a:cubicBezTo>
                    <a:pt x="296" y="277"/>
                    <a:pt x="296" y="277"/>
                    <a:pt x="295" y="277"/>
                  </a:cubicBezTo>
                  <a:close/>
                  <a:moveTo>
                    <a:pt x="389" y="342"/>
                  </a:moveTo>
                  <a:cubicBezTo>
                    <a:pt x="389" y="342"/>
                    <a:pt x="389" y="342"/>
                    <a:pt x="390" y="342"/>
                  </a:cubicBezTo>
                  <a:cubicBezTo>
                    <a:pt x="390" y="342"/>
                    <a:pt x="390" y="342"/>
                    <a:pt x="390" y="341"/>
                  </a:cubicBezTo>
                  <a:cubicBezTo>
                    <a:pt x="390" y="341"/>
                    <a:pt x="390" y="341"/>
                    <a:pt x="388" y="341"/>
                  </a:cubicBezTo>
                  <a:cubicBezTo>
                    <a:pt x="388" y="341"/>
                    <a:pt x="388" y="341"/>
                    <a:pt x="388" y="343"/>
                  </a:cubicBezTo>
                  <a:cubicBezTo>
                    <a:pt x="388" y="343"/>
                    <a:pt x="388" y="343"/>
                    <a:pt x="389" y="342"/>
                  </a:cubicBezTo>
                  <a:close/>
                  <a:moveTo>
                    <a:pt x="224" y="323"/>
                  </a:moveTo>
                  <a:cubicBezTo>
                    <a:pt x="224" y="323"/>
                    <a:pt x="224" y="323"/>
                    <a:pt x="224" y="322"/>
                  </a:cubicBezTo>
                  <a:cubicBezTo>
                    <a:pt x="224" y="322"/>
                    <a:pt x="224" y="322"/>
                    <a:pt x="224" y="321"/>
                  </a:cubicBezTo>
                  <a:cubicBezTo>
                    <a:pt x="224" y="321"/>
                    <a:pt x="224" y="321"/>
                    <a:pt x="223" y="322"/>
                  </a:cubicBezTo>
                  <a:cubicBezTo>
                    <a:pt x="223" y="322"/>
                    <a:pt x="223" y="322"/>
                    <a:pt x="224" y="323"/>
                  </a:cubicBezTo>
                  <a:close/>
                  <a:moveTo>
                    <a:pt x="262" y="215"/>
                  </a:moveTo>
                  <a:cubicBezTo>
                    <a:pt x="262" y="215"/>
                    <a:pt x="262" y="215"/>
                    <a:pt x="262" y="213"/>
                  </a:cubicBezTo>
                  <a:cubicBezTo>
                    <a:pt x="262" y="213"/>
                    <a:pt x="262" y="213"/>
                    <a:pt x="261" y="212"/>
                  </a:cubicBezTo>
                  <a:cubicBezTo>
                    <a:pt x="261" y="212"/>
                    <a:pt x="261" y="212"/>
                    <a:pt x="260" y="213"/>
                  </a:cubicBezTo>
                  <a:cubicBezTo>
                    <a:pt x="260" y="213"/>
                    <a:pt x="260" y="213"/>
                    <a:pt x="257" y="217"/>
                  </a:cubicBezTo>
                  <a:cubicBezTo>
                    <a:pt x="257" y="217"/>
                    <a:pt x="257" y="217"/>
                    <a:pt x="258" y="218"/>
                  </a:cubicBezTo>
                  <a:cubicBezTo>
                    <a:pt x="258" y="218"/>
                    <a:pt x="258" y="218"/>
                    <a:pt x="259" y="218"/>
                  </a:cubicBezTo>
                  <a:cubicBezTo>
                    <a:pt x="259" y="218"/>
                    <a:pt x="259" y="218"/>
                    <a:pt x="260" y="218"/>
                  </a:cubicBezTo>
                  <a:cubicBezTo>
                    <a:pt x="260" y="218"/>
                    <a:pt x="260" y="218"/>
                    <a:pt x="260" y="219"/>
                  </a:cubicBezTo>
                  <a:cubicBezTo>
                    <a:pt x="260" y="219"/>
                    <a:pt x="260" y="219"/>
                    <a:pt x="261" y="220"/>
                  </a:cubicBezTo>
                  <a:cubicBezTo>
                    <a:pt x="261" y="220"/>
                    <a:pt x="261" y="220"/>
                    <a:pt x="261" y="217"/>
                  </a:cubicBezTo>
                  <a:cubicBezTo>
                    <a:pt x="261" y="217"/>
                    <a:pt x="261" y="217"/>
                    <a:pt x="262" y="215"/>
                  </a:cubicBezTo>
                  <a:close/>
                  <a:moveTo>
                    <a:pt x="245" y="276"/>
                  </a:moveTo>
                  <a:cubicBezTo>
                    <a:pt x="246" y="276"/>
                    <a:pt x="246" y="276"/>
                    <a:pt x="246" y="276"/>
                  </a:cubicBezTo>
                  <a:cubicBezTo>
                    <a:pt x="245" y="275"/>
                    <a:pt x="245" y="275"/>
                    <a:pt x="245" y="275"/>
                  </a:cubicBezTo>
                  <a:cubicBezTo>
                    <a:pt x="245" y="276"/>
                    <a:pt x="245" y="276"/>
                    <a:pt x="245" y="276"/>
                  </a:cubicBezTo>
                  <a:close/>
                  <a:moveTo>
                    <a:pt x="397" y="340"/>
                  </a:moveTo>
                  <a:cubicBezTo>
                    <a:pt x="397" y="340"/>
                    <a:pt x="397" y="340"/>
                    <a:pt x="395" y="342"/>
                  </a:cubicBezTo>
                  <a:cubicBezTo>
                    <a:pt x="395" y="342"/>
                    <a:pt x="395" y="342"/>
                    <a:pt x="395" y="343"/>
                  </a:cubicBezTo>
                  <a:cubicBezTo>
                    <a:pt x="395" y="343"/>
                    <a:pt x="395" y="343"/>
                    <a:pt x="396" y="342"/>
                  </a:cubicBezTo>
                  <a:cubicBezTo>
                    <a:pt x="396" y="342"/>
                    <a:pt x="396" y="342"/>
                    <a:pt x="397" y="341"/>
                  </a:cubicBezTo>
                  <a:cubicBezTo>
                    <a:pt x="397" y="341"/>
                    <a:pt x="397" y="341"/>
                    <a:pt x="397" y="340"/>
                  </a:cubicBezTo>
                  <a:close/>
                  <a:moveTo>
                    <a:pt x="400" y="346"/>
                  </a:moveTo>
                  <a:cubicBezTo>
                    <a:pt x="400" y="346"/>
                    <a:pt x="400" y="346"/>
                    <a:pt x="399" y="347"/>
                  </a:cubicBezTo>
                  <a:cubicBezTo>
                    <a:pt x="399" y="347"/>
                    <a:pt x="399" y="347"/>
                    <a:pt x="398" y="348"/>
                  </a:cubicBezTo>
                  <a:cubicBezTo>
                    <a:pt x="398" y="348"/>
                    <a:pt x="398" y="348"/>
                    <a:pt x="398" y="349"/>
                  </a:cubicBezTo>
                  <a:cubicBezTo>
                    <a:pt x="398" y="349"/>
                    <a:pt x="398" y="349"/>
                    <a:pt x="397" y="350"/>
                  </a:cubicBezTo>
                  <a:cubicBezTo>
                    <a:pt x="397" y="350"/>
                    <a:pt x="397" y="350"/>
                    <a:pt x="397" y="351"/>
                  </a:cubicBezTo>
                  <a:cubicBezTo>
                    <a:pt x="397" y="351"/>
                    <a:pt x="397" y="351"/>
                    <a:pt x="400" y="350"/>
                  </a:cubicBezTo>
                  <a:cubicBezTo>
                    <a:pt x="400" y="350"/>
                    <a:pt x="400" y="350"/>
                    <a:pt x="398" y="351"/>
                  </a:cubicBezTo>
                  <a:cubicBezTo>
                    <a:pt x="398" y="351"/>
                    <a:pt x="398" y="351"/>
                    <a:pt x="398" y="353"/>
                  </a:cubicBezTo>
                  <a:cubicBezTo>
                    <a:pt x="398" y="353"/>
                    <a:pt x="398" y="353"/>
                    <a:pt x="400" y="352"/>
                  </a:cubicBezTo>
                  <a:cubicBezTo>
                    <a:pt x="400" y="352"/>
                    <a:pt x="400" y="352"/>
                    <a:pt x="402" y="349"/>
                  </a:cubicBezTo>
                  <a:cubicBezTo>
                    <a:pt x="402" y="349"/>
                    <a:pt x="402" y="349"/>
                    <a:pt x="401" y="348"/>
                  </a:cubicBezTo>
                  <a:cubicBezTo>
                    <a:pt x="401" y="348"/>
                    <a:pt x="401" y="348"/>
                    <a:pt x="402" y="347"/>
                  </a:cubicBezTo>
                  <a:cubicBezTo>
                    <a:pt x="402" y="347"/>
                    <a:pt x="402" y="347"/>
                    <a:pt x="401" y="346"/>
                  </a:cubicBezTo>
                  <a:cubicBezTo>
                    <a:pt x="401" y="346"/>
                    <a:pt x="401" y="346"/>
                    <a:pt x="400" y="346"/>
                  </a:cubicBezTo>
                  <a:close/>
                  <a:moveTo>
                    <a:pt x="137" y="343"/>
                  </a:moveTo>
                  <a:cubicBezTo>
                    <a:pt x="136" y="342"/>
                    <a:pt x="136" y="342"/>
                    <a:pt x="136" y="342"/>
                  </a:cubicBezTo>
                  <a:cubicBezTo>
                    <a:pt x="135" y="343"/>
                    <a:pt x="135" y="343"/>
                    <a:pt x="135" y="343"/>
                  </a:cubicBezTo>
                  <a:cubicBezTo>
                    <a:pt x="135" y="344"/>
                    <a:pt x="135" y="344"/>
                    <a:pt x="135" y="344"/>
                  </a:cubicBezTo>
                  <a:cubicBezTo>
                    <a:pt x="134" y="344"/>
                    <a:pt x="134" y="344"/>
                    <a:pt x="134" y="344"/>
                  </a:cubicBezTo>
                  <a:cubicBezTo>
                    <a:pt x="133" y="345"/>
                    <a:pt x="133" y="345"/>
                    <a:pt x="133" y="345"/>
                  </a:cubicBezTo>
                  <a:cubicBezTo>
                    <a:pt x="132" y="345"/>
                    <a:pt x="132" y="345"/>
                    <a:pt x="132" y="345"/>
                  </a:cubicBezTo>
                  <a:cubicBezTo>
                    <a:pt x="131" y="345"/>
                    <a:pt x="131" y="345"/>
                    <a:pt x="131" y="345"/>
                  </a:cubicBezTo>
                  <a:cubicBezTo>
                    <a:pt x="131" y="346"/>
                    <a:pt x="131" y="346"/>
                    <a:pt x="131" y="346"/>
                  </a:cubicBezTo>
                  <a:cubicBezTo>
                    <a:pt x="132" y="346"/>
                    <a:pt x="132" y="346"/>
                    <a:pt x="132" y="346"/>
                  </a:cubicBezTo>
                  <a:cubicBezTo>
                    <a:pt x="133" y="346"/>
                    <a:pt x="133" y="346"/>
                    <a:pt x="133" y="346"/>
                  </a:cubicBezTo>
                  <a:cubicBezTo>
                    <a:pt x="135" y="345"/>
                    <a:pt x="135" y="345"/>
                    <a:pt x="135" y="345"/>
                  </a:cubicBezTo>
                  <a:cubicBezTo>
                    <a:pt x="136" y="346"/>
                    <a:pt x="136" y="346"/>
                    <a:pt x="136" y="346"/>
                  </a:cubicBezTo>
                  <a:cubicBezTo>
                    <a:pt x="136" y="345"/>
                    <a:pt x="136" y="345"/>
                    <a:pt x="136" y="345"/>
                  </a:cubicBezTo>
                  <a:cubicBezTo>
                    <a:pt x="137" y="344"/>
                    <a:pt x="137" y="344"/>
                    <a:pt x="137" y="344"/>
                  </a:cubicBezTo>
                  <a:cubicBezTo>
                    <a:pt x="137" y="343"/>
                    <a:pt x="137" y="343"/>
                    <a:pt x="137" y="343"/>
                  </a:cubicBezTo>
                  <a:close/>
                  <a:moveTo>
                    <a:pt x="392" y="356"/>
                  </a:moveTo>
                  <a:cubicBezTo>
                    <a:pt x="392" y="356"/>
                    <a:pt x="392" y="356"/>
                    <a:pt x="393" y="356"/>
                  </a:cubicBezTo>
                  <a:cubicBezTo>
                    <a:pt x="393" y="356"/>
                    <a:pt x="393" y="356"/>
                    <a:pt x="392" y="355"/>
                  </a:cubicBezTo>
                  <a:cubicBezTo>
                    <a:pt x="392" y="355"/>
                    <a:pt x="392" y="355"/>
                    <a:pt x="392" y="354"/>
                  </a:cubicBezTo>
                  <a:cubicBezTo>
                    <a:pt x="392" y="354"/>
                    <a:pt x="392" y="354"/>
                    <a:pt x="393" y="354"/>
                  </a:cubicBezTo>
                  <a:cubicBezTo>
                    <a:pt x="393" y="354"/>
                    <a:pt x="393" y="354"/>
                    <a:pt x="394" y="353"/>
                  </a:cubicBezTo>
                  <a:cubicBezTo>
                    <a:pt x="394" y="353"/>
                    <a:pt x="394" y="353"/>
                    <a:pt x="394" y="352"/>
                  </a:cubicBezTo>
                  <a:cubicBezTo>
                    <a:pt x="394" y="352"/>
                    <a:pt x="394" y="352"/>
                    <a:pt x="393" y="352"/>
                  </a:cubicBezTo>
                  <a:cubicBezTo>
                    <a:pt x="393" y="352"/>
                    <a:pt x="393" y="352"/>
                    <a:pt x="394" y="351"/>
                  </a:cubicBezTo>
                  <a:cubicBezTo>
                    <a:pt x="394" y="351"/>
                    <a:pt x="394" y="351"/>
                    <a:pt x="394" y="350"/>
                  </a:cubicBezTo>
                  <a:cubicBezTo>
                    <a:pt x="394" y="350"/>
                    <a:pt x="394" y="350"/>
                    <a:pt x="392" y="349"/>
                  </a:cubicBezTo>
                  <a:cubicBezTo>
                    <a:pt x="392" y="349"/>
                    <a:pt x="392" y="349"/>
                    <a:pt x="393" y="348"/>
                  </a:cubicBezTo>
                  <a:cubicBezTo>
                    <a:pt x="393" y="348"/>
                    <a:pt x="393" y="348"/>
                    <a:pt x="394" y="348"/>
                  </a:cubicBezTo>
                  <a:cubicBezTo>
                    <a:pt x="394" y="348"/>
                    <a:pt x="394" y="348"/>
                    <a:pt x="394" y="347"/>
                  </a:cubicBezTo>
                  <a:cubicBezTo>
                    <a:pt x="394" y="347"/>
                    <a:pt x="394" y="347"/>
                    <a:pt x="393" y="346"/>
                  </a:cubicBezTo>
                  <a:cubicBezTo>
                    <a:pt x="393" y="346"/>
                    <a:pt x="393" y="346"/>
                    <a:pt x="394" y="346"/>
                  </a:cubicBezTo>
                  <a:cubicBezTo>
                    <a:pt x="394" y="346"/>
                    <a:pt x="394" y="346"/>
                    <a:pt x="394" y="344"/>
                  </a:cubicBezTo>
                  <a:cubicBezTo>
                    <a:pt x="394" y="344"/>
                    <a:pt x="394" y="344"/>
                    <a:pt x="392" y="343"/>
                  </a:cubicBezTo>
                  <a:cubicBezTo>
                    <a:pt x="392" y="343"/>
                    <a:pt x="392" y="343"/>
                    <a:pt x="391" y="343"/>
                  </a:cubicBezTo>
                  <a:cubicBezTo>
                    <a:pt x="391" y="343"/>
                    <a:pt x="391" y="343"/>
                    <a:pt x="392" y="342"/>
                  </a:cubicBezTo>
                  <a:cubicBezTo>
                    <a:pt x="392" y="342"/>
                    <a:pt x="392" y="342"/>
                    <a:pt x="392" y="341"/>
                  </a:cubicBezTo>
                  <a:cubicBezTo>
                    <a:pt x="392" y="341"/>
                    <a:pt x="392" y="341"/>
                    <a:pt x="392" y="339"/>
                  </a:cubicBezTo>
                  <a:cubicBezTo>
                    <a:pt x="392" y="339"/>
                    <a:pt x="392" y="339"/>
                    <a:pt x="390" y="339"/>
                  </a:cubicBezTo>
                  <a:cubicBezTo>
                    <a:pt x="390" y="339"/>
                    <a:pt x="390" y="339"/>
                    <a:pt x="390" y="340"/>
                  </a:cubicBezTo>
                  <a:cubicBezTo>
                    <a:pt x="390" y="340"/>
                    <a:pt x="390" y="340"/>
                    <a:pt x="391" y="341"/>
                  </a:cubicBezTo>
                  <a:cubicBezTo>
                    <a:pt x="391" y="341"/>
                    <a:pt x="391" y="341"/>
                    <a:pt x="391" y="342"/>
                  </a:cubicBezTo>
                  <a:cubicBezTo>
                    <a:pt x="391" y="342"/>
                    <a:pt x="391" y="342"/>
                    <a:pt x="390" y="344"/>
                  </a:cubicBezTo>
                  <a:cubicBezTo>
                    <a:pt x="390" y="344"/>
                    <a:pt x="390" y="344"/>
                    <a:pt x="390" y="345"/>
                  </a:cubicBezTo>
                  <a:cubicBezTo>
                    <a:pt x="390" y="345"/>
                    <a:pt x="390" y="345"/>
                    <a:pt x="390" y="346"/>
                  </a:cubicBezTo>
                  <a:cubicBezTo>
                    <a:pt x="390" y="346"/>
                    <a:pt x="390" y="346"/>
                    <a:pt x="389" y="346"/>
                  </a:cubicBezTo>
                  <a:cubicBezTo>
                    <a:pt x="389" y="346"/>
                    <a:pt x="389" y="346"/>
                    <a:pt x="389" y="347"/>
                  </a:cubicBezTo>
                  <a:cubicBezTo>
                    <a:pt x="389" y="347"/>
                    <a:pt x="389" y="347"/>
                    <a:pt x="390" y="347"/>
                  </a:cubicBezTo>
                  <a:cubicBezTo>
                    <a:pt x="390" y="347"/>
                    <a:pt x="390" y="347"/>
                    <a:pt x="390" y="348"/>
                  </a:cubicBezTo>
                  <a:cubicBezTo>
                    <a:pt x="390" y="348"/>
                    <a:pt x="390" y="348"/>
                    <a:pt x="389" y="349"/>
                  </a:cubicBezTo>
                  <a:cubicBezTo>
                    <a:pt x="389" y="349"/>
                    <a:pt x="389" y="349"/>
                    <a:pt x="389" y="350"/>
                  </a:cubicBezTo>
                  <a:cubicBezTo>
                    <a:pt x="389" y="350"/>
                    <a:pt x="389" y="350"/>
                    <a:pt x="388" y="350"/>
                  </a:cubicBezTo>
                  <a:cubicBezTo>
                    <a:pt x="388" y="350"/>
                    <a:pt x="388" y="350"/>
                    <a:pt x="388" y="351"/>
                  </a:cubicBezTo>
                  <a:cubicBezTo>
                    <a:pt x="388" y="351"/>
                    <a:pt x="388" y="351"/>
                    <a:pt x="389" y="351"/>
                  </a:cubicBezTo>
                  <a:cubicBezTo>
                    <a:pt x="389" y="351"/>
                    <a:pt x="389" y="351"/>
                    <a:pt x="389" y="352"/>
                  </a:cubicBezTo>
                  <a:cubicBezTo>
                    <a:pt x="389" y="352"/>
                    <a:pt x="389" y="352"/>
                    <a:pt x="390" y="351"/>
                  </a:cubicBezTo>
                  <a:cubicBezTo>
                    <a:pt x="390" y="351"/>
                    <a:pt x="390" y="351"/>
                    <a:pt x="391" y="351"/>
                  </a:cubicBezTo>
                  <a:cubicBezTo>
                    <a:pt x="391" y="351"/>
                    <a:pt x="391" y="351"/>
                    <a:pt x="391" y="352"/>
                  </a:cubicBezTo>
                  <a:cubicBezTo>
                    <a:pt x="391" y="352"/>
                    <a:pt x="391" y="352"/>
                    <a:pt x="390" y="352"/>
                  </a:cubicBezTo>
                  <a:cubicBezTo>
                    <a:pt x="390" y="352"/>
                    <a:pt x="390" y="352"/>
                    <a:pt x="390" y="353"/>
                  </a:cubicBezTo>
                  <a:cubicBezTo>
                    <a:pt x="390" y="353"/>
                    <a:pt x="390" y="353"/>
                    <a:pt x="391" y="354"/>
                  </a:cubicBezTo>
                  <a:cubicBezTo>
                    <a:pt x="391" y="354"/>
                    <a:pt x="391" y="354"/>
                    <a:pt x="390" y="355"/>
                  </a:cubicBezTo>
                  <a:cubicBezTo>
                    <a:pt x="390" y="355"/>
                    <a:pt x="390" y="355"/>
                    <a:pt x="391" y="356"/>
                  </a:cubicBezTo>
                  <a:cubicBezTo>
                    <a:pt x="391" y="356"/>
                    <a:pt x="391" y="356"/>
                    <a:pt x="390" y="357"/>
                  </a:cubicBezTo>
                  <a:cubicBezTo>
                    <a:pt x="390" y="357"/>
                    <a:pt x="390" y="357"/>
                    <a:pt x="391" y="358"/>
                  </a:cubicBezTo>
                  <a:cubicBezTo>
                    <a:pt x="391" y="358"/>
                    <a:pt x="391" y="358"/>
                    <a:pt x="392" y="358"/>
                  </a:cubicBezTo>
                  <a:cubicBezTo>
                    <a:pt x="392" y="358"/>
                    <a:pt x="392" y="358"/>
                    <a:pt x="393" y="357"/>
                  </a:cubicBezTo>
                  <a:cubicBezTo>
                    <a:pt x="393" y="357"/>
                    <a:pt x="393" y="357"/>
                    <a:pt x="392" y="356"/>
                  </a:cubicBezTo>
                  <a:close/>
                  <a:moveTo>
                    <a:pt x="250" y="277"/>
                  </a:moveTo>
                  <a:cubicBezTo>
                    <a:pt x="250" y="277"/>
                    <a:pt x="250" y="277"/>
                    <a:pt x="250" y="278"/>
                  </a:cubicBezTo>
                  <a:cubicBezTo>
                    <a:pt x="250" y="278"/>
                    <a:pt x="250" y="278"/>
                    <a:pt x="251" y="277"/>
                  </a:cubicBezTo>
                  <a:cubicBezTo>
                    <a:pt x="251" y="277"/>
                    <a:pt x="251" y="277"/>
                    <a:pt x="252" y="276"/>
                  </a:cubicBezTo>
                  <a:cubicBezTo>
                    <a:pt x="252" y="276"/>
                    <a:pt x="252" y="276"/>
                    <a:pt x="252" y="275"/>
                  </a:cubicBezTo>
                  <a:cubicBezTo>
                    <a:pt x="252" y="275"/>
                    <a:pt x="252" y="275"/>
                    <a:pt x="251" y="276"/>
                  </a:cubicBezTo>
                  <a:cubicBezTo>
                    <a:pt x="251" y="276"/>
                    <a:pt x="251" y="276"/>
                    <a:pt x="250" y="277"/>
                  </a:cubicBezTo>
                  <a:close/>
                  <a:moveTo>
                    <a:pt x="253" y="277"/>
                  </a:moveTo>
                  <a:cubicBezTo>
                    <a:pt x="253" y="277"/>
                    <a:pt x="253" y="277"/>
                    <a:pt x="254" y="276"/>
                  </a:cubicBezTo>
                  <a:cubicBezTo>
                    <a:pt x="254" y="276"/>
                    <a:pt x="254" y="276"/>
                    <a:pt x="252" y="277"/>
                  </a:cubicBezTo>
                  <a:cubicBezTo>
                    <a:pt x="252" y="277"/>
                    <a:pt x="252" y="277"/>
                    <a:pt x="253" y="277"/>
                  </a:cubicBezTo>
                  <a:close/>
                  <a:moveTo>
                    <a:pt x="278" y="208"/>
                  </a:moveTo>
                  <a:cubicBezTo>
                    <a:pt x="278" y="208"/>
                    <a:pt x="278" y="208"/>
                    <a:pt x="277" y="207"/>
                  </a:cubicBezTo>
                  <a:cubicBezTo>
                    <a:pt x="277" y="207"/>
                    <a:pt x="277" y="207"/>
                    <a:pt x="276" y="207"/>
                  </a:cubicBezTo>
                  <a:cubicBezTo>
                    <a:pt x="276" y="207"/>
                    <a:pt x="276" y="207"/>
                    <a:pt x="275" y="207"/>
                  </a:cubicBezTo>
                  <a:cubicBezTo>
                    <a:pt x="275" y="207"/>
                    <a:pt x="275" y="207"/>
                    <a:pt x="277" y="209"/>
                  </a:cubicBezTo>
                  <a:cubicBezTo>
                    <a:pt x="277" y="209"/>
                    <a:pt x="277" y="209"/>
                    <a:pt x="278" y="208"/>
                  </a:cubicBezTo>
                  <a:close/>
                  <a:moveTo>
                    <a:pt x="308" y="161"/>
                  </a:moveTo>
                  <a:cubicBezTo>
                    <a:pt x="307" y="162"/>
                    <a:pt x="307" y="162"/>
                    <a:pt x="307" y="162"/>
                  </a:cubicBezTo>
                  <a:cubicBezTo>
                    <a:pt x="307" y="166"/>
                    <a:pt x="307" y="166"/>
                    <a:pt x="307" y="166"/>
                  </a:cubicBezTo>
                  <a:cubicBezTo>
                    <a:pt x="309" y="162"/>
                    <a:pt x="309" y="162"/>
                    <a:pt x="309" y="162"/>
                  </a:cubicBezTo>
                  <a:cubicBezTo>
                    <a:pt x="308" y="161"/>
                    <a:pt x="308" y="161"/>
                    <a:pt x="308" y="161"/>
                  </a:cubicBezTo>
                  <a:close/>
                  <a:moveTo>
                    <a:pt x="311" y="266"/>
                  </a:moveTo>
                  <a:cubicBezTo>
                    <a:pt x="311" y="266"/>
                    <a:pt x="311" y="266"/>
                    <a:pt x="310" y="266"/>
                  </a:cubicBezTo>
                  <a:cubicBezTo>
                    <a:pt x="310" y="266"/>
                    <a:pt x="310" y="266"/>
                    <a:pt x="308" y="268"/>
                  </a:cubicBezTo>
                  <a:cubicBezTo>
                    <a:pt x="308" y="268"/>
                    <a:pt x="308" y="268"/>
                    <a:pt x="309" y="268"/>
                  </a:cubicBezTo>
                  <a:cubicBezTo>
                    <a:pt x="309" y="268"/>
                    <a:pt x="309" y="268"/>
                    <a:pt x="311" y="267"/>
                  </a:cubicBezTo>
                  <a:cubicBezTo>
                    <a:pt x="311" y="267"/>
                    <a:pt x="311" y="267"/>
                    <a:pt x="311" y="266"/>
                  </a:cubicBezTo>
                  <a:close/>
                  <a:moveTo>
                    <a:pt x="268" y="213"/>
                  </a:moveTo>
                  <a:cubicBezTo>
                    <a:pt x="268" y="213"/>
                    <a:pt x="268" y="213"/>
                    <a:pt x="268" y="212"/>
                  </a:cubicBezTo>
                  <a:cubicBezTo>
                    <a:pt x="268" y="212"/>
                    <a:pt x="268" y="212"/>
                    <a:pt x="265" y="211"/>
                  </a:cubicBezTo>
                  <a:cubicBezTo>
                    <a:pt x="265" y="211"/>
                    <a:pt x="265" y="211"/>
                    <a:pt x="263" y="211"/>
                  </a:cubicBezTo>
                  <a:cubicBezTo>
                    <a:pt x="263" y="211"/>
                    <a:pt x="263" y="211"/>
                    <a:pt x="262" y="211"/>
                  </a:cubicBezTo>
                  <a:cubicBezTo>
                    <a:pt x="262" y="211"/>
                    <a:pt x="262" y="211"/>
                    <a:pt x="263" y="212"/>
                  </a:cubicBezTo>
                  <a:cubicBezTo>
                    <a:pt x="263" y="212"/>
                    <a:pt x="263" y="212"/>
                    <a:pt x="263" y="213"/>
                  </a:cubicBezTo>
                  <a:cubicBezTo>
                    <a:pt x="263" y="213"/>
                    <a:pt x="263" y="213"/>
                    <a:pt x="264" y="214"/>
                  </a:cubicBezTo>
                  <a:cubicBezTo>
                    <a:pt x="264" y="214"/>
                    <a:pt x="264" y="214"/>
                    <a:pt x="264" y="215"/>
                  </a:cubicBezTo>
                  <a:cubicBezTo>
                    <a:pt x="263" y="215"/>
                    <a:pt x="263" y="215"/>
                    <a:pt x="263" y="215"/>
                  </a:cubicBezTo>
                  <a:cubicBezTo>
                    <a:pt x="263" y="215"/>
                    <a:pt x="263" y="215"/>
                    <a:pt x="264" y="216"/>
                  </a:cubicBezTo>
                  <a:cubicBezTo>
                    <a:pt x="264" y="216"/>
                    <a:pt x="264" y="216"/>
                    <a:pt x="266" y="213"/>
                  </a:cubicBezTo>
                  <a:cubicBezTo>
                    <a:pt x="266" y="213"/>
                    <a:pt x="266" y="213"/>
                    <a:pt x="268" y="213"/>
                  </a:cubicBezTo>
                  <a:close/>
                  <a:moveTo>
                    <a:pt x="388" y="357"/>
                  </a:moveTo>
                  <a:cubicBezTo>
                    <a:pt x="388" y="357"/>
                    <a:pt x="388" y="357"/>
                    <a:pt x="387" y="355"/>
                  </a:cubicBezTo>
                  <a:cubicBezTo>
                    <a:pt x="387" y="355"/>
                    <a:pt x="387" y="355"/>
                    <a:pt x="387" y="354"/>
                  </a:cubicBezTo>
                  <a:cubicBezTo>
                    <a:pt x="387" y="354"/>
                    <a:pt x="387" y="354"/>
                    <a:pt x="386" y="354"/>
                  </a:cubicBezTo>
                  <a:cubicBezTo>
                    <a:pt x="386" y="354"/>
                    <a:pt x="386" y="354"/>
                    <a:pt x="386" y="355"/>
                  </a:cubicBezTo>
                  <a:cubicBezTo>
                    <a:pt x="386" y="355"/>
                    <a:pt x="386" y="355"/>
                    <a:pt x="386" y="356"/>
                  </a:cubicBezTo>
                  <a:cubicBezTo>
                    <a:pt x="386" y="356"/>
                    <a:pt x="386" y="356"/>
                    <a:pt x="387" y="358"/>
                  </a:cubicBezTo>
                  <a:cubicBezTo>
                    <a:pt x="387" y="358"/>
                    <a:pt x="387" y="358"/>
                    <a:pt x="388" y="357"/>
                  </a:cubicBezTo>
                  <a:close/>
                  <a:moveTo>
                    <a:pt x="388" y="339"/>
                  </a:moveTo>
                  <a:cubicBezTo>
                    <a:pt x="388" y="339"/>
                    <a:pt x="388" y="339"/>
                    <a:pt x="390" y="337"/>
                  </a:cubicBezTo>
                  <a:cubicBezTo>
                    <a:pt x="390" y="337"/>
                    <a:pt x="390" y="337"/>
                    <a:pt x="391" y="334"/>
                  </a:cubicBezTo>
                  <a:cubicBezTo>
                    <a:pt x="391" y="334"/>
                    <a:pt x="391" y="334"/>
                    <a:pt x="390" y="334"/>
                  </a:cubicBezTo>
                  <a:cubicBezTo>
                    <a:pt x="390" y="334"/>
                    <a:pt x="390" y="334"/>
                    <a:pt x="390" y="333"/>
                  </a:cubicBezTo>
                  <a:cubicBezTo>
                    <a:pt x="390" y="333"/>
                    <a:pt x="390" y="333"/>
                    <a:pt x="390" y="332"/>
                  </a:cubicBezTo>
                  <a:cubicBezTo>
                    <a:pt x="390" y="332"/>
                    <a:pt x="390" y="332"/>
                    <a:pt x="389" y="331"/>
                  </a:cubicBezTo>
                  <a:cubicBezTo>
                    <a:pt x="389" y="331"/>
                    <a:pt x="389" y="331"/>
                    <a:pt x="389" y="332"/>
                  </a:cubicBezTo>
                  <a:cubicBezTo>
                    <a:pt x="389" y="332"/>
                    <a:pt x="389" y="332"/>
                    <a:pt x="388" y="332"/>
                  </a:cubicBezTo>
                  <a:cubicBezTo>
                    <a:pt x="388" y="332"/>
                    <a:pt x="388" y="332"/>
                    <a:pt x="387" y="333"/>
                  </a:cubicBezTo>
                  <a:cubicBezTo>
                    <a:pt x="387" y="333"/>
                    <a:pt x="387" y="333"/>
                    <a:pt x="387" y="334"/>
                  </a:cubicBezTo>
                  <a:cubicBezTo>
                    <a:pt x="387" y="334"/>
                    <a:pt x="387" y="334"/>
                    <a:pt x="388" y="334"/>
                  </a:cubicBezTo>
                  <a:cubicBezTo>
                    <a:pt x="388" y="334"/>
                    <a:pt x="388" y="334"/>
                    <a:pt x="387" y="336"/>
                  </a:cubicBezTo>
                  <a:cubicBezTo>
                    <a:pt x="387" y="336"/>
                    <a:pt x="387" y="336"/>
                    <a:pt x="388" y="336"/>
                  </a:cubicBezTo>
                  <a:cubicBezTo>
                    <a:pt x="388" y="336"/>
                    <a:pt x="388" y="336"/>
                    <a:pt x="388" y="337"/>
                  </a:cubicBezTo>
                  <a:cubicBezTo>
                    <a:pt x="388" y="337"/>
                    <a:pt x="388" y="337"/>
                    <a:pt x="387" y="338"/>
                  </a:cubicBezTo>
                  <a:cubicBezTo>
                    <a:pt x="387" y="338"/>
                    <a:pt x="387" y="338"/>
                    <a:pt x="386" y="337"/>
                  </a:cubicBezTo>
                  <a:cubicBezTo>
                    <a:pt x="386" y="337"/>
                    <a:pt x="386" y="337"/>
                    <a:pt x="386" y="338"/>
                  </a:cubicBezTo>
                  <a:cubicBezTo>
                    <a:pt x="386" y="338"/>
                    <a:pt x="386" y="338"/>
                    <a:pt x="386" y="339"/>
                  </a:cubicBezTo>
                  <a:cubicBezTo>
                    <a:pt x="386" y="339"/>
                    <a:pt x="386" y="339"/>
                    <a:pt x="387" y="340"/>
                  </a:cubicBezTo>
                  <a:cubicBezTo>
                    <a:pt x="387" y="340"/>
                    <a:pt x="387" y="340"/>
                    <a:pt x="386" y="341"/>
                  </a:cubicBezTo>
                  <a:cubicBezTo>
                    <a:pt x="386" y="341"/>
                    <a:pt x="386" y="341"/>
                    <a:pt x="388" y="341"/>
                  </a:cubicBezTo>
                  <a:cubicBezTo>
                    <a:pt x="388" y="341"/>
                    <a:pt x="388" y="341"/>
                    <a:pt x="388" y="340"/>
                  </a:cubicBezTo>
                  <a:cubicBezTo>
                    <a:pt x="388" y="340"/>
                    <a:pt x="388" y="340"/>
                    <a:pt x="388" y="339"/>
                  </a:cubicBezTo>
                  <a:close/>
                  <a:moveTo>
                    <a:pt x="258" y="310"/>
                  </a:moveTo>
                  <a:cubicBezTo>
                    <a:pt x="258" y="310"/>
                    <a:pt x="258" y="310"/>
                    <a:pt x="259" y="310"/>
                  </a:cubicBezTo>
                  <a:cubicBezTo>
                    <a:pt x="259" y="310"/>
                    <a:pt x="259" y="310"/>
                    <a:pt x="259" y="309"/>
                  </a:cubicBezTo>
                  <a:cubicBezTo>
                    <a:pt x="259" y="309"/>
                    <a:pt x="259" y="309"/>
                    <a:pt x="257" y="309"/>
                  </a:cubicBezTo>
                  <a:cubicBezTo>
                    <a:pt x="257" y="309"/>
                    <a:pt x="257" y="309"/>
                    <a:pt x="258" y="310"/>
                  </a:cubicBezTo>
                  <a:close/>
                  <a:moveTo>
                    <a:pt x="385" y="340"/>
                  </a:moveTo>
                  <a:cubicBezTo>
                    <a:pt x="385" y="340"/>
                    <a:pt x="385" y="340"/>
                    <a:pt x="385" y="341"/>
                  </a:cubicBezTo>
                  <a:cubicBezTo>
                    <a:pt x="385" y="341"/>
                    <a:pt x="385" y="341"/>
                    <a:pt x="386" y="341"/>
                  </a:cubicBezTo>
                  <a:cubicBezTo>
                    <a:pt x="386" y="341"/>
                    <a:pt x="386" y="341"/>
                    <a:pt x="386" y="339"/>
                  </a:cubicBezTo>
                  <a:cubicBezTo>
                    <a:pt x="386" y="339"/>
                    <a:pt x="386" y="339"/>
                    <a:pt x="385" y="340"/>
                  </a:cubicBezTo>
                  <a:close/>
                  <a:moveTo>
                    <a:pt x="394" y="331"/>
                  </a:moveTo>
                  <a:cubicBezTo>
                    <a:pt x="394" y="331"/>
                    <a:pt x="394" y="331"/>
                    <a:pt x="393" y="330"/>
                  </a:cubicBezTo>
                  <a:cubicBezTo>
                    <a:pt x="393" y="330"/>
                    <a:pt x="393" y="330"/>
                    <a:pt x="391" y="330"/>
                  </a:cubicBezTo>
                  <a:cubicBezTo>
                    <a:pt x="391" y="330"/>
                    <a:pt x="391" y="330"/>
                    <a:pt x="391" y="331"/>
                  </a:cubicBezTo>
                  <a:cubicBezTo>
                    <a:pt x="391" y="331"/>
                    <a:pt x="391" y="331"/>
                    <a:pt x="391" y="332"/>
                  </a:cubicBezTo>
                  <a:cubicBezTo>
                    <a:pt x="391" y="332"/>
                    <a:pt x="391" y="332"/>
                    <a:pt x="392" y="333"/>
                  </a:cubicBezTo>
                  <a:cubicBezTo>
                    <a:pt x="392" y="333"/>
                    <a:pt x="392" y="333"/>
                    <a:pt x="392" y="334"/>
                  </a:cubicBezTo>
                  <a:cubicBezTo>
                    <a:pt x="392" y="334"/>
                    <a:pt x="392" y="334"/>
                    <a:pt x="391" y="337"/>
                  </a:cubicBezTo>
                  <a:cubicBezTo>
                    <a:pt x="391" y="337"/>
                    <a:pt x="391" y="337"/>
                    <a:pt x="391" y="338"/>
                  </a:cubicBezTo>
                  <a:cubicBezTo>
                    <a:pt x="391" y="338"/>
                    <a:pt x="391" y="338"/>
                    <a:pt x="392" y="338"/>
                  </a:cubicBezTo>
                  <a:cubicBezTo>
                    <a:pt x="392" y="338"/>
                    <a:pt x="392" y="338"/>
                    <a:pt x="392" y="337"/>
                  </a:cubicBezTo>
                  <a:cubicBezTo>
                    <a:pt x="392" y="337"/>
                    <a:pt x="392" y="337"/>
                    <a:pt x="393" y="338"/>
                  </a:cubicBezTo>
                  <a:cubicBezTo>
                    <a:pt x="393" y="338"/>
                    <a:pt x="393" y="338"/>
                    <a:pt x="394" y="337"/>
                  </a:cubicBezTo>
                  <a:cubicBezTo>
                    <a:pt x="394" y="337"/>
                    <a:pt x="394" y="337"/>
                    <a:pt x="393" y="336"/>
                  </a:cubicBezTo>
                  <a:cubicBezTo>
                    <a:pt x="393" y="336"/>
                    <a:pt x="393" y="336"/>
                    <a:pt x="394" y="336"/>
                  </a:cubicBezTo>
                  <a:cubicBezTo>
                    <a:pt x="394" y="336"/>
                    <a:pt x="394" y="336"/>
                    <a:pt x="395" y="336"/>
                  </a:cubicBezTo>
                  <a:cubicBezTo>
                    <a:pt x="395" y="336"/>
                    <a:pt x="395" y="336"/>
                    <a:pt x="396" y="334"/>
                  </a:cubicBezTo>
                  <a:cubicBezTo>
                    <a:pt x="396" y="334"/>
                    <a:pt x="396" y="334"/>
                    <a:pt x="396" y="332"/>
                  </a:cubicBezTo>
                  <a:cubicBezTo>
                    <a:pt x="396" y="332"/>
                    <a:pt x="396" y="332"/>
                    <a:pt x="395" y="331"/>
                  </a:cubicBezTo>
                  <a:cubicBezTo>
                    <a:pt x="395" y="331"/>
                    <a:pt x="395" y="331"/>
                    <a:pt x="394" y="331"/>
                  </a:cubicBezTo>
                  <a:close/>
                  <a:moveTo>
                    <a:pt x="398" y="336"/>
                  </a:moveTo>
                  <a:cubicBezTo>
                    <a:pt x="398" y="336"/>
                    <a:pt x="398" y="336"/>
                    <a:pt x="397" y="334"/>
                  </a:cubicBezTo>
                  <a:cubicBezTo>
                    <a:pt x="397" y="334"/>
                    <a:pt x="397" y="334"/>
                    <a:pt x="396" y="335"/>
                  </a:cubicBezTo>
                  <a:cubicBezTo>
                    <a:pt x="396" y="335"/>
                    <a:pt x="396" y="335"/>
                    <a:pt x="395" y="337"/>
                  </a:cubicBezTo>
                  <a:cubicBezTo>
                    <a:pt x="395" y="337"/>
                    <a:pt x="395" y="337"/>
                    <a:pt x="395" y="338"/>
                  </a:cubicBezTo>
                  <a:cubicBezTo>
                    <a:pt x="395" y="338"/>
                    <a:pt x="395" y="338"/>
                    <a:pt x="397" y="337"/>
                  </a:cubicBezTo>
                  <a:cubicBezTo>
                    <a:pt x="397" y="337"/>
                    <a:pt x="397" y="337"/>
                    <a:pt x="398" y="336"/>
                  </a:cubicBezTo>
                  <a:close/>
                  <a:moveTo>
                    <a:pt x="396" y="340"/>
                  </a:moveTo>
                  <a:cubicBezTo>
                    <a:pt x="396" y="340"/>
                    <a:pt x="396" y="340"/>
                    <a:pt x="396" y="339"/>
                  </a:cubicBezTo>
                  <a:cubicBezTo>
                    <a:pt x="396" y="339"/>
                    <a:pt x="396" y="339"/>
                    <a:pt x="394" y="339"/>
                  </a:cubicBezTo>
                  <a:cubicBezTo>
                    <a:pt x="394" y="339"/>
                    <a:pt x="394" y="339"/>
                    <a:pt x="393" y="340"/>
                  </a:cubicBezTo>
                  <a:cubicBezTo>
                    <a:pt x="393" y="340"/>
                    <a:pt x="393" y="340"/>
                    <a:pt x="394" y="341"/>
                  </a:cubicBezTo>
                  <a:cubicBezTo>
                    <a:pt x="394" y="341"/>
                    <a:pt x="394" y="341"/>
                    <a:pt x="395" y="341"/>
                  </a:cubicBezTo>
                  <a:cubicBezTo>
                    <a:pt x="395" y="341"/>
                    <a:pt x="395" y="341"/>
                    <a:pt x="396" y="340"/>
                  </a:cubicBezTo>
                  <a:close/>
                  <a:moveTo>
                    <a:pt x="397" y="356"/>
                  </a:moveTo>
                  <a:cubicBezTo>
                    <a:pt x="397" y="356"/>
                    <a:pt x="397" y="356"/>
                    <a:pt x="396" y="356"/>
                  </a:cubicBezTo>
                  <a:cubicBezTo>
                    <a:pt x="396" y="356"/>
                    <a:pt x="396" y="356"/>
                    <a:pt x="397" y="357"/>
                  </a:cubicBezTo>
                  <a:cubicBezTo>
                    <a:pt x="397" y="357"/>
                    <a:pt x="397" y="357"/>
                    <a:pt x="398" y="356"/>
                  </a:cubicBezTo>
                  <a:cubicBezTo>
                    <a:pt x="398" y="356"/>
                    <a:pt x="398" y="356"/>
                    <a:pt x="397" y="356"/>
                  </a:cubicBezTo>
                  <a:close/>
                  <a:moveTo>
                    <a:pt x="385" y="349"/>
                  </a:moveTo>
                  <a:cubicBezTo>
                    <a:pt x="385" y="349"/>
                    <a:pt x="385" y="349"/>
                    <a:pt x="384" y="351"/>
                  </a:cubicBezTo>
                  <a:cubicBezTo>
                    <a:pt x="384" y="351"/>
                    <a:pt x="384" y="351"/>
                    <a:pt x="386" y="349"/>
                  </a:cubicBezTo>
                  <a:cubicBezTo>
                    <a:pt x="386" y="349"/>
                    <a:pt x="386" y="349"/>
                    <a:pt x="385" y="349"/>
                  </a:cubicBezTo>
                  <a:close/>
                  <a:moveTo>
                    <a:pt x="388" y="345"/>
                  </a:moveTo>
                  <a:cubicBezTo>
                    <a:pt x="388" y="345"/>
                    <a:pt x="388" y="345"/>
                    <a:pt x="388" y="344"/>
                  </a:cubicBezTo>
                  <a:cubicBezTo>
                    <a:pt x="388" y="344"/>
                    <a:pt x="388" y="344"/>
                    <a:pt x="387" y="345"/>
                  </a:cubicBezTo>
                  <a:cubicBezTo>
                    <a:pt x="387" y="345"/>
                    <a:pt x="387" y="345"/>
                    <a:pt x="388" y="346"/>
                  </a:cubicBezTo>
                  <a:cubicBezTo>
                    <a:pt x="388" y="346"/>
                    <a:pt x="388" y="346"/>
                    <a:pt x="388" y="345"/>
                  </a:cubicBezTo>
                  <a:close/>
                  <a:moveTo>
                    <a:pt x="386" y="352"/>
                  </a:moveTo>
                  <a:cubicBezTo>
                    <a:pt x="386" y="352"/>
                    <a:pt x="386" y="352"/>
                    <a:pt x="387" y="353"/>
                  </a:cubicBezTo>
                  <a:cubicBezTo>
                    <a:pt x="387" y="353"/>
                    <a:pt x="387" y="353"/>
                    <a:pt x="388" y="353"/>
                  </a:cubicBezTo>
                  <a:cubicBezTo>
                    <a:pt x="388" y="353"/>
                    <a:pt x="388" y="353"/>
                    <a:pt x="387" y="352"/>
                  </a:cubicBezTo>
                  <a:cubicBezTo>
                    <a:pt x="387" y="352"/>
                    <a:pt x="387" y="352"/>
                    <a:pt x="386" y="352"/>
                  </a:cubicBezTo>
                  <a:close/>
                  <a:moveTo>
                    <a:pt x="384" y="343"/>
                  </a:moveTo>
                  <a:cubicBezTo>
                    <a:pt x="384" y="343"/>
                    <a:pt x="384" y="343"/>
                    <a:pt x="385" y="343"/>
                  </a:cubicBezTo>
                  <a:cubicBezTo>
                    <a:pt x="385" y="343"/>
                    <a:pt x="385" y="343"/>
                    <a:pt x="384" y="342"/>
                  </a:cubicBezTo>
                  <a:cubicBezTo>
                    <a:pt x="384" y="342"/>
                    <a:pt x="384" y="342"/>
                    <a:pt x="384" y="343"/>
                  </a:cubicBezTo>
                  <a:close/>
                  <a:moveTo>
                    <a:pt x="383" y="339"/>
                  </a:moveTo>
                  <a:cubicBezTo>
                    <a:pt x="383" y="339"/>
                    <a:pt x="383" y="339"/>
                    <a:pt x="384" y="339"/>
                  </a:cubicBezTo>
                  <a:cubicBezTo>
                    <a:pt x="384" y="339"/>
                    <a:pt x="384" y="339"/>
                    <a:pt x="384" y="338"/>
                  </a:cubicBezTo>
                  <a:cubicBezTo>
                    <a:pt x="384" y="338"/>
                    <a:pt x="384" y="338"/>
                    <a:pt x="384" y="336"/>
                  </a:cubicBezTo>
                  <a:cubicBezTo>
                    <a:pt x="384" y="336"/>
                    <a:pt x="384" y="336"/>
                    <a:pt x="385" y="334"/>
                  </a:cubicBezTo>
                  <a:cubicBezTo>
                    <a:pt x="385" y="334"/>
                    <a:pt x="385" y="334"/>
                    <a:pt x="386" y="334"/>
                  </a:cubicBezTo>
                  <a:cubicBezTo>
                    <a:pt x="386" y="334"/>
                    <a:pt x="386" y="334"/>
                    <a:pt x="386" y="331"/>
                  </a:cubicBezTo>
                  <a:cubicBezTo>
                    <a:pt x="386" y="331"/>
                    <a:pt x="386" y="331"/>
                    <a:pt x="387" y="329"/>
                  </a:cubicBezTo>
                  <a:cubicBezTo>
                    <a:pt x="387" y="329"/>
                    <a:pt x="387" y="329"/>
                    <a:pt x="387" y="327"/>
                  </a:cubicBezTo>
                  <a:cubicBezTo>
                    <a:pt x="387" y="327"/>
                    <a:pt x="387" y="327"/>
                    <a:pt x="386" y="325"/>
                  </a:cubicBezTo>
                  <a:cubicBezTo>
                    <a:pt x="386" y="325"/>
                    <a:pt x="386" y="325"/>
                    <a:pt x="385" y="325"/>
                  </a:cubicBezTo>
                  <a:cubicBezTo>
                    <a:pt x="385" y="325"/>
                    <a:pt x="385" y="325"/>
                    <a:pt x="384" y="326"/>
                  </a:cubicBezTo>
                  <a:cubicBezTo>
                    <a:pt x="384" y="326"/>
                    <a:pt x="384" y="326"/>
                    <a:pt x="384" y="327"/>
                  </a:cubicBezTo>
                  <a:cubicBezTo>
                    <a:pt x="384" y="327"/>
                    <a:pt x="384" y="327"/>
                    <a:pt x="385" y="327"/>
                  </a:cubicBezTo>
                  <a:cubicBezTo>
                    <a:pt x="385" y="327"/>
                    <a:pt x="385" y="327"/>
                    <a:pt x="384" y="328"/>
                  </a:cubicBezTo>
                  <a:cubicBezTo>
                    <a:pt x="384" y="328"/>
                    <a:pt x="384" y="328"/>
                    <a:pt x="384" y="329"/>
                  </a:cubicBezTo>
                  <a:cubicBezTo>
                    <a:pt x="384" y="329"/>
                    <a:pt x="384" y="329"/>
                    <a:pt x="383" y="330"/>
                  </a:cubicBezTo>
                  <a:cubicBezTo>
                    <a:pt x="383" y="330"/>
                    <a:pt x="383" y="330"/>
                    <a:pt x="382" y="330"/>
                  </a:cubicBezTo>
                  <a:cubicBezTo>
                    <a:pt x="382" y="330"/>
                    <a:pt x="382" y="330"/>
                    <a:pt x="382" y="331"/>
                  </a:cubicBezTo>
                  <a:cubicBezTo>
                    <a:pt x="382" y="331"/>
                    <a:pt x="382" y="331"/>
                    <a:pt x="384" y="331"/>
                  </a:cubicBezTo>
                  <a:cubicBezTo>
                    <a:pt x="384" y="331"/>
                    <a:pt x="384" y="331"/>
                    <a:pt x="383" y="332"/>
                  </a:cubicBezTo>
                  <a:cubicBezTo>
                    <a:pt x="383" y="332"/>
                    <a:pt x="383" y="332"/>
                    <a:pt x="383" y="333"/>
                  </a:cubicBezTo>
                  <a:cubicBezTo>
                    <a:pt x="383" y="333"/>
                    <a:pt x="383" y="333"/>
                    <a:pt x="384" y="333"/>
                  </a:cubicBezTo>
                  <a:cubicBezTo>
                    <a:pt x="384" y="333"/>
                    <a:pt x="384" y="333"/>
                    <a:pt x="384" y="334"/>
                  </a:cubicBezTo>
                  <a:cubicBezTo>
                    <a:pt x="384" y="334"/>
                    <a:pt x="384" y="334"/>
                    <a:pt x="383" y="334"/>
                  </a:cubicBezTo>
                  <a:cubicBezTo>
                    <a:pt x="383" y="334"/>
                    <a:pt x="383" y="334"/>
                    <a:pt x="382" y="335"/>
                  </a:cubicBezTo>
                  <a:cubicBezTo>
                    <a:pt x="382" y="335"/>
                    <a:pt x="382" y="335"/>
                    <a:pt x="383" y="337"/>
                  </a:cubicBezTo>
                  <a:cubicBezTo>
                    <a:pt x="383" y="337"/>
                    <a:pt x="383" y="337"/>
                    <a:pt x="383" y="338"/>
                  </a:cubicBezTo>
                  <a:cubicBezTo>
                    <a:pt x="383" y="338"/>
                    <a:pt x="383" y="338"/>
                    <a:pt x="383" y="339"/>
                  </a:cubicBezTo>
                  <a:close/>
                  <a:moveTo>
                    <a:pt x="389" y="353"/>
                  </a:moveTo>
                  <a:cubicBezTo>
                    <a:pt x="389" y="353"/>
                    <a:pt x="389" y="353"/>
                    <a:pt x="388" y="354"/>
                  </a:cubicBezTo>
                  <a:cubicBezTo>
                    <a:pt x="388" y="354"/>
                    <a:pt x="388" y="354"/>
                    <a:pt x="389" y="354"/>
                  </a:cubicBezTo>
                  <a:cubicBezTo>
                    <a:pt x="389" y="354"/>
                    <a:pt x="389" y="354"/>
                    <a:pt x="389" y="353"/>
                  </a:cubicBezTo>
                  <a:close/>
                  <a:moveTo>
                    <a:pt x="395" y="344"/>
                  </a:moveTo>
                  <a:cubicBezTo>
                    <a:pt x="395" y="344"/>
                    <a:pt x="395" y="344"/>
                    <a:pt x="396" y="344"/>
                  </a:cubicBezTo>
                  <a:cubicBezTo>
                    <a:pt x="396" y="344"/>
                    <a:pt x="396" y="344"/>
                    <a:pt x="397" y="344"/>
                  </a:cubicBezTo>
                  <a:cubicBezTo>
                    <a:pt x="397" y="344"/>
                    <a:pt x="397" y="344"/>
                    <a:pt x="397" y="342"/>
                  </a:cubicBezTo>
                  <a:cubicBezTo>
                    <a:pt x="397" y="342"/>
                    <a:pt x="397" y="342"/>
                    <a:pt x="396" y="342"/>
                  </a:cubicBezTo>
                  <a:cubicBezTo>
                    <a:pt x="396" y="342"/>
                    <a:pt x="396" y="342"/>
                    <a:pt x="395" y="344"/>
                  </a:cubicBezTo>
                  <a:close/>
                  <a:moveTo>
                    <a:pt x="164" y="339"/>
                  </a:moveTo>
                  <a:cubicBezTo>
                    <a:pt x="163" y="340"/>
                    <a:pt x="163" y="340"/>
                    <a:pt x="163" y="340"/>
                  </a:cubicBezTo>
                  <a:cubicBezTo>
                    <a:pt x="164" y="340"/>
                    <a:pt x="164" y="340"/>
                    <a:pt x="164" y="340"/>
                  </a:cubicBezTo>
                  <a:cubicBezTo>
                    <a:pt x="164" y="339"/>
                    <a:pt x="164" y="339"/>
                    <a:pt x="164" y="339"/>
                  </a:cubicBezTo>
                  <a:close/>
                  <a:moveTo>
                    <a:pt x="230" y="320"/>
                  </a:moveTo>
                  <a:cubicBezTo>
                    <a:pt x="230" y="320"/>
                    <a:pt x="230" y="320"/>
                    <a:pt x="229" y="320"/>
                  </a:cubicBezTo>
                  <a:cubicBezTo>
                    <a:pt x="229" y="320"/>
                    <a:pt x="229" y="320"/>
                    <a:pt x="229" y="322"/>
                  </a:cubicBezTo>
                  <a:cubicBezTo>
                    <a:pt x="229" y="322"/>
                    <a:pt x="229" y="322"/>
                    <a:pt x="230" y="322"/>
                  </a:cubicBezTo>
                  <a:cubicBezTo>
                    <a:pt x="230" y="322"/>
                    <a:pt x="230" y="322"/>
                    <a:pt x="231" y="321"/>
                  </a:cubicBezTo>
                  <a:cubicBezTo>
                    <a:pt x="231" y="321"/>
                    <a:pt x="231" y="321"/>
                    <a:pt x="230" y="320"/>
                  </a:cubicBezTo>
                  <a:close/>
                  <a:moveTo>
                    <a:pt x="197" y="235"/>
                  </a:moveTo>
                  <a:cubicBezTo>
                    <a:pt x="197" y="235"/>
                    <a:pt x="197" y="235"/>
                    <a:pt x="197" y="236"/>
                  </a:cubicBezTo>
                  <a:cubicBezTo>
                    <a:pt x="197" y="236"/>
                    <a:pt x="197" y="236"/>
                    <a:pt x="198" y="236"/>
                  </a:cubicBezTo>
                  <a:cubicBezTo>
                    <a:pt x="198" y="236"/>
                    <a:pt x="198" y="236"/>
                    <a:pt x="197" y="235"/>
                  </a:cubicBezTo>
                  <a:close/>
                  <a:moveTo>
                    <a:pt x="198" y="328"/>
                  </a:moveTo>
                  <a:cubicBezTo>
                    <a:pt x="198" y="328"/>
                    <a:pt x="198" y="328"/>
                    <a:pt x="197" y="328"/>
                  </a:cubicBezTo>
                  <a:cubicBezTo>
                    <a:pt x="197" y="328"/>
                    <a:pt x="197" y="328"/>
                    <a:pt x="197" y="329"/>
                  </a:cubicBezTo>
                  <a:cubicBezTo>
                    <a:pt x="197" y="329"/>
                    <a:pt x="197" y="329"/>
                    <a:pt x="197" y="330"/>
                  </a:cubicBezTo>
                  <a:cubicBezTo>
                    <a:pt x="197" y="330"/>
                    <a:pt x="197" y="330"/>
                    <a:pt x="198" y="329"/>
                  </a:cubicBezTo>
                  <a:cubicBezTo>
                    <a:pt x="198" y="329"/>
                    <a:pt x="198" y="329"/>
                    <a:pt x="198" y="328"/>
                  </a:cubicBezTo>
                  <a:close/>
                  <a:moveTo>
                    <a:pt x="165" y="341"/>
                  </a:moveTo>
                  <a:cubicBezTo>
                    <a:pt x="166" y="341"/>
                    <a:pt x="166" y="341"/>
                    <a:pt x="166" y="341"/>
                  </a:cubicBezTo>
                  <a:cubicBezTo>
                    <a:pt x="166" y="340"/>
                    <a:pt x="166" y="340"/>
                    <a:pt x="166" y="340"/>
                  </a:cubicBezTo>
                  <a:cubicBezTo>
                    <a:pt x="164" y="341"/>
                    <a:pt x="164" y="341"/>
                    <a:pt x="164" y="341"/>
                  </a:cubicBezTo>
                  <a:cubicBezTo>
                    <a:pt x="165" y="341"/>
                    <a:pt x="165" y="341"/>
                    <a:pt x="165" y="341"/>
                  </a:cubicBezTo>
                  <a:close/>
                  <a:moveTo>
                    <a:pt x="237" y="324"/>
                  </a:moveTo>
                  <a:cubicBezTo>
                    <a:pt x="237" y="324"/>
                    <a:pt x="237" y="324"/>
                    <a:pt x="237" y="323"/>
                  </a:cubicBezTo>
                  <a:cubicBezTo>
                    <a:pt x="237" y="323"/>
                    <a:pt x="237" y="323"/>
                    <a:pt x="236" y="325"/>
                  </a:cubicBezTo>
                  <a:lnTo>
                    <a:pt x="237" y="324"/>
                  </a:lnTo>
                  <a:close/>
                  <a:moveTo>
                    <a:pt x="228" y="254"/>
                  </a:moveTo>
                  <a:cubicBezTo>
                    <a:pt x="228" y="254"/>
                    <a:pt x="228" y="254"/>
                    <a:pt x="229" y="254"/>
                  </a:cubicBezTo>
                  <a:cubicBezTo>
                    <a:pt x="229" y="254"/>
                    <a:pt x="229" y="254"/>
                    <a:pt x="230" y="254"/>
                  </a:cubicBezTo>
                  <a:cubicBezTo>
                    <a:pt x="230" y="254"/>
                    <a:pt x="230" y="254"/>
                    <a:pt x="231" y="254"/>
                  </a:cubicBezTo>
                  <a:cubicBezTo>
                    <a:pt x="231" y="254"/>
                    <a:pt x="231" y="254"/>
                    <a:pt x="233" y="254"/>
                  </a:cubicBezTo>
                  <a:cubicBezTo>
                    <a:pt x="233" y="254"/>
                    <a:pt x="233" y="254"/>
                    <a:pt x="233" y="253"/>
                  </a:cubicBezTo>
                  <a:cubicBezTo>
                    <a:pt x="233" y="253"/>
                    <a:pt x="233" y="253"/>
                    <a:pt x="234" y="251"/>
                  </a:cubicBezTo>
                  <a:cubicBezTo>
                    <a:pt x="234" y="251"/>
                    <a:pt x="234" y="251"/>
                    <a:pt x="234" y="250"/>
                  </a:cubicBezTo>
                  <a:cubicBezTo>
                    <a:pt x="234" y="250"/>
                    <a:pt x="234" y="250"/>
                    <a:pt x="233" y="249"/>
                  </a:cubicBezTo>
                  <a:cubicBezTo>
                    <a:pt x="233" y="249"/>
                    <a:pt x="233" y="249"/>
                    <a:pt x="233" y="248"/>
                  </a:cubicBezTo>
                  <a:cubicBezTo>
                    <a:pt x="233" y="248"/>
                    <a:pt x="233" y="248"/>
                    <a:pt x="231" y="248"/>
                  </a:cubicBezTo>
                  <a:cubicBezTo>
                    <a:pt x="231" y="248"/>
                    <a:pt x="231" y="248"/>
                    <a:pt x="230" y="249"/>
                  </a:cubicBezTo>
                  <a:cubicBezTo>
                    <a:pt x="230" y="249"/>
                    <a:pt x="230" y="249"/>
                    <a:pt x="229" y="249"/>
                  </a:cubicBezTo>
                  <a:cubicBezTo>
                    <a:pt x="229" y="249"/>
                    <a:pt x="229" y="249"/>
                    <a:pt x="228" y="249"/>
                  </a:cubicBezTo>
                  <a:cubicBezTo>
                    <a:pt x="228" y="249"/>
                    <a:pt x="228" y="249"/>
                    <a:pt x="226" y="249"/>
                  </a:cubicBezTo>
                  <a:cubicBezTo>
                    <a:pt x="226" y="249"/>
                    <a:pt x="226" y="249"/>
                    <a:pt x="225" y="249"/>
                  </a:cubicBezTo>
                  <a:cubicBezTo>
                    <a:pt x="225" y="249"/>
                    <a:pt x="225" y="249"/>
                    <a:pt x="225" y="251"/>
                  </a:cubicBezTo>
                  <a:cubicBezTo>
                    <a:pt x="225" y="251"/>
                    <a:pt x="225" y="251"/>
                    <a:pt x="227" y="253"/>
                  </a:cubicBezTo>
                  <a:cubicBezTo>
                    <a:pt x="227" y="253"/>
                    <a:pt x="227" y="253"/>
                    <a:pt x="228" y="254"/>
                  </a:cubicBezTo>
                  <a:close/>
                  <a:moveTo>
                    <a:pt x="232" y="324"/>
                  </a:moveTo>
                  <a:cubicBezTo>
                    <a:pt x="232" y="324"/>
                    <a:pt x="232" y="324"/>
                    <a:pt x="231" y="326"/>
                  </a:cubicBezTo>
                  <a:cubicBezTo>
                    <a:pt x="231" y="326"/>
                    <a:pt x="231" y="326"/>
                    <a:pt x="232" y="325"/>
                  </a:cubicBezTo>
                  <a:cubicBezTo>
                    <a:pt x="232" y="325"/>
                    <a:pt x="232" y="325"/>
                    <a:pt x="234" y="324"/>
                  </a:cubicBezTo>
                  <a:cubicBezTo>
                    <a:pt x="234" y="324"/>
                    <a:pt x="234" y="324"/>
                    <a:pt x="235" y="323"/>
                  </a:cubicBezTo>
                  <a:cubicBezTo>
                    <a:pt x="235" y="323"/>
                    <a:pt x="235" y="323"/>
                    <a:pt x="233" y="323"/>
                  </a:cubicBezTo>
                  <a:cubicBezTo>
                    <a:pt x="233" y="323"/>
                    <a:pt x="233" y="323"/>
                    <a:pt x="232" y="324"/>
                  </a:cubicBezTo>
                  <a:close/>
                  <a:moveTo>
                    <a:pt x="192" y="331"/>
                  </a:moveTo>
                  <a:cubicBezTo>
                    <a:pt x="193" y="331"/>
                    <a:pt x="193" y="331"/>
                    <a:pt x="193" y="331"/>
                  </a:cubicBezTo>
                  <a:cubicBezTo>
                    <a:pt x="192" y="330"/>
                    <a:pt x="192" y="330"/>
                    <a:pt x="192" y="330"/>
                  </a:cubicBezTo>
                  <a:cubicBezTo>
                    <a:pt x="192" y="331"/>
                    <a:pt x="192" y="331"/>
                    <a:pt x="192" y="331"/>
                  </a:cubicBezTo>
                  <a:close/>
                  <a:moveTo>
                    <a:pt x="195" y="328"/>
                  </a:moveTo>
                  <a:cubicBezTo>
                    <a:pt x="194" y="329"/>
                    <a:pt x="194" y="329"/>
                    <a:pt x="194" y="329"/>
                  </a:cubicBezTo>
                  <a:cubicBezTo>
                    <a:pt x="194" y="330"/>
                    <a:pt x="194" y="330"/>
                    <a:pt x="194" y="330"/>
                  </a:cubicBezTo>
                  <a:cubicBezTo>
                    <a:pt x="195" y="331"/>
                    <a:pt x="195" y="331"/>
                    <a:pt x="195" y="331"/>
                  </a:cubicBezTo>
                  <a:cubicBezTo>
                    <a:pt x="196" y="330"/>
                    <a:pt x="196" y="330"/>
                    <a:pt x="196" y="330"/>
                  </a:cubicBezTo>
                  <a:cubicBezTo>
                    <a:pt x="196" y="329"/>
                    <a:pt x="196" y="329"/>
                    <a:pt x="196" y="329"/>
                  </a:cubicBezTo>
                  <a:cubicBezTo>
                    <a:pt x="195" y="329"/>
                    <a:pt x="195" y="329"/>
                    <a:pt x="195" y="329"/>
                  </a:cubicBezTo>
                  <a:cubicBezTo>
                    <a:pt x="195" y="328"/>
                    <a:pt x="195" y="328"/>
                    <a:pt x="195" y="328"/>
                  </a:cubicBezTo>
                  <a:close/>
                  <a:moveTo>
                    <a:pt x="198" y="331"/>
                  </a:moveTo>
                  <a:cubicBezTo>
                    <a:pt x="198" y="331"/>
                    <a:pt x="198" y="331"/>
                    <a:pt x="199" y="331"/>
                  </a:cubicBezTo>
                  <a:cubicBezTo>
                    <a:pt x="199" y="331"/>
                    <a:pt x="199" y="331"/>
                    <a:pt x="198" y="330"/>
                  </a:cubicBezTo>
                  <a:cubicBezTo>
                    <a:pt x="198" y="330"/>
                    <a:pt x="198" y="330"/>
                    <a:pt x="198" y="331"/>
                  </a:cubicBezTo>
                  <a:close/>
                  <a:moveTo>
                    <a:pt x="107" y="344"/>
                  </a:moveTo>
                  <a:cubicBezTo>
                    <a:pt x="107" y="343"/>
                    <a:pt x="107" y="343"/>
                    <a:pt x="107" y="343"/>
                  </a:cubicBezTo>
                  <a:cubicBezTo>
                    <a:pt x="106" y="344"/>
                    <a:pt x="106" y="344"/>
                    <a:pt x="106" y="344"/>
                  </a:cubicBezTo>
                  <a:cubicBezTo>
                    <a:pt x="107" y="344"/>
                    <a:pt x="107" y="344"/>
                    <a:pt x="107" y="344"/>
                  </a:cubicBezTo>
                  <a:close/>
                  <a:moveTo>
                    <a:pt x="104" y="347"/>
                  </a:moveTo>
                  <a:cubicBezTo>
                    <a:pt x="105" y="348"/>
                    <a:pt x="105" y="348"/>
                    <a:pt x="105" y="348"/>
                  </a:cubicBezTo>
                  <a:cubicBezTo>
                    <a:pt x="106" y="347"/>
                    <a:pt x="106" y="347"/>
                    <a:pt x="106" y="347"/>
                  </a:cubicBezTo>
                  <a:cubicBezTo>
                    <a:pt x="105" y="346"/>
                    <a:pt x="105" y="346"/>
                    <a:pt x="105" y="346"/>
                  </a:cubicBezTo>
                  <a:cubicBezTo>
                    <a:pt x="104" y="347"/>
                    <a:pt x="104" y="347"/>
                    <a:pt x="104" y="347"/>
                  </a:cubicBezTo>
                  <a:close/>
                  <a:moveTo>
                    <a:pt x="219" y="325"/>
                  </a:moveTo>
                  <a:cubicBezTo>
                    <a:pt x="219" y="325"/>
                    <a:pt x="219" y="325"/>
                    <a:pt x="220" y="324"/>
                  </a:cubicBezTo>
                  <a:cubicBezTo>
                    <a:pt x="220" y="324"/>
                    <a:pt x="220" y="324"/>
                    <a:pt x="220" y="323"/>
                  </a:cubicBezTo>
                  <a:cubicBezTo>
                    <a:pt x="220" y="323"/>
                    <a:pt x="220" y="323"/>
                    <a:pt x="219" y="324"/>
                  </a:cubicBezTo>
                  <a:cubicBezTo>
                    <a:pt x="219" y="324"/>
                    <a:pt x="219" y="324"/>
                    <a:pt x="219" y="325"/>
                  </a:cubicBezTo>
                  <a:close/>
                  <a:moveTo>
                    <a:pt x="197" y="237"/>
                  </a:moveTo>
                  <a:cubicBezTo>
                    <a:pt x="196" y="237"/>
                    <a:pt x="196" y="237"/>
                    <a:pt x="196" y="237"/>
                  </a:cubicBezTo>
                  <a:cubicBezTo>
                    <a:pt x="196" y="237"/>
                    <a:pt x="196" y="237"/>
                    <a:pt x="196" y="238"/>
                  </a:cubicBezTo>
                  <a:cubicBezTo>
                    <a:pt x="196" y="238"/>
                    <a:pt x="196" y="238"/>
                    <a:pt x="197" y="239"/>
                  </a:cubicBezTo>
                  <a:cubicBezTo>
                    <a:pt x="197" y="239"/>
                    <a:pt x="197" y="239"/>
                    <a:pt x="199" y="241"/>
                  </a:cubicBezTo>
                  <a:cubicBezTo>
                    <a:pt x="199" y="241"/>
                    <a:pt x="199" y="241"/>
                    <a:pt x="199" y="240"/>
                  </a:cubicBezTo>
                  <a:cubicBezTo>
                    <a:pt x="199" y="240"/>
                    <a:pt x="199" y="240"/>
                    <a:pt x="197" y="238"/>
                  </a:cubicBezTo>
                  <a:cubicBezTo>
                    <a:pt x="197" y="238"/>
                    <a:pt x="197" y="238"/>
                    <a:pt x="197" y="237"/>
                  </a:cubicBezTo>
                  <a:close/>
                  <a:moveTo>
                    <a:pt x="112" y="343"/>
                  </a:moveTo>
                  <a:cubicBezTo>
                    <a:pt x="111" y="344"/>
                    <a:pt x="111" y="344"/>
                    <a:pt x="111" y="344"/>
                  </a:cubicBezTo>
                  <a:cubicBezTo>
                    <a:pt x="112" y="345"/>
                    <a:pt x="112" y="345"/>
                    <a:pt x="112" y="345"/>
                  </a:cubicBezTo>
                  <a:cubicBezTo>
                    <a:pt x="111" y="345"/>
                    <a:pt x="111" y="345"/>
                    <a:pt x="111" y="345"/>
                  </a:cubicBezTo>
                  <a:cubicBezTo>
                    <a:pt x="112" y="346"/>
                    <a:pt x="112" y="346"/>
                    <a:pt x="112" y="346"/>
                  </a:cubicBezTo>
                  <a:cubicBezTo>
                    <a:pt x="113" y="346"/>
                    <a:pt x="113" y="346"/>
                    <a:pt x="113" y="346"/>
                  </a:cubicBezTo>
                  <a:cubicBezTo>
                    <a:pt x="113" y="345"/>
                    <a:pt x="113" y="345"/>
                    <a:pt x="113" y="345"/>
                  </a:cubicBezTo>
                  <a:cubicBezTo>
                    <a:pt x="114" y="345"/>
                    <a:pt x="114" y="345"/>
                    <a:pt x="114" y="345"/>
                  </a:cubicBezTo>
                  <a:cubicBezTo>
                    <a:pt x="113" y="343"/>
                    <a:pt x="113" y="343"/>
                    <a:pt x="113" y="343"/>
                  </a:cubicBezTo>
                  <a:cubicBezTo>
                    <a:pt x="112" y="343"/>
                    <a:pt x="112" y="343"/>
                    <a:pt x="112" y="343"/>
                  </a:cubicBezTo>
                  <a:close/>
                  <a:moveTo>
                    <a:pt x="120" y="346"/>
                  </a:moveTo>
                  <a:cubicBezTo>
                    <a:pt x="119" y="346"/>
                    <a:pt x="119" y="346"/>
                    <a:pt x="119" y="346"/>
                  </a:cubicBezTo>
                  <a:cubicBezTo>
                    <a:pt x="119" y="347"/>
                    <a:pt x="119" y="347"/>
                    <a:pt x="119" y="347"/>
                  </a:cubicBezTo>
                  <a:cubicBezTo>
                    <a:pt x="120" y="347"/>
                    <a:pt x="120" y="347"/>
                    <a:pt x="120" y="347"/>
                  </a:cubicBezTo>
                  <a:cubicBezTo>
                    <a:pt x="121" y="346"/>
                    <a:pt x="121" y="346"/>
                    <a:pt x="121" y="346"/>
                  </a:cubicBezTo>
                  <a:cubicBezTo>
                    <a:pt x="121" y="344"/>
                    <a:pt x="121" y="344"/>
                    <a:pt x="121" y="344"/>
                  </a:cubicBezTo>
                  <a:cubicBezTo>
                    <a:pt x="120" y="344"/>
                    <a:pt x="120" y="344"/>
                    <a:pt x="120" y="344"/>
                  </a:cubicBezTo>
                  <a:cubicBezTo>
                    <a:pt x="120" y="346"/>
                    <a:pt x="120" y="346"/>
                    <a:pt x="120" y="346"/>
                  </a:cubicBezTo>
                  <a:close/>
                  <a:moveTo>
                    <a:pt x="215" y="324"/>
                  </a:moveTo>
                  <a:cubicBezTo>
                    <a:pt x="215" y="324"/>
                    <a:pt x="215" y="324"/>
                    <a:pt x="213" y="323"/>
                  </a:cubicBezTo>
                  <a:cubicBezTo>
                    <a:pt x="213" y="323"/>
                    <a:pt x="213" y="323"/>
                    <a:pt x="213" y="322"/>
                  </a:cubicBezTo>
                  <a:cubicBezTo>
                    <a:pt x="213" y="322"/>
                    <a:pt x="213" y="322"/>
                    <a:pt x="213" y="321"/>
                  </a:cubicBezTo>
                  <a:cubicBezTo>
                    <a:pt x="213" y="321"/>
                    <a:pt x="213" y="321"/>
                    <a:pt x="211" y="321"/>
                  </a:cubicBezTo>
                  <a:cubicBezTo>
                    <a:pt x="211" y="321"/>
                    <a:pt x="211" y="321"/>
                    <a:pt x="210" y="322"/>
                  </a:cubicBezTo>
                  <a:cubicBezTo>
                    <a:pt x="210" y="322"/>
                    <a:pt x="210" y="322"/>
                    <a:pt x="208" y="321"/>
                  </a:cubicBezTo>
                  <a:cubicBezTo>
                    <a:pt x="208" y="321"/>
                    <a:pt x="208" y="321"/>
                    <a:pt x="208" y="322"/>
                  </a:cubicBezTo>
                  <a:cubicBezTo>
                    <a:pt x="208" y="322"/>
                    <a:pt x="208" y="322"/>
                    <a:pt x="207" y="321"/>
                  </a:cubicBezTo>
                  <a:cubicBezTo>
                    <a:pt x="207" y="321"/>
                    <a:pt x="207" y="321"/>
                    <a:pt x="206" y="321"/>
                  </a:cubicBezTo>
                  <a:cubicBezTo>
                    <a:pt x="206" y="321"/>
                    <a:pt x="206" y="321"/>
                    <a:pt x="205" y="323"/>
                  </a:cubicBezTo>
                  <a:cubicBezTo>
                    <a:pt x="205" y="323"/>
                    <a:pt x="205" y="323"/>
                    <a:pt x="204" y="324"/>
                  </a:cubicBezTo>
                  <a:cubicBezTo>
                    <a:pt x="204" y="324"/>
                    <a:pt x="204" y="324"/>
                    <a:pt x="203" y="324"/>
                  </a:cubicBezTo>
                  <a:cubicBezTo>
                    <a:pt x="203" y="324"/>
                    <a:pt x="203" y="324"/>
                    <a:pt x="202" y="326"/>
                  </a:cubicBezTo>
                  <a:cubicBezTo>
                    <a:pt x="203" y="327"/>
                    <a:pt x="203" y="327"/>
                    <a:pt x="203" y="327"/>
                  </a:cubicBezTo>
                  <a:cubicBezTo>
                    <a:pt x="203" y="327"/>
                    <a:pt x="203" y="327"/>
                    <a:pt x="204" y="327"/>
                  </a:cubicBezTo>
                  <a:cubicBezTo>
                    <a:pt x="204" y="327"/>
                    <a:pt x="204" y="327"/>
                    <a:pt x="205" y="327"/>
                  </a:cubicBezTo>
                  <a:cubicBezTo>
                    <a:pt x="205" y="327"/>
                    <a:pt x="205" y="327"/>
                    <a:pt x="206" y="325"/>
                  </a:cubicBezTo>
                  <a:cubicBezTo>
                    <a:pt x="206" y="325"/>
                    <a:pt x="206" y="325"/>
                    <a:pt x="209" y="325"/>
                  </a:cubicBezTo>
                  <a:cubicBezTo>
                    <a:pt x="209" y="325"/>
                    <a:pt x="209" y="325"/>
                    <a:pt x="210" y="326"/>
                  </a:cubicBezTo>
                  <a:cubicBezTo>
                    <a:pt x="210" y="326"/>
                    <a:pt x="210" y="326"/>
                    <a:pt x="212" y="326"/>
                  </a:cubicBezTo>
                  <a:cubicBezTo>
                    <a:pt x="212" y="326"/>
                    <a:pt x="212" y="326"/>
                    <a:pt x="213" y="325"/>
                  </a:cubicBezTo>
                  <a:cubicBezTo>
                    <a:pt x="213" y="325"/>
                    <a:pt x="213" y="325"/>
                    <a:pt x="215" y="325"/>
                  </a:cubicBezTo>
                  <a:cubicBezTo>
                    <a:pt x="215" y="325"/>
                    <a:pt x="215" y="325"/>
                    <a:pt x="215" y="324"/>
                  </a:cubicBezTo>
                  <a:close/>
                  <a:moveTo>
                    <a:pt x="200" y="331"/>
                  </a:moveTo>
                  <a:cubicBezTo>
                    <a:pt x="200" y="331"/>
                    <a:pt x="200" y="331"/>
                    <a:pt x="201" y="331"/>
                  </a:cubicBezTo>
                  <a:cubicBezTo>
                    <a:pt x="201" y="331"/>
                    <a:pt x="201" y="331"/>
                    <a:pt x="201" y="330"/>
                  </a:cubicBezTo>
                  <a:cubicBezTo>
                    <a:pt x="201" y="330"/>
                    <a:pt x="201" y="330"/>
                    <a:pt x="200" y="330"/>
                  </a:cubicBezTo>
                  <a:cubicBezTo>
                    <a:pt x="200" y="330"/>
                    <a:pt x="200" y="330"/>
                    <a:pt x="200" y="331"/>
                  </a:cubicBezTo>
                  <a:close/>
                  <a:moveTo>
                    <a:pt x="104" y="350"/>
                  </a:moveTo>
                  <a:cubicBezTo>
                    <a:pt x="104" y="349"/>
                    <a:pt x="104" y="349"/>
                    <a:pt x="104" y="349"/>
                  </a:cubicBezTo>
                  <a:cubicBezTo>
                    <a:pt x="103" y="350"/>
                    <a:pt x="103" y="350"/>
                    <a:pt x="103" y="350"/>
                  </a:cubicBezTo>
                  <a:cubicBezTo>
                    <a:pt x="104" y="350"/>
                    <a:pt x="104" y="350"/>
                    <a:pt x="104" y="350"/>
                  </a:cubicBezTo>
                  <a:close/>
                  <a:moveTo>
                    <a:pt x="214" y="328"/>
                  </a:moveTo>
                  <a:cubicBezTo>
                    <a:pt x="214" y="328"/>
                    <a:pt x="214" y="328"/>
                    <a:pt x="215" y="329"/>
                  </a:cubicBezTo>
                  <a:cubicBezTo>
                    <a:pt x="215" y="329"/>
                    <a:pt x="215" y="329"/>
                    <a:pt x="216" y="329"/>
                  </a:cubicBezTo>
                  <a:cubicBezTo>
                    <a:pt x="216" y="329"/>
                    <a:pt x="216" y="329"/>
                    <a:pt x="215" y="328"/>
                  </a:cubicBezTo>
                  <a:cubicBezTo>
                    <a:pt x="215" y="328"/>
                    <a:pt x="215" y="328"/>
                    <a:pt x="214" y="328"/>
                  </a:cubicBezTo>
                  <a:close/>
                  <a:moveTo>
                    <a:pt x="116" y="345"/>
                  </a:moveTo>
                  <a:cubicBezTo>
                    <a:pt x="116" y="346"/>
                    <a:pt x="116" y="346"/>
                    <a:pt x="116" y="346"/>
                  </a:cubicBezTo>
                  <a:cubicBezTo>
                    <a:pt x="115" y="347"/>
                    <a:pt x="115" y="347"/>
                    <a:pt x="115" y="347"/>
                  </a:cubicBezTo>
                  <a:cubicBezTo>
                    <a:pt x="116" y="347"/>
                    <a:pt x="116" y="347"/>
                    <a:pt x="116" y="347"/>
                  </a:cubicBezTo>
                  <a:cubicBezTo>
                    <a:pt x="117" y="346"/>
                    <a:pt x="117" y="346"/>
                    <a:pt x="117" y="346"/>
                  </a:cubicBezTo>
                  <a:cubicBezTo>
                    <a:pt x="117" y="345"/>
                    <a:pt x="117" y="345"/>
                    <a:pt x="117" y="345"/>
                  </a:cubicBezTo>
                  <a:cubicBezTo>
                    <a:pt x="118" y="344"/>
                    <a:pt x="118" y="344"/>
                    <a:pt x="118" y="344"/>
                  </a:cubicBezTo>
                  <a:cubicBezTo>
                    <a:pt x="117" y="344"/>
                    <a:pt x="117" y="344"/>
                    <a:pt x="117" y="344"/>
                  </a:cubicBezTo>
                  <a:cubicBezTo>
                    <a:pt x="116" y="345"/>
                    <a:pt x="116" y="345"/>
                    <a:pt x="116" y="345"/>
                  </a:cubicBezTo>
                  <a:close/>
                  <a:moveTo>
                    <a:pt x="142" y="346"/>
                  </a:moveTo>
                  <a:cubicBezTo>
                    <a:pt x="142" y="346"/>
                    <a:pt x="142" y="346"/>
                    <a:pt x="142" y="347"/>
                  </a:cubicBezTo>
                  <a:cubicBezTo>
                    <a:pt x="142" y="347"/>
                    <a:pt x="142" y="347"/>
                    <a:pt x="139" y="346"/>
                  </a:cubicBezTo>
                  <a:cubicBezTo>
                    <a:pt x="137" y="346"/>
                    <a:pt x="137" y="346"/>
                    <a:pt x="137" y="346"/>
                  </a:cubicBezTo>
                  <a:cubicBezTo>
                    <a:pt x="137" y="346"/>
                    <a:pt x="137" y="346"/>
                    <a:pt x="138" y="347"/>
                  </a:cubicBezTo>
                  <a:cubicBezTo>
                    <a:pt x="138" y="347"/>
                    <a:pt x="138" y="347"/>
                    <a:pt x="139" y="347"/>
                  </a:cubicBezTo>
                  <a:cubicBezTo>
                    <a:pt x="139" y="347"/>
                    <a:pt x="139" y="347"/>
                    <a:pt x="142" y="348"/>
                  </a:cubicBezTo>
                  <a:cubicBezTo>
                    <a:pt x="142" y="348"/>
                    <a:pt x="142" y="348"/>
                    <a:pt x="143" y="347"/>
                  </a:cubicBezTo>
                  <a:cubicBezTo>
                    <a:pt x="143" y="347"/>
                    <a:pt x="143" y="347"/>
                    <a:pt x="142" y="346"/>
                  </a:cubicBezTo>
                  <a:close/>
                  <a:moveTo>
                    <a:pt x="191" y="331"/>
                  </a:moveTo>
                  <a:cubicBezTo>
                    <a:pt x="190" y="330"/>
                    <a:pt x="190" y="330"/>
                    <a:pt x="190" y="330"/>
                  </a:cubicBezTo>
                  <a:cubicBezTo>
                    <a:pt x="189" y="330"/>
                    <a:pt x="189" y="330"/>
                    <a:pt x="189" y="330"/>
                  </a:cubicBezTo>
                  <a:cubicBezTo>
                    <a:pt x="188" y="330"/>
                    <a:pt x="188" y="330"/>
                    <a:pt x="188" y="330"/>
                  </a:cubicBezTo>
                  <a:cubicBezTo>
                    <a:pt x="187" y="331"/>
                    <a:pt x="187" y="331"/>
                    <a:pt x="187" y="331"/>
                  </a:cubicBezTo>
                  <a:cubicBezTo>
                    <a:pt x="187" y="332"/>
                    <a:pt x="187" y="332"/>
                    <a:pt x="187" y="332"/>
                  </a:cubicBezTo>
                  <a:cubicBezTo>
                    <a:pt x="188" y="333"/>
                    <a:pt x="188" y="333"/>
                    <a:pt x="188" y="333"/>
                  </a:cubicBezTo>
                  <a:cubicBezTo>
                    <a:pt x="186" y="333"/>
                    <a:pt x="186" y="333"/>
                    <a:pt x="186" y="333"/>
                  </a:cubicBezTo>
                  <a:cubicBezTo>
                    <a:pt x="185" y="333"/>
                    <a:pt x="185" y="333"/>
                    <a:pt x="185" y="333"/>
                  </a:cubicBezTo>
                  <a:cubicBezTo>
                    <a:pt x="185" y="334"/>
                    <a:pt x="185" y="334"/>
                    <a:pt x="185" y="334"/>
                  </a:cubicBezTo>
                  <a:cubicBezTo>
                    <a:pt x="184" y="336"/>
                    <a:pt x="184" y="336"/>
                    <a:pt x="184" y="336"/>
                  </a:cubicBezTo>
                  <a:cubicBezTo>
                    <a:pt x="183" y="336"/>
                    <a:pt x="183" y="336"/>
                    <a:pt x="183" y="336"/>
                  </a:cubicBezTo>
                  <a:cubicBezTo>
                    <a:pt x="181" y="337"/>
                    <a:pt x="181" y="337"/>
                    <a:pt x="181" y="337"/>
                  </a:cubicBezTo>
                  <a:cubicBezTo>
                    <a:pt x="180" y="337"/>
                    <a:pt x="180" y="337"/>
                    <a:pt x="180" y="337"/>
                  </a:cubicBezTo>
                  <a:cubicBezTo>
                    <a:pt x="180" y="338"/>
                    <a:pt x="180" y="338"/>
                    <a:pt x="180" y="338"/>
                  </a:cubicBezTo>
                  <a:cubicBezTo>
                    <a:pt x="182" y="338"/>
                    <a:pt x="182" y="338"/>
                    <a:pt x="182" y="338"/>
                  </a:cubicBezTo>
                  <a:cubicBezTo>
                    <a:pt x="184" y="337"/>
                    <a:pt x="184" y="337"/>
                    <a:pt x="184" y="337"/>
                  </a:cubicBezTo>
                  <a:cubicBezTo>
                    <a:pt x="185" y="336"/>
                    <a:pt x="185" y="336"/>
                    <a:pt x="185" y="336"/>
                  </a:cubicBezTo>
                  <a:cubicBezTo>
                    <a:pt x="186" y="337"/>
                    <a:pt x="186" y="337"/>
                    <a:pt x="186" y="337"/>
                  </a:cubicBezTo>
                  <a:cubicBezTo>
                    <a:pt x="187" y="336"/>
                    <a:pt x="187" y="336"/>
                    <a:pt x="187" y="336"/>
                  </a:cubicBezTo>
                  <a:cubicBezTo>
                    <a:pt x="187" y="335"/>
                    <a:pt x="187" y="335"/>
                    <a:pt x="187" y="335"/>
                  </a:cubicBezTo>
                  <a:cubicBezTo>
                    <a:pt x="188" y="335"/>
                    <a:pt x="188" y="335"/>
                    <a:pt x="188" y="335"/>
                  </a:cubicBezTo>
                  <a:cubicBezTo>
                    <a:pt x="188" y="336"/>
                    <a:pt x="188" y="336"/>
                    <a:pt x="188" y="336"/>
                  </a:cubicBezTo>
                  <a:cubicBezTo>
                    <a:pt x="189" y="336"/>
                    <a:pt x="189" y="336"/>
                    <a:pt x="189" y="336"/>
                  </a:cubicBezTo>
                  <a:cubicBezTo>
                    <a:pt x="190" y="334"/>
                    <a:pt x="190" y="334"/>
                    <a:pt x="190" y="334"/>
                  </a:cubicBezTo>
                  <a:cubicBezTo>
                    <a:pt x="191" y="334"/>
                    <a:pt x="191" y="334"/>
                    <a:pt x="191" y="334"/>
                  </a:cubicBezTo>
                  <a:cubicBezTo>
                    <a:pt x="191" y="333"/>
                    <a:pt x="191" y="333"/>
                    <a:pt x="191" y="333"/>
                  </a:cubicBezTo>
                  <a:cubicBezTo>
                    <a:pt x="190" y="333"/>
                    <a:pt x="190" y="333"/>
                    <a:pt x="190" y="333"/>
                  </a:cubicBezTo>
                  <a:cubicBezTo>
                    <a:pt x="192" y="332"/>
                    <a:pt x="192" y="332"/>
                    <a:pt x="192" y="332"/>
                  </a:cubicBezTo>
                  <a:cubicBezTo>
                    <a:pt x="191" y="331"/>
                    <a:pt x="191" y="331"/>
                    <a:pt x="191" y="331"/>
                  </a:cubicBezTo>
                  <a:close/>
                  <a:moveTo>
                    <a:pt x="149" y="345"/>
                  </a:moveTo>
                  <a:cubicBezTo>
                    <a:pt x="148" y="344"/>
                    <a:pt x="148" y="344"/>
                    <a:pt x="148" y="344"/>
                  </a:cubicBezTo>
                  <a:cubicBezTo>
                    <a:pt x="146" y="344"/>
                    <a:pt x="146" y="344"/>
                    <a:pt x="146" y="344"/>
                  </a:cubicBezTo>
                  <a:cubicBezTo>
                    <a:pt x="146" y="345"/>
                    <a:pt x="146" y="345"/>
                    <a:pt x="146" y="345"/>
                  </a:cubicBezTo>
                  <a:cubicBezTo>
                    <a:pt x="148" y="345"/>
                    <a:pt x="148" y="345"/>
                    <a:pt x="148" y="345"/>
                  </a:cubicBezTo>
                  <a:cubicBezTo>
                    <a:pt x="149" y="345"/>
                    <a:pt x="149" y="345"/>
                    <a:pt x="149" y="345"/>
                  </a:cubicBezTo>
                  <a:close/>
                  <a:moveTo>
                    <a:pt x="228" y="199"/>
                  </a:moveTo>
                  <a:cubicBezTo>
                    <a:pt x="228" y="199"/>
                    <a:pt x="228" y="199"/>
                    <a:pt x="229" y="197"/>
                  </a:cubicBezTo>
                  <a:cubicBezTo>
                    <a:pt x="229" y="197"/>
                    <a:pt x="229" y="197"/>
                    <a:pt x="231" y="198"/>
                  </a:cubicBezTo>
                  <a:cubicBezTo>
                    <a:pt x="231" y="198"/>
                    <a:pt x="231" y="198"/>
                    <a:pt x="232" y="199"/>
                  </a:cubicBezTo>
                  <a:cubicBezTo>
                    <a:pt x="232" y="199"/>
                    <a:pt x="232" y="199"/>
                    <a:pt x="233" y="201"/>
                  </a:cubicBezTo>
                  <a:cubicBezTo>
                    <a:pt x="233" y="201"/>
                    <a:pt x="233" y="201"/>
                    <a:pt x="232" y="202"/>
                  </a:cubicBezTo>
                  <a:cubicBezTo>
                    <a:pt x="232" y="202"/>
                    <a:pt x="232" y="202"/>
                    <a:pt x="234" y="203"/>
                  </a:cubicBezTo>
                  <a:cubicBezTo>
                    <a:pt x="234" y="203"/>
                    <a:pt x="234" y="203"/>
                    <a:pt x="234" y="204"/>
                  </a:cubicBezTo>
                  <a:cubicBezTo>
                    <a:pt x="234" y="204"/>
                    <a:pt x="234" y="204"/>
                    <a:pt x="233" y="206"/>
                  </a:cubicBezTo>
                  <a:cubicBezTo>
                    <a:pt x="233" y="206"/>
                    <a:pt x="233" y="206"/>
                    <a:pt x="234" y="207"/>
                  </a:cubicBezTo>
                  <a:cubicBezTo>
                    <a:pt x="234" y="207"/>
                    <a:pt x="234" y="207"/>
                    <a:pt x="236" y="205"/>
                  </a:cubicBezTo>
                  <a:cubicBezTo>
                    <a:pt x="236" y="205"/>
                    <a:pt x="236" y="205"/>
                    <a:pt x="237" y="205"/>
                  </a:cubicBezTo>
                  <a:cubicBezTo>
                    <a:pt x="237" y="205"/>
                    <a:pt x="237" y="205"/>
                    <a:pt x="238" y="204"/>
                  </a:cubicBezTo>
                  <a:cubicBezTo>
                    <a:pt x="238" y="204"/>
                    <a:pt x="238" y="204"/>
                    <a:pt x="240" y="205"/>
                  </a:cubicBezTo>
                  <a:cubicBezTo>
                    <a:pt x="240" y="205"/>
                    <a:pt x="240" y="205"/>
                    <a:pt x="241" y="205"/>
                  </a:cubicBezTo>
                  <a:cubicBezTo>
                    <a:pt x="241" y="205"/>
                    <a:pt x="241" y="205"/>
                    <a:pt x="241" y="203"/>
                  </a:cubicBezTo>
                  <a:cubicBezTo>
                    <a:pt x="241" y="203"/>
                    <a:pt x="241" y="203"/>
                    <a:pt x="238" y="201"/>
                  </a:cubicBezTo>
                  <a:cubicBezTo>
                    <a:pt x="238" y="201"/>
                    <a:pt x="238" y="201"/>
                    <a:pt x="238" y="200"/>
                  </a:cubicBezTo>
                  <a:cubicBezTo>
                    <a:pt x="238" y="200"/>
                    <a:pt x="238" y="200"/>
                    <a:pt x="237" y="199"/>
                  </a:cubicBezTo>
                  <a:cubicBezTo>
                    <a:pt x="237" y="199"/>
                    <a:pt x="237" y="199"/>
                    <a:pt x="236" y="197"/>
                  </a:cubicBezTo>
                  <a:cubicBezTo>
                    <a:pt x="236" y="197"/>
                    <a:pt x="236" y="197"/>
                    <a:pt x="237" y="197"/>
                  </a:cubicBezTo>
                  <a:cubicBezTo>
                    <a:pt x="237" y="197"/>
                    <a:pt x="237" y="197"/>
                    <a:pt x="237" y="196"/>
                  </a:cubicBezTo>
                  <a:cubicBezTo>
                    <a:pt x="237" y="196"/>
                    <a:pt x="237" y="196"/>
                    <a:pt x="236" y="195"/>
                  </a:cubicBezTo>
                  <a:cubicBezTo>
                    <a:pt x="236" y="195"/>
                    <a:pt x="236" y="195"/>
                    <a:pt x="234" y="195"/>
                  </a:cubicBezTo>
                  <a:cubicBezTo>
                    <a:pt x="234" y="195"/>
                    <a:pt x="234" y="195"/>
                    <a:pt x="233" y="195"/>
                  </a:cubicBezTo>
                  <a:cubicBezTo>
                    <a:pt x="233" y="195"/>
                    <a:pt x="233" y="195"/>
                    <a:pt x="232" y="195"/>
                  </a:cubicBezTo>
                  <a:cubicBezTo>
                    <a:pt x="232" y="195"/>
                    <a:pt x="232" y="195"/>
                    <a:pt x="232" y="194"/>
                  </a:cubicBezTo>
                  <a:cubicBezTo>
                    <a:pt x="232" y="194"/>
                    <a:pt x="232" y="194"/>
                    <a:pt x="230" y="194"/>
                  </a:cubicBezTo>
                  <a:cubicBezTo>
                    <a:pt x="230" y="194"/>
                    <a:pt x="230" y="194"/>
                    <a:pt x="230" y="193"/>
                  </a:cubicBezTo>
                  <a:cubicBezTo>
                    <a:pt x="230" y="193"/>
                    <a:pt x="230" y="193"/>
                    <a:pt x="230" y="190"/>
                  </a:cubicBezTo>
                  <a:cubicBezTo>
                    <a:pt x="230" y="190"/>
                    <a:pt x="230" y="190"/>
                    <a:pt x="229" y="193"/>
                  </a:cubicBezTo>
                  <a:cubicBezTo>
                    <a:pt x="229" y="193"/>
                    <a:pt x="229" y="193"/>
                    <a:pt x="226" y="195"/>
                  </a:cubicBezTo>
                  <a:cubicBezTo>
                    <a:pt x="226" y="195"/>
                    <a:pt x="226" y="195"/>
                    <a:pt x="226" y="197"/>
                  </a:cubicBezTo>
                  <a:cubicBezTo>
                    <a:pt x="226" y="197"/>
                    <a:pt x="226" y="197"/>
                    <a:pt x="227" y="199"/>
                  </a:cubicBezTo>
                  <a:cubicBezTo>
                    <a:pt x="227" y="199"/>
                    <a:pt x="227" y="199"/>
                    <a:pt x="228" y="199"/>
                  </a:cubicBezTo>
                  <a:close/>
                  <a:moveTo>
                    <a:pt x="259" y="180"/>
                  </a:moveTo>
                  <a:cubicBezTo>
                    <a:pt x="259" y="180"/>
                    <a:pt x="259" y="180"/>
                    <a:pt x="258" y="180"/>
                  </a:cubicBezTo>
                  <a:cubicBezTo>
                    <a:pt x="257" y="180"/>
                    <a:pt x="257" y="180"/>
                    <a:pt x="257" y="180"/>
                  </a:cubicBezTo>
                  <a:cubicBezTo>
                    <a:pt x="257" y="180"/>
                    <a:pt x="257" y="180"/>
                    <a:pt x="258" y="181"/>
                  </a:cubicBezTo>
                  <a:cubicBezTo>
                    <a:pt x="258" y="181"/>
                    <a:pt x="258" y="181"/>
                    <a:pt x="259" y="180"/>
                  </a:cubicBezTo>
                  <a:close/>
                  <a:moveTo>
                    <a:pt x="155" y="344"/>
                  </a:moveTo>
                  <a:cubicBezTo>
                    <a:pt x="156" y="344"/>
                    <a:pt x="156" y="344"/>
                    <a:pt x="156" y="344"/>
                  </a:cubicBezTo>
                  <a:cubicBezTo>
                    <a:pt x="155" y="342"/>
                    <a:pt x="155" y="342"/>
                    <a:pt x="155" y="342"/>
                  </a:cubicBezTo>
                  <a:cubicBezTo>
                    <a:pt x="155" y="344"/>
                    <a:pt x="155" y="344"/>
                    <a:pt x="155" y="344"/>
                  </a:cubicBezTo>
                  <a:close/>
                  <a:moveTo>
                    <a:pt x="179" y="335"/>
                  </a:moveTo>
                  <a:cubicBezTo>
                    <a:pt x="179" y="335"/>
                    <a:pt x="179" y="335"/>
                    <a:pt x="179" y="334"/>
                  </a:cubicBezTo>
                  <a:cubicBezTo>
                    <a:pt x="178" y="335"/>
                    <a:pt x="178" y="335"/>
                    <a:pt x="178" y="335"/>
                  </a:cubicBezTo>
                  <a:cubicBezTo>
                    <a:pt x="178" y="335"/>
                    <a:pt x="178" y="335"/>
                    <a:pt x="176" y="335"/>
                  </a:cubicBezTo>
                  <a:cubicBezTo>
                    <a:pt x="176" y="335"/>
                    <a:pt x="176" y="335"/>
                    <a:pt x="176" y="337"/>
                  </a:cubicBezTo>
                  <a:cubicBezTo>
                    <a:pt x="176" y="337"/>
                    <a:pt x="176" y="337"/>
                    <a:pt x="174" y="337"/>
                  </a:cubicBezTo>
                  <a:cubicBezTo>
                    <a:pt x="174" y="337"/>
                    <a:pt x="174" y="337"/>
                    <a:pt x="173" y="338"/>
                  </a:cubicBezTo>
                  <a:cubicBezTo>
                    <a:pt x="173" y="338"/>
                    <a:pt x="173" y="338"/>
                    <a:pt x="173" y="339"/>
                  </a:cubicBezTo>
                  <a:cubicBezTo>
                    <a:pt x="173" y="339"/>
                    <a:pt x="173" y="339"/>
                    <a:pt x="172" y="339"/>
                  </a:cubicBezTo>
                  <a:cubicBezTo>
                    <a:pt x="172" y="339"/>
                    <a:pt x="172" y="339"/>
                    <a:pt x="171" y="341"/>
                  </a:cubicBezTo>
                  <a:cubicBezTo>
                    <a:pt x="171" y="341"/>
                    <a:pt x="171" y="341"/>
                    <a:pt x="170" y="341"/>
                  </a:cubicBezTo>
                  <a:cubicBezTo>
                    <a:pt x="170" y="341"/>
                    <a:pt x="170" y="341"/>
                    <a:pt x="169" y="342"/>
                  </a:cubicBezTo>
                  <a:cubicBezTo>
                    <a:pt x="169" y="342"/>
                    <a:pt x="169" y="342"/>
                    <a:pt x="172" y="342"/>
                  </a:cubicBezTo>
                  <a:cubicBezTo>
                    <a:pt x="172" y="342"/>
                    <a:pt x="172" y="342"/>
                    <a:pt x="173" y="340"/>
                  </a:cubicBezTo>
                  <a:cubicBezTo>
                    <a:pt x="173" y="340"/>
                    <a:pt x="173" y="340"/>
                    <a:pt x="175" y="340"/>
                  </a:cubicBezTo>
                  <a:cubicBezTo>
                    <a:pt x="175" y="340"/>
                    <a:pt x="175" y="340"/>
                    <a:pt x="177" y="338"/>
                  </a:cubicBezTo>
                  <a:cubicBezTo>
                    <a:pt x="177" y="338"/>
                    <a:pt x="177" y="338"/>
                    <a:pt x="178" y="337"/>
                  </a:cubicBezTo>
                  <a:cubicBezTo>
                    <a:pt x="178" y="337"/>
                    <a:pt x="178" y="337"/>
                    <a:pt x="179" y="336"/>
                  </a:cubicBezTo>
                  <a:cubicBezTo>
                    <a:pt x="179" y="336"/>
                    <a:pt x="179" y="336"/>
                    <a:pt x="180" y="335"/>
                  </a:cubicBezTo>
                  <a:cubicBezTo>
                    <a:pt x="180" y="335"/>
                    <a:pt x="180" y="335"/>
                    <a:pt x="179" y="335"/>
                  </a:cubicBezTo>
                  <a:close/>
                  <a:moveTo>
                    <a:pt x="163" y="341"/>
                  </a:moveTo>
                  <a:cubicBezTo>
                    <a:pt x="162" y="342"/>
                    <a:pt x="162" y="342"/>
                    <a:pt x="162" y="342"/>
                  </a:cubicBezTo>
                  <a:cubicBezTo>
                    <a:pt x="163" y="342"/>
                    <a:pt x="163" y="342"/>
                    <a:pt x="163" y="342"/>
                  </a:cubicBezTo>
                  <a:cubicBezTo>
                    <a:pt x="164" y="342"/>
                    <a:pt x="164" y="342"/>
                    <a:pt x="164" y="342"/>
                  </a:cubicBezTo>
                  <a:cubicBezTo>
                    <a:pt x="163" y="341"/>
                    <a:pt x="163" y="341"/>
                    <a:pt x="163" y="341"/>
                  </a:cubicBezTo>
                  <a:close/>
                  <a:moveTo>
                    <a:pt x="158" y="342"/>
                  </a:moveTo>
                  <a:cubicBezTo>
                    <a:pt x="158" y="343"/>
                    <a:pt x="158" y="343"/>
                    <a:pt x="158" y="343"/>
                  </a:cubicBezTo>
                  <a:cubicBezTo>
                    <a:pt x="160" y="342"/>
                    <a:pt x="160" y="342"/>
                    <a:pt x="160" y="342"/>
                  </a:cubicBezTo>
                  <a:cubicBezTo>
                    <a:pt x="161" y="342"/>
                    <a:pt x="161" y="342"/>
                    <a:pt x="161" y="342"/>
                  </a:cubicBezTo>
                  <a:cubicBezTo>
                    <a:pt x="159" y="341"/>
                    <a:pt x="159" y="341"/>
                    <a:pt x="159" y="341"/>
                  </a:cubicBezTo>
                  <a:cubicBezTo>
                    <a:pt x="158" y="342"/>
                    <a:pt x="158" y="342"/>
                    <a:pt x="158" y="342"/>
                  </a:cubicBezTo>
                  <a:close/>
                  <a:moveTo>
                    <a:pt x="635" y="675"/>
                  </a:moveTo>
                  <a:cubicBezTo>
                    <a:pt x="636" y="674"/>
                    <a:pt x="636" y="674"/>
                    <a:pt x="636" y="674"/>
                  </a:cubicBezTo>
                  <a:cubicBezTo>
                    <a:pt x="635" y="674"/>
                    <a:pt x="635" y="674"/>
                    <a:pt x="635" y="674"/>
                  </a:cubicBezTo>
                  <a:cubicBezTo>
                    <a:pt x="634" y="675"/>
                    <a:pt x="634" y="675"/>
                    <a:pt x="634" y="675"/>
                  </a:cubicBezTo>
                  <a:cubicBezTo>
                    <a:pt x="635" y="675"/>
                    <a:pt x="635" y="675"/>
                    <a:pt x="635" y="675"/>
                  </a:cubicBezTo>
                  <a:close/>
                  <a:moveTo>
                    <a:pt x="657" y="685"/>
                  </a:moveTo>
                  <a:cubicBezTo>
                    <a:pt x="659" y="685"/>
                    <a:pt x="659" y="685"/>
                    <a:pt x="659" y="685"/>
                  </a:cubicBezTo>
                  <a:cubicBezTo>
                    <a:pt x="660" y="685"/>
                    <a:pt x="660" y="685"/>
                    <a:pt x="660" y="685"/>
                  </a:cubicBezTo>
                  <a:cubicBezTo>
                    <a:pt x="661" y="686"/>
                    <a:pt x="661" y="686"/>
                    <a:pt x="661" y="686"/>
                  </a:cubicBezTo>
                  <a:cubicBezTo>
                    <a:pt x="661" y="684"/>
                    <a:pt x="661" y="684"/>
                    <a:pt x="661" y="684"/>
                  </a:cubicBezTo>
                  <a:cubicBezTo>
                    <a:pt x="662" y="684"/>
                    <a:pt x="662" y="684"/>
                    <a:pt x="662" y="684"/>
                  </a:cubicBezTo>
                  <a:cubicBezTo>
                    <a:pt x="663" y="685"/>
                    <a:pt x="663" y="685"/>
                    <a:pt x="663" y="685"/>
                  </a:cubicBezTo>
                  <a:cubicBezTo>
                    <a:pt x="664" y="684"/>
                    <a:pt x="664" y="684"/>
                    <a:pt x="664" y="684"/>
                  </a:cubicBezTo>
                  <a:cubicBezTo>
                    <a:pt x="665" y="684"/>
                    <a:pt x="665" y="684"/>
                    <a:pt x="665" y="684"/>
                  </a:cubicBezTo>
                  <a:cubicBezTo>
                    <a:pt x="667" y="684"/>
                    <a:pt x="667" y="684"/>
                    <a:pt x="667" y="684"/>
                  </a:cubicBezTo>
                  <a:cubicBezTo>
                    <a:pt x="667" y="683"/>
                    <a:pt x="667" y="683"/>
                    <a:pt x="667" y="683"/>
                  </a:cubicBezTo>
                  <a:cubicBezTo>
                    <a:pt x="666" y="682"/>
                    <a:pt x="666" y="682"/>
                    <a:pt x="666" y="682"/>
                  </a:cubicBezTo>
                  <a:cubicBezTo>
                    <a:pt x="664" y="682"/>
                    <a:pt x="664" y="682"/>
                    <a:pt x="664" y="682"/>
                  </a:cubicBezTo>
                  <a:cubicBezTo>
                    <a:pt x="663" y="680"/>
                    <a:pt x="663" y="680"/>
                    <a:pt x="663" y="680"/>
                  </a:cubicBezTo>
                  <a:cubicBezTo>
                    <a:pt x="658" y="680"/>
                    <a:pt x="658" y="680"/>
                    <a:pt x="658" y="680"/>
                  </a:cubicBezTo>
                  <a:cubicBezTo>
                    <a:pt x="656" y="680"/>
                    <a:pt x="656" y="680"/>
                    <a:pt x="656" y="680"/>
                  </a:cubicBezTo>
                  <a:cubicBezTo>
                    <a:pt x="655" y="680"/>
                    <a:pt x="655" y="680"/>
                    <a:pt x="655" y="680"/>
                  </a:cubicBezTo>
                  <a:cubicBezTo>
                    <a:pt x="654" y="680"/>
                    <a:pt x="654" y="680"/>
                    <a:pt x="654" y="680"/>
                  </a:cubicBezTo>
                  <a:cubicBezTo>
                    <a:pt x="653" y="681"/>
                    <a:pt x="653" y="681"/>
                    <a:pt x="653" y="681"/>
                  </a:cubicBezTo>
                  <a:cubicBezTo>
                    <a:pt x="654" y="682"/>
                    <a:pt x="654" y="682"/>
                    <a:pt x="654" y="682"/>
                  </a:cubicBezTo>
                  <a:cubicBezTo>
                    <a:pt x="655" y="682"/>
                    <a:pt x="655" y="682"/>
                    <a:pt x="655" y="682"/>
                  </a:cubicBezTo>
                  <a:cubicBezTo>
                    <a:pt x="656" y="682"/>
                    <a:pt x="656" y="682"/>
                    <a:pt x="656" y="682"/>
                  </a:cubicBezTo>
                  <a:cubicBezTo>
                    <a:pt x="656" y="684"/>
                    <a:pt x="656" y="684"/>
                    <a:pt x="656" y="684"/>
                  </a:cubicBezTo>
                  <a:cubicBezTo>
                    <a:pt x="657" y="685"/>
                    <a:pt x="657" y="685"/>
                    <a:pt x="657" y="685"/>
                  </a:cubicBezTo>
                  <a:close/>
                  <a:moveTo>
                    <a:pt x="688" y="669"/>
                  </a:moveTo>
                  <a:cubicBezTo>
                    <a:pt x="688" y="669"/>
                    <a:pt x="688" y="669"/>
                    <a:pt x="689" y="670"/>
                  </a:cubicBezTo>
                  <a:cubicBezTo>
                    <a:pt x="689" y="670"/>
                    <a:pt x="689" y="670"/>
                    <a:pt x="691" y="670"/>
                  </a:cubicBezTo>
                  <a:cubicBezTo>
                    <a:pt x="691" y="670"/>
                    <a:pt x="691" y="670"/>
                    <a:pt x="689" y="669"/>
                  </a:cubicBezTo>
                  <a:cubicBezTo>
                    <a:pt x="689" y="669"/>
                    <a:pt x="689" y="669"/>
                    <a:pt x="688" y="669"/>
                  </a:cubicBezTo>
                  <a:close/>
                  <a:moveTo>
                    <a:pt x="688" y="678"/>
                  </a:moveTo>
                  <a:cubicBezTo>
                    <a:pt x="688" y="678"/>
                    <a:pt x="688" y="678"/>
                    <a:pt x="688" y="677"/>
                  </a:cubicBezTo>
                  <a:cubicBezTo>
                    <a:pt x="688" y="677"/>
                    <a:pt x="688" y="677"/>
                    <a:pt x="687" y="676"/>
                  </a:cubicBezTo>
                  <a:cubicBezTo>
                    <a:pt x="687" y="676"/>
                    <a:pt x="687" y="676"/>
                    <a:pt x="685" y="677"/>
                  </a:cubicBezTo>
                  <a:cubicBezTo>
                    <a:pt x="686" y="678"/>
                    <a:pt x="686" y="678"/>
                    <a:pt x="686" y="678"/>
                  </a:cubicBezTo>
                  <a:cubicBezTo>
                    <a:pt x="686" y="678"/>
                    <a:pt x="686" y="678"/>
                    <a:pt x="688" y="678"/>
                  </a:cubicBezTo>
                  <a:close/>
                  <a:moveTo>
                    <a:pt x="670" y="672"/>
                  </a:moveTo>
                  <a:cubicBezTo>
                    <a:pt x="674" y="671"/>
                    <a:pt x="674" y="671"/>
                    <a:pt x="674" y="671"/>
                  </a:cubicBezTo>
                  <a:cubicBezTo>
                    <a:pt x="674" y="670"/>
                    <a:pt x="674" y="670"/>
                    <a:pt x="674" y="670"/>
                  </a:cubicBezTo>
                  <a:cubicBezTo>
                    <a:pt x="675" y="670"/>
                    <a:pt x="675" y="670"/>
                    <a:pt x="675" y="670"/>
                  </a:cubicBezTo>
                  <a:cubicBezTo>
                    <a:pt x="676" y="669"/>
                    <a:pt x="676" y="669"/>
                    <a:pt x="676" y="669"/>
                  </a:cubicBezTo>
                  <a:cubicBezTo>
                    <a:pt x="678" y="670"/>
                    <a:pt x="678" y="670"/>
                    <a:pt x="678" y="670"/>
                  </a:cubicBezTo>
                  <a:cubicBezTo>
                    <a:pt x="679" y="669"/>
                    <a:pt x="679" y="669"/>
                    <a:pt x="679" y="669"/>
                  </a:cubicBezTo>
                  <a:cubicBezTo>
                    <a:pt x="680" y="668"/>
                    <a:pt x="680" y="668"/>
                    <a:pt x="680" y="668"/>
                  </a:cubicBezTo>
                  <a:cubicBezTo>
                    <a:pt x="680" y="667"/>
                    <a:pt x="680" y="667"/>
                    <a:pt x="680" y="667"/>
                  </a:cubicBezTo>
                  <a:cubicBezTo>
                    <a:pt x="678" y="667"/>
                    <a:pt x="678" y="667"/>
                    <a:pt x="678" y="667"/>
                  </a:cubicBezTo>
                  <a:cubicBezTo>
                    <a:pt x="678" y="666"/>
                    <a:pt x="678" y="666"/>
                    <a:pt x="678" y="666"/>
                  </a:cubicBezTo>
                  <a:cubicBezTo>
                    <a:pt x="675" y="665"/>
                    <a:pt x="675" y="665"/>
                    <a:pt x="675" y="665"/>
                  </a:cubicBezTo>
                  <a:cubicBezTo>
                    <a:pt x="672" y="665"/>
                    <a:pt x="672" y="665"/>
                    <a:pt x="672" y="665"/>
                  </a:cubicBezTo>
                  <a:cubicBezTo>
                    <a:pt x="671" y="664"/>
                    <a:pt x="671" y="664"/>
                    <a:pt x="671" y="664"/>
                  </a:cubicBezTo>
                  <a:cubicBezTo>
                    <a:pt x="672" y="662"/>
                    <a:pt x="672" y="662"/>
                    <a:pt x="672" y="662"/>
                  </a:cubicBezTo>
                  <a:cubicBezTo>
                    <a:pt x="671" y="662"/>
                    <a:pt x="671" y="662"/>
                    <a:pt x="671" y="662"/>
                  </a:cubicBezTo>
                  <a:cubicBezTo>
                    <a:pt x="670" y="662"/>
                    <a:pt x="670" y="662"/>
                    <a:pt x="670" y="662"/>
                  </a:cubicBezTo>
                  <a:cubicBezTo>
                    <a:pt x="669" y="662"/>
                    <a:pt x="669" y="662"/>
                    <a:pt x="669" y="662"/>
                  </a:cubicBezTo>
                  <a:cubicBezTo>
                    <a:pt x="667" y="660"/>
                    <a:pt x="667" y="660"/>
                    <a:pt x="667" y="660"/>
                  </a:cubicBezTo>
                  <a:cubicBezTo>
                    <a:pt x="666" y="661"/>
                    <a:pt x="666" y="661"/>
                    <a:pt x="666" y="661"/>
                  </a:cubicBezTo>
                  <a:cubicBezTo>
                    <a:pt x="665" y="660"/>
                    <a:pt x="665" y="660"/>
                    <a:pt x="665" y="660"/>
                  </a:cubicBezTo>
                  <a:cubicBezTo>
                    <a:pt x="663" y="659"/>
                    <a:pt x="663" y="659"/>
                    <a:pt x="663" y="659"/>
                  </a:cubicBezTo>
                  <a:cubicBezTo>
                    <a:pt x="662" y="660"/>
                    <a:pt x="662" y="660"/>
                    <a:pt x="662" y="660"/>
                  </a:cubicBezTo>
                  <a:cubicBezTo>
                    <a:pt x="662" y="659"/>
                    <a:pt x="662" y="659"/>
                    <a:pt x="662" y="659"/>
                  </a:cubicBezTo>
                  <a:cubicBezTo>
                    <a:pt x="662" y="658"/>
                    <a:pt x="662" y="658"/>
                    <a:pt x="662" y="658"/>
                  </a:cubicBezTo>
                  <a:cubicBezTo>
                    <a:pt x="661" y="658"/>
                    <a:pt x="661" y="658"/>
                    <a:pt x="661" y="658"/>
                  </a:cubicBezTo>
                  <a:cubicBezTo>
                    <a:pt x="661" y="659"/>
                    <a:pt x="661" y="659"/>
                    <a:pt x="661" y="659"/>
                  </a:cubicBezTo>
                  <a:cubicBezTo>
                    <a:pt x="660" y="658"/>
                    <a:pt x="660" y="658"/>
                    <a:pt x="660" y="658"/>
                  </a:cubicBezTo>
                  <a:cubicBezTo>
                    <a:pt x="658" y="658"/>
                    <a:pt x="658" y="658"/>
                    <a:pt x="658" y="658"/>
                  </a:cubicBezTo>
                  <a:cubicBezTo>
                    <a:pt x="656" y="656"/>
                    <a:pt x="656" y="656"/>
                    <a:pt x="656" y="656"/>
                  </a:cubicBezTo>
                  <a:cubicBezTo>
                    <a:pt x="655" y="655"/>
                    <a:pt x="655" y="655"/>
                    <a:pt x="655" y="655"/>
                  </a:cubicBezTo>
                  <a:cubicBezTo>
                    <a:pt x="653" y="654"/>
                    <a:pt x="653" y="654"/>
                    <a:pt x="653" y="654"/>
                  </a:cubicBezTo>
                  <a:cubicBezTo>
                    <a:pt x="650" y="654"/>
                    <a:pt x="650" y="654"/>
                    <a:pt x="650" y="654"/>
                  </a:cubicBezTo>
                  <a:cubicBezTo>
                    <a:pt x="649" y="653"/>
                    <a:pt x="649" y="653"/>
                    <a:pt x="649" y="653"/>
                  </a:cubicBezTo>
                  <a:cubicBezTo>
                    <a:pt x="648" y="652"/>
                    <a:pt x="648" y="652"/>
                    <a:pt x="648" y="652"/>
                  </a:cubicBezTo>
                  <a:cubicBezTo>
                    <a:pt x="647" y="650"/>
                    <a:pt x="647" y="650"/>
                    <a:pt x="647" y="650"/>
                  </a:cubicBezTo>
                  <a:cubicBezTo>
                    <a:pt x="645" y="651"/>
                    <a:pt x="645" y="651"/>
                    <a:pt x="645" y="651"/>
                  </a:cubicBezTo>
                  <a:cubicBezTo>
                    <a:pt x="645" y="650"/>
                    <a:pt x="645" y="650"/>
                    <a:pt x="645" y="650"/>
                  </a:cubicBezTo>
                  <a:cubicBezTo>
                    <a:pt x="640" y="649"/>
                    <a:pt x="640" y="649"/>
                    <a:pt x="640" y="649"/>
                  </a:cubicBezTo>
                  <a:cubicBezTo>
                    <a:pt x="639" y="650"/>
                    <a:pt x="639" y="650"/>
                    <a:pt x="639" y="650"/>
                  </a:cubicBezTo>
                  <a:cubicBezTo>
                    <a:pt x="637" y="649"/>
                    <a:pt x="637" y="649"/>
                    <a:pt x="637" y="649"/>
                  </a:cubicBezTo>
                  <a:cubicBezTo>
                    <a:pt x="636" y="648"/>
                    <a:pt x="636" y="648"/>
                    <a:pt x="636" y="648"/>
                  </a:cubicBezTo>
                  <a:cubicBezTo>
                    <a:pt x="633" y="648"/>
                    <a:pt x="633" y="648"/>
                    <a:pt x="633" y="648"/>
                  </a:cubicBezTo>
                  <a:cubicBezTo>
                    <a:pt x="630" y="648"/>
                    <a:pt x="630" y="648"/>
                    <a:pt x="630" y="648"/>
                  </a:cubicBezTo>
                  <a:cubicBezTo>
                    <a:pt x="629" y="649"/>
                    <a:pt x="629" y="649"/>
                    <a:pt x="629" y="649"/>
                  </a:cubicBezTo>
                  <a:cubicBezTo>
                    <a:pt x="625" y="649"/>
                    <a:pt x="625" y="649"/>
                    <a:pt x="625" y="649"/>
                  </a:cubicBezTo>
                  <a:cubicBezTo>
                    <a:pt x="623" y="649"/>
                    <a:pt x="623" y="649"/>
                    <a:pt x="623" y="649"/>
                  </a:cubicBezTo>
                  <a:cubicBezTo>
                    <a:pt x="622" y="650"/>
                    <a:pt x="622" y="650"/>
                    <a:pt x="622" y="650"/>
                  </a:cubicBezTo>
                  <a:cubicBezTo>
                    <a:pt x="619" y="651"/>
                    <a:pt x="619" y="651"/>
                    <a:pt x="619" y="651"/>
                  </a:cubicBezTo>
                  <a:cubicBezTo>
                    <a:pt x="618" y="652"/>
                    <a:pt x="618" y="652"/>
                    <a:pt x="618" y="652"/>
                  </a:cubicBezTo>
                  <a:cubicBezTo>
                    <a:pt x="617" y="653"/>
                    <a:pt x="617" y="653"/>
                    <a:pt x="617" y="653"/>
                  </a:cubicBezTo>
                  <a:cubicBezTo>
                    <a:pt x="617" y="654"/>
                    <a:pt x="617" y="654"/>
                    <a:pt x="617" y="654"/>
                  </a:cubicBezTo>
                  <a:cubicBezTo>
                    <a:pt x="618" y="655"/>
                    <a:pt x="618" y="655"/>
                    <a:pt x="618" y="655"/>
                  </a:cubicBezTo>
                  <a:cubicBezTo>
                    <a:pt x="617" y="656"/>
                    <a:pt x="617" y="656"/>
                    <a:pt x="617" y="656"/>
                  </a:cubicBezTo>
                  <a:cubicBezTo>
                    <a:pt x="616" y="655"/>
                    <a:pt x="616" y="655"/>
                    <a:pt x="616" y="655"/>
                  </a:cubicBezTo>
                  <a:cubicBezTo>
                    <a:pt x="614" y="657"/>
                    <a:pt x="614" y="657"/>
                    <a:pt x="614" y="657"/>
                  </a:cubicBezTo>
                  <a:cubicBezTo>
                    <a:pt x="613" y="656"/>
                    <a:pt x="613" y="656"/>
                    <a:pt x="613" y="656"/>
                  </a:cubicBezTo>
                  <a:cubicBezTo>
                    <a:pt x="613" y="657"/>
                    <a:pt x="613" y="657"/>
                    <a:pt x="613" y="657"/>
                  </a:cubicBezTo>
                  <a:cubicBezTo>
                    <a:pt x="614" y="658"/>
                    <a:pt x="614" y="658"/>
                    <a:pt x="614" y="658"/>
                  </a:cubicBezTo>
                  <a:cubicBezTo>
                    <a:pt x="616" y="656"/>
                    <a:pt x="616" y="656"/>
                    <a:pt x="616" y="656"/>
                  </a:cubicBezTo>
                  <a:cubicBezTo>
                    <a:pt x="616" y="657"/>
                    <a:pt x="616" y="657"/>
                    <a:pt x="616" y="657"/>
                  </a:cubicBezTo>
                  <a:cubicBezTo>
                    <a:pt x="618" y="657"/>
                    <a:pt x="618" y="657"/>
                    <a:pt x="618" y="657"/>
                  </a:cubicBezTo>
                  <a:cubicBezTo>
                    <a:pt x="619" y="656"/>
                    <a:pt x="619" y="656"/>
                    <a:pt x="619" y="656"/>
                  </a:cubicBezTo>
                  <a:cubicBezTo>
                    <a:pt x="620" y="655"/>
                    <a:pt x="620" y="655"/>
                    <a:pt x="620" y="655"/>
                  </a:cubicBezTo>
                  <a:cubicBezTo>
                    <a:pt x="622" y="655"/>
                    <a:pt x="622" y="655"/>
                    <a:pt x="622" y="655"/>
                  </a:cubicBezTo>
                  <a:cubicBezTo>
                    <a:pt x="622" y="654"/>
                    <a:pt x="622" y="654"/>
                    <a:pt x="622" y="654"/>
                  </a:cubicBezTo>
                  <a:cubicBezTo>
                    <a:pt x="623" y="655"/>
                    <a:pt x="623" y="655"/>
                    <a:pt x="623" y="655"/>
                  </a:cubicBezTo>
                  <a:cubicBezTo>
                    <a:pt x="624" y="655"/>
                    <a:pt x="624" y="655"/>
                    <a:pt x="624" y="655"/>
                  </a:cubicBezTo>
                  <a:cubicBezTo>
                    <a:pt x="626" y="652"/>
                    <a:pt x="626" y="652"/>
                    <a:pt x="626" y="652"/>
                  </a:cubicBezTo>
                  <a:cubicBezTo>
                    <a:pt x="627" y="652"/>
                    <a:pt x="627" y="652"/>
                    <a:pt x="627" y="652"/>
                  </a:cubicBezTo>
                  <a:cubicBezTo>
                    <a:pt x="628" y="651"/>
                    <a:pt x="628" y="651"/>
                    <a:pt x="628" y="651"/>
                  </a:cubicBezTo>
                  <a:cubicBezTo>
                    <a:pt x="630" y="652"/>
                    <a:pt x="630" y="652"/>
                    <a:pt x="630" y="652"/>
                  </a:cubicBezTo>
                  <a:cubicBezTo>
                    <a:pt x="631" y="652"/>
                    <a:pt x="631" y="652"/>
                    <a:pt x="631" y="652"/>
                  </a:cubicBezTo>
                  <a:cubicBezTo>
                    <a:pt x="634" y="652"/>
                    <a:pt x="634" y="652"/>
                    <a:pt x="634" y="652"/>
                  </a:cubicBezTo>
                  <a:cubicBezTo>
                    <a:pt x="635" y="653"/>
                    <a:pt x="635" y="653"/>
                    <a:pt x="635" y="653"/>
                  </a:cubicBezTo>
                  <a:cubicBezTo>
                    <a:pt x="634" y="653"/>
                    <a:pt x="634" y="653"/>
                    <a:pt x="634" y="653"/>
                  </a:cubicBezTo>
                  <a:cubicBezTo>
                    <a:pt x="632" y="653"/>
                    <a:pt x="632" y="653"/>
                    <a:pt x="632" y="653"/>
                  </a:cubicBezTo>
                  <a:cubicBezTo>
                    <a:pt x="631" y="654"/>
                    <a:pt x="631" y="654"/>
                    <a:pt x="631" y="654"/>
                  </a:cubicBezTo>
                  <a:cubicBezTo>
                    <a:pt x="632" y="655"/>
                    <a:pt x="632" y="655"/>
                    <a:pt x="632" y="655"/>
                  </a:cubicBezTo>
                  <a:cubicBezTo>
                    <a:pt x="636" y="655"/>
                    <a:pt x="636" y="655"/>
                    <a:pt x="636" y="655"/>
                  </a:cubicBezTo>
                  <a:cubicBezTo>
                    <a:pt x="637" y="655"/>
                    <a:pt x="637" y="655"/>
                    <a:pt x="637" y="655"/>
                  </a:cubicBezTo>
                  <a:cubicBezTo>
                    <a:pt x="638" y="655"/>
                    <a:pt x="638" y="655"/>
                    <a:pt x="638" y="655"/>
                  </a:cubicBezTo>
                  <a:cubicBezTo>
                    <a:pt x="639" y="656"/>
                    <a:pt x="639" y="656"/>
                    <a:pt x="639" y="656"/>
                  </a:cubicBezTo>
                  <a:cubicBezTo>
                    <a:pt x="641" y="656"/>
                    <a:pt x="641" y="656"/>
                    <a:pt x="641" y="656"/>
                  </a:cubicBezTo>
                  <a:cubicBezTo>
                    <a:pt x="642" y="656"/>
                    <a:pt x="642" y="656"/>
                    <a:pt x="642" y="656"/>
                  </a:cubicBezTo>
                  <a:cubicBezTo>
                    <a:pt x="642" y="655"/>
                    <a:pt x="642" y="655"/>
                    <a:pt x="642" y="655"/>
                  </a:cubicBezTo>
                  <a:cubicBezTo>
                    <a:pt x="643" y="656"/>
                    <a:pt x="643" y="656"/>
                    <a:pt x="643" y="656"/>
                  </a:cubicBezTo>
                  <a:cubicBezTo>
                    <a:pt x="645" y="658"/>
                    <a:pt x="645" y="658"/>
                    <a:pt x="645" y="658"/>
                  </a:cubicBezTo>
                  <a:cubicBezTo>
                    <a:pt x="647" y="658"/>
                    <a:pt x="647" y="658"/>
                    <a:pt x="647" y="658"/>
                  </a:cubicBezTo>
                  <a:cubicBezTo>
                    <a:pt x="648" y="659"/>
                    <a:pt x="648" y="659"/>
                    <a:pt x="648" y="659"/>
                  </a:cubicBezTo>
                  <a:cubicBezTo>
                    <a:pt x="650" y="659"/>
                    <a:pt x="650" y="659"/>
                    <a:pt x="650" y="659"/>
                  </a:cubicBezTo>
                  <a:cubicBezTo>
                    <a:pt x="651" y="659"/>
                    <a:pt x="651" y="659"/>
                    <a:pt x="651" y="659"/>
                  </a:cubicBezTo>
                  <a:cubicBezTo>
                    <a:pt x="652" y="658"/>
                    <a:pt x="652" y="658"/>
                    <a:pt x="652" y="658"/>
                  </a:cubicBezTo>
                  <a:cubicBezTo>
                    <a:pt x="653" y="659"/>
                    <a:pt x="653" y="659"/>
                    <a:pt x="653" y="659"/>
                  </a:cubicBezTo>
                  <a:cubicBezTo>
                    <a:pt x="654" y="662"/>
                    <a:pt x="654" y="662"/>
                    <a:pt x="654" y="662"/>
                  </a:cubicBezTo>
                  <a:cubicBezTo>
                    <a:pt x="656" y="665"/>
                    <a:pt x="656" y="665"/>
                    <a:pt x="656" y="665"/>
                  </a:cubicBezTo>
                  <a:cubicBezTo>
                    <a:pt x="657" y="665"/>
                    <a:pt x="657" y="665"/>
                    <a:pt x="657" y="665"/>
                  </a:cubicBezTo>
                  <a:cubicBezTo>
                    <a:pt x="658" y="664"/>
                    <a:pt x="658" y="664"/>
                    <a:pt x="658" y="664"/>
                  </a:cubicBezTo>
                  <a:cubicBezTo>
                    <a:pt x="659" y="665"/>
                    <a:pt x="659" y="665"/>
                    <a:pt x="659" y="665"/>
                  </a:cubicBezTo>
                  <a:cubicBezTo>
                    <a:pt x="661" y="665"/>
                    <a:pt x="661" y="665"/>
                    <a:pt x="661" y="665"/>
                  </a:cubicBezTo>
                  <a:cubicBezTo>
                    <a:pt x="662" y="666"/>
                    <a:pt x="662" y="666"/>
                    <a:pt x="662" y="666"/>
                  </a:cubicBezTo>
                  <a:cubicBezTo>
                    <a:pt x="663" y="666"/>
                    <a:pt x="663" y="666"/>
                    <a:pt x="663" y="666"/>
                  </a:cubicBezTo>
                  <a:cubicBezTo>
                    <a:pt x="662" y="668"/>
                    <a:pt x="662" y="668"/>
                    <a:pt x="662" y="668"/>
                  </a:cubicBezTo>
                  <a:cubicBezTo>
                    <a:pt x="661" y="668"/>
                    <a:pt x="661" y="668"/>
                    <a:pt x="661" y="668"/>
                  </a:cubicBezTo>
                  <a:cubicBezTo>
                    <a:pt x="659" y="670"/>
                    <a:pt x="659" y="670"/>
                    <a:pt x="659" y="670"/>
                  </a:cubicBezTo>
                  <a:cubicBezTo>
                    <a:pt x="659" y="671"/>
                    <a:pt x="659" y="671"/>
                    <a:pt x="659" y="671"/>
                  </a:cubicBezTo>
                  <a:cubicBezTo>
                    <a:pt x="661" y="671"/>
                    <a:pt x="661" y="671"/>
                    <a:pt x="661" y="671"/>
                  </a:cubicBezTo>
                  <a:cubicBezTo>
                    <a:pt x="662" y="671"/>
                    <a:pt x="662" y="671"/>
                    <a:pt x="662" y="671"/>
                  </a:cubicBezTo>
                  <a:cubicBezTo>
                    <a:pt x="663" y="671"/>
                    <a:pt x="663" y="671"/>
                    <a:pt x="663" y="671"/>
                  </a:cubicBezTo>
                  <a:cubicBezTo>
                    <a:pt x="666" y="670"/>
                    <a:pt x="666" y="670"/>
                    <a:pt x="666" y="670"/>
                  </a:cubicBezTo>
                  <a:cubicBezTo>
                    <a:pt x="668" y="671"/>
                    <a:pt x="668" y="671"/>
                    <a:pt x="668" y="671"/>
                  </a:cubicBezTo>
                  <a:cubicBezTo>
                    <a:pt x="670" y="672"/>
                    <a:pt x="670" y="672"/>
                    <a:pt x="670" y="672"/>
                  </a:cubicBezTo>
                  <a:close/>
                  <a:moveTo>
                    <a:pt x="625" y="658"/>
                  </a:moveTo>
                  <a:cubicBezTo>
                    <a:pt x="625" y="659"/>
                    <a:pt x="625" y="659"/>
                    <a:pt x="625" y="659"/>
                  </a:cubicBezTo>
                  <a:cubicBezTo>
                    <a:pt x="627" y="660"/>
                    <a:pt x="627" y="660"/>
                    <a:pt x="627" y="660"/>
                  </a:cubicBezTo>
                  <a:cubicBezTo>
                    <a:pt x="628" y="659"/>
                    <a:pt x="628" y="659"/>
                    <a:pt x="628" y="659"/>
                  </a:cubicBezTo>
                  <a:cubicBezTo>
                    <a:pt x="629" y="658"/>
                    <a:pt x="629" y="658"/>
                    <a:pt x="629" y="658"/>
                  </a:cubicBezTo>
                  <a:cubicBezTo>
                    <a:pt x="627" y="657"/>
                    <a:pt x="627" y="657"/>
                    <a:pt x="627" y="657"/>
                  </a:cubicBezTo>
                  <a:cubicBezTo>
                    <a:pt x="626" y="656"/>
                    <a:pt x="626" y="656"/>
                    <a:pt x="626" y="656"/>
                  </a:cubicBezTo>
                  <a:cubicBezTo>
                    <a:pt x="626" y="657"/>
                    <a:pt x="626" y="657"/>
                    <a:pt x="626" y="657"/>
                  </a:cubicBezTo>
                  <a:cubicBezTo>
                    <a:pt x="626" y="658"/>
                    <a:pt x="626" y="658"/>
                    <a:pt x="626" y="658"/>
                  </a:cubicBezTo>
                  <a:cubicBezTo>
                    <a:pt x="627" y="658"/>
                    <a:pt x="627" y="658"/>
                    <a:pt x="627" y="658"/>
                  </a:cubicBezTo>
                  <a:cubicBezTo>
                    <a:pt x="626" y="659"/>
                    <a:pt x="626" y="659"/>
                    <a:pt x="626" y="659"/>
                  </a:cubicBezTo>
                  <a:cubicBezTo>
                    <a:pt x="625" y="658"/>
                    <a:pt x="625" y="658"/>
                    <a:pt x="625" y="658"/>
                  </a:cubicBezTo>
                  <a:close/>
                  <a:moveTo>
                    <a:pt x="687" y="662"/>
                  </a:moveTo>
                  <a:cubicBezTo>
                    <a:pt x="685" y="661"/>
                    <a:pt x="685" y="661"/>
                    <a:pt x="685" y="661"/>
                  </a:cubicBezTo>
                  <a:cubicBezTo>
                    <a:pt x="684" y="662"/>
                    <a:pt x="684" y="662"/>
                    <a:pt x="684" y="662"/>
                  </a:cubicBezTo>
                  <a:cubicBezTo>
                    <a:pt x="683" y="664"/>
                    <a:pt x="683" y="664"/>
                    <a:pt x="683" y="664"/>
                  </a:cubicBezTo>
                  <a:cubicBezTo>
                    <a:pt x="687" y="664"/>
                    <a:pt x="687" y="664"/>
                    <a:pt x="687" y="664"/>
                  </a:cubicBezTo>
                  <a:cubicBezTo>
                    <a:pt x="688" y="662"/>
                    <a:pt x="688" y="662"/>
                    <a:pt x="688" y="662"/>
                  </a:cubicBezTo>
                  <a:cubicBezTo>
                    <a:pt x="688" y="661"/>
                    <a:pt x="688" y="661"/>
                    <a:pt x="688" y="661"/>
                  </a:cubicBezTo>
                  <a:cubicBezTo>
                    <a:pt x="687" y="661"/>
                    <a:pt x="687" y="661"/>
                    <a:pt x="687" y="661"/>
                  </a:cubicBezTo>
                  <a:cubicBezTo>
                    <a:pt x="687" y="662"/>
                    <a:pt x="687" y="662"/>
                    <a:pt x="687" y="662"/>
                  </a:cubicBezTo>
                  <a:close/>
                  <a:moveTo>
                    <a:pt x="687" y="654"/>
                  </a:moveTo>
                  <a:cubicBezTo>
                    <a:pt x="688" y="654"/>
                    <a:pt x="688" y="654"/>
                    <a:pt x="688" y="654"/>
                  </a:cubicBezTo>
                  <a:cubicBezTo>
                    <a:pt x="689" y="654"/>
                    <a:pt x="689" y="654"/>
                    <a:pt x="689" y="654"/>
                  </a:cubicBezTo>
                  <a:cubicBezTo>
                    <a:pt x="690" y="655"/>
                    <a:pt x="690" y="655"/>
                    <a:pt x="690" y="655"/>
                  </a:cubicBezTo>
                  <a:cubicBezTo>
                    <a:pt x="690" y="654"/>
                    <a:pt x="690" y="654"/>
                    <a:pt x="690" y="654"/>
                  </a:cubicBezTo>
                  <a:cubicBezTo>
                    <a:pt x="688" y="653"/>
                    <a:pt x="688" y="653"/>
                    <a:pt x="688" y="653"/>
                  </a:cubicBezTo>
                  <a:cubicBezTo>
                    <a:pt x="687" y="654"/>
                    <a:pt x="687" y="654"/>
                    <a:pt x="687" y="654"/>
                  </a:cubicBezTo>
                  <a:close/>
                  <a:moveTo>
                    <a:pt x="660" y="645"/>
                  </a:moveTo>
                  <a:cubicBezTo>
                    <a:pt x="661" y="645"/>
                    <a:pt x="661" y="645"/>
                    <a:pt x="661" y="645"/>
                  </a:cubicBezTo>
                  <a:cubicBezTo>
                    <a:pt x="662" y="643"/>
                    <a:pt x="662" y="643"/>
                    <a:pt x="662" y="643"/>
                  </a:cubicBezTo>
                  <a:cubicBezTo>
                    <a:pt x="662" y="642"/>
                    <a:pt x="662" y="642"/>
                    <a:pt x="662" y="642"/>
                  </a:cubicBezTo>
                  <a:cubicBezTo>
                    <a:pt x="661" y="641"/>
                    <a:pt x="661" y="641"/>
                    <a:pt x="661" y="641"/>
                  </a:cubicBezTo>
                  <a:cubicBezTo>
                    <a:pt x="660" y="642"/>
                    <a:pt x="660" y="642"/>
                    <a:pt x="660" y="642"/>
                  </a:cubicBezTo>
                  <a:cubicBezTo>
                    <a:pt x="660" y="643"/>
                    <a:pt x="660" y="643"/>
                    <a:pt x="660" y="643"/>
                  </a:cubicBezTo>
                  <a:cubicBezTo>
                    <a:pt x="660" y="645"/>
                    <a:pt x="660" y="645"/>
                    <a:pt x="660" y="645"/>
                  </a:cubicBezTo>
                  <a:close/>
                  <a:moveTo>
                    <a:pt x="662" y="635"/>
                  </a:moveTo>
                  <a:cubicBezTo>
                    <a:pt x="663" y="635"/>
                    <a:pt x="663" y="635"/>
                    <a:pt x="663" y="635"/>
                  </a:cubicBezTo>
                  <a:cubicBezTo>
                    <a:pt x="665" y="635"/>
                    <a:pt x="665" y="635"/>
                    <a:pt x="665" y="635"/>
                  </a:cubicBezTo>
                  <a:cubicBezTo>
                    <a:pt x="665" y="634"/>
                    <a:pt x="665" y="634"/>
                    <a:pt x="665" y="634"/>
                  </a:cubicBezTo>
                  <a:cubicBezTo>
                    <a:pt x="664" y="634"/>
                    <a:pt x="664" y="634"/>
                    <a:pt x="664" y="634"/>
                  </a:cubicBezTo>
                  <a:cubicBezTo>
                    <a:pt x="662" y="635"/>
                    <a:pt x="662" y="635"/>
                    <a:pt x="662" y="635"/>
                  </a:cubicBezTo>
                  <a:close/>
                  <a:moveTo>
                    <a:pt x="664" y="622"/>
                  </a:moveTo>
                  <a:cubicBezTo>
                    <a:pt x="664" y="624"/>
                    <a:pt x="664" y="624"/>
                    <a:pt x="664" y="624"/>
                  </a:cubicBezTo>
                  <a:cubicBezTo>
                    <a:pt x="665" y="625"/>
                    <a:pt x="665" y="625"/>
                    <a:pt x="665" y="625"/>
                  </a:cubicBezTo>
                  <a:cubicBezTo>
                    <a:pt x="665" y="626"/>
                    <a:pt x="665" y="626"/>
                    <a:pt x="665" y="626"/>
                  </a:cubicBezTo>
                  <a:cubicBezTo>
                    <a:pt x="665" y="627"/>
                    <a:pt x="665" y="627"/>
                    <a:pt x="665" y="627"/>
                  </a:cubicBezTo>
                  <a:cubicBezTo>
                    <a:pt x="665" y="629"/>
                    <a:pt x="665" y="629"/>
                    <a:pt x="665" y="629"/>
                  </a:cubicBezTo>
                  <a:cubicBezTo>
                    <a:pt x="666" y="628"/>
                    <a:pt x="666" y="628"/>
                    <a:pt x="666" y="628"/>
                  </a:cubicBezTo>
                  <a:cubicBezTo>
                    <a:pt x="666" y="627"/>
                    <a:pt x="666" y="627"/>
                    <a:pt x="666" y="627"/>
                  </a:cubicBezTo>
                  <a:cubicBezTo>
                    <a:pt x="667" y="627"/>
                    <a:pt x="667" y="627"/>
                    <a:pt x="667" y="627"/>
                  </a:cubicBezTo>
                  <a:cubicBezTo>
                    <a:pt x="667" y="625"/>
                    <a:pt x="667" y="625"/>
                    <a:pt x="667" y="625"/>
                  </a:cubicBezTo>
                  <a:cubicBezTo>
                    <a:pt x="666" y="624"/>
                    <a:pt x="666" y="624"/>
                    <a:pt x="666" y="624"/>
                  </a:cubicBezTo>
                  <a:cubicBezTo>
                    <a:pt x="666" y="623"/>
                    <a:pt x="666" y="623"/>
                    <a:pt x="666" y="623"/>
                  </a:cubicBezTo>
                  <a:cubicBezTo>
                    <a:pt x="664" y="622"/>
                    <a:pt x="664" y="622"/>
                    <a:pt x="664" y="622"/>
                  </a:cubicBezTo>
                  <a:close/>
                  <a:moveTo>
                    <a:pt x="680" y="641"/>
                  </a:moveTo>
                  <a:cubicBezTo>
                    <a:pt x="680" y="643"/>
                    <a:pt x="680" y="643"/>
                    <a:pt x="680" y="643"/>
                  </a:cubicBezTo>
                  <a:cubicBezTo>
                    <a:pt x="681" y="642"/>
                    <a:pt x="681" y="642"/>
                    <a:pt x="681" y="642"/>
                  </a:cubicBezTo>
                  <a:cubicBezTo>
                    <a:pt x="680" y="641"/>
                    <a:pt x="680" y="641"/>
                    <a:pt x="680" y="641"/>
                  </a:cubicBezTo>
                  <a:close/>
                  <a:moveTo>
                    <a:pt x="660" y="640"/>
                  </a:moveTo>
                  <a:cubicBezTo>
                    <a:pt x="660" y="641"/>
                    <a:pt x="660" y="641"/>
                    <a:pt x="660" y="641"/>
                  </a:cubicBezTo>
                  <a:cubicBezTo>
                    <a:pt x="661" y="640"/>
                    <a:pt x="661" y="640"/>
                    <a:pt x="661" y="640"/>
                  </a:cubicBezTo>
                  <a:cubicBezTo>
                    <a:pt x="660" y="640"/>
                    <a:pt x="660" y="640"/>
                    <a:pt x="660" y="640"/>
                  </a:cubicBezTo>
                  <a:close/>
                  <a:moveTo>
                    <a:pt x="659" y="641"/>
                  </a:moveTo>
                  <a:cubicBezTo>
                    <a:pt x="660" y="642"/>
                    <a:pt x="660" y="642"/>
                    <a:pt x="660" y="642"/>
                  </a:cubicBezTo>
                  <a:cubicBezTo>
                    <a:pt x="660" y="641"/>
                    <a:pt x="660" y="641"/>
                    <a:pt x="660" y="641"/>
                  </a:cubicBezTo>
                  <a:cubicBezTo>
                    <a:pt x="659" y="641"/>
                    <a:pt x="659" y="641"/>
                    <a:pt x="659" y="641"/>
                  </a:cubicBezTo>
                  <a:close/>
                  <a:moveTo>
                    <a:pt x="659" y="635"/>
                  </a:moveTo>
                  <a:cubicBezTo>
                    <a:pt x="658" y="636"/>
                    <a:pt x="658" y="636"/>
                    <a:pt x="658" y="636"/>
                  </a:cubicBezTo>
                  <a:cubicBezTo>
                    <a:pt x="657" y="638"/>
                    <a:pt x="657" y="638"/>
                    <a:pt x="657" y="638"/>
                  </a:cubicBezTo>
                  <a:cubicBezTo>
                    <a:pt x="658" y="639"/>
                    <a:pt x="658" y="639"/>
                    <a:pt x="658" y="639"/>
                  </a:cubicBezTo>
                  <a:cubicBezTo>
                    <a:pt x="659" y="638"/>
                    <a:pt x="659" y="638"/>
                    <a:pt x="659" y="638"/>
                  </a:cubicBezTo>
                  <a:cubicBezTo>
                    <a:pt x="659" y="640"/>
                    <a:pt x="659" y="640"/>
                    <a:pt x="659" y="640"/>
                  </a:cubicBezTo>
                  <a:cubicBezTo>
                    <a:pt x="661" y="639"/>
                    <a:pt x="661" y="639"/>
                    <a:pt x="661" y="639"/>
                  </a:cubicBezTo>
                  <a:cubicBezTo>
                    <a:pt x="660" y="637"/>
                    <a:pt x="660" y="637"/>
                    <a:pt x="660" y="637"/>
                  </a:cubicBezTo>
                  <a:cubicBezTo>
                    <a:pt x="660" y="635"/>
                    <a:pt x="660" y="635"/>
                    <a:pt x="660" y="635"/>
                  </a:cubicBezTo>
                  <a:cubicBezTo>
                    <a:pt x="659" y="635"/>
                    <a:pt x="659" y="635"/>
                    <a:pt x="659" y="635"/>
                  </a:cubicBezTo>
                  <a:close/>
                  <a:moveTo>
                    <a:pt x="659" y="622"/>
                  </a:moveTo>
                  <a:cubicBezTo>
                    <a:pt x="657" y="624"/>
                    <a:pt x="657" y="624"/>
                    <a:pt x="657" y="624"/>
                  </a:cubicBezTo>
                  <a:cubicBezTo>
                    <a:pt x="656" y="623"/>
                    <a:pt x="656" y="623"/>
                    <a:pt x="656" y="623"/>
                  </a:cubicBezTo>
                  <a:cubicBezTo>
                    <a:pt x="654" y="623"/>
                    <a:pt x="654" y="623"/>
                    <a:pt x="654" y="623"/>
                  </a:cubicBezTo>
                  <a:cubicBezTo>
                    <a:pt x="656" y="625"/>
                    <a:pt x="656" y="625"/>
                    <a:pt x="656" y="625"/>
                  </a:cubicBezTo>
                  <a:cubicBezTo>
                    <a:pt x="657" y="625"/>
                    <a:pt x="657" y="625"/>
                    <a:pt x="657" y="625"/>
                  </a:cubicBezTo>
                  <a:cubicBezTo>
                    <a:pt x="660" y="623"/>
                    <a:pt x="660" y="623"/>
                    <a:pt x="660" y="623"/>
                  </a:cubicBezTo>
                  <a:cubicBezTo>
                    <a:pt x="661" y="624"/>
                    <a:pt x="661" y="624"/>
                    <a:pt x="661" y="624"/>
                  </a:cubicBezTo>
                  <a:cubicBezTo>
                    <a:pt x="662" y="624"/>
                    <a:pt x="662" y="624"/>
                    <a:pt x="662" y="624"/>
                  </a:cubicBezTo>
                  <a:cubicBezTo>
                    <a:pt x="660" y="622"/>
                    <a:pt x="660" y="622"/>
                    <a:pt x="660" y="622"/>
                  </a:cubicBezTo>
                  <a:cubicBezTo>
                    <a:pt x="659" y="622"/>
                    <a:pt x="659" y="622"/>
                    <a:pt x="659" y="622"/>
                  </a:cubicBezTo>
                  <a:close/>
                  <a:moveTo>
                    <a:pt x="671" y="645"/>
                  </a:moveTo>
                  <a:cubicBezTo>
                    <a:pt x="671" y="644"/>
                    <a:pt x="671" y="644"/>
                    <a:pt x="671" y="644"/>
                  </a:cubicBezTo>
                  <a:cubicBezTo>
                    <a:pt x="670" y="645"/>
                    <a:pt x="670" y="645"/>
                    <a:pt x="670" y="645"/>
                  </a:cubicBezTo>
                  <a:cubicBezTo>
                    <a:pt x="671" y="645"/>
                    <a:pt x="671" y="645"/>
                    <a:pt x="671" y="645"/>
                  </a:cubicBezTo>
                  <a:close/>
                  <a:moveTo>
                    <a:pt x="675" y="647"/>
                  </a:moveTo>
                  <a:cubicBezTo>
                    <a:pt x="676" y="649"/>
                    <a:pt x="676" y="649"/>
                    <a:pt x="676" y="649"/>
                  </a:cubicBezTo>
                  <a:cubicBezTo>
                    <a:pt x="677" y="650"/>
                    <a:pt x="677" y="650"/>
                    <a:pt x="677" y="650"/>
                  </a:cubicBezTo>
                  <a:cubicBezTo>
                    <a:pt x="678" y="650"/>
                    <a:pt x="678" y="650"/>
                    <a:pt x="678" y="650"/>
                  </a:cubicBezTo>
                  <a:cubicBezTo>
                    <a:pt x="677" y="648"/>
                    <a:pt x="677" y="648"/>
                    <a:pt x="677" y="648"/>
                  </a:cubicBezTo>
                  <a:cubicBezTo>
                    <a:pt x="676" y="647"/>
                    <a:pt x="676" y="647"/>
                    <a:pt x="676" y="647"/>
                  </a:cubicBezTo>
                  <a:cubicBezTo>
                    <a:pt x="675" y="647"/>
                    <a:pt x="675" y="647"/>
                    <a:pt x="675" y="647"/>
                  </a:cubicBezTo>
                  <a:close/>
                  <a:moveTo>
                    <a:pt x="681" y="651"/>
                  </a:moveTo>
                  <a:cubicBezTo>
                    <a:pt x="682" y="651"/>
                    <a:pt x="682" y="651"/>
                    <a:pt x="682" y="651"/>
                  </a:cubicBezTo>
                  <a:cubicBezTo>
                    <a:pt x="681" y="650"/>
                    <a:pt x="681" y="650"/>
                    <a:pt x="681" y="650"/>
                  </a:cubicBezTo>
                  <a:cubicBezTo>
                    <a:pt x="680" y="650"/>
                    <a:pt x="680" y="650"/>
                    <a:pt x="680" y="650"/>
                  </a:cubicBezTo>
                  <a:cubicBezTo>
                    <a:pt x="681" y="651"/>
                    <a:pt x="681" y="651"/>
                    <a:pt x="681" y="651"/>
                  </a:cubicBezTo>
                  <a:close/>
                  <a:moveTo>
                    <a:pt x="681" y="653"/>
                  </a:moveTo>
                  <a:cubicBezTo>
                    <a:pt x="681" y="654"/>
                    <a:pt x="681" y="654"/>
                    <a:pt x="681" y="654"/>
                  </a:cubicBezTo>
                  <a:cubicBezTo>
                    <a:pt x="684" y="653"/>
                    <a:pt x="684" y="653"/>
                    <a:pt x="684" y="653"/>
                  </a:cubicBezTo>
                  <a:cubicBezTo>
                    <a:pt x="684" y="651"/>
                    <a:pt x="684" y="651"/>
                    <a:pt x="684" y="651"/>
                  </a:cubicBezTo>
                  <a:cubicBezTo>
                    <a:pt x="682" y="651"/>
                    <a:pt x="682" y="651"/>
                    <a:pt x="682" y="651"/>
                  </a:cubicBezTo>
                  <a:cubicBezTo>
                    <a:pt x="682" y="652"/>
                    <a:pt x="682" y="652"/>
                    <a:pt x="682" y="652"/>
                  </a:cubicBezTo>
                  <a:cubicBezTo>
                    <a:pt x="681" y="653"/>
                    <a:pt x="681" y="653"/>
                    <a:pt x="681" y="653"/>
                  </a:cubicBezTo>
                  <a:close/>
                  <a:moveTo>
                    <a:pt x="674" y="638"/>
                  </a:moveTo>
                  <a:cubicBezTo>
                    <a:pt x="673" y="639"/>
                    <a:pt x="673" y="639"/>
                    <a:pt x="673" y="639"/>
                  </a:cubicBezTo>
                  <a:cubicBezTo>
                    <a:pt x="674" y="640"/>
                    <a:pt x="674" y="640"/>
                    <a:pt x="674" y="640"/>
                  </a:cubicBezTo>
                  <a:cubicBezTo>
                    <a:pt x="675" y="642"/>
                    <a:pt x="675" y="642"/>
                    <a:pt x="675" y="642"/>
                  </a:cubicBezTo>
                  <a:cubicBezTo>
                    <a:pt x="674" y="642"/>
                    <a:pt x="674" y="642"/>
                    <a:pt x="674" y="642"/>
                  </a:cubicBezTo>
                  <a:cubicBezTo>
                    <a:pt x="675" y="643"/>
                    <a:pt x="675" y="643"/>
                    <a:pt x="675" y="643"/>
                  </a:cubicBezTo>
                  <a:cubicBezTo>
                    <a:pt x="676" y="643"/>
                    <a:pt x="676" y="643"/>
                    <a:pt x="676" y="643"/>
                  </a:cubicBezTo>
                  <a:cubicBezTo>
                    <a:pt x="676" y="642"/>
                    <a:pt x="676" y="642"/>
                    <a:pt x="676" y="642"/>
                  </a:cubicBezTo>
                  <a:cubicBezTo>
                    <a:pt x="675" y="640"/>
                    <a:pt x="675" y="640"/>
                    <a:pt x="675" y="640"/>
                  </a:cubicBezTo>
                  <a:cubicBezTo>
                    <a:pt x="675" y="639"/>
                    <a:pt x="675" y="639"/>
                    <a:pt x="675" y="639"/>
                  </a:cubicBezTo>
                  <a:cubicBezTo>
                    <a:pt x="674" y="638"/>
                    <a:pt x="674" y="638"/>
                    <a:pt x="674" y="638"/>
                  </a:cubicBezTo>
                  <a:close/>
                  <a:moveTo>
                    <a:pt x="668" y="634"/>
                  </a:moveTo>
                  <a:cubicBezTo>
                    <a:pt x="670" y="634"/>
                    <a:pt x="670" y="634"/>
                    <a:pt x="670" y="634"/>
                  </a:cubicBezTo>
                  <a:cubicBezTo>
                    <a:pt x="668" y="633"/>
                    <a:pt x="668" y="633"/>
                    <a:pt x="668" y="633"/>
                  </a:cubicBezTo>
                  <a:cubicBezTo>
                    <a:pt x="668" y="634"/>
                    <a:pt x="668" y="634"/>
                    <a:pt x="668" y="634"/>
                  </a:cubicBezTo>
                  <a:close/>
                  <a:moveTo>
                    <a:pt x="671" y="635"/>
                  </a:moveTo>
                  <a:cubicBezTo>
                    <a:pt x="670" y="636"/>
                    <a:pt x="670" y="636"/>
                    <a:pt x="670" y="636"/>
                  </a:cubicBezTo>
                  <a:cubicBezTo>
                    <a:pt x="670" y="637"/>
                    <a:pt x="670" y="637"/>
                    <a:pt x="670" y="637"/>
                  </a:cubicBezTo>
                  <a:cubicBezTo>
                    <a:pt x="671" y="637"/>
                    <a:pt x="671" y="637"/>
                    <a:pt x="671" y="637"/>
                  </a:cubicBezTo>
                  <a:cubicBezTo>
                    <a:pt x="671" y="635"/>
                    <a:pt x="671" y="635"/>
                    <a:pt x="671" y="635"/>
                  </a:cubicBezTo>
                  <a:close/>
                  <a:moveTo>
                    <a:pt x="683" y="166"/>
                  </a:moveTo>
                  <a:cubicBezTo>
                    <a:pt x="683" y="166"/>
                    <a:pt x="683" y="166"/>
                    <a:pt x="683" y="167"/>
                  </a:cubicBezTo>
                  <a:cubicBezTo>
                    <a:pt x="683" y="167"/>
                    <a:pt x="683" y="167"/>
                    <a:pt x="684" y="166"/>
                  </a:cubicBezTo>
                  <a:cubicBezTo>
                    <a:pt x="684" y="166"/>
                    <a:pt x="684" y="166"/>
                    <a:pt x="683" y="166"/>
                  </a:cubicBezTo>
                  <a:close/>
                  <a:moveTo>
                    <a:pt x="768" y="35"/>
                  </a:moveTo>
                  <a:cubicBezTo>
                    <a:pt x="768" y="35"/>
                    <a:pt x="768" y="35"/>
                    <a:pt x="768" y="34"/>
                  </a:cubicBezTo>
                  <a:cubicBezTo>
                    <a:pt x="768" y="34"/>
                    <a:pt x="768" y="34"/>
                    <a:pt x="767" y="34"/>
                  </a:cubicBezTo>
                  <a:cubicBezTo>
                    <a:pt x="767" y="34"/>
                    <a:pt x="767" y="34"/>
                    <a:pt x="766" y="34"/>
                  </a:cubicBezTo>
                  <a:cubicBezTo>
                    <a:pt x="766" y="34"/>
                    <a:pt x="766" y="34"/>
                    <a:pt x="767" y="35"/>
                  </a:cubicBezTo>
                  <a:cubicBezTo>
                    <a:pt x="767" y="35"/>
                    <a:pt x="767" y="35"/>
                    <a:pt x="768" y="35"/>
                  </a:cubicBezTo>
                  <a:close/>
                  <a:moveTo>
                    <a:pt x="683" y="164"/>
                  </a:moveTo>
                  <a:cubicBezTo>
                    <a:pt x="682" y="165"/>
                    <a:pt x="682" y="165"/>
                    <a:pt x="682" y="165"/>
                  </a:cubicBezTo>
                  <a:cubicBezTo>
                    <a:pt x="682" y="166"/>
                    <a:pt x="682" y="166"/>
                    <a:pt x="682" y="166"/>
                  </a:cubicBezTo>
                  <a:cubicBezTo>
                    <a:pt x="683" y="166"/>
                    <a:pt x="683" y="166"/>
                    <a:pt x="683" y="166"/>
                  </a:cubicBezTo>
                  <a:cubicBezTo>
                    <a:pt x="684" y="164"/>
                    <a:pt x="684" y="164"/>
                    <a:pt x="684" y="164"/>
                  </a:cubicBezTo>
                  <a:cubicBezTo>
                    <a:pt x="683" y="164"/>
                    <a:pt x="683" y="164"/>
                    <a:pt x="683" y="164"/>
                  </a:cubicBezTo>
                  <a:close/>
                  <a:moveTo>
                    <a:pt x="699" y="241"/>
                  </a:moveTo>
                  <a:cubicBezTo>
                    <a:pt x="699" y="241"/>
                    <a:pt x="699" y="241"/>
                    <a:pt x="699" y="243"/>
                  </a:cubicBezTo>
                  <a:cubicBezTo>
                    <a:pt x="699" y="243"/>
                    <a:pt x="699" y="243"/>
                    <a:pt x="699" y="244"/>
                  </a:cubicBezTo>
                  <a:cubicBezTo>
                    <a:pt x="699" y="245"/>
                    <a:pt x="699" y="245"/>
                    <a:pt x="699" y="245"/>
                  </a:cubicBezTo>
                  <a:cubicBezTo>
                    <a:pt x="699" y="246"/>
                    <a:pt x="699" y="246"/>
                    <a:pt x="699" y="246"/>
                  </a:cubicBezTo>
                  <a:cubicBezTo>
                    <a:pt x="700" y="246"/>
                    <a:pt x="700" y="246"/>
                    <a:pt x="700" y="246"/>
                  </a:cubicBezTo>
                  <a:cubicBezTo>
                    <a:pt x="701" y="245"/>
                    <a:pt x="701" y="245"/>
                    <a:pt x="701" y="245"/>
                  </a:cubicBezTo>
                  <a:cubicBezTo>
                    <a:pt x="701" y="244"/>
                    <a:pt x="701" y="244"/>
                    <a:pt x="701" y="244"/>
                  </a:cubicBezTo>
                  <a:cubicBezTo>
                    <a:pt x="701" y="244"/>
                    <a:pt x="701" y="244"/>
                    <a:pt x="702" y="244"/>
                  </a:cubicBezTo>
                  <a:cubicBezTo>
                    <a:pt x="702" y="244"/>
                    <a:pt x="702" y="244"/>
                    <a:pt x="702" y="242"/>
                  </a:cubicBezTo>
                  <a:cubicBezTo>
                    <a:pt x="702" y="242"/>
                    <a:pt x="702" y="242"/>
                    <a:pt x="702" y="241"/>
                  </a:cubicBezTo>
                  <a:cubicBezTo>
                    <a:pt x="702" y="241"/>
                    <a:pt x="702" y="241"/>
                    <a:pt x="702" y="240"/>
                  </a:cubicBezTo>
                  <a:cubicBezTo>
                    <a:pt x="702" y="240"/>
                    <a:pt x="702" y="240"/>
                    <a:pt x="702" y="239"/>
                  </a:cubicBezTo>
                  <a:cubicBezTo>
                    <a:pt x="702" y="239"/>
                    <a:pt x="702" y="239"/>
                    <a:pt x="701" y="240"/>
                  </a:cubicBezTo>
                  <a:cubicBezTo>
                    <a:pt x="701" y="240"/>
                    <a:pt x="701" y="240"/>
                    <a:pt x="699" y="241"/>
                  </a:cubicBezTo>
                  <a:close/>
                  <a:moveTo>
                    <a:pt x="704" y="172"/>
                  </a:moveTo>
                  <a:cubicBezTo>
                    <a:pt x="704" y="172"/>
                    <a:pt x="704" y="172"/>
                    <a:pt x="706" y="170"/>
                  </a:cubicBezTo>
                  <a:cubicBezTo>
                    <a:pt x="706" y="170"/>
                    <a:pt x="706" y="170"/>
                    <a:pt x="707" y="169"/>
                  </a:cubicBezTo>
                  <a:cubicBezTo>
                    <a:pt x="707" y="169"/>
                    <a:pt x="707" y="169"/>
                    <a:pt x="709" y="167"/>
                  </a:cubicBezTo>
                  <a:cubicBezTo>
                    <a:pt x="709" y="167"/>
                    <a:pt x="709" y="167"/>
                    <a:pt x="710" y="166"/>
                  </a:cubicBezTo>
                  <a:cubicBezTo>
                    <a:pt x="710" y="166"/>
                    <a:pt x="710" y="166"/>
                    <a:pt x="709" y="166"/>
                  </a:cubicBezTo>
                  <a:cubicBezTo>
                    <a:pt x="709" y="166"/>
                    <a:pt x="709" y="166"/>
                    <a:pt x="710" y="165"/>
                  </a:cubicBezTo>
                  <a:cubicBezTo>
                    <a:pt x="710" y="165"/>
                    <a:pt x="710" y="165"/>
                    <a:pt x="711" y="165"/>
                  </a:cubicBezTo>
                  <a:cubicBezTo>
                    <a:pt x="711" y="165"/>
                    <a:pt x="711" y="165"/>
                    <a:pt x="712" y="164"/>
                  </a:cubicBezTo>
                  <a:cubicBezTo>
                    <a:pt x="712" y="164"/>
                    <a:pt x="712" y="164"/>
                    <a:pt x="715" y="162"/>
                  </a:cubicBezTo>
                  <a:cubicBezTo>
                    <a:pt x="715" y="162"/>
                    <a:pt x="715" y="162"/>
                    <a:pt x="715" y="161"/>
                  </a:cubicBezTo>
                  <a:cubicBezTo>
                    <a:pt x="715" y="161"/>
                    <a:pt x="715" y="161"/>
                    <a:pt x="716" y="161"/>
                  </a:cubicBezTo>
                  <a:cubicBezTo>
                    <a:pt x="716" y="161"/>
                    <a:pt x="716" y="161"/>
                    <a:pt x="717" y="159"/>
                  </a:cubicBezTo>
                  <a:cubicBezTo>
                    <a:pt x="717" y="159"/>
                    <a:pt x="717" y="159"/>
                    <a:pt x="719" y="158"/>
                  </a:cubicBezTo>
                  <a:cubicBezTo>
                    <a:pt x="719" y="158"/>
                    <a:pt x="719" y="158"/>
                    <a:pt x="719" y="156"/>
                  </a:cubicBezTo>
                  <a:cubicBezTo>
                    <a:pt x="719" y="156"/>
                    <a:pt x="719" y="156"/>
                    <a:pt x="720" y="156"/>
                  </a:cubicBezTo>
                  <a:cubicBezTo>
                    <a:pt x="720" y="156"/>
                    <a:pt x="720" y="156"/>
                    <a:pt x="719" y="155"/>
                  </a:cubicBezTo>
                  <a:cubicBezTo>
                    <a:pt x="719" y="155"/>
                    <a:pt x="719" y="155"/>
                    <a:pt x="719" y="154"/>
                  </a:cubicBezTo>
                  <a:cubicBezTo>
                    <a:pt x="719" y="154"/>
                    <a:pt x="719" y="154"/>
                    <a:pt x="718" y="153"/>
                  </a:cubicBezTo>
                  <a:cubicBezTo>
                    <a:pt x="718" y="153"/>
                    <a:pt x="718" y="153"/>
                    <a:pt x="715" y="153"/>
                  </a:cubicBezTo>
                  <a:cubicBezTo>
                    <a:pt x="715" y="153"/>
                    <a:pt x="715" y="153"/>
                    <a:pt x="713" y="153"/>
                  </a:cubicBezTo>
                  <a:cubicBezTo>
                    <a:pt x="713" y="153"/>
                    <a:pt x="713" y="153"/>
                    <a:pt x="712" y="153"/>
                  </a:cubicBezTo>
                  <a:cubicBezTo>
                    <a:pt x="712" y="153"/>
                    <a:pt x="712" y="153"/>
                    <a:pt x="712" y="152"/>
                  </a:cubicBezTo>
                  <a:cubicBezTo>
                    <a:pt x="712" y="152"/>
                    <a:pt x="712" y="152"/>
                    <a:pt x="711" y="150"/>
                  </a:cubicBezTo>
                  <a:cubicBezTo>
                    <a:pt x="711" y="150"/>
                    <a:pt x="711" y="150"/>
                    <a:pt x="710" y="150"/>
                  </a:cubicBezTo>
                  <a:cubicBezTo>
                    <a:pt x="710" y="150"/>
                    <a:pt x="710" y="150"/>
                    <a:pt x="709" y="150"/>
                  </a:cubicBezTo>
                  <a:cubicBezTo>
                    <a:pt x="709" y="150"/>
                    <a:pt x="709" y="150"/>
                    <a:pt x="708" y="148"/>
                  </a:cubicBezTo>
                  <a:cubicBezTo>
                    <a:pt x="708" y="148"/>
                    <a:pt x="708" y="148"/>
                    <a:pt x="707" y="148"/>
                  </a:cubicBezTo>
                  <a:cubicBezTo>
                    <a:pt x="707" y="148"/>
                    <a:pt x="707" y="148"/>
                    <a:pt x="706" y="149"/>
                  </a:cubicBezTo>
                  <a:cubicBezTo>
                    <a:pt x="706" y="149"/>
                    <a:pt x="706" y="149"/>
                    <a:pt x="705" y="148"/>
                  </a:cubicBezTo>
                  <a:cubicBezTo>
                    <a:pt x="705" y="148"/>
                    <a:pt x="705" y="148"/>
                    <a:pt x="704" y="148"/>
                  </a:cubicBezTo>
                  <a:cubicBezTo>
                    <a:pt x="704" y="148"/>
                    <a:pt x="704" y="148"/>
                    <a:pt x="703" y="148"/>
                  </a:cubicBezTo>
                  <a:cubicBezTo>
                    <a:pt x="703" y="148"/>
                    <a:pt x="703" y="148"/>
                    <a:pt x="701" y="148"/>
                  </a:cubicBezTo>
                  <a:cubicBezTo>
                    <a:pt x="701" y="148"/>
                    <a:pt x="701" y="148"/>
                    <a:pt x="698" y="149"/>
                  </a:cubicBezTo>
                  <a:cubicBezTo>
                    <a:pt x="698" y="149"/>
                    <a:pt x="698" y="149"/>
                    <a:pt x="697" y="150"/>
                  </a:cubicBezTo>
                  <a:cubicBezTo>
                    <a:pt x="697" y="150"/>
                    <a:pt x="697" y="150"/>
                    <a:pt x="698" y="152"/>
                  </a:cubicBezTo>
                  <a:cubicBezTo>
                    <a:pt x="698" y="152"/>
                    <a:pt x="698" y="152"/>
                    <a:pt x="697" y="152"/>
                  </a:cubicBezTo>
                  <a:cubicBezTo>
                    <a:pt x="697" y="152"/>
                    <a:pt x="697" y="152"/>
                    <a:pt x="698" y="154"/>
                  </a:cubicBezTo>
                  <a:cubicBezTo>
                    <a:pt x="698" y="154"/>
                    <a:pt x="698" y="154"/>
                    <a:pt x="698" y="155"/>
                  </a:cubicBezTo>
                  <a:cubicBezTo>
                    <a:pt x="698" y="155"/>
                    <a:pt x="698" y="155"/>
                    <a:pt x="697" y="155"/>
                  </a:cubicBezTo>
                  <a:cubicBezTo>
                    <a:pt x="697" y="155"/>
                    <a:pt x="697" y="155"/>
                    <a:pt x="696" y="154"/>
                  </a:cubicBezTo>
                  <a:cubicBezTo>
                    <a:pt x="696" y="154"/>
                    <a:pt x="696" y="154"/>
                    <a:pt x="695" y="152"/>
                  </a:cubicBezTo>
                  <a:cubicBezTo>
                    <a:pt x="695" y="152"/>
                    <a:pt x="695" y="152"/>
                    <a:pt x="694" y="153"/>
                  </a:cubicBezTo>
                  <a:cubicBezTo>
                    <a:pt x="694" y="153"/>
                    <a:pt x="694" y="153"/>
                    <a:pt x="694" y="154"/>
                  </a:cubicBezTo>
                  <a:cubicBezTo>
                    <a:pt x="694" y="154"/>
                    <a:pt x="694" y="154"/>
                    <a:pt x="694" y="155"/>
                  </a:cubicBezTo>
                  <a:cubicBezTo>
                    <a:pt x="694" y="155"/>
                    <a:pt x="694" y="155"/>
                    <a:pt x="693" y="155"/>
                  </a:cubicBezTo>
                  <a:cubicBezTo>
                    <a:pt x="693" y="155"/>
                    <a:pt x="693" y="155"/>
                    <a:pt x="693" y="157"/>
                  </a:cubicBezTo>
                  <a:cubicBezTo>
                    <a:pt x="693" y="157"/>
                    <a:pt x="693" y="157"/>
                    <a:pt x="691" y="158"/>
                  </a:cubicBezTo>
                  <a:cubicBezTo>
                    <a:pt x="691" y="158"/>
                    <a:pt x="691" y="158"/>
                    <a:pt x="691" y="160"/>
                  </a:cubicBezTo>
                  <a:cubicBezTo>
                    <a:pt x="691" y="160"/>
                    <a:pt x="691" y="160"/>
                    <a:pt x="690" y="160"/>
                  </a:cubicBezTo>
                  <a:cubicBezTo>
                    <a:pt x="690" y="160"/>
                    <a:pt x="690" y="160"/>
                    <a:pt x="690" y="162"/>
                  </a:cubicBezTo>
                  <a:cubicBezTo>
                    <a:pt x="690" y="162"/>
                    <a:pt x="690" y="162"/>
                    <a:pt x="689" y="163"/>
                  </a:cubicBezTo>
                  <a:cubicBezTo>
                    <a:pt x="689" y="163"/>
                    <a:pt x="689" y="163"/>
                    <a:pt x="689" y="164"/>
                  </a:cubicBezTo>
                  <a:cubicBezTo>
                    <a:pt x="689" y="164"/>
                    <a:pt x="689" y="164"/>
                    <a:pt x="688" y="164"/>
                  </a:cubicBezTo>
                  <a:cubicBezTo>
                    <a:pt x="688" y="164"/>
                    <a:pt x="688" y="164"/>
                    <a:pt x="687" y="167"/>
                  </a:cubicBezTo>
                  <a:cubicBezTo>
                    <a:pt x="687" y="167"/>
                    <a:pt x="687" y="167"/>
                    <a:pt x="687" y="168"/>
                  </a:cubicBezTo>
                  <a:cubicBezTo>
                    <a:pt x="687" y="168"/>
                    <a:pt x="687" y="168"/>
                    <a:pt x="686" y="169"/>
                  </a:cubicBezTo>
                  <a:cubicBezTo>
                    <a:pt x="686" y="169"/>
                    <a:pt x="686" y="169"/>
                    <a:pt x="687" y="170"/>
                  </a:cubicBezTo>
                  <a:cubicBezTo>
                    <a:pt x="687" y="170"/>
                    <a:pt x="687" y="170"/>
                    <a:pt x="687" y="171"/>
                  </a:cubicBezTo>
                  <a:cubicBezTo>
                    <a:pt x="687" y="171"/>
                    <a:pt x="687" y="171"/>
                    <a:pt x="686" y="171"/>
                  </a:cubicBezTo>
                  <a:cubicBezTo>
                    <a:pt x="686" y="171"/>
                    <a:pt x="686" y="171"/>
                    <a:pt x="686" y="172"/>
                  </a:cubicBezTo>
                  <a:cubicBezTo>
                    <a:pt x="686" y="172"/>
                    <a:pt x="686" y="172"/>
                    <a:pt x="686" y="174"/>
                  </a:cubicBezTo>
                  <a:cubicBezTo>
                    <a:pt x="686" y="174"/>
                    <a:pt x="686" y="174"/>
                    <a:pt x="684" y="176"/>
                  </a:cubicBezTo>
                  <a:cubicBezTo>
                    <a:pt x="684" y="176"/>
                    <a:pt x="684" y="176"/>
                    <a:pt x="685" y="177"/>
                  </a:cubicBezTo>
                  <a:cubicBezTo>
                    <a:pt x="685" y="177"/>
                    <a:pt x="685" y="177"/>
                    <a:pt x="686" y="177"/>
                  </a:cubicBezTo>
                  <a:cubicBezTo>
                    <a:pt x="686" y="177"/>
                    <a:pt x="686" y="177"/>
                    <a:pt x="685" y="178"/>
                  </a:cubicBezTo>
                  <a:cubicBezTo>
                    <a:pt x="685" y="178"/>
                    <a:pt x="685" y="178"/>
                    <a:pt x="685" y="177"/>
                  </a:cubicBezTo>
                  <a:cubicBezTo>
                    <a:pt x="685" y="177"/>
                    <a:pt x="685" y="177"/>
                    <a:pt x="684" y="178"/>
                  </a:cubicBezTo>
                  <a:cubicBezTo>
                    <a:pt x="684" y="178"/>
                    <a:pt x="684" y="178"/>
                    <a:pt x="683" y="179"/>
                  </a:cubicBezTo>
                  <a:cubicBezTo>
                    <a:pt x="683" y="179"/>
                    <a:pt x="683" y="179"/>
                    <a:pt x="685" y="179"/>
                  </a:cubicBezTo>
                  <a:cubicBezTo>
                    <a:pt x="685" y="179"/>
                    <a:pt x="685" y="179"/>
                    <a:pt x="686" y="179"/>
                  </a:cubicBezTo>
                  <a:cubicBezTo>
                    <a:pt x="686" y="179"/>
                    <a:pt x="686" y="179"/>
                    <a:pt x="688" y="181"/>
                  </a:cubicBezTo>
                  <a:cubicBezTo>
                    <a:pt x="688" y="180"/>
                    <a:pt x="688" y="180"/>
                    <a:pt x="688" y="180"/>
                  </a:cubicBezTo>
                  <a:cubicBezTo>
                    <a:pt x="688" y="180"/>
                    <a:pt x="688" y="180"/>
                    <a:pt x="688" y="179"/>
                  </a:cubicBezTo>
                  <a:cubicBezTo>
                    <a:pt x="688" y="179"/>
                    <a:pt x="688" y="179"/>
                    <a:pt x="689" y="179"/>
                  </a:cubicBezTo>
                  <a:cubicBezTo>
                    <a:pt x="689" y="179"/>
                    <a:pt x="689" y="179"/>
                    <a:pt x="690" y="178"/>
                  </a:cubicBezTo>
                  <a:cubicBezTo>
                    <a:pt x="690" y="178"/>
                    <a:pt x="690" y="178"/>
                    <a:pt x="691" y="177"/>
                  </a:cubicBezTo>
                  <a:cubicBezTo>
                    <a:pt x="691" y="177"/>
                    <a:pt x="691" y="177"/>
                    <a:pt x="691" y="176"/>
                  </a:cubicBezTo>
                  <a:cubicBezTo>
                    <a:pt x="691" y="176"/>
                    <a:pt x="691" y="176"/>
                    <a:pt x="693" y="176"/>
                  </a:cubicBezTo>
                  <a:cubicBezTo>
                    <a:pt x="693" y="176"/>
                    <a:pt x="693" y="176"/>
                    <a:pt x="694" y="175"/>
                  </a:cubicBezTo>
                  <a:cubicBezTo>
                    <a:pt x="694" y="175"/>
                    <a:pt x="694" y="175"/>
                    <a:pt x="695" y="174"/>
                  </a:cubicBezTo>
                  <a:cubicBezTo>
                    <a:pt x="695" y="174"/>
                    <a:pt x="695" y="174"/>
                    <a:pt x="695" y="173"/>
                  </a:cubicBezTo>
                  <a:cubicBezTo>
                    <a:pt x="695" y="173"/>
                    <a:pt x="695" y="173"/>
                    <a:pt x="694" y="172"/>
                  </a:cubicBezTo>
                  <a:cubicBezTo>
                    <a:pt x="694" y="172"/>
                    <a:pt x="694" y="172"/>
                    <a:pt x="695" y="171"/>
                  </a:cubicBezTo>
                  <a:cubicBezTo>
                    <a:pt x="695" y="171"/>
                    <a:pt x="695" y="171"/>
                    <a:pt x="695" y="170"/>
                  </a:cubicBezTo>
                  <a:cubicBezTo>
                    <a:pt x="695" y="170"/>
                    <a:pt x="695" y="170"/>
                    <a:pt x="693" y="170"/>
                  </a:cubicBezTo>
                  <a:cubicBezTo>
                    <a:pt x="693" y="170"/>
                    <a:pt x="693" y="170"/>
                    <a:pt x="692" y="169"/>
                  </a:cubicBezTo>
                  <a:cubicBezTo>
                    <a:pt x="692" y="169"/>
                    <a:pt x="692" y="169"/>
                    <a:pt x="693" y="169"/>
                  </a:cubicBezTo>
                  <a:cubicBezTo>
                    <a:pt x="693" y="169"/>
                    <a:pt x="693" y="169"/>
                    <a:pt x="694" y="169"/>
                  </a:cubicBezTo>
                  <a:cubicBezTo>
                    <a:pt x="694" y="169"/>
                    <a:pt x="694" y="169"/>
                    <a:pt x="696" y="169"/>
                  </a:cubicBezTo>
                  <a:cubicBezTo>
                    <a:pt x="696" y="169"/>
                    <a:pt x="696" y="169"/>
                    <a:pt x="697" y="169"/>
                  </a:cubicBezTo>
                  <a:cubicBezTo>
                    <a:pt x="697" y="169"/>
                    <a:pt x="697" y="169"/>
                    <a:pt x="698" y="169"/>
                  </a:cubicBezTo>
                  <a:cubicBezTo>
                    <a:pt x="698" y="169"/>
                    <a:pt x="698" y="169"/>
                    <a:pt x="699" y="170"/>
                  </a:cubicBezTo>
                  <a:cubicBezTo>
                    <a:pt x="699" y="170"/>
                    <a:pt x="699" y="170"/>
                    <a:pt x="700" y="172"/>
                  </a:cubicBezTo>
                  <a:cubicBezTo>
                    <a:pt x="700" y="172"/>
                    <a:pt x="700" y="172"/>
                    <a:pt x="701" y="172"/>
                  </a:cubicBezTo>
                  <a:cubicBezTo>
                    <a:pt x="701" y="172"/>
                    <a:pt x="701" y="172"/>
                    <a:pt x="702" y="173"/>
                  </a:cubicBezTo>
                  <a:cubicBezTo>
                    <a:pt x="702" y="173"/>
                    <a:pt x="702" y="173"/>
                    <a:pt x="704" y="172"/>
                  </a:cubicBezTo>
                  <a:close/>
                  <a:moveTo>
                    <a:pt x="744" y="226"/>
                  </a:moveTo>
                  <a:cubicBezTo>
                    <a:pt x="743" y="225"/>
                    <a:pt x="743" y="225"/>
                    <a:pt x="743" y="225"/>
                  </a:cubicBezTo>
                  <a:cubicBezTo>
                    <a:pt x="741" y="225"/>
                    <a:pt x="741" y="225"/>
                    <a:pt x="741" y="225"/>
                  </a:cubicBezTo>
                  <a:cubicBezTo>
                    <a:pt x="740" y="226"/>
                    <a:pt x="740" y="226"/>
                    <a:pt x="740" y="226"/>
                  </a:cubicBezTo>
                  <a:cubicBezTo>
                    <a:pt x="741" y="226"/>
                    <a:pt x="741" y="226"/>
                    <a:pt x="741" y="226"/>
                  </a:cubicBezTo>
                  <a:cubicBezTo>
                    <a:pt x="742" y="227"/>
                    <a:pt x="742" y="227"/>
                    <a:pt x="742" y="227"/>
                  </a:cubicBezTo>
                  <a:cubicBezTo>
                    <a:pt x="742" y="228"/>
                    <a:pt x="742" y="228"/>
                    <a:pt x="742" y="228"/>
                  </a:cubicBezTo>
                  <a:cubicBezTo>
                    <a:pt x="742" y="229"/>
                    <a:pt x="742" y="229"/>
                    <a:pt x="742" y="229"/>
                  </a:cubicBezTo>
                  <a:cubicBezTo>
                    <a:pt x="743" y="228"/>
                    <a:pt x="743" y="228"/>
                    <a:pt x="743" y="228"/>
                  </a:cubicBezTo>
                  <a:cubicBezTo>
                    <a:pt x="743" y="227"/>
                    <a:pt x="743" y="227"/>
                    <a:pt x="743" y="227"/>
                  </a:cubicBezTo>
                  <a:cubicBezTo>
                    <a:pt x="744" y="228"/>
                    <a:pt x="744" y="228"/>
                    <a:pt x="744" y="228"/>
                  </a:cubicBezTo>
                  <a:cubicBezTo>
                    <a:pt x="745" y="227"/>
                    <a:pt x="745" y="227"/>
                    <a:pt x="745" y="227"/>
                  </a:cubicBezTo>
                  <a:cubicBezTo>
                    <a:pt x="745" y="228"/>
                    <a:pt x="745" y="228"/>
                    <a:pt x="745" y="228"/>
                  </a:cubicBezTo>
                  <a:cubicBezTo>
                    <a:pt x="746" y="227"/>
                    <a:pt x="746" y="227"/>
                    <a:pt x="746" y="227"/>
                  </a:cubicBezTo>
                  <a:cubicBezTo>
                    <a:pt x="745" y="226"/>
                    <a:pt x="745" y="226"/>
                    <a:pt x="745" y="226"/>
                  </a:cubicBezTo>
                  <a:cubicBezTo>
                    <a:pt x="744" y="226"/>
                    <a:pt x="744" y="226"/>
                    <a:pt x="744" y="226"/>
                  </a:cubicBezTo>
                  <a:close/>
                  <a:moveTo>
                    <a:pt x="713" y="217"/>
                  </a:moveTo>
                  <a:cubicBezTo>
                    <a:pt x="713" y="217"/>
                    <a:pt x="713" y="217"/>
                    <a:pt x="713" y="216"/>
                  </a:cubicBezTo>
                  <a:cubicBezTo>
                    <a:pt x="713" y="216"/>
                    <a:pt x="713" y="216"/>
                    <a:pt x="712" y="215"/>
                  </a:cubicBezTo>
                  <a:cubicBezTo>
                    <a:pt x="712" y="215"/>
                    <a:pt x="712" y="215"/>
                    <a:pt x="711" y="215"/>
                  </a:cubicBezTo>
                  <a:cubicBezTo>
                    <a:pt x="711" y="215"/>
                    <a:pt x="711" y="215"/>
                    <a:pt x="710" y="214"/>
                  </a:cubicBezTo>
                  <a:cubicBezTo>
                    <a:pt x="710" y="214"/>
                    <a:pt x="710" y="214"/>
                    <a:pt x="710" y="215"/>
                  </a:cubicBezTo>
                  <a:cubicBezTo>
                    <a:pt x="710" y="215"/>
                    <a:pt x="710" y="215"/>
                    <a:pt x="708" y="215"/>
                  </a:cubicBezTo>
                  <a:cubicBezTo>
                    <a:pt x="708" y="215"/>
                    <a:pt x="708" y="215"/>
                    <a:pt x="709" y="216"/>
                  </a:cubicBezTo>
                  <a:cubicBezTo>
                    <a:pt x="709" y="216"/>
                    <a:pt x="709" y="216"/>
                    <a:pt x="709" y="217"/>
                  </a:cubicBezTo>
                  <a:cubicBezTo>
                    <a:pt x="709" y="217"/>
                    <a:pt x="709" y="217"/>
                    <a:pt x="710" y="217"/>
                  </a:cubicBezTo>
                  <a:cubicBezTo>
                    <a:pt x="710" y="217"/>
                    <a:pt x="710" y="217"/>
                    <a:pt x="710" y="216"/>
                  </a:cubicBezTo>
                  <a:cubicBezTo>
                    <a:pt x="710" y="216"/>
                    <a:pt x="710" y="216"/>
                    <a:pt x="711" y="217"/>
                  </a:cubicBezTo>
                  <a:cubicBezTo>
                    <a:pt x="711" y="217"/>
                    <a:pt x="711" y="217"/>
                    <a:pt x="712" y="217"/>
                  </a:cubicBezTo>
                  <a:cubicBezTo>
                    <a:pt x="712" y="217"/>
                    <a:pt x="712" y="217"/>
                    <a:pt x="712" y="218"/>
                  </a:cubicBezTo>
                  <a:lnTo>
                    <a:pt x="713" y="217"/>
                  </a:lnTo>
                  <a:close/>
                  <a:moveTo>
                    <a:pt x="744" y="242"/>
                  </a:moveTo>
                  <a:cubicBezTo>
                    <a:pt x="744" y="242"/>
                    <a:pt x="744" y="242"/>
                    <a:pt x="744" y="243"/>
                  </a:cubicBezTo>
                  <a:cubicBezTo>
                    <a:pt x="744" y="243"/>
                    <a:pt x="744" y="243"/>
                    <a:pt x="744" y="244"/>
                  </a:cubicBezTo>
                  <a:cubicBezTo>
                    <a:pt x="744" y="244"/>
                    <a:pt x="744" y="244"/>
                    <a:pt x="745" y="243"/>
                  </a:cubicBezTo>
                  <a:cubicBezTo>
                    <a:pt x="745" y="243"/>
                    <a:pt x="745" y="243"/>
                    <a:pt x="745" y="242"/>
                  </a:cubicBezTo>
                  <a:cubicBezTo>
                    <a:pt x="745" y="242"/>
                    <a:pt x="745" y="242"/>
                    <a:pt x="744" y="241"/>
                  </a:cubicBezTo>
                  <a:cubicBezTo>
                    <a:pt x="744" y="241"/>
                    <a:pt x="744" y="241"/>
                    <a:pt x="744" y="242"/>
                  </a:cubicBezTo>
                  <a:close/>
                  <a:moveTo>
                    <a:pt x="757" y="237"/>
                  </a:moveTo>
                  <a:cubicBezTo>
                    <a:pt x="757" y="237"/>
                    <a:pt x="757" y="237"/>
                    <a:pt x="758" y="236"/>
                  </a:cubicBezTo>
                  <a:cubicBezTo>
                    <a:pt x="758" y="236"/>
                    <a:pt x="758" y="236"/>
                    <a:pt x="758" y="235"/>
                  </a:cubicBezTo>
                  <a:cubicBezTo>
                    <a:pt x="758" y="235"/>
                    <a:pt x="758" y="235"/>
                    <a:pt x="758" y="234"/>
                  </a:cubicBezTo>
                  <a:cubicBezTo>
                    <a:pt x="758" y="234"/>
                    <a:pt x="758" y="234"/>
                    <a:pt x="757" y="234"/>
                  </a:cubicBezTo>
                  <a:cubicBezTo>
                    <a:pt x="757" y="234"/>
                    <a:pt x="757" y="234"/>
                    <a:pt x="756" y="234"/>
                  </a:cubicBezTo>
                  <a:cubicBezTo>
                    <a:pt x="756" y="234"/>
                    <a:pt x="756" y="234"/>
                    <a:pt x="755" y="235"/>
                  </a:cubicBezTo>
                  <a:cubicBezTo>
                    <a:pt x="755" y="235"/>
                    <a:pt x="755" y="235"/>
                    <a:pt x="755" y="236"/>
                  </a:cubicBezTo>
                  <a:cubicBezTo>
                    <a:pt x="755" y="236"/>
                    <a:pt x="755" y="236"/>
                    <a:pt x="755" y="237"/>
                  </a:cubicBezTo>
                  <a:cubicBezTo>
                    <a:pt x="755" y="237"/>
                    <a:pt x="755" y="237"/>
                    <a:pt x="756" y="238"/>
                  </a:cubicBezTo>
                  <a:cubicBezTo>
                    <a:pt x="756" y="238"/>
                    <a:pt x="756" y="238"/>
                    <a:pt x="757" y="237"/>
                  </a:cubicBezTo>
                  <a:close/>
                  <a:moveTo>
                    <a:pt x="744" y="42"/>
                  </a:moveTo>
                  <a:cubicBezTo>
                    <a:pt x="744" y="44"/>
                    <a:pt x="744" y="44"/>
                    <a:pt x="744" y="44"/>
                  </a:cubicBezTo>
                  <a:cubicBezTo>
                    <a:pt x="743" y="45"/>
                    <a:pt x="743" y="45"/>
                    <a:pt x="743" y="45"/>
                  </a:cubicBezTo>
                  <a:cubicBezTo>
                    <a:pt x="743" y="46"/>
                    <a:pt x="743" y="46"/>
                    <a:pt x="743" y="46"/>
                  </a:cubicBezTo>
                  <a:cubicBezTo>
                    <a:pt x="743" y="47"/>
                    <a:pt x="743" y="47"/>
                    <a:pt x="743" y="47"/>
                  </a:cubicBezTo>
                  <a:cubicBezTo>
                    <a:pt x="745" y="46"/>
                    <a:pt x="745" y="46"/>
                    <a:pt x="745" y="46"/>
                  </a:cubicBezTo>
                  <a:cubicBezTo>
                    <a:pt x="746" y="44"/>
                    <a:pt x="746" y="44"/>
                    <a:pt x="746" y="44"/>
                  </a:cubicBezTo>
                  <a:cubicBezTo>
                    <a:pt x="746" y="43"/>
                    <a:pt x="746" y="43"/>
                    <a:pt x="746" y="43"/>
                  </a:cubicBezTo>
                  <a:cubicBezTo>
                    <a:pt x="747" y="42"/>
                    <a:pt x="747" y="42"/>
                    <a:pt x="747" y="42"/>
                  </a:cubicBezTo>
                  <a:cubicBezTo>
                    <a:pt x="748" y="40"/>
                    <a:pt x="748" y="40"/>
                    <a:pt x="748" y="40"/>
                  </a:cubicBezTo>
                  <a:cubicBezTo>
                    <a:pt x="748" y="39"/>
                    <a:pt x="748" y="39"/>
                    <a:pt x="748" y="39"/>
                  </a:cubicBezTo>
                  <a:cubicBezTo>
                    <a:pt x="746" y="39"/>
                    <a:pt x="746" y="39"/>
                    <a:pt x="746" y="39"/>
                  </a:cubicBezTo>
                  <a:cubicBezTo>
                    <a:pt x="745" y="39"/>
                    <a:pt x="745" y="39"/>
                    <a:pt x="745" y="39"/>
                  </a:cubicBezTo>
                  <a:cubicBezTo>
                    <a:pt x="746" y="38"/>
                    <a:pt x="746" y="38"/>
                    <a:pt x="746" y="38"/>
                  </a:cubicBezTo>
                  <a:cubicBezTo>
                    <a:pt x="745" y="38"/>
                    <a:pt x="745" y="38"/>
                    <a:pt x="745" y="38"/>
                  </a:cubicBezTo>
                  <a:cubicBezTo>
                    <a:pt x="744" y="39"/>
                    <a:pt x="744" y="39"/>
                    <a:pt x="744" y="39"/>
                  </a:cubicBezTo>
                  <a:cubicBezTo>
                    <a:pt x="742" y="40"/>
                    <a:pt x="742" y="40"/>
                    <a:pt x="742" y="40"/>
                  </a:cubicBezTo>
                  <a:cubicBezTo>
                    <a:pt x="742" y="41"/>
                    <a:pt x="742" y="41"/>
                    <a:pt x="742" y="41"/>
                  </a:cubicBezTo>
                  <a:cubicBezTo>
                    <a:pt x="741" y="41"/>
                    <a:pt x="741" y="41"/>
                    <a:pt x="741" y="41"/>
                  </a:cubicBezTo>
                  <a:cubicBezTo>
                    <a:pt x="741" y="42"/>
                    <a:pt x="741" y="42"/>
                    <a:pt x="741" y="42"/>
                  </a:cubicBezTo>
                  <a:cubicBezTo>
                    <a:pt x="743" y="43"/>
                    <a:pt x="743" y="43"/>
                    <a:pt x="743" y="43"/>
                  </a:cubicBezTo>
                  <a:cubicBezTo>
                    <a:pt x="744" y="42"/>
                    <a:pt x="744" y="42"/>
                    <a:pt x="744" y="42"/>
                  </a:cubicBezTo>
                  <a:close/>
                  <a:moveTo>
                    <a:pt x="754" y="248"/>
                  </a:moveTo>
                  <a:cubicBezTo>
                    <a:pt x="754" y="248"/>
                    <a:pt x="754" y="248"/>
                    <a:pt x="753" y="248"/>
                  </a:cubicBezTo>
                  <a:cubicBezTo>
                    <a:pt x="753" y="248"/>
                    <a:pt x="753" y="248"/>
                    <a:pt x="751" y="251"/>
                  </a:cubicBezTo>
                  <a:cubicBezTo>
                    <a:pt x="751" y="251"/>
                    <a:pt x="751" y="251"/>
                    <a:pt x="750" y="252"/>
                  </a:cubicBezTo>
                  <a:cubicBezTo>
                    <a:pt x="750" y="252"/>
                    <a:pt x="750" y="252"/>
                    <a:pt x="749" y="253"/>
                  </a:cubicBezTo>
                  <a:cubicBezTo>
                    <a:pt x="749" y="253"/>
                    <a:pt x="749" y="253"/>
                    <a:pt x="747" y="255"/>
                  </a:cubicBezTo>
                  <a:cubicBezTo>
                    <a:pt x="747" y="255"/>
                    <a:pt x="747" y="255"/>
                    <a:pt x="747" y="256"/>
                  </a:cubicBezTo>
                  <a:cubicBezTo>
                    <a:pt x="747" y="256"/>
                    <a:pt x="747" y="256"/>
                    <a:pt x="747" y="257"/>
                  </a:cubicBezTo>
                  <a:cubicBezTo>
                    <a:pt x="747" y="257"/>
                    <a:pt x="747" y="257"/>
                    <a:pt x="748" y="258"/>
                  </a:cubicBezTo>
                  <a:cubicBezTo>
                    <a:pt x="748" y="258"/>
                    <a:pt x="748" y="258"/>
                    <a:pt x="747" y="259"/>
                  </a:cubicBezTo>
                  <a:cubicBezTo>
                    <a:pt x="747" y="259"/>
                    <a:pt x="747" y="259"/>
                    <a:pt x="747" y="260"/>
                  </a:cubicBezTo>
                  <a:cubicBezTo>
                    <a:pt x="747" y="260"/>
                    <a:pt x="747" y="260"/>
                    <a:pt x="748" y="260"/>
                  </a:cubicBezTo>
                  <a:cubicBezTo>
                    <a:pt x="748" y="260"/>
                    <a:pt x="748" y="260"/>
                    <a:pt x="749" y="260"/>
                  </a:cubicBezTo>
                  <a:cubicBezTo>
                    <a:pt x="749" y="260"/>
                    <a:pt x="749" y="260"/>
                    <a:pt x="751" y="260"/>
                  </a:cubicBezTo>
                  <a:cubicBezTo>
                    <a:pt x="751" y="260"/>
                    <a:pt x="751" y="260"/>
                    <a:pt x="752" y="260"/>
                  </a:cubicBezTo>
                  <a:cubicBezTo>
                    <a:pt x="752" y="260"/>
                    <a:pt x="752" y="260"/>
                    <a:pt x="753" y="260"/>
                  </a:cubicBezTo>
                  <a:cubicBezTo>
                    <a:pt x="753" y="260"/>
                    <a:pt x="753" y="260"/>
                    <a:pt x="754" y="259"/>
                  </a:cubicBezTo>
                  <a:cubicBezTo>
                    <a:pt x="754" y="259"/>
                    <a:pt x="754" y="259"/>
                    <a:pt x="756" y="258"/>
                  </a:cubicBezTo>
                  <a:cubicBezTo>
                    <a:pt x="756" y="258"/>
                    <a:pt x="756" y="258"/>
                    <a:pt x="757" y="258"/>
                  </a:cubicBezTo>
                  <a:cubicBezTo>
                    <a:pt x="757" y="258"/>
                    <a:pt x="757" y="258"/>
                    <a:pt x="757" y="257"/>
                  </a:cubicBezTo>
                  <a:cubicBezTo>
                    <a:pt x="757" y="257"/>
                    <a:pt x="757" y="257"/>
                    <a:pt x="759" y="254"/>
                  </a:cubicBezTo>
                  <a:cubicBezTo>
                    <a:pt x="759" y="254"/>
                    <a:pt x="759" y="254"/>
                    <a:pt x="759" y="253"/>
                  </a:cubicBezTo>
                  <a:cubicBezTo>
                    <a:pt x="759" y="253"/>
                    <a:pt x="759" y="253"/>
                    <a:pt x="760" y="252"/>
                  </a:cubicBezTo>
                  <a:cubicBezTo>
                    <a:pt x="760" y="252"/>
                    <a:pt x="760" y="252"/>
                    <a:pt x="761" y="251"/>
                  </a:cubicBezTo>
                  <a:cubicBezTo>
                    <a:pt x="761" y="251"/>
                    <a:pt x="761" y="251"/>
                    <a:pt x="761" y="250"/>
                  </a:cubicBezTo>
                  <a:cubicBezTo>
                    <a:pt x="761" y="250"/>
                    <a:pt x="761" y="250"/>
                    <a:pt x="760" y="249"/>
                  </a:cubicBezTo>
                  <a:cubicBezTo>
                    <a:pt x="760" y="249"/>
                    <a:pt x="760" y="249"/>
                    <a:pt x="759" y="248"/>
                  </a:cubicBezTo>
                  <a:cubicBezTo>
                    <a:pt x="759" y="248"/>
                    <a:pt x="759" y="248"/>
                    <a:pt x="758" y="247"/>
                  </a:cubicBezTo>
                  <a:cubicBezTo>
                    <a:pt x="758" y="247"/>
                    <a:pt x="758" y="247"/>
                    <a:pt x="757" y="247"/>
                  </a:cubicBezTo>
                  <a:cubicBezTo>
                    <a:pt x="757" y="247"/>
                    <a:pt x="757" y="247"/>
                    <a:pt x="756" y="247"/>
                  </a:cubicBezTo>
                  <a:cubicBezTo>
                    <a:pt x="756" y="247"/>
                    <a:pt x="756" y="247"/>
                    <a:pt x="755" y="247"/>
                  </a:cubicBezTo>
                  <a:cubicBezTo>
                    <a:pt x="755" y="247"/>
                    <a:pt x="755" y="247"/>
                    <a:pt x="754" y="248"/>
                  </a:cubicBezTo>
                  <a:close/>
                  <a:moveTo>
                    <a:pt x="742" y="245"/>
                  </a:moveTo>
                  <a:cubicBezTo>
                    <a:pt x="742" y="245"/>
                    <a:pt x="742" y="245"/>
                    <a:pt x="742" y="246"/>
                  </a:cubicBezTo>
                  <a:cubicBezTo>
                    <a:pt x="742" y="246"/>
                    <a:pt x="742" y="246"/>
                    <a:pt x="742" y="247"/>
                  </a:cubicBezTo>
                  <a:cubicBezTo>
                    <a:pt x="742" y="247"/>
                    <a:pt x="742" y="247"/>
                    <a:pt x="743" y="247"/>
                  </a:cubicBezTo>
                  <a:cubicBezTo>
                    <a:pt x="743" y="247"/>
                    <a:pt x="743" y="247"/>
                    <a:pt x="743" y="246"/>
                  </a:cubicBezTo>
                  <a:cubicBezTo>
                    <a:pt x="743" y="246"/>
                    <a:pt x="743" y="246"/>
                    <a:pt x="744" y="246"/>
                  </a:cubicBezTo>
                  <a:cubicBezTo>
                    <a:pt x="744" y="246"/>
                    <a:pt x="744" y="246"/>
                    <a:pt x="744" y="245"/>
                  </a:cubicBezTo>
                  <a:cubicBezTo>
                    <a:pt x="744" y="245"/>
                    <a:pt x="744" y="245"/>
                    <a:pt x="743" y="245"/>
                  </a:cubicBezTo>
                  <a:cubicBezTo>
                    <a:pt x="743" y="245"/>
                    <a:pt x="743" y="245"/>
                    <a:pt x="742" y="245"/>
                  </a:cubicBezTo>
                  <a:close/>
                  <a:moveTo>
                    <a:pt x="724" y="222"/>
                  </a:moveTo>
                  <a:cubicBezTo>
                    <a:pt x="724" y="222"/>
                    <a:pt x="724" y="222"/>
                    <a:pt x="725" y="223"/>
                  </a:cubicBezTo>
                  <a:cubicBezTo>
                    <a:pt x="725" y="223"/>
                    <a:pt x="725" y="223"/>
                    <a:pt x="726" y="223"/>
                  </a:cubicBezTo>
                  <a:cubicBezTo>
                    <a:pt x="726" y="223"/>
                    <a:pt x="726" y="223"/>
                    <a:pt x="726" y="222"/>
                  </a:cubicBezTo>
                  <a:cubicBezTo>
                    <a:pt x="726" y="222"/>
                    <a:pt x="726" y="222"/>
                    <a:pt x="725" y="222"/>
                  </a:cubicBezTo>
                  <a:cubicBezTo>
                    <a:pt x="725" y="222"/>
                    <a:pt x="725" y="222"/>
                    <a:pt x="724" y="222"/>
                  </a:cubicBezTo>
                  <a:close/>
                  <a:moveTo>
                    <a:pt x="728" y="224"/>
                  </a:moveTo>
                  <a:cubicBezTo>
                    <a:pt x="728" y="223"/>
                    <a:pt x="728" y="223"/>
                    <a:pt x="728" y="223"/>
                  </a:cubicBezTo>
                  <a:cubicBezTo>
                    <a:pt x="727" y="223"/>
                    <a:pt x="727" y="223"/>
                    <a:pt x="727" y="223"/>
                  </a:cubicBezTo>
                  <a:cubicBezTo>
                    <a:pt x="728" y="224"/>
                    <a:pt x="728" y="224"/>
                    <a:pt x="728" y="224"/>
                  </a:cubicBezTo>
                  <a:close/>
                  <a:moveTo>
                    <a:pt x="762" y="244"/>
                  </a:moveTo>
                  <a:cubicBezTo>
                    <a:pt x="761" y="246"/>
                    <a:pt x="761" y="246"/>
                    <a:pt x="761" y="246"/>
                  </a:cubicBezTo>
                  <a:cubicBezTo>
                    <a:pt x="762" y="247"/>
                    <a:pt x="762" y="247"/>
                    <a:pt x="762" y="247"/>
                  </a:cubicBezTo>
                  <a:cubicBezTo>
                    <a:pt x="762" y="248"/>
                    <a:pt x="762" y="248"/>
                    <a:pt x="762" y="248"/>
                  </a:cubicBezTo>
                  <a:cubicBezTo>
                    <a:pt x="763" y="248"/>
                    <a:pt x="763" y="248"/>
                    <a:pt x="763" y="248"/>
                  </a:cubicBezTo>
                  <a:cubicBezTo>
                    <a:pt x="763" y="246"/>
                    <a:pt x="763" y="246"/>
                    <a:pt x="763" y="246"/>
                  </a:cubicBezTo>
                  <a:cubicBezTo>
                    <a:pt x="763" y="244"/>
                    <a:pt x="763" y="244"/>
                    <a:pt x="763" y="244"/>
                  </a:cubicBezTo>
                  <a:cubicBezTo>
                    <a:pt x="763" y="243"/>
                    <a:pt x="763" y="243"/>
                    <a:pt x="763" y="243"/>
                  </a:cubicBezTo>
                  <a:cubicBezTo>
                    <a:pt x="762" y="243"/>
                    <a:pt x="762" y="243"/>
                    <a:pt x="762" y="243"/>
                  </a:cubicBezTo>
                  <a:cubicBezTo>
                    <a:pt x="762" y="244"/>
                    <a:pt x="762" y="244"/>
                    <a:pt x="762" y="244"/>
                  </a:cubicBezTo>
                  <a:close/>
                  <a:moveTo>
                    <a:pt x="765" y="246"/>
                  </a:moveTo>
                  <a:cubicBezTo>
                    <a:pt x="765" y="246"/>
                    <a:pt x="765" y="246"/>
                    <a:pt x="764" y="244"/>
                  </a:cubicBezTo>
                  <a:cubicBezTo>
                    <a:pt x="764" y="244"/>
                    <a:pt x="764" y="244"/>
                    <a:pt x="764" y="246"/>
                  </a:cubicBezTo>
                  <a:cubicBezTo>
                    <a:pt x="764" y="246"/>
                    <a:pt x="764" y="246"/>
                    <a:pt x="764" y="247"/>
                  </a:cubicBezTo>
                  <a:cubicBezTo>
                    <a:pt x="764" y="247"/>
                    <a:pt x="764" y="247"/>
                    <a:pt x="765" y="247"/>
                  </a:cubicBezTo>
                  <a:cubicBezTo>
                    <a:pt x="765" y="247"/>
                    <a:pt x="765" y="247"/>
                    <a:pt x="765" y="246"/>
                  </a:cubicBezTo>
                  <a:close/>
                  <a:moveTo>
                    <a:pt x="763" y="252"/>
                  </a:moveTo>
                  <a:cubicBezTo>
                    <a:pt x="762" y="252"/>
                    <a:pt x="762" y="252"/>
                    <a:pt x="762" y="252"/>
                  </a:cubicBezTo>
                  <a:cubicBezTo>
                    <a:pt x="762" y="254"/>
                    <a:pt x="762" y="254"/>
                    <a:pt x="762" y="254"/>
                  </a:cubicBezTo>
                  <a:cubicBezTo>
                    <a:pt x="762" y="255"/>
                    <a:pt x="762" y="255"/>
                    <a:pt x="762" y="255"/>
                  </a:cubicBezTo>
                  <a:cubicBezTo>
                    <a:pt x="763" y="255"/>
                    <a:pt x="763" y="255"/>
                    <a:pt x="763" y="255"/>
                  </a:cubicBezTo>
                  <a:cubicBezTo>
                    <a:pt x="765" y="255"/>
                    <a:pt x="765" y="255"/>
                    <a:pt x="765" y="255"/>
                  </a:cubicBezTo>
                  <a:cubicBezTo>
                    <a:pt x="765" y="256"/>
                    <a:pt x="765" y="256"/>
                    <a:pt x="765" y="256"/>
                  </a:cubicBezTo>
                  <a:cubicBezTo>
                    <a:pt x="766" y="256"/>
                    <a:pt x="766" y="256"/>
                    <a:pt x="766" y="256"/>
                  </a:cubicBezTo>
                  <a:cubicBezTo>
                    <a:pt x="767" y="256"/>
                    <a:pt x="767" y="256"/>
                    <a:pt x="767" y="256"/>
                  </a:cubicBezTo>
                  <a:cubicBezTo>
                    <a:pt x="768" y="255"/>
                    <a:pt x="768" y="255"/>
                    <a:pt x="768" y="255"/>
                  </a:cubicBezTo>
                  <a:cubicBezTo>
                    <a:pt x="767" y="254"/>
                    <a:pt x="767" y="254"/>
                    <a:pt x="767" y="254"/>
                  </a:cubicBezTo>
                  <a:cubicBezTo>
                    <a:pt x="767" y="253"/>
                    <a:pt x="767" y="253"/>
                    <a:pt x="767" y="253"/>
                  </a:cubicBezTo>
                  <a:cubicBezTo>
                    <a:pt x="766" y="253"/>
                    <a:pt x="766" y="253"/>
                    <a:pt x="766" y="253"/>
                  </a:cubicBezTo>
                  <a:cubicBezTo>
                    <a:pt x="766" y="252"/>
                    <a:pt x="766" y="252"/>
                    <a:pt x="766" y="252"/>
                  </a:cubicBezTo>
                  <a:cubicBezTo>
                    <a:pt x="765" y="252"/>
                    <a:pt x="765" y="252"/>
                    <a:pt x="765" y="252"/>
                  </a:cubicBezTo>
                  <a:cubicBezTo>
                    <a:pt x="764" y="252"/>
                    <a:pt x="764" y="252"/>
                    <a:pt x="764" y="252"/>
                  </a:cubicBezTo>
                  <a:cubicBezTo>
                    <a:pt x="764" y="251"/>
                    <a:pt x="764" y="251"/>
                    <a:pt x="764" y="251"/>
                  </a:cubicBezTo>
                  <a:cubicBezTo>
                    <a:pt x="763" y="252"/>
                    <a:pt x="763" y="252"/>
                    <a:pt x="763" y="252"/>
                  </a:cubicBezTo>
                  <a:close/>
                  <a:moveTo>
                    <a:pt x="678" y="176"/>
                  </a:moveTo>
                  <a:cubicBezTo>
                    <a:pt x="678" y="176"/>
                    <a:pt x="678" y="176"/>
                    <a:pt x="679" y="176"/>
                  </a:cubicBezTo>
                  <a:cubicBezTo>
                    <a:pt x="679" y="176"/>
                    <a:pt x="679" y="176"/>
                    <a:pt x="679" y="174"/>
                  </a:cubicBezTo>
                  <a:cubicBezTo>
                    <a:pt x="679" y="174"/>
                    <a:pt x="679" y="174"/>
                    <a:pt x="679" y="173"/>
                  </a:cubicBezTo>
                  <a:cubicBezTo>
                    <a:pt x="679" y="173"/>
                    <a:pt x="679" y="173"/>
                    <a:pt x="680" y="173"/>
                  </a:cubicBezTo>
                  <a:cubicBezTo>
                    <a:pt x="680" y="173"/>
                    <a:pt x="680" y="173"/>
                    <a:pt x="682" y="172"/>
                  </a:cubicBezTo>
                  <a:cubicBezTo>
                    <a:pt x="682" y="172"/>
                    <a:pt x="682" y="172"/>
                    <a:pt x="682" y="171"/>
                  </a:cubicBezTo>
                  <a:cubicBezTo>
                    <a:pt x="682" y="171"/>
                    <a:pt x="682" y="171"/>
                    <a:pt x="683" y="169"/>
                  </a:cubicBezTo>
                  <a:cubicBezTo>
                    <a:pt x="683" y="169"/>
                    <a:pt x="683" y="169"/>
                    <a:pt x="683" y="167"/>
                  </a:cubicBezTo>
                  <a:cubicBezTo>
                    <a:pt x="683" y="167"/>
                    <a:pt x="683" y="167"/>
                    <a:pt x="681" y="167"/>
                  </a:cubicBezTo>
                  <a:cubicBezTo>
                    <a:pt x="681" y="167"/>
                    <a:pt x="681" y="167"/>
                    <a:pt x="680" y="169"/>
                  </a:cubicBezTo>
                  <a:cubicBezTo>
                    <a:pt x="680" y="169"/>
                    <a:pt x="680" y="169"/>
                    <a:pt x="680" y="168"/>
                  </a:cubicBezTo>
                  <a:cubicBezTo>
                    <a:pt x="680" y="168"/>
                    <a:pt x="680" y="168"/>
                    <a:pt x="680" y="167"/>
                  </a:cubicBezTo>
                  <a:cubicBezTo>
                    <a:pt x="680" y="167"/>
                    <a:pt x="680" y="167"/>
                    <a:pt x="681" y="166"/>
                  </a:cubicBezTo>
                  <a:cubicBezTo>
                    <a:pt x="681" y="166"/>
                    <a:pt x="681" y="166"/>
                    <a:pt x="681" y="165"/>
                  </a:cubicBezTo>
                  <a:cubicBezTo>
                    <a:pt x="681" y="165"/>
                    <a:pt x="681" y="165"/>
                    <a:pt x="681" y="164"/>
                  </a:cubicBezTo>
                  <a:cubicBezTo>
                    <a:pt x="681" y="164"/>
                    <a:pt x="681" y="164"/>
                    <a:pt x="681" y="163"/>
                  </a:cubicBezTo>
                  <a:cubicBezTo>
                    <a:pt x="681" y="163"/>
                    <a:pt x="681" y="163"/>
                    <a:pt x="681" y="162"/>
                  </a:cubicBezTo>
                  <a:cubicBezTo>
                    <a:pt x="681" y="162"/>
                    <a:pt x="681" y="162"/>
                    <a:pt x="679" y="161"/>
                  </a:cubicBezTo>
                  <a:cubicBezTo>
                    <a:pt x="679" y="161"/>
                    <a:pt x="679" y="161"/>
                    <a:pt x="678" y="161"/>
                  </a:cubicBezTo>
                  <a:cubicBezTo>
                    <a:pt x="678" y="161"/>
                    <a:pt x="678" y="161"/>
                    <a:pt x="677" y="161"/>
                  </a:cubicBezTo>
                  <a:cubicBezTo>
                    <a:pt x="677" y="161"/>
                    <a:pt x="677" y="161"/>
                    <a:pt x="676" y="162"/>
                  </a:cubicBezTo>
                  <a:cubicBezTo>
                    <a:pt x="676" y="162"/>
                    <a:pt x="676" y="162"/>
                    <a:pt x="675" y="162"/>
                  </a:cubicBezTo>
                  <a:cubicBezTo>
                    <a:pt x="675" y="162"/>
                    <a:pt x="675" y="162"/>
                    <a:pt x="675" y="161"/>
                  </a:cubicBezTo>
                  <a:cubicBezTo>
                    <a:pt x="675" y="161"/>
                    <a:pt x="675" y="161"/>
                    <a:pt x="676" y="160"/>
                  </a:cubicBezTo>
                  <a:cubicBezTo>
                    <a:pt x="676" y="160"/>
                    <a:pt x="676" y="160"/>
                    <a:pt x="677" y="160"/>
                  </a:cubicBezTo>
                  <a:cubicBezTo>
                    <a:pt x="677" y="160"/>
                    <a:pt x="677" y="160"/>
                    <a:pt x="679" y="159"/>
                  </a:cubicBezTo>
                  <a:cubicBezTo>
                    <a:pt x="679" y="159"/>
                    <a:pt x="679" y="159"/>
                    <a:pt x="681" y="158"/>
                  </a:cubicBezTo>
                  <a:cubicBezTo>
                    <a:pt x="681" y="158"/>
                    <a:pt x="681" y="158"/>
                    <a:pt x="681" y="157"/>
                  </a:cubicBezTo>
                  <a:cubicBezTo>
                    <a:pt x="681" y="157"/>
                    <a:pt x="681" y="157"/>
                    <a:pt x="683" y="157"/>
                  </a:cubicBezTo>
                  <a:cubicBezTo>
                    <a:pt x="683" y="157"/>
                    <a:pt x="683" y="157"/>
                    <a:pt x="684" y="157"/>
                  </a:cubicBezTo>
                  <a:cubicBezTo>
                    <a:pt x="684" y="157"/>
                    <a:pt x="684" y="157"/>
                    <a:pt x="685" y="157"/>
                  </a:cubicBezTo>
                  <a:cubicBezTo>
                    <a:pt x="685" y="157"/>
                    <a:pt x="685" y="157"/>
                    <a:pt x="685" y="155"/>
                  </a:cubicBezTo>
                  <a:cubicBezTo>
                    <a:pt x="685" y="155"/>
                    <a:pt x="685" y="155"/>
                    <a:pt x="684" y="154"/>
                  </a:cubicBezTo>
                  <a:cubicBezTo>
                    <a:pt x="684" y="154"/>
                    <a:pt x="684" y="154"/>
                    <a:pt x="684" y="153"/>
                  </a:cubicBezTo>
                  <a:cubicBezTo>
                    <a:pt x="684" y="153"/>
                    <a:pt x="684" y="153"/>
                    <a:pt x="685" y="153"/>
                  </a:cubicBezTo>
                  <a:cubicBezTo>
                    <a:pt x="685" y="153"/>
                    <a:pt x="685" y="153"/>
                    <a:pt x="686" y="153"/>
                  </a:cubicBezTo>
                  <a:cubicBezTo>
                    <a:pt x="686" y="153"/>
                    <a:pt x="686" y="153"/>
                    <a:pt x="688" y="152"/>
                  </a:cubicBezTo>
                  <a:cubicBezTo>
                    <a:pt x="688" y="152"/>
                    <a:pt x="688" y="152"/>
                    <a:pt x="689" y="151"/>
                  </a:cubicBezTo>
                  <a:cubicBezTo>
                    <a:pt x="689" y="151"/>
                    <a:pt x="689" y="151"/>
                    <a:pt x="688" y="150"/>
                  </a:cubicBezTo>
                  <a:cubicBezTo>
                    <a:pt x="688" y="150"/>
                    <a:pt x="688" y="150"/>
                    <a:pt x="688" y="149"/>
                  </a:cubicBezTo>
                  <a:cubicBezTo>
                    <a:pt x="688" y="149"/>
                    <a:pt x="688" y="149"/>
                    <a:pt x="687" y="149"/>
                  </a:cubicBezTo>
                  <a:cubicBezTo>
                    <a:pt x="687" y="149"/>
                    <a:pt x="687" y="149"/>
                    <a:pt x="686" y="148"/>
                  </a:cubicBezTo>
                  <a:cubicBezTo>
                    <a:pt x="686" y="148"/>
                    <a:pt x="686" y="148"/>
                    <a:pt x="683" y="148"/>
                  </a:cubicBezTo>
                  <a:cubicBezTo>
                    <a:pt x="683" y="148"/>
                    <a:pt x="683" y="148"/>
                    <a:pt x="682" y="148"/>
                  </a:cubicBezTo>
                  <a:cubicBezTo>
                    <a:pt x="682" y="148"/>
                    <a:pt x="682" y="148"/>
                    <a:pt x="680" y="148"/>
                  </a:cubicBezTo>
                  <a:cubicBezTo>
                    <a:pt x="680" y="148"/>
                    <a:pt x="680" y="148"/>
                    <a:pt x="679" y="148"/>
                  </a:cubicBezTo>
                  <a:cubicBezTo>
                    <a:pt x="679" y="148"/>
                    <a:pt x="679" y="148"/>
                    <a:pt x="678" y="148"/>
                  </a:cubicBezTo>
                  <a:cubicBezTo>
                    <a:pt x="678" y="148"/>
                    <a:pt x="678" y="148"/>
                    <a:pt x="677" y="147"/>
                  </a:cubicBezTo>
                  <a:cubicBezTo>
                    <a:pt x="677" y="147"/>
                    <a:pt x="677" y="147"/>
                    <a:pt x="676" y="146"/>
                  </a:cubicBezTo>
                  <a:cubicBezTo>
                    <a:pt x="676" y="146"/>
                    <a:pt x="676" y="146"/>
                    <a:pt x="677" y="145"/>
                  </a:cubicBezTo>
                  <a:cubicBezTo>
                    <a:pt x="677" y="145"/>
                    <a:pt x="677" y="145"/>
                    <a:pt x="675" y="144"/>
                  </a:cubicBezTo>
                  <a:cubicBezTo>
                    <a:pt x="675" y="144"/>
                    <a:pt x="675" y="144"/>
                    <a:pt x="674" y="145"/>
                  </a:cubicBezTo>
                  <a:cubicBezTo>
                    <a:pt x="674" y="145"/>
                    <a:pt x="674" y="145"/>
                    <a:pt x="673" y="145"/>
                  </a:cubicBezTo>
                  <a:cubicBezTo>
                    <a:pt x="673" y="145"/>
                    <a:pt x="673" y="145"/>
                    <a:pt x="674" y="146"/>
                  </a:cubicBezTo>
                  <a:cubicBezTo>
                    <a:pt x="674" y="146"/>
                    <a:pt x="674" y="146"/>
                    <a:pt x="675" y="146"/>
                  </a:cubicBezTo>
                  <a:cubicBezTo>
                    <a:pt x="675" y="146"/>
                    <a:pt x="675" y="146"/>
                    <a:pt x="675" y="147"/>
                  </a:cubicBezTo>
                  <a:cubicBezTo>
                    <a:pt x="675" y="147"/>
                    <a:pt x="675" y="147"/>
                    <a:pt x="673" y="147"/>
                  </a:cubicBezTo>
                  <a:cubicBezTo>
                    <a:pt x="673" y="147"/>
                    <a:pt x="673" y="147"/>
                    <a:pt x="672" y="145"/>
                  </a:cubicBezTo>
                  <a:cubicBezTo>
                    <a:pt x="672" y="145"/>
                    <a:pt x="672" y="145"/>
                    <a:pt x="671" y="145"/>
                  </a:cubicBezTo>
                  <a:cubicBezTo>
                    <a:pt x="671" y="145"/>
                    <a:pt x="671" y="145"/>
                    <a:pt x="670" y="146"/>
                  </a:cubicBezTo>
                  <a:cubicBezTo>
                    <a:pt x="670" y="146"/>
                    <a:pt x="670" y="146"/>
                    <a:pt x="669" y="147"/>
                  </a:cubicBezTo>
                  <a:cubicBezTo>
                    <a:pt x="669" y="147"/>
                    <a:pt x="669" y="147"/>
                    <a:pt x="669" y="148"/>
                  </a:cubicBezTo>
                  <a:cubicBezTo>
                    <a:pt x="669" y="148"/>
                    <a:pt x="669" y="148"/>
                    <a:pt x="669" y="150"/>
                  </a:cubicBezTo>
                  <a:cubicBezTo>
                    <a:pt x="669" y="150"/>
                    <a:pt x="669" y="150"/>
                    <a:pt x="670" y="150"/>
                  </a:cubicBezTo>
                  <a:cubicBezTo>
                    <a:pt x="670" y="150"/>
                    <a:pt x="670" y="150"/>
                    <a:pt x="670" y="151"/>
                  </a:cubicBezTo>
                  <a:cubicBezTo>
                    <a:pt x="670" y="151"/>
                    <a:pt x="670" y="151"/>
                    <a:pt x="670" y="152"/>
                  </a:cubicBezTo>
                  <a:cubicBezTo>
                    <a:pt x="670" y="152"/>
                    <a:pt x="670" y="152"/>
                    <a:pt x="670" y="153"/>
                  </a:cubicBezTo>
                  <a:cubicBezTo>
                    <a:pt x="670" y="153"/>
                    <a:pt x="670" y="153"/>
                    <a:pt x="669" y="153"/>
                  </a:cubicBezTo>
                  <a:cubicBezTo>
                    <a:pt x="669" y="153"/>
                    <a:pt x="669" y="153"/>
                    <a:pt x="669" y="151"/>
                  </a:cubicBezTo>
                  <a:cubicBezTo>
                    <a:pt x="669" y="151"/>
                    <a:pt x="669" y="151"/>
                    <a:pt x="668" y="150"/>
                  </a:cubicBezTo>
                  <a:cubicBezTo>
                    <a:pt x="668" y="150"/>
                    <a:pt x="668" y="150"/>
                    <a:pt x="667" y="149"/>
                  </a:cubicBezTo>
                  <a:cubicBezTo>
                    <a:pt x="667" y="149"/>
                    <a:pt x="667" y="149"/>
                    <a:pt x="667" y="150"/>
                  </a:cubicBezTo>
                  <a:cubicBezTo>
                    <a:pt x="667" y="150"/>
                    <a:pt x="667" y="150"/>
                    <a:pt x="666" y="150"/>
                  </a:cubicBezTo>
                  <a:cubicBezTo>
                    <a:pt x="666" y="150"/>
                    <a:pt x="666" y="150"/>
                    <a:pt x="665" y="151"/>
                  </a:cubicBezTo>
                  <a:cubicBezTo>
                    <a:pt x="665" y="151"/>
                    <a:pt x="665" y="151"/>
                    <a:pt x="665" y="152"/>
                  </a:cubicBezTo>
                  <a:cubicBezTo>
                    <a:pt x="665" y="152"/>
                    <a:pt x="665" y="152"/>
                    <a:pt x="666" y="154"/>
                  </a:cubicBezTo>
                  <a:cubicBezTo>
                    <a:pt x="666" y="154"/>
                    <a:pt x="666" y="154"/>
                    <a:pt x="667" y="156"/>
                  </a:cubicBezTo>
                  <a:cubicBezTo>
                    <a:pt x="667" y="156"/>
                    <a:pt x="667" y="156"/>
                    <a:pt x="669" y="156"/>
                  </a:cubicBezTo>
                  <a:cubicBezTo>
                    <a:pt x="669" y="156"/>
                    <a:pt x="669" y="156"/>
                    <a:pt x="669" y="155"/>
                  </a:cubicBezTo>
                  <a:cubicBezTo>
                    <a:pt x="669" y="155"/>
                    <a:pt x="669" y="155"/>
                    <a:pt x="670" y="155"/>
                  </a:cubicBezTo>
                  <a:cubicBezTo>
                    <a:pt x="670" y="155"/>
                    <a:pt x="670" y="155"/>
                    <a:pt x="670" y="156"/>
                  </a:cubicBezTo>
                  <a:cubicBezTo>
                    <a:pt x="670" y="156"/>
                    <a:pt x="670" y="156"/>
                    <a:pt x="671" y="157"/>
                  </a:cubicBezTo>
                  <a:cubicBezTo>
                    <a:pt x="671" y="157"/>
                    <a:pt x="671" y="157"/>
                    <a:pt x="671" y="158"/>
                  </a:cubicBezTo>
                  <a:cubicBezTo>
                    <a:pt x="671" y="158"/>
                    <a:pt x="671" y="158"/>
                    <a:pt x="670" y="158"/>
                  </a:cubicBezTo>
                  <a:cubicBezTo>
                    <a:pt x="670" y="158"/>
                    <a:pt x="670" y="158"/>
                    <a:pt x="670" y="157"/>
                  </a:cubicBezTo>
                  <a:cubicBezTo>
                    <a:pt x="670" y="157"/>
                    <a:pt x="670" y="157"/>
                    <a:pt x="669" y="156"/>
                  </a:cubicBezTo>
                  <a:cubicBezTo>
                    <a:pt x="669" y="156"/>
                    <a:pt x="669" y="156"/>
                    <a:pt x="668" y="157"/>
                  </a:cubicBezTo>
                  <a:cubicBezTo>
                    <a:pt x="668" y="157"/>
                    <a:pt x="668" y="157"/>
                    <a:pt x="667" y="157"/>
                  </a:cubicBezTo>
                  <a:cubicBezTo>
                    <a:pt x="667" y="157"/>
                    <a:pt x="667" y="157"/>
                    <a:pt x="668" y="158"/>
                  </a:cubicBezTo>
                  <a:cubicBezTo>
                    <a:pt x="668" y="158"/>
                    <a:pt x="668" y="158"/>
                    <a:pt x="668" y="159"/>
                  </a:cubicBezTo>
                  <a:cubicBezTo>
                    <a:pt x="668" y="159"/>
                    <a:pt x="668" y="159"/>
                    <a:pt x="667" y="160"/>
                  </a:cubicBezTo>
                  <a:cubicBezTo>
                    <a:pt x="667" y="160"/>
                    <a:pt x="667" y="160"/>
                    <a:pt x="667" y="161"/>
                  </a:cubicBezTo>
                  <a:cubicBezTo>
                    <a:pt x="667" y="161"/>
                    <a:pt x="667" y="161"/>
                    <a:pt x="666" y="162"/>
                  </a:cubicBezTo>
                  <a:cubicBezTo>
                    <a:pt x="666" y="162"/>
                    <a:pt x="666" y="162"/>
                    <a:pt x="665" y="163"/>
                  </a:cubicBezTo>
                  <a:cubicBezTo>
                    <a:pt x="665" y="163"/>
                    <a:pt x="665" y="163"/>
                    <a:pt x="666" y="164"/>
                  </a:cubicBezTo>
                  <a:cubicBezTo>
                    <a:pt x="666" y="164"/>
                    <a:pt x="666" y="164"/>
                    <a:pt x="665" y="164"/>
                  </a:cubicBezTo>
                  <a:cubicBezTo>
                    <a:pt x="665" y="164"/>
                    <a:pt x="665" y="164"/>
                    <a:pt x="664" y="164"/>
                  </a:cubicBezTo>
                  <a:cubicBezTo>
                    <a:pt x="664" y="164"/>
                    <a:pt x="664" y="164"/>
                    <a:pt x="663" y="163"/>
                  </a:cubicBezTo>
                  <a:cubicBezTo>
                    <a:pt x="663" y="163"/>
                    <a:pt x="663" y="163"/>
                    <a:pt x="663" y="162"/>
                  </a:cubicBezTo>
                  <a:cubicBezTo>
                    <a:pt x="663" y="162"/>
                    <a:pt x="663" y="162"/>
                    <a:pt x="662" y="160"/>
                  </a:cubicBezTo>
                  <a:cubicBezTo>
                    <a:pt x="662" y="160"/>
                    <a:pt x="662" y="160"/>
                    <a:pt x="662" y="159"/>
                  </a:cubicBezTo>
                  <a:cubicBezTo>
                    <a:pt x="662" y="159"/>
                    <a:pt x="662" y="159"/>
                    <a:pt x="661" y="158"/>
                  </a:cubicBezTo>
                  <a:cubicBezTo>
                    <a:pt x="661" y="158"/>
                    <a:pt x="661" y="158"/>
                    <a:pt x="661" y="157"/>
                  </a:cubicBezTo>
                  <a:cubicBezTo>
                    <a:pt x="661" y="157"/>
                    <a:pt x="661" y="157"/>
                    <a:pt x="662" y="157"/>
                  </a:cubicBezTo>
                  <a:cubicBezTo>
                    <a:pt x="662" y="157"/>
                    <a:pt x="662" y="157"/>
                    <a:pt x="661" y="156"/>
                  </a:cubicBezTo>
                  <a:cubicBezTo>
                    <a:pt x="661" y="156"/>
                    <a:pt x="661" y="156"/>
                    <a:pt x="660" y="156"/>
                  </a:cubicBezTo>
                  <a:cubicBezTo>
                    <a:pt x="660" y="156"/>
                    <a:pt x="660" y="156"/>
                    <a:pt x="658" y="156"/>
                  </a:cubicBezTo>
                  <a:cubicBezTo>
                    <a:pt x="658" y="156"/>
                    <a:pt x="658" y="156"/>
                    <a:pt x="657" y="156"/>
                  </a:cubicBezTo>
                  <a:cubicBezTo>
                    <a:pt x="657" y="156"/>
                    <a:pt x="657" y="156"/>
                    <a:pt x="657" y="157"/>
                  </a:cubicBezTo>
                  <a:cubicBezTo>
                    <a:pt x="657" y="157"/>
                    <a:pt x="657" y="157"/>
                    <a:pt x="655" y="157"/>
                  </a:cubicBezTo>
                  <a:cubicBezTo>
                    <a:pt x="655" y="157"/>
                    <a:pt x="655" y="157"/>
                    <a:pt x="654" y="159"/>
                  </a:cubicBezTo>
                  <a:cubicBezTo>
                    <a:pt x="654" y="159"/>
                    <a:pt x="654" y="159"/>
                    <a:pt x="654" y="160"/>
                  </a:cubicBezTo>
                  <a:cubicBezTo>
                    <a:pt x="654" y="160"/>
                    <a:pt x="654" y="160"/>
                    <a:pt x="654" y="162"/>
                  </a:cubicBezTo>
                  <a:cubicBezTo>
                    <a:pt x="654" y="162"/>
                    <a:pt x="654" y="162"/>
                    <a:pt x="654" y="163"/>
                  </a:cubicBezTo>
                  <a:cubicBezTo>
                    <a:pt x="654" y="163"/>
                    <a:pt x="654" y="163"/>
                    <a:pt x="655" y="164"/>
                  </a:cubicBezTo>
                  <a:cubicBezTo>
                    <a:pt x="655" y="164"/>
                    <a:pt x="655" y="164"/>
                    <a:pt x="654" y="165"/>
                  </a:cubicBezTo>
                  <a:cubicBezTo>
                    <a:pt x="654" y="165"/>
                    <a:pt x="654" y="165"/>
                    <a:pt x="653" y="166"/>
                  </a:cubicBezTo>
                  <a:cubicBezTo>
                    <a:pt x="653" y="166"/>
                    <a:pt x="653" y="166"/>
                    <a:pt x="653" y="168"/>
                  </a:cubicBezTo>
                  <a:cubicBezTo>
                    <a:pt x="653" y="168"/>
                    <a:pt x="653" y="168"/>
                    <a:pt x="654" y="168"/>
                  </a:cubicBezTo>
                  <a:cubicBezTo>
                    <a:pt x="654" y="168"/>
                    <a:pt x="654" y="168"/>
                    <a:pt x="655" y="168"/>
                  </a:cubicBezTo>
                  <a:cubicBezTo>
                    <a:pt x="655" y="168"/>
                    <a:pt x="655" y="168"/>
                    <a:pt x="656" y="168"/>
                  </a:cubicBezTo>
                  <a:cubicBezTo>
                    <a:pt x="656" y="168"/>
                    <a:pt x="656" y="168"/>
                    <a:pt x="657" y="168"/>
                  </a:cubicBezTo>
                  <a:cubicBezTo>
                    <a:pt x="657" y="168"/>
                    <a:pt x="657" y="168"/>
                    <a:pt x="657" y="170"/>
                  </a:cubicBezTo>
                  <a:cubicBezTo>
                    <a:pt x="657" y="170"/>
                    <a:pt x="657" y="170"/>
                    <a:pt x="658" y="170"/>
                  </a:cubicBezTo>
                  <a:cubicBezTo>
                    <a:pt x="658" y="170"/>
                    <a:pt x="658" y="170"/>
                    <a:pt x="659" y="172"/>
                  </a:cubicBezTo>
                  <a:cubicBezTo>
                    <a:pt x="659" y="172"/>
                    <a:pt x="659" y="172"/>
                    <a:pt x="658" y="174"/>
                  </a:cubicBezTo>
                  <a:cubicBezTo>
                    <a:pt x="658" y="174"/>
                    <a:pt x="658" y="174"/>
                    <a:pt x="660" y="175"/>
                  </a:cubicBezTo>
                  <a:cubicBezTo>
                    <a:pt x="660" y="175"/>
                    <a:pt x="660" y="175"/>
                    <a:pt x="660" y="176"/>
                  </a:cubicBezTo>
                  <a:cubicBezTo>
                    <a:pt x="660" y="176"/>
                    <a:pt x="660" y="176"/>
                    <a:pt x="660" y="177"/>
                  </a:cubicBezTo>
                  <a:cubicBezTo>
                    <a:pt x="660" y="177"/>
                    <a:pt x="660" y="177"/>
                    <a:pt x="661" y="177"/>
                  </a:cubicBezTo>
                  <a:cubicBezTo>
                    <a:pt x="661" y="177"/>
                    <a:pt x="661" y="177"/>
                    <a:pt x="661" y="178"/>
                  </a:cubicBezTo>
                  <a:cubicBezTo>
                    <a:pt x="661" y="178"/>
                    <a:pt x="661" y="178"/>
                    <a:pt x="661" y="180"/>
                  </a:cubicBezTo>
                  <a:cubicBezTo>
                    <a:pt x="661" y="180"/>
                    <a:pt x="661" y="180"/>
                    <a:pt x="660" y="181"/>
                  </a:cubicBezTo>
                  <a:cubicBezTo>
                    <a:pt x="660" y="181"/>
                    <a:pt x="660" y="181"/>
                    <a:pt x="661" y="182"/>
                  </a:cubicBezTo>
                  <a:cubicBezTo>
                    <a:pt x="661" y="182"/>
                    <a:pt x="661" y="182"/>
                    <a:pt x="661" y="184"/>
                  </a:cubicBezTo>
                  <a:cubicBezTo>
                    <a:pt x="661" y="184"/>
                    <a:pt x="661" y="184"/>
                    <a:pt x="661" y="185"/>
                  </a:cubicBezTo>
                  <a:cubicBezTo>
                    <a:pt x="661" y="185"/>
                    <a:pt x="661" y="185"/>
                    <a:pt x="661" y="186"/>
                  </a:cubicBezTo>
                  <a:cubicBezTo>
                    <a:pt x="661" y="186"/>
                    <a:pt x="661" y="186"/>
                    <a:pt x="662" y="185"/>
                  </a:cubicBezTo>
                  <a:cubicBezTo>
                    <a:pt x="662" y="185"/>
                    <a:pt x="662" y="185"/>
                    <a:pt x="662" y="187"/>
                  </a:cubicBezTo>
                  <a:cubicBezTo>
                    <a:pt x="662" y="187"/>
                    <a:pt x="662" y="187"/>
                    <a:pt x="663" y="187"/>
                  </a:cubicBezTo>
                  <a:cubicBezTo>
                    <a:pt x="665" y="187"/>
                    <a:pt x="665" y="187"/>
                    <a:pt x="665" y="187"/>
                  </a:cubicBezTo>
                  <a:cubicBezTo>
                    <a:pt x="665" y="187"/>
                    <a:pt x="665" y="187"/>
                    <a:pt x="666" y="186"/>
                  </a:cubicBezTo>
                  <a:cubicBezTo>
                    <a:pt x="666" y="186"/>
                    <a:pt x="666" y="186"/>
                    <a:pt x="667" y="185"/>
                  </a:cubicBezTo>
                  <a:cubicBezTo>
                    <a:pt x="667" y="185"/>
                    <a:pt x="667" y="185"/>
                    <a:pt x="667" y="184"/>
                  </a:cubicBezTo>
                  <a:cubicBezTo>
                    <a:pt x="667" y="184"/>
                    <a:pt x="667" y="184"/>
                    <a:pt x="667" y="183"/>
                  </a:cubicBezTo>
                  <a:cubicBezTo>
                    <a:pt x="667" y="183"/>
                    <a:pt x="667" y="183"/>
                    <a:pt x="666" y="181"/>
                  </a:cubicBezTo>
                  <a:cubicBezTo>
                    <a:pt x="666" y="181"/>
                    <a:pt x="666" y="181"/>
                    <a:pt x="666" y="179"/>
                  </a:cubicBezTo>
                  <a:cubicBezTo>
                    <a:pt x="666" y="179"/>
                    <a:pt x="666" y="179"/>
                    <a:pt x="668" y="177"/>
                  </a:cubicBezTo>
                  <a:cubicBezTo>
                    <a:pt x="668" y="177"/>
                    <a:pt x="668" y="177"/>
                    <a:pt x="668" y="178"/>
                  </a:cubicBezTo>
                  <a:cubicBezTo>
                    <a:pt x="668" y="178"/>
                    <a:pt x="668" y="178"/>
                    <a:pt x="667" y="180"/>
                  </a:cubicBezTo>
                  <a:cubicBezTo>
                    <a:pt x="667" y="180"/>
                    <a:pt x="667" y="180"/>
                    <a:pt x="667" y="182"/>
                  </a:cubicBezTo>
                  <a:cubicBezTo>
                    <a:pt x="667" y="182"/>
                    <a:pt x="667" y="182"/>
                    <a:pt x="668" y="183"/>
                  </a:cubicBezTo>
                  <a:cubicBezTo>
                    <a:pt x="668" y="183"/>
                    <a:pt x="668" y="183"/>
                    <a:pt x="669" y="182"/>
                  </a:cubicBezTo>
                  <a:cubicBezTo>
                    <a:pt x="669" y="182"/>
                    <a:pt x="669" y="182"/>
                    <a:pt x="671" y="183"/>
                  </a:cubicBezTo>
                  <a:cubicBezTo>
                    <a:pt x="671" y="183"/>
                    <a:pt x="671" y="183"/>
                    <a:pt x="673" y="182"/>
                  </a:cubicBezTo>
                  <a:cubicBezTo>
                    <a:pt x="673" y="182"/>
                    <a:pt x="673" y="182"/>
                    <a:pt x="673" y="181"/>
                  </a:cubicBezTo>
                  <a:cubicBezTo>
                    <a:pt x="673" y="181"/>
                    <a:pt x="673" y="181"/>
                    <a:pt x="674" y="181"/>
                  </a:cubicBezTo>
                  <a:cubicBezTo>
                    <a:pt x="674" y="181"/>
                    <a:pt x="674" y="181"/>
                    <a:pt x="675" y="181"/>
                  </a:cubicBezTo>
                  <a:cubicBezTo>
                    <a:pt x="675" y="181"/>
                    <a:pt x="675" y="181"/>
                    <a:pt x="676" y="180"/>
                  </a:cubicBezTo>
                  <a:cubicBezTo>
                    <a:pt x="676" y="180"/>
                    <a:pt x="676" y="180"/>
                    <a:pt x="677" y="181"/>
                  </a:cubicBezTo>
                  <a:cubicBezTo>
                    <a:pt x="677" y="181"/>
                    <a:pt x="677" y="181"/>
                    <a:pt x="678" y="179"/>
                  </a:cubicBezTo>
                  <a:cubicBezTo>
                    <a:pt x="678" y="179"/>
                    <a:pt x="678" y="179"/>
                    <a:pt x="677" y="178"/>
                  </a:cubicBezTo>
                  <a:cubicBezTo>
                    <a:pt x="677" y="178"/>
                    <a:pt x="677" y="178"/>
                    <a:pt x="678" y="178"/>
                  </a:cubicBezTo>
                  <a:cubicBezTo>
                    <a:pt x="678" y="178"/>
                    <a:pt x="678" y="178"/>
                    <a:pt x="679" y="178"/>
                  </a:cubicBezTo>
                  <a:cubicBezTo>
                    <a:pt x="679" y="178"/>
                    <a:pt x="679" y="178"/>
                    <a:pt x="677" y="177"/>
                  </a:cubicBezTo>
                  <a:cubicBezTo>
                    <a:pt x="677" y="177"/>
                    <a:pt x="677" y="177"/>
                    <a:pt x="677" y="176"/>
                  </a:cubicBezTo>
                  <a:cubicBezTo>
                    <a:pt x="677" y="176"/>
                    <a:pt x="677" y="176"/>
                    <a:pt x="678" y="176"/>
                  </a:cubicBezTo>
                  <a:close/>
                  <a:moveTo>
                    <a:pt x="586" y="229"/>
                  </a:moveTo>
                  <a:cubicBezTo>
                    <a:pt x="586" y="229"/>
                    <a:pt x="586" y="229"/>
                    <a:pt x="585" y="231"/>
                  </a:cubicBezTo>
                  <a:cubicBezTo>
                    <a:pt x="585" y="231"/>
                    <a:pt x="585" y="231"/>
                    <a:pt x="585" y="232"/>
                  </a:cubicBezTo>
                  <a:cubicBezTo>
                    <a:pt x="585" y="232"/>
                    <a:pt x="585" y="232"/>
                    <a:pt x="585" y="234"/>
                  </a:cubicBezTo>
                  <a:cubicBezTo>
                    <a:pt x="585" y="234"/>
                    <a:pt x="585" y="234"/>
                    <a:pt x="586" y="234"/>
                  </a:cubicBezTo>
                  <a:cubicBezTo>
                    <a:pt x="586" y="234"/>
                    <a:pt x="586" y="234"/>
                    <a:pt x="586" y="233"/>
                  </a:cubicBezTo>
                  <a:cubicBezTo>
                    <a:pt x="586" y="233"/>
                    <a:pt x="586" y="233"/>
                    <a:pt x="587" y="233"/>
                  </a:cubicBezTo>
                  <a:cubicBezTo>
                    <a:pt x="587" y="233"/>
                    <a:pt x="587" y="233"/>
                    <a:pt x="587" y="232"/>
                  </a:cubicBezTo>
                  <a:cubicBezTo>
                    <a:pt x="587" y="232"/>
                    <a:pt x="587" y="232"/>
                    <a:pt x="587" y="231"/>
                  </a:cubicBezTo>
                  <a:cubicBezTo>
                    <a:pt x="587" y="231"/>
                    <a:pt x="587" y="231"/>
                    <a:pt x="586" y="231"/>
                  </a:cubicBezTo>
                  <a:cubicBezTo>
                    <a:pt x="586" y="231"/>
                    <a:pt x="586" y="231"/>
                    <a:pt x="587" y="230"/>
                  </a:cubicBezTo>
                  <a:cubicBezTo>
                    <a:pt x="587" y="230"/>
                    <a:pt x="587" y="230"/>
                    <a:pt x="586" y="229"/>
                  </a:cubicBezTo>
                  <a:close/>
                  <a:moveTo>
                    <a:pt x="584" y="222"/>
                  </a:moveTo>
                  <a:cubicBezTo>
                    <a:pt x="584" y="223"/>
                    <a:pt x="584" y="223"/>
                    <a:pt x="584" y="223"/>
                  </a:cubicBezTo>
                  <a:cubicBezTo>
                    <a:pt x="585" y="224"/>
                    <a:pt x="585" y="224"/>
                    <a:pt x="585" y="224"/>
                  </a:cubicBezTo>
                  <a:cubicBezTo>
                    <a:pt x="584" y="222"/>
                    <a:pt x="584" y="222"/>
                    <a:pt x="584" y="222"/>
                  </a:cubicBezTo>
                  <a:close/>
                  <a:moveTo>
                    <a:pt x="625" y="219"/>
                  </a:moveTo>
                  <a:cubicBezTo>
                    <a:pt x="624" y="219"/>
                    <a:pt x="624" y="219"/>
                    <a:pt x="624" y="219"/>
                  </a:cubicBezTo>
                  <a:cubicBezTo>
                    <a:pt x="625" y="221"/>
                    <a:pt x="625" y="221"/>
                    <a:pt x="625" y="221"/>
                  </a:cubicBezTo>
                  <a:cubicBezTo>
                    <a:pt x="626" y="220"/>
                    <a:pt x="626" y="220"/>
                    <a:pt x="626" y="220"/>
                  </a:cubicBezTo>
                  <a:cubicBezTo>
                    <a:pt x="626" y="219"/>
                    <a:pt x="626" y="219"/>
                    <a:pt x="626" y="219"/>
                  </a:cubicBezTo>
                  <a:cubicBezTo>
                    <a:pt x="627" y="218"/>
                    <a:pt x="627" y="218"/>
                    <a:pt x="627" y="218"/>
                  </a:cubicBezTo>
                  <a:cubicBezTo>
                    <a:pt x="626" y="218"/>
                    <a:pt x="626" y="218"/>
                    <a:pt x="626" y="218"/>
                  </a:cubicBezTo>
                  <a:cubicBezTo>
                    <a:pt x="625" y="219"/>
                    <a:pt x="625" y="219"/>
                    <a:pt x="625" y="219"/>
                  </a:cubicBezTo>
                  <a:close/>
                  <a:moveTo>
                    <a:pt x="588" y="216"/>
                  </a:moveTo>
                  <a:cubicBezTo>
                    <a:pt x="588" y="216"/>
                    <a:pt x="588" y="216"/>
                    <a:pt x="587" y="217"/>
                  </a:cubicBezTo>
                  <a:cubicBezTo>
                    <a:pt x="588" y="217"/>
                    <a:pt x="588" y="217"/>
                    <a:pt x="588" y="217"/>
                  </a:cubicBezTo>
                  <a:cubicBezTo>
                    <a:pt x="588" y="217"/>
                    <a:pt x="588" y="217"/>
                    <a:pt x="589" y="216"/>
                  </a:cubicBezTo>
                  <a:cubicBezTo>
                    <a:pt x="589" y="216"/>
                    <a:pt x="589" y="216"/>
                    <a:pt x="588" y="216"/>
                  </a:cubicBezTo>
                  <a:close/>
                  <a:moveTo>
                    <a:pt x="588" y="226"/>
                  </a:moveTo>
                  <a:cubicBezTo>
                    <a:pt x="587" y="227"/>
                    <a:pt x="587" y="227"/>
                    <a:pt x="587" y="227"/>
                  </a:cubicBezTo>
                  <a:cubicBezTo>
                    <a:pt x="587" y="228"/>
                    <a:pt x="587" y="228"/>
                    <a:pt x="587" y="228"/>
                  </a:cubicBezTo>
                  <a:cubicBezTo>
                    <a:pt x="588" y="228"/>
                    <a:pt x="588" y="228"/>
                    <a:pt x="588" y="228"/>
                  </a:cubicBezTo>
                  <a:cubicBezTo>
                    <a:pt x="589" y="227"/>
                    <a:pt x="589" y="227"/>
                    <a:pt x="589" y="227"/>
                  </a:cubicBezTo>
                  <a:cubicBezTo>
                    <a:pt x="588" y="227"/>
                    <a:pt x="588" y="227"/>
                    <a:pt x="588" y="227"/>
                  </a:cubicBezTo>
                  <a:cubicBezTo>
                    <a:pt x="589" y="226"/>
                    <a:pt x="589" y="226"/>
                    <a:pt x="589" y="226"/>
                  </a:cubicBezTo>
                  <a:cubicBezTo>
                    <a:pt x="588" y="226"/>
                    <a:pt x="588" y="226"/>
                    <a:pt x="588" y="226"/>
                  </a:cubicBezTo>
                  <a:close/>
                  <a:moveTo>
                    <a:pt x="584" y="218"/>
                  </a:moveTo>
                  <a:cubicBezTo>
                    <a:pt x="583" y="218"/>
                    <a:pt x="583" y="218"/>
                    <a:pt x="583" y="218"/>
                  </a:cubicBezTo>
                  <a:cubicBezTo>
                    <a:pt x="583" y="219"/>
                    <a:pt x="583" y="219"/>
                    <a:pt x="583" y="219"/>
                  </a:cubicBezTo>
                  <a:cubicBezTo>
                    <a:pt x="584" y="219"/>
                    <a:pt x="584" y="219"/>
                    <a:pt x="584" y="219"/>
                  </a:cubicBezTo>
                  <a:cubicBezTo>
                    <a:pt x="584" y="218"/>
                    <a:pt x="584" y="218"/>
                    <a:pt x="584" y="218"/>
                  </a:cubicBezTo>
                  <a:close/>
                  <a:moveTo>
                    <a:pt x="652" y="142"/>
                  </a:moveTo>
                  <a:cubicBezTo>
                    <a:pt x="652" y="142"/>
                    <a:pt x="652" y="142"/>
                    <a:pt x="651" y="141"/>
                  </a:cubicBezTo>
                  <a:cubicBezTo>
                    <a:pt x="651" y="141"/>
                    <a:pt x="651" y="141"/>
                    <a:pt x="650" y="141"/>
                  </a:cubicBezTo>
                  <a:cubicBezTo>
                    <a:pt x="650" y="141"/>
                    <a:pt x="650" y="141"/>
                    <a:pt x="649" y="141"/>
                  </a:cubicBezTo>
                  <a:cubicBezTo>
                    <a:pt x="649" y="141"/>
                    <a:pt x="649" y="141"/>
                    <a:pt x="648" y="140"/>
                  </a:cubicBezTo>
                  <a:cubicBezTo>
                    <a:pt x="648" y="140"/>
                    <a:pt x="648" y="140"/>
                    <a:pt x="647" y="141"/>
                  </a:cubicBezTo>
                  <a:cubicBezTo>
                    <a:pt x="647" y="141"/>
                    <a:pt x="647" y="141"/>
                    <a:pt x="646" y="140"/>
                  </a:cubicBezTo>
                  <a:cubicBezTo>
                    <a:pt x="646" y="140"/>
                    <a:pt x="646" y="140"/>
                    <a:pt x="645" y="139"/>
                  </a:cubicBezTo>
                  <a:cubicBezTo>
                    <a:pt x="645" y="139"/>
                    <a:pt x="645" y="139"/>
                    <a:pt x="643" y="139"/>
                  </a:cubicBezTo>
                  <a:cubicBezTo>
                    <a:pt x="643" y="139"/>
                    <a:pt x="643" y="139"/>
                    <a:pt x="642" y="140"/>
                  </a:cubicBezTo>
                  <a:cubicBezTo>
                    <a:pt x="642" y="140"/>
                    <a:pt x="642" y="140"/>
                    <a:pt x="641" y="141"/>
                  </a:cubicBezTo>
                  <a:cubicBezTo>
                    <a:pt x="641" y="141"/>
                    <a:pt x="641" y="141"/>
                    <a:pt x="639" y="142"/>
                  </a:cubicBezTo>
                  <a:cubicBezTo>
                    <a:pt x="639" y="142"/>
                    <a:pt x="639" y="142"/>
                    <a:pt x="639" y="143"/>
                  </a:cubicBezTo>
                  <a:cubicBezTo>
                    <a:pt x="639" y="143"/>
                    <a:pt x="639" y="143"/>
                    <a:pt x="640" y="144"/>
                  </a:cubicBezTo>
                  <a:cubicBezTo>
                    <a:pt x="640" y="144"/>
                    <a:pt x="640" y="144"/>
                    <a:pt x="641" y="145"/>
                  </a:cubicBezTo>
                  <a:cubicBezTo>
                    <a:pt x="641" y="145"/>
                    <a:pt x="641" y="145"/>
                    <a:pt x="641" y="147"/>
                  </a:cubicBezTo>
                  <a:cubicBezTo>
                    <a:pt x="641" y="147"/>
                    <a:pt x="641" y="147"/>
                    <a:pt x="641" y="148"/>
                  </a:cubicBezTo>
                  <a:cubicBezTo>
                    <a:pt x="641" y="148"/>
                    <a:pt x="641" y="148"/>
                    <a:pt x="641" y="149"/>
                  </a:cubicBezTo>
                  <a:cubicBezTo>
                    <a:pt x="641" y="149"/>
                    <a:pt x="641" y="149"/>
                    <a:pt x="641" y="150"/>
                  </a:cubicBezTo>
                  <a:cubicBezTo>
                    <a:pt x="641" y="150"/>
                    <a:pt x="641" y="150"/>
                    <a:pt x="642" y="151"/>
                  </a:cubicBezTo>
                  <a:cubicBezTo>
                    <a:pt x="642" y="151"/>
                    <a:pt x="642" y="151"/>
                    <a:pt x="642" y="154"/>
                  </a:cubicBezTo>
                  <a:cubicBezTo>
                    <a:pt x="642" y="154"/>
                    <a:pt x="642" y="154"/>
                    <a:pt x="643" y="155"/>
                  </a:cubicBezTo>
                  <a:cubicBezTo>
                    <a:pt x="643" y="155"/>
                    <a:pt x="643" y="155"/>
                    <a:pt x="643" y="154"/>
                  </a:cubicBezTo>
                  <a:cubicBezTo>
                    <a:pt x="643" y="154"/>
                    <a:pt x="643" y="154"/>
                    <a:pt x="644" y="153"/>
                  </a:cubicBezTo>
                  <a:cubicBezTo>
                    <a:pt x="644" y="153"/>
                    <a:pt x="644" y="153"/>
                    <a:pt x="645" y="153"/>
                  </a:cubicBezTo>
                  <a:cubicBezTo>
                    <a:pt x="645" y="153"/>
                    <a:pt x="645" y="153"/>
                    <a:pt x="647" y="151"/>
                  </a:cubicBezTo>
                  <a:cubicBezTo>
                    <a:pt x="647" y="151"/>
                    <a:pt x="647" y="151"/>
                    <a:pt x="648" y="150"/>
                  </a:cubicBezTo>
                  <a:cubicBezTo>
                    <a:pt x="648" y="150"/>
                    <a:pt x="648" y="150"/>
                    <a:pt x="650" y="149"/>
                  </a:cubicBezTo>
                  <a:cubicBezTo>
                    <a:pt x="650" y="149"/>
                    <a:pt x="650" y="149"/>
                    <a:pt x="651" y="149"/>
                  </a:cubicBezTo>
                  <a:cubicBezTo>
                    <a:pt x="651" y="149"/>
                    <a:pt x="651" y="149"/>
                    <a:pt x="652" y="147"/>
                  </a:cubicBezTo>
                  <a:cubicBezTo>
                    <a:pt x="652" y="147"/>
                    <a:pt x="652" y="147"/>
                    <a:pt x="652" y="146"/>
                  </a:cubicBezTo>
                  <a:cubicBezTo>
                    <a:pt x="652" y="146"/>
                    <a:pt x="652" y="146"/>
                    <a:pt x="653" y="146"/>
                  </a:cubicBezTo>
                  <a:cubicBezTo>
                    <a:pt x="653" y="146"/>
                    <a:pt x="653" y="146"/>
                    <a:pt x="653" y="145"/>
                  </a:cubicBezTo>
                  <a:cubicBezTo>
                    <a:pt x="653" y="145"/>
                    <a:pt x="653" y="145"/>
                    <a:pt x="652" y="144"/>
                  </a:cubicBezTo>
                  <a:cubicBezTo>
                    <a:pt x="652" y="144"/>
                    <a:pt x="652" y="144"/>
                    <a:pt x="652" y="143"/>
                  </a:cubicBezTo>
                  <a:cubicBezTo>
                    <a:pt x="652" y="143"/>
                    <a:pt x="652" y="143"/>
                    <a:pt x="652" y="142"/>
                  </a:cubicBezTo>
                  <a:close/>
                  <a:moveTo>
                    <a:pt x="600" y="86"/>
                  </a:moveTo>
                  <a:cubicBezTo>
                    <a:pt x="600" y="86"/>
                    <a:pt x="600" y="86"/>
                    <a:pt x="601" y="85"/>
                  </a:cubicBezTo>
                  <a:cubicBezTo>
                    <a:pt x="601" y="85"/>
                    <a:pt x="601" y="85"/>
                    <a:pt x="601" y="84"/>
                  </a:cubicBezTo>
                  <a:cubicBezTo>
                    <a:pt x="601" y="84"/>
                    <a:pt x="601" y="84"/>
                    <a:pt x="600" y="85"/>
                  </a:cubicBezTo>
                  <a:lnTo>
                    <a:pt x="600" y="86"/>
                  </a:lnTo>
                  <a:close/>
                  <a:moveTo>
                    <a:pt x="637" y="140"/>
                  </a:moveTo>
                  <a:cubicBezTo>
                    <a:pt x="637" y="139"/>
                    <a:pt x="637" y="139"/>
                    <a:pt x="637" y="139"/>
                  </a:cubicBezTo>
                  <a:cubicBezTo>
                    <a:pt x="635" y="139"/>
                    <a:pt x="635" y="139"/>
                    <a:pt x="635" y="139"/>
                  </a:cubicBezTo>
                  <a:cubicBezTo>
                    <a:pt x="635" y="140"/>
                    <a:pt x="635" y="140"/>
                    <a:pt x="635" y="140"/>
                  </a:cubicBezTo>
                  <a:cubicBezTo>
                    <a:pt x="636" y="140"/>
                    <a:pt x="636" y="140"/>
                    <a:pt x="636" y="140"/>
                  </a:cubicBezTo>
                  <a:cubicBezTo>
                    <a:pt x="637" y="140"/>
                    <a:pt x="637" y="140"/>
                    <a:pt x="637" y="140"/>
                  </a:cubicBezTo>
                  <a:close/>
                  <a:moveTo>
                    <a:pt x="607" y="95"/>
                  </a:moveTo>
                  <a:cubicBezTo>
                    <a:pt x="607" y="95"/>
                    <a:pt x="607" y="95"/>
                    <a:pt x="608" y="94"/>
                  </a:cubicBezTo>
                  <a:cubicBezTo>
                    <a:pt x="608" y="94"/>
                    <a:pt x="608" y="94"/>
                    <a:pt x="609" y="94"/>
                  </a:cubicBezTo>
                  <a:cubicBezTo>
                    <a:pt x="609" y="94"/>
                    <a:pt x="609" y="94"/>
                    <a:pt x="610" y="94"/>
                  </a:cubicBezTo>
                  <a:cubicBezTo>
                    <a:pt x="610" y="94"/>
                    <a:pt x="610" y="94"/>
                    <a:pt x="611" y="92"/>
                  </a:cubicBezTo>
                  <a:cubicBezTo>
                    <a:pt x="611" y="92"/>
                    <a:pt x="611" y="92"/>
                    <a:pt x="615" y="89"/>
                  </a:cubicBezTo>
                  <a:cubicBezTo>
                    <a:pt x="615" y="89"/>
                    <a:pt x="615" y="89"/>
                    <a:pt x="617" y="88"/>
                  </a:cubicBezTo>
                  <a:cubicBezTo>
                    <a:pt x="617" y="88"/>
                    <a:pt x="617" y="88"/>
                    <a:pt x="618" y="87"/>
                  </a:cubicBezTo>
                  <a:cubicBezTo>
                    <a:pt x="618" y="87"/>
                    <a:pt x="618" y="87"/>
                    <a:pt x="619" y="86"/>
                  </a:cubicBezTo>
                  <a:cubicBezTo>
                    <a:pt x="619" y="86"/>
                    <a:pt x="619" y="86"/>
                    <a:pt x="618" y="86"/>
                  </a:cubicBezTo>
                  <a:cubicBezTo>
                    <a:pt x="618" y="86"/>
                    <a:pt x="618" y="86"/>
                    <a:pt x="616" y="86"/>
                  </a:cubicBezTo>
                  <a:cubicBezTo>
                    <a:pt x="616" y="86"/>
                    <a:pt x="616" y="86"/>
                    <a:pt x="615" y="87"/>
                  </a:cubicBezTo>
                  <a:cubicBezTo>
                    <a:pt x="615" y="87"/>
                    <a:pt x="615" y="87"/>
                    <a:pt x="613" y="87"/>
                  </a:cubicBezTo>
                  <a:cubicBezTo>
                    <a:pt x="613" y="87"/>
                    <a:pt x="613" y="87"/>
                    <a:pt x="611" y="88"/>
                  </a:cubicBezTo>
                  <a:cubicBezTo>
                    <a:pt x="611" y="88"/>
                    <a:pt x="611" y="88"/>
                    <a:pt x="610" y="88"/>
                  </a:cubicBezTo>
                  <a:cubicBezTo>
                    <a:pt x="610" y="88"/>
                    <a:pt x="610" y="88"/>
                    <a:pt x="609" y="89"/>
                  </a:cubicBezTo>
                  <a:cubicBezTo>
                    <a:pt x="609" y="89"/>
                    <a:pt x="609" y="89"/>
                    <a:pt x="608" y="90"/>
                  </a:cubicBezTo>
                  <a:cubicBezTo>
                    <a:pt x="608" y="90"/>
                    <a:pt x="608" y="90"/>
                    <a:pt x="605" y="92"/>
                  </a:cubicBezTo>
                  <a:cubicBezTo>
                    <a:pt x="605" y="92"/>
                    <a:pt x="605" y="92"/>
                    <a:pt x="604" y="93"/>
                  </a:cubicBezTo>
                  <a:cubicBezTo>
                    <a:pt x="604" y="93"/>
                    <a:pt x="604" y="93"/>
                    <a:pt x="605" y="93"/>
                  </a:cubicBezTo>
                  <a:cubicBezTo>
                    <a:pt x="605" y="93"/>
                    <a:pt x="605" y="93"/>
                    <a:pt x="606" y="93"/>
                  </a:cubicBezTo>
                  <a:cubicBezTo>
                    <a:pt x="606" y="93"/>
                    <a:pt x="606" y="93"/>
                    <a:pt x="606" y="94"/>
                  </a:cubicBezTo>
                  <a:cubicBezTo>
                    <a:pt x="606" y="94"/>
                    <a:pt x="606" y="94"/>
                    <a:pt x="607" y="95"/>
                  </a:cubicBezTo>
                  <a:close/>
                  <a:moveTo>
                    <a:pt x="641" y="203"/>
                  </a:moveTo>
                  <a:cubicBezTo>
                    <a:pt x="642" y="202"/>
                    <a:pt x="642" y="202"/>
                    <a:pt x="642" y="202"/>
                  </a:cubicBezTo>
                  <a:cubicBezTo>
                    <a:pt x="641" y="201"/>
                    <a:pt x="641" y="201"/>
                    <a:pt x="641" y="201"/>
                  </a:cubicBezTo>
                  <a:cubicBezTo>
                    <a:pt x="642" y="200"/>
                    <a:pt x="642" y="200"/>
                    <a:pt x="642" y="200"/>
                  </a:cubicBezTo>
                  <a:cubicBezTo>
                    <a:pt x="642" y="199"/>
                    <a:pt x="642" y="199"/>
                    <a:pt x="642" y="199"/>
                  </a:cubicBezTo>
                  <a:cubicBezTo>
                    <a:pt x="641" y="200"/>
                    <a:pt x="641" y="200"/>
                    <a:pt x="641" y="200"/>
                  </a:cubicBezTo>
                  <a:cubicBezTo>
                    <a:pt x="640" y="199"/>
                    <a:pt x="640" y="199"/>
                    <a:pt x="640" y="199"/>
                  </a:cubicBezTo>
                  <a:cubicBezTo>
                    <a:pt x="639" y="200"/>
                    <a:pt x="639" y="200"/>
                    <a:pt x="639" y="200"/>
                  </a:cubicBezTo>
                  <a:cubicBezTo>
                    <a:pt x="639" y="198"/>
                    <a:pt x="639" y="198"/>
                    <a:pt x="639" y="198"/>
                  </a:cubicBezTo>
                  <a:cubicBezTo>
                    <a:pt x="640" y="198"/>
                    <a:pt x="640" y="198"/>
                    <a:pt x="640" y="198"/>
                  </a:cubicBezTo>
                  <a:cubicBezTo>
                    <a:pt x="640" y="197"/>
                    <a:pt x="640" y="197"/>
                    <a:pt x="640" y="197"/>
                  </a:cubicBezTo>
                  <a:cubicBezTo>
                    <a:pt x="638" y="198"/>
                    <a:pt x="638" y="198"/>
                    <a:pt x="638" y="198"/>
                  </a:cubicBezTo>
                  <a:cubicBezTo>
                    <a:pt x="638" y="197"/>
                    <a:pt x="638" y="197"/>
                    <a:pt x="638" y="197"/>
                  </a:cubicBezTo>
                  <a:cubicBezTo>
                    <a:pt x="637" y="196"/>
                    <a:pt x="637" y="196"/>
                    <a:pt x="637" y="196"/>
                  </a:cubicBezTo>
                  <a:cubicBezTo>
                    <a:pt x="637" y="195"/>
                    <a:pt x="637" y="195"/>
                    <a:pt x="637" y="195"/>
                  </a:cubicBezTo>
                  <a:cubicBezTo>
                    <a:pt x="636" y="193"/>
                    <a:pt x="636" y="193"/>
                    <a:pt x="636" y="193"/>
                  </a:cubicBezTo>
                  <a:cubicBezTo>
                    <a:pt x="636" y="192"/>
                    <a:pt x="636" y="192"/>
                    <a:pt x="636" y="192"/>
                  </a:cubicBezTo>
                  <a:cubicBezTo>
                    <a:pt x="637" y="190"/>
                    <a:pt x="637" y="190"/>
                    <a:pt x="637" y="190"/>
                  </a:cubicBezTo>
                  <a:cubicBezTo>
                    <a:pt x="636" y="189"/>
                    <a:pt x="636" y="189"/>
                    <a:pt x="636" y="189"/>
                  </a:cubicBezTo>
                  <a:cubicBezTo>
                    <a:pt x="635" y="190"/>
                    <a:pt x="635" y="190"/>
                    <a:pt x="635" y="190"/>
                  </a:cubicBezTo>
                  <a:cubicBezTo>
                    <a:pt x="633" y="189"/>
                    <a:pt x="633" y="189"/>
                    <a:pt x="633" y="189"/>
                  </a:cubicBezTo>
                  <a:cubicBezTo>
                    <a:pt x="633" y="187"/>
                    <a:pt x="633" y="187"/>
                    <a:pt x="633" y="187"/>
                  </a:cubicBezTo>
                  <a:cubicBezTo>
                    <a:pt x="632" y="186"/>
                    <a:pt x="632" y="186"/>
                    <a:pt x="632" y="186"/>
                  </a:cubicBezTo>
                  <a:cubicBezTo>
                    <a:pt x="632" y="184"/>
                    <a:pt x="632" y="184"/>
                    <a:pt x="632" y="184"/>
                  </a:cubicBezTo>
                  <a:cubicBezTo>
                    <a:pt x="631" y="183"/>
                    <a:pt x="631" y="183"/>
                    <a:pt x="631" y="183"/>
                  </a:cubicBezTo>
                  <a:cubicBezTo>
                    <a:pt x="631" y="182"/>
                    <a:pt x="631" y="182"/>
                    <a:pt x="631" y="182"/>
                  </a:cubicBezTo>
                  <a:cubicBezTo>
                    <a:pt x="631" y="181"/>
                    <a:pt x="631" y="181"/>
                    <a:pt x="631" y="181"/>
                  </a:cubicBezTo>
                  <a:cubicBezTo>
                    <a:pt x="631" y="180"/>
                    <a:pt x="631" y="180"/>
                    <a:pt x="631" y="180"/>
                  </a:cubicBezTo>
                  <a:cubicBezTo>
                    <a:pt x="632" y="180"/>
                    <a:pt x="632" y="180"/>
                    <a:pt x="632" y="180"/>
                  </a:cubicBezTo>
                  <a:cubicBezTo>
                    <a:pt x="632" y="179"/>
                    <a:pt x="632" y="179"/>
                    <a:pt x="632" y="179"/>
                  </a:cubicBezTo>
                  <a:cubicBezTo>
                    <a:pt x="633" y="179"/>
                    <a:pt x="633" y="179"/>
                    <a:pt x="633" y="179"/>
                  </a:cubicBezTo>
                  <a:cubicBezTo>
                    <a:pt x="634" y="178"/>
                    <a:pt x="634" y="178"/>
                    <a:pt x="634" y="178"/>
                  </a:cubicBezTo>
                  <a:cubicBezTo>
                    <a:pt x="634" y="177"/>
                    <a:pt x="634" y="177"/>
                    <a:pt x="634" y="177"/>
                  </a:cubicBezTo>
                  <a:cubicBezTo>
                    <a:pt x="635" y="175"/>
                    <a:pt x="635" y="175"/>
                    <a:pt x="635" y="175"/>
                  </a:cubicBezTo>
                  <a:cubicBezTo>
                    <a:pt x="635" y="173"/>
                    <a:pt x="635" y="173"/>
                    <a:pt x="635" y="173"/>
                  </a:cubicBezTo>
                  <a:cubicBezTo>
                    <a:pt x="635" y="171"/>
                    <a:pt x="635" y="171"/>
                    <a:pt x="635" y="171"/>
                  </a:cubicBezTo>
                  <a:cubicBezTo>
                    <a:pt x="635" y="169"/>
                    <a:pt x="635" y="169"/>
                    <a:pt x="635" y="169"/>
                  </a:cubicBezTo>
                  <a:cubicBezTo>
                    <a:pt x="636" y="169"/>
                    <a:pt x="636" y="169"/>
                    <a:pt x="636" y="169"/>
                  </a:cubicBezTo>
                  <a:cubicBezTo>
                    <a:pt x="636" y="167"/>
                    <a:pt x="636" y="167"/>
                    <a:pt x="636" y="167"/>
                  </a:cubicBezTo>
                  <a:cubicBezTo>
                    <a:pt x="637" y="166"/>
                    <a:pt x="637" y="166"/>
                    <a:pt x="637" y="166"/>
                  </a:cubicBezTo>
                  <a:cubicBezTo>
                    <a:pt x="637" y="164"/>
                    <a:pt x="637" y="164"/>
                    <a:pt x="637" y="164"/>
                  </a:cubicBezTo>
                  <a:cubicBezTo>
                    <a:pt x="638" y="164"/>
                    <a:pt x="638" y="164"/>
                    <a:pt x="638" y="164"/>
                  </a:cubicBezTo>
                  <a:cubicBezTo>
                    <a:pt x="638" y="161"/>
                    <a:pt x="638" y="161"/>
                    <a:pt x="638" y="161"/>
                  </a:cubicBezTo>
                  <a:cubicBezTo>
                    <a:pt x="639" y="161"/>
                    <a:pt x="639" y="161"/>
                    <a:pt x="639" y="161"/>
                  </a:cubicBezTo>
                  <a:cubicBezTo>
                    <a:pt x="639" y="160"/>
                    <a:pt x="639" y="160"/>
                    <a:pt x="639" y="160"/>
                  </a:cubicBezTo>
                  <a:cubicBezTo>
                    <a:pt x="640" y="158"/>
                    <a:pt x="640" y="158"/>
                    <a:pt x="640" y="158"/>
                  </a:cubicBezTo>
                  <a:cubicBezTo>
                    <a:pt x="640" y="157"/>
                    <a:pt x="640" y="157"/>
                    <a:pt x="640" y="157"/>
                  </a:cubicBezTo>
                  <a:cubicBezTo>
                    <a:pt x="640" y="156"/>
                    <a:pt x="640" y="156"/>
                    <a:pt x="640" y="156"/>
                  </a:cubicBezTo>
                  <a:cubicBezTo>
                    <a:pt x="641" y="156"/>
                    <a:pt x="641" y="156"/>
                    <a:pt x="641" y="156"/>
                  </a:cubicBezTo>
                  <a:cubicBezTo>
                    <a:pt x="641" y="155"/>
                    <a:pt x="641" y="155"/>
                    <a:pt x="641" y="155"/>
                  </a:cubicBezTo>
                  <a:cubicBezTo>
                    <a:pt x="640" y="153"/>
                    <a:pt x="640" y="153"/>
                    <a:pt x="640" y="153"/>
                  </a:cubicBezTo>
                  <a:cubicBezTo>
                    <a:pt x="641" y="152"/>
                    <a:pt x="641" y="152"/>
                    <a:pt x="641" y="152"/>
                  </a:cubicBezTo>
                  <a:cubicBezTo>
                    <a:pt x="639" y="151"/>
                    <a:pt x="639" y="151"/>
                    <a:pt x="639" y="151"/>
                  </a:cubicBezTo>
                  <a:cubicBezTo>
                    <a:pt x="639" y="149"/>
                    <a:pt x="639" y="149"/>
                    <a:pt x="639" y="149"/>
                  </a:cubicBezTo>
                  <a:cubicBezTo>
                    <a:pt x="638" y="146"/>
                    <a:pt x="638" y="146"/>
                    <a:pt x="638" y="146"/>
                  </a:cubicBezTo>
                  <a:cubicBezTo>
                    <a:pt x="637" y="146"/>
                    <a:pt x="637" y="146"/>
                    <a:pt x="637" y="146"/>
                  </a:cubicBezTo>
                  <a:cubicBezTo>
                    <a:pt x="636" y="146"/>
                    <a:pt x="636" y="146"/>
                    <a:pt x="636" y="146"/>
                  </a:cubicBezTo>
                  <a:cubicBezTo>
                    <a:pt x="636" y="147"/>
                    <a:pt x="636" y="147"/>
                    <a:pt x="636" y="147"/>
                  </a:cubicBezTo>
                  <a:cubicBezTo>
                    <a:pt x="634" y="145"/>
                    <a:pt x="634" y="145"/>
                    <a:pt x="634" y="145"/>
                  </a:cubicBezTo>
                  <a:cubicBezTo>
                    <a:pt x="633" y="145"/>
                    <a:pt x="633" y="145"/>
                    <a:pt x="633" y="145"/>
                  </a:cubicBezTo>
                  <a:cubicBezTo>
                    <a:pt x="633" y="144"/>
                    <a:pt x="633" y="144"/>
                    <a:pt x="633" y="144"/>
                  </a:cubicBezTo>
                  <a:cubicBezTo>
                    <a:pt x="632" y="144"/>
                    <a:pt x="632" y="144"/>
                    <a:pt x="632" y="144"/>
                  </a:cubicBezTo>
                  <a:cubicBezTo>
                    <a:pt x="632" y="146"/>
                    <a:pt x="632" y="146"/>
                    <a:pt x="632" y="146"/>
                  </a:cubicBezTo>
                  <a:cubicBezTo>
                    <a:pt x="631" y="146"/>
                    <a:pt x="631" y="146"/>
                    <a:pt x="631" y="146"/>
                  </a:cubicBezTo>
                  <a:cubicBezTo>
                    <a:pt x="630" y="147"/>
                    <a:pt x="630" y="147"/>
                    <a:pt x="630" y="147"/>
                  </a:cubicBezTo>
                  <a:cubicBezTo>
                    <a:pt x="630" y="148"/>
                    <a:pt x="630" y="148"/>
                    <a:pt x="630" y="148"/>
                  </a:cubicBezTo>
                  <a:cubicBezTo>
                    <a:pt x="629" y="149"/>
                    <a:pt x="629" y="149"/>
                    <a:pt x="629" y="149"/>
                  </a:cubicBezTo>
                  <a:cubicBezTo>
                    <a:pt x="628" y="152"/>
                    <a:pt x="628" y="152"/>
                    <a:pt x="628" y="152"/>
                  </a:cubicBezTo>
                  <a:cubicBezTo>
                    <a:pt x="628" y="153"/>
                    <a:pt x="628" y="153"/>
                    <a:pt x="628" y="153"/>
                  </a:cubicBezTo>
                  <a:cubicBezTo>
                    <a:pt x="628" y="154"/>
                    <a:pt x="628" y="154"/>
                    <a:pt x="628" y="154"/>
                  </a:cubicBezTo>
                  <a:cubicBezTo>
                    <a:pt x="627" y="155"/>
                    <a:pt x="627" y="155"/>
                    <a:pt x="627" y="155"/>
                  </a:cubicBezTo>
                  <a:cubicBezTo>
                    <a:pt x="627" y="156"/>
                    <a:pt x="627" y="156"/>
                    <a:pt x="627" y="156"/>
                  </a:cubicBezTo>
                  <a:cubicBezTo>
                    <a:pt x="627" y="157"/>
                    <a:pt x="627" y="157"/>
                    <a:pt x="627" y="157"/>
                  </a:cubicBezTo>
                  <a:cubicBezTo>
                    <a:pt x="626" y="157"/>
                    <a:pt x="626" y="157"/>
                    <a:pt x="626" y="157"/>
                  </a:cubicBezTo>
                  <a:cubicBezTo>
                    <a:pt x="626" y="160"/>
                    <a:pt x="626" y="160"/>
                    <a:pt x="626" y="160"/>
                  </a:cubicBezTo>
                  <a:cubicBezTo>
                    <a:pt x="625" y="161"/>
                    <a:pt x="625" y="161"/>
                    <a:pt x="625" y="161"/>
                  </a:cubicBezTo>
                  <a:cubicBezTo>
                    <a:pt x="624" y="160"/>
                    <a:pt x="624" y="160"/>
                    <a:pt x="624" y="160"/>
                  </a:cubicBezTo>
                  <a:cubicBezTo>
                    <a:pt x="624" y="162"/>
                    <a:pt x="624" y="162"/>
                    <a:pt x="624" y="162"/>
                  </a:cubicBezTo>
                  <a:cubicBezTo>
                    <a:pt x="624" y="163"/>
                    <a:pt x="624" y="163"/>
                    <a:pt x="624" y="163"/>
                  </a:cubicBezTo>
                  <a:cubicBezTo>
                    <a:pt x="624" y="164"/>
                    <a:pt x="624" y="164"/>
                    <a:pt x="624" y="164"/>
                  </a:cubicBezTo>
                  <a:cubicBezTo>
                    <a:pt x="623" y="166"/>
                    <a:pt x="623" y="166"/>
                    <a:pt x="623" y="166"/>
                  </a:cubicBezTo>
                  <a:cubicBezTo>
                    <a:pt x="623" y="167"/>
                    <a:pt x="623" y="167"/>
                    <a:pt x="623" y="167"/>
                  </a:cubicBezTo>
                  <a:cubicBezTo>
                    <a:pt x="623" y="168"/>
                    <a:pt x="623" y="168"/>
                    <a:pt x="623" y="168"/>
                  </a:cubicBezTo>
                  <a:cubicBezTo>
                    <a:pt x="623" y="169"/>
                    <a:pt x="623" y="169"/>
                    <a:pt x="623" y="169"/>
                  </a:cubicBezTo>
                  <a:cubicBezTo>
                    <a:pt x="622" y="169"/>
                    <a:pt x="622" y="169"/>
                    <a:pt x="622" y="169"/>
                  </a:cubicBezTo>
                  <a:cubicBezTo>
                    <a:pt x="623" y="170"/>
                    <a:pt x="623" y="170"/>
                    <a:pt x="623" y="170"/>
                  </a:cubicBezTo>
                  <a:cubicBezTo>
                    <a:pt x="622" y="171"/>
                    <a:pt x="622" y="171"/>
                    <a:pt x="622" y="171"/>
                  </a:cubicBezTo>
                  <a:cubicBezTo>
                    <a:pt x="621" y="171"/>
                    <a:pt x="621" y="171"/>
                    <a:pt x="621" y="171"/>
                  </a:cubicBezTo>
                  <a:cubicBezTo>
                    <a:pt x="620" y="171"/>
                    <a:pt x="620" y="171"/>
                    <a:pt x="620" y="171"/>
                  </a:cubicBezTo>
                  <a:cubicBezTo>
                    <a:pt x="619" y="172"/>
                    <a:pt x="619" y="172"/>
                    <a:pt x="619" y="172"/>
                  </a:cubicBezTo>
                  <a:cubicBezTo>
                    <a:pt x="620" y="173"/>
                    <a:pt x="620" y="173"/>
                    <a:pt x="620" y="173"/>
                  </a:cubicBezTo>
                  <a:cubicBezTo>
                    <a:pt x="619" y="173"/>
                    <a:pt x="619" y="173"/>
                    <a:pt x="619" y="173"/>
                  </a:cubicBezTo>
                  <a:cubicBezTo>
                    <a:pt x="618" y="173"/>
                    <a:pt x="618" y="173"/>
                    <a:pt x="618" y="173"/>
                  </a:cubicBezTo>
                  <a:cubicBezTo>
                    <a:pt x="618" y="172"/>
                    <a:pt x="618" y="172"/>
                    <a:pt x="618" y="172"/>
                  </a:cubicBezTo>
                  <a:cubicBezTo>
                    <a:pt x="618" y="171"/>
                    <a:pt x="618" y="171"/>
                    <a:pt x="618" y="171"/>
                  </a:cubicBezTo>
                  <a:cubicBezTo>
                    <a:pt x="618" y="170"/>
                    <a:pt x="618" y="170"/>
                    <a:pt x="618" y="170"/>
                  </a:cubicBezTo>
                  <a:cubicBezTo>
                    <a:pt x="618" y="168"/>
                    <a:pt x="618" y="168"/>
                    <a:pt x="618" y="168"/>
                  </a:cubicBezTo>
                  <a:cubicBezTo>
                    <a:pt x="619" y="166"/>
                    <a:pt x="619" y="166"/>
                    <a:pt x="619" y="166"/>
                  </a:cubicBezTo>
                  <a:cubicBezTo>
                    <a:pt x="619" y="165"/>
                    <a:pt x="619" y="165"/>
                    <a:pt x="619" y="165"/>
                  </a:cubicBezTo>
                  <a:cubicBezTo>
                    <a:pt x="620" y="164"/>
                    <a:pt x="620" y="164"/>
                    <a:pt x="620" y="164"/>
                  </a:cubicBezTo>
                  <a:cubicBezTo>
                    <a:pt x="620" y="163"/>
                    <a:pt x="620" y="163"/>
                    <a:pt x="620" y="163"/>
                  </a:cubicBezTo>
                  <a:cubicBezTo>
                    <a:pt x="620" y="162"/>
                    <a:pt x="620" y="162"/>
                    <a:pt x="620" y="162"/>
                  </a:cubicBezTo>
                  <a:cubicBezTo>
                    <a:pt x="621" y="159"/>
                    <a:pt x="621" y="159"/>
                    <a:pt x="621" y="159"/>
                  </a:cubicBezTo>
                  <a:cubicBezTo>
                    <a:pt x="622" y="158"/>
                    <a:pt x="622" y="158"/>
                    <a:pt x="622" y="158"/>
                  </a:cubicBezTo>
                  <a:cubicBezTo>
                    <a:pt x="622" y="157"/>
                    <a:pt x="622" y="157"/>
                    <a:pt x="622" y="157"/>
                  </a:cubicBezTo>
                  <a:cubicBezTo>
                    <a:pt x="621" y="157"/>
                    <a:pt x="621" y="157"/>
                    <a:pt x="621" y="157"/>
                  </a:cubicBezTo>
                  <a:cubicBezTo>
                    <a:pt x="621" y="156"/>
                    <a:pt x="621" y="156"/>
                    <a:pt x="621" y="156"/>
                  </a:cubicBezTo>
                  <a:cubicBezTo>
                    <a:pt x="622" y="155"/>
                    <a:pt x="622" y="155"/>
                    <a:pt x="622" y="155"/>
                  </a:cubicBezTo>
                  <a:cubicBezTo>
                    <a:pt x="622" y="153"/>
                    <a:pt x="622" y="153"/>
                    <a:pt x="622" y="153"/>
                  </a:cubicBezTo>
                  <a:cubicBezTo>
                    <a:pt x="621" y="152"/>
                    <a:pt x="621" y="152"/>
                    <a:pt x="621" y="152"/>
                  </a:cubicBezTo>
                  <a:cubicBezTo>
                    <a:pt x="621" y="151"/>
                    <a:pt x="621" y="151"/>
                    <a:pt x="621" y="151"/>
                  </a:cubicBezTo>
                  <a:cubicBezTo>
                    <a:pt x="621" y="150"/>
                    <a:pt x="621" y="150"/>
                    <a:pt x="621" y="150"/>
                  </a:cubicBezTo>
                  <a:cubicBezTo>
                    <a:pt x="621" y="149"/>
                    <a:pt x="621" y="149"/>
                    <a:pt x="621" y="149"/>
                  </a:cubicBezTo>
                  <a:cubicBezTo>
                    <a:pt x="620" y="149"/>
                    <a:pt x="620" y="149"/>
                    <a:pt x="620" y="149"/>
                  </a:cubicBezTo>
                  <a:cubicBezTo>
                    <a:pt x="619" y="147"/>
                    <a:pt x="619" y="147"/>
                    <a:pt x="619" y="147"/>
                  </a:cubicBezTo>
                  <a:cubicBezTo>
                    <a:pt x="618" y="148"/>
                    <a:pt x="618" y="148"/>
                    <a:pt x="618" y="148"/>
                  </a:cubicBezTo>
                  <a:cubicBezTo>
                    <a:pt x="617" y="149"/>
                    <a:pt x="617" y="149"/>
                    <a:pt x="617" y="149"/>
                  </a:cubicBezTo>
                  <a:cubicBezTo>
                    <a:pt x="618" y="150"/>
                    <a:pt x="618" y="150"/>
                    <a:pt x="618" y="150"/>
                  </a:cubicBezTo>
                  <a:cubicBezTo>
                    <a:pt x="618" y="151"/>
                    <a:pt x="618" y="151"/>
                    <a:pt x="618" y="151"/>
                  </a:cubicBezTo>
                  <a:cubicBezTo>
                    <a:pt x="619" y="152"/>
                    <a:pt x="619" y="152"/>
                    <a:pt x="619" y="152"/>
                  </a:cubicBezTo>
                  <a:cubicBezTo>
                    <a:pt x="619" y="153"/>
                    <a:pt x="619" y="153"/>
                    <a:pt x="619" y="153"/>
                  </a:cubicBezTo>
                  <a:cubicBezTo>
                    <a:pt x="618" y="153"/>
                    <a:pt x="618" y="153"/>
                    <a:pt x="618" y="153"/>
                  </a:cubicBezTo>
                  <a:cubicBezTo>
                    <a:pt x="618" y="151"/>
                    <a:pt x="618" y="151"/>
                    <a:pt x="618" y="151"/>
                  </a:cubicBezTo>
                  <a:cubicBezTo>
                    <a:pt x="617" y="151"/>
                    <a:pt x="617" y="151"/>
                    <a:pt x="617" y="151"/>
                  </a:cubicBezTo>
                  <a:cubicBezTo>
                    <a:pt x="616" y="153"/>
                    <a:pt x="616" y="153"/>
                    <a:pt x="616" y="153"/>
                  </a:cubicBezTo>
                  <a:cubicBezTo>
                    <a:pt x="617" y="153"/>
                    <a:pt x="617" y="153"/>
                    <a:pt x="617" y="153"/>
                  </a:cubicBezTo>
                  <a:cubicBezTo>
                    <a:pt x="617" y="154"/>
                    <a:pt x="617" y="154"/>
                    <a:pt x="617" y="154"/>
                  </a:cubicBezTo>
                  <a:cubicBezTo>
                    <a:pt x="618" y="156"/>
                    <a:pt x="618" y="156"/>
                    <a:pt x="618" y="156"/>
                  </a:cubicBezTo>
                  <a:cubicBezTo>
                    <a:pt x="617" y="156"/>
                    <a:pt x="617" y="156"/>
                    <a:pt x="617" y="156"/>
                  </a:cubicBezTo>
                  <a:cubicBezTo>
                    <a:pt x="616" y="155"/>
                    <a:pt x="616" y="155"/>
                    <a:pt x="616" y="155"/>
                  </a:cubicBezTo>
                  <a:cubicBezTo>
                    <a:pt x="616" y="157"/>
                    <a:pt x="616" y="157"/>
                    <a:pt x="616" y="157"/>
                  </a:cubicBezTo>
                  <a:cubicBezTo>
                    <a:pt x="615" y="156"/>
                    <a:pt x="615" y="156"/>
                    <a:pt x="615" y="156"/>
                  </a:cubicBezTo>
                  <a:cubicBezTo>
                    <a:pt x="615" y="155"/>
                    <a:pt x="615" y="155"/>
                    <a:pt x="615" y="155"/>
                  </a:cubicBezTo>
                  <a:cubicBezTo>
                    <a:pt x="614" y="155"/>
                    <a:pt x="614" y="155"/>
                    <a:pt x="614" y="155"/>
                  </a:cubicBezTo>
                  <a:cubicBezTo>
                    <a:pt x="614" y="156"/>
                    <a:pt x="614" y="156"/>
                    <a:pt x="614" y="156"/>
                  </a:cubicBezTo>
                  <a:cubicBezTo>
                    <a:pt x="613" y="156"/>
                    <a:pt x="613" y="156"/>
                    <a:pt x="613" y="156"/>
                  </a:cubicBezTo>
                  <a:cubicBezTo>
                    <a:pt x="613" y="155"/>
                    <a:pt x="613" y="155"/>
                    <a:pt x="613" y="155"/>
                  </a:cubicBezTo>
                  <a:cubicBezTo>
                    <a:pt x="614" y="154"/>
                    <a:pt x="614" y="154"/>
                    <a:pt x="614" y="154"/>
                  </a:cubicBezTo>
                  <a:cubicBezTo>
                    <a:pt x="613" y="154"/>
                    <a:pt x="613" y="154"/>
                    <a:pt x="613" y="154"/>
                  </a:cubicBezTo>
                  <a:cubicBezTo>
                    <a:pt x="612" y="154"/>
                    <a:pt x="612" y="154"/>
                    <a:pt x="612" y="154"/>
                  </a:cubicBezTo>
                  <a:cubicBezTo>
                    <a:pt x="610" y="156"/>
                    <a:pt x="610" y="156"/>
                    <a:pt x="610" y="156"/>
                  </a:cubicBezTo>
                  <a:cubicBezTo>
                    <a:pt x="610" y="154"/>
                    <a:pt x="610" y="154"/>
                    <a:pt x="610" y="154"/>
                  </a:cubicBezTo>
                  <a:cubicBezTo>
                    <a:pt x="609" y="154"/>
                    <a:pt x="609" y="154"/>
                    <a:pt x="609" y="154"/>
                  </a:cubicBezTo>
                  <a:cubicBezTo>
                    <a:pt x="608" y="155"/>
                    <a:pt x="608" y="155"/>
                    <a:pt x="608" y="155"/>
                  </a:cubicBezTo>
                  <a:cubicBezTo>
                    <a:pt x="607" y="155"/>
                    <a:pt x="607" y="155"/>
                    <a:pt x="607" y="155"/>
                  </a:cubicBezTo>
                  <a:cubicBezTo>
                    <a:pt x="606" y="154"/>
                    <a:pt x="606" y="154"/>
                    <a:pt x="606" y="154"/>
                  </a:cubicBezTo>
                  <a:cubicBezTo>
                    <a:pt x="605" y="154"/>
                    <a:pt x="605" y="154"/>
                    <a:pt x="605" y="154"/>
                  </a:cubicBezTo>
                  <a:cubicBezTo>
                    <a:pt x="604" y="154"/>
                    <a:pt x="604" y="154"/>
                    <a:pt x="604" y="154"/>
                  </a:cubicBezTo>
                  <a:cubicBezTo>
                    <a:pt x="605" y="153"/>
                    <a:pt x="605" y="153"/>
                    <a:pt x="605" y="153"/>
                  </a:cubicBezTo>
                  <a:cubicBezTo>
                    <a:pt x="607" y="153"/>
                    <a:pt x="607" y="153"/>
                    <a:pt x="607" y="153"/>
                  </a:cubicBezTo>
                  <a:cubicBezTo>
                    <a:pt x="608" y="153"/>
                    <a:pt x="608" y="153"/>
                    <a:pt x="608" y="153"/>
                  </a:cubicBezTo>
                  <a:cubicBezTo>
                    <a:pt x="609" y="153"/>
                    <a:pt x="609" y="153"/>
                    <a:pt x="609" y="153"/>
                  </a:cubicBezTo>
                  <a:cubicBezTo>
                    <a:pt x="609" y="152"/>
                    <a:pt x="609" y="152"/>
                    <a:pt x="609" y="152"/>
                  </a:cubicBezTo>
                  <a:cubicBezTo>
                    <a:pt x="610" y="152"/>
                    <a:pt x="610" y="152"/>
                    <a:pt x="610" y="152"/>
                  </a:cubicBezTo>
                  <a:cubicBezTo>
                    <a:pt x="611" y="152"/>
                    <a:pt x="611" y="152"/>
                    <a:pt x="611" y="152"/>
                  </a:cubicBezTo>
                  <a:cubicBezTo>
                    <a:pt x="612" y="151"/>
                    <a:pt x="612" y="151"/>
                    <a:pt x="612" y="151"/>
                  </a:cubicBezTo>
                  <a:cubicBezTo>
                    <a:pt x="612" y="150"/>
                    <a:pt x="612" y="150"/>
                    <a:pt x="612" y="150"/>
                  </a:cubicBezTo>
                  <a:cubicBezTo>
                    <a:pt x="612" y="149"/>
                    <a:pt x="612" y="149"/>
                    <a:pt x="612" y="149"/>
                  </a:cubicBezTo>
                  <a:cubicBezTo>
                    <a:pt x="612" y="148"/>
                    <a:pt x="612" y="148"/>
                    <a:pt x="612" y="148"/>
                  </a:cubicBezTo>
                  <a:cubicBezTo>
                    <a:pt x="610" y="146"/>
                    <a:pt x="610" y="146"/>
                    <a:pt x="610" y="146"/>
                  </a:cubicBezTo>
                  <a:cubicBezTo>
                    <a:pt x="609" y="146"/>
                    <a:pt x="609" y="146"/>
                    <a:pt x="609" y="146"/>
                  </a:cubicBezTo>
                  <a:cubicBezTo>
                    <a:pt x="609" y="145"/>
                    <a:pt x="609" y="145"/>
                    <a:pt x="609" y="145"/>
                  </a:cubicBezTo>
                  <a:cubicBezTo>
                    <a:pt x="607" y="143"/>
                    <a:pt x="607" y="143"/>
                    <a:pt x="607" y="143"/>
                  </a:cubicBezTo>
                  <a:cubicBezTo>
                    <a:pt x="606" y="143"/>
                    <a:pt x="606" y="143"/>
                    <a:pt x="606" y="143"/>
                  </a:cubicBezTo>
                  <a:cubicBezTo>
                    <a:pt x="604" y="144"/>
                    <a:pt x="604" y="144"/>
                    <a:pt x="604" y="144"/>
                  </a:cubicBezTo>
                  <a:cubicBezTo>
                    <a:pt x="602" y="146"/>
                    <a:pt x="602" y="146"/>
                    <a:pt x="602" y="146"/>
                  </a:cubicBezTo>
                  <a:cubicBezTo>
                    <a:pt x="602" y="147"/>
                    <a:pt x="602" y="147"/>
                    <a:pt x="602" y="147"/>
                  </a:cubicBezTo>
                  <a:cubicBezTo>
                    <a:pt x="601" y="147"/>
                    <a:pt x="601" y="147"/>
                    <a:pt x="601" y="147"/>
                  </a:cubicBezTo>
                  <a:cubicBezTo>
                    <a:pt x="600" y="148"/>
                    <a:pt x="600" y="148"/>
                    <a:pt x="600" y="148"/>
                  </a:cubicBezTo>
                  <a:cubicBezTo>
                    <a:pt x="600" y="147"/>
                    <a:pt x="600" y="147"/>
                    <a:pt x="600" y="147"/>
                  </a:cubicBezTo>
                  <a:cubicBezTo>
                    <a:pt x="599" y="147"/>
                    <a:pt x="599" y="147"/>
                    <a:pt x="599" y="147"/>
                  </a:cubicBezTo>
                  <a:cubicBezTo>
                    <a:pt x="598" y="147"/>
                    <a:pt x="598" y="147"/>
                    <a:pt x="598" y="147"/>
                  </a:cubicBezTo>
                  <a:cubicBezTo>
                    <a:pt x="597" y="147"/>
                    <a:pt x="597" y="147"/>
                    <a:pt x="597" y="147"/>
                  </a:cubicBezTo>
                  <a:cubicBezTo>
                    <a:pt x="595" y="147"/>
                    <a:pt x="595" y="147"/>
                    <a:pt x="595" y="147"/>
                  </a:cubicBezTo>
                  <a:cubicBezTo>
                    <a:pt x="595" y="146"/>
                    <a:pt x="595" y="146"/>
                    <a:pt x="595" y="146"/>
                  </a:cubicBezTo>
                  <a:cubicBezTo>
                    <a:pt x="597" y="146"/>
                    <a:pt x="597" y="146"/>
                    <a:pt x="597" y="146"/>
                  </a:cubicBezTo>
                  <a:cubicBezTo>
                    <a:pt x="598" y="145"/>
                    <a:pt x="598" y="145"/>
                    <a:pt x="598" y="145"/>
                  </a:cubicBezTo>
                  <a:cubicBezTo>
                    <a:pt x="599" y="144"/>
                    <a:pt x="599" y="144"/>
                    <a:pt x="599" y="144"/>
                  </a:cubicBezTo>
                  <a:cubicBezTo>
                    <a:pt x="599" y="145"/>
                    <a:pt x="599" y="145"/>
                    <a:pt x="599" y="145"/>
                  </a:cubicBezTo>
                  <a:cubicBezTo>
                    <a:pt x="600" y="143"/>
                    <a:pt x="600" y="143"/>
                    <a:pt x="600" y="143"/>
                  </a:cubicBezTo>
                  <a:cubicBezTo>
                    <a:pt x="600" y="142"/>
                    <a:pt x="600" y="142"/>
                    <a:pt x="600" y="142"/>
                  </a:cubicBezTo>
                  <a:cubicBezTo>
                    <a:pt x="601" y="141"/>
                    <a:pt x="601" y="141"/>
                    <a:pt x="601" y="141"/>
                  </a:cubicBezTo>
                  <a:cubicBezTo>
                    <a:pt x="602" y="141"/>
                    <a:pt x="602" y="141"/>
                    <a:pt x="602" y="141"/>
                  </a:cubicBezTo>
                  <a:cubicBezTo>
                    <a:pt x="603" y="139"/>
                    <a:pt x="603" y="139"/>
                    <a:pt x="603" y="139"/>
                  </a:cubicBezTo>
                  <a:cubicBezTo>
                    <a:pt x="603" y="138"/>
                    <a:pt x="603" y="138"/>
                    <a:pt x="603" y="138"/>
                  </a:cubicBezTo>
                  <a:cubicBezTo>
                    <a:pt x="603" y="137"/>
                    <a:pt x="603" y="137"/>
                    <a:pt x="603" y="137"/>
                  </a:cubicBezTo>
                  <a:cubicBezTo>
                    <a:pt x="603" y="135"/>
                    <a:pt x="603" y="135"/>
                    <a:pt x="603" y="135"/>
                  </a:cubicBezTo>
                  <a:cubicBezTo>
                    <a:pt x="602" y="135"/>
                    <a:pt x="602" y="135"/>
                    <a:pt x="602" y="135"/>
                  </a:cubicBezTo>
                  <a:cubicBezTo>
                    <a:pt x="600" y="136"/>
                    <a:pt x="600" y="136"/>
                    <a:pt x="600" y="136"/>
                  </a:cubicBezTo>
                  <a:cubicBezTo>
                    <a:pt x="597" y="137"/>
                    <a:pt x="597" y="137"/>
                    <a:pt x="597" y="137"/>
                  </a:cubicBezTo>
                  <a:cubicBezTo>
                    <a:pt x="595" y="137"/>
                    <a:pt x="595" y="137"/>
                    <a:pt x="595" y="137"/>
                  </a:cubicBezTo>
                  <a:cubicBezTo>
                    <a:pt x="590" y="138"/>
                    <a:pt x="590" y="138"/>
                    <a:pt x="590" y="138"/>
                  </a:cubicBezTo>
                  <a:cubicBezTo>
                    <a:pt x="585" y="140"/>
                    <a:pt x="585" y="140"/>
                    <a:pt x="585" y="140"/>
                  </a:cubicBezTo>
                  <a:cubicBezTo>
                    <a:pt x="583" y="142"/>
                    <a:pt x="583" y="142"/>
                    <a:pt x="583" y="142"/>
                  </a:cubicBezTo>
                  <a:cubicBezTo>
                    <a:pt x="580" y="142"/>
                    <a:pt x="580" y="142"/>
                    <a:pt x="580" y="142"/>
                  </a:cubicBezTo>
                  <a:cubicBezTo>
                    <a:pt x="575" y="145"/>
                    <a:pt x="575" y="145"/>
                    <a:pt x="575" y="145"/>
                  </a:cubicBezTo>
                  <a:cubicBezTo>
                    <a:pt x="574" y="146"/>
                    <a:pt x="574" y="146"/>
                    <a:pt x="574" y="146"/>
                  </a:cubicBezTo>
                  <a:cubicBezTo>
                    <a:pt x="574" y="147"/>
                    <a:pt x="574" y="147"/>
                    <a:pt x="574" y="147"/>
                  </a:cubicBezTo>
                  <a:cubicBezTo>
                    <a:pt x="575" y="147"/>
                    <a:pt x="575" y="147"/>
                    <a:pt x="575" y="147"/>
                  </a:cubicBezTo>
                  <a:cubicBezTo>
                    <a:pt x="575" y="148"/>
                    <a:pt x="575" y="148"/>
                    <a:pt x="575" y="148"/>
                  </a:cubicBezTo>
                  <a:cubicBezTo>
                    <a:pt x="574" y="148"/>
                    <a:pt x="574" y="148"/>
                    <a:pt x="574" y="148"/>
                  </a:cubicBezTo>
                  <a:cubicBezTo>
                    <a:pt x="573" y="148"/>
                    <a:pt x="573" y="148"/>
                    <a:pt x="573" y="148"/>
                  </a:cubicBezTo>
                  <a:cubicBezTo>
                    <a:pt x="571" y="150"/>
                    <a:pt x="571" y="150"/>
                    <a:pt x="571" y="150"/>
                  </a:cubicBezTo>
                  <a:cubicBezTo>
                    <a:pt x="569" y="150"/>
                    <a:pt x="569" y="150"/>
                    <a:pt x="569" y="150"/>
                  </a:cubicBezTo>
                  <a:cubicBezTo>
                    <a:pt x="568" y="151"/>
                    <a:pt x="568" y="151"/>
                    <a:pt x="568" y="151"/>
                  </a:cubicBezTo>
                  <a:cubicBezTo>
                    <a:pt x="568" y="152"/>
                    <a:pt x="568" y="152"/>
                    <a:pt x="568" y="152"/>
                  </a:cubicBezTo>
                  <a:cubicBezTo>
                    <a:pt x="566" y="153"/>
                    <a:pt x="566" y="153"/>
                    <a:pt x="566" y="153"/>
                  </a:cubicBezTo>
                  <a:cubicBezTo>
                    <a:pt x="566" y="154"/>
                    <a:pt x="566" y="154"/>
                    <a:pt x="566" y="154"/>
                  </a:cubicBezTo>
                  <a:cubicBezTo>
                    <a:pt x="566" y="156"/>
                    <a:pt x="566" y="156"/>
                    <a:pt x="566" y="156"/>
                  </a:cubicBezTo>
                  <a:cubicBezTo>
                    <a:pt x="567" y="156"/>
                    <a:pt x="567" y="156"/>
                    <a:pt x="567" y="156"/>
                  </a:cubicBezTo>
                  <a:cubicBezTo>
                    <a:pt x="567" y="157"/>
                    <a:pt x="567" y="157"/>
                    <a:pt x="567" y="157"/>
                  </a:cubicBezTo>
                  <a:cubicBezTo>
                    <a:pt x="568" y="157"/>
                    <a:pt x="568" y="157"/>
                    <a:pt x="568" y="157"/>
                  </a:cubicBezTo>
                  <a:cubicBezTo>
                    <a:pt x="569" y="157"/>
                    <a:pt x="569" y="157"/>
                    <a:pt x="569" y="157"/>
                  </a:cubicBezTo>
                  <a:cubicBezTo>
                    <a:pt x="570" y="157"/>
                    <a:pt x="570" y="157"/>
                    <a:pt x="570" y="157"/>
                  </a:cubicBezTo>
                  <a:cubicBezTo>
                    <a:pt x="571" y="157"/>
                    <a:pt x="571" y="157"/>
                    <a:pt x="571" y="157"/>
                  </a:cubicBezTo>
                  <a:cubicBezTo>
                    <a:pt x="571" y="158"/>
                    <a:pt x="571" y="158"/>
                    <a:pt x="571" y="158"/>
                  </a:cubicBezTo>
                  <a:cubicBezTo>
                    <a:pt x="569" y="159"/>
                    <a:pt x="569" y="159"/>
                    <a:pt x="569" y="159"/>
                  </a:cubicBezTo>
                  <a:cubicBezTo>
                    <a:pt x="568" y="158"/>
                    <a:pt x="568" y="158"/>
                    <a:pt x="568" y="158"/>
                  </a:cubicBezTo>
                  <a:cubicBezTo>
                    <a:pt x="567" y="159"/>
                    <a:pt x="567" y="159"/>
                    <a:pt x="567" y="159"/>
                  </a:cubicBezTo>
                  <a:cubicBezTo>
                    <a:pt x="567" y="160"/>
                    <a:pt x="567" y="160"/>
                    <a:pt x="567" y="160"/>
                  </a:cubicBezTo>
                  <a:cubicBezTo>
                    <a:pt x="569" y="161"/>
                    <a:pt x="569" y="161"/>
                    <a:pt x="569" y="161"/>
                  </a:cubicBezTo>
                  <a:cubicBezTo>
                    <a:pt x="570" y="160"/>
                    <a:pt x="570" y="160"/>
                    <a:pt x="570" y="160"/>
                  </a:cubicBezTo>
                  <a:cubicBezTo>
                    <a:pt x="570" y="159"/>
                    <a:pt x="570" y="159"/>
                    <a:pt x="570" y="159"/>
                  </a:cubicBezTo>
                  <a:cubicBezTo>
                    <a:pt x="571" y="159"/>
                    <a:pt x="571" y="159"/>
                    <a:pt x="571" y="159"/>
                  </a:cubicBezTo>
                  <a:cubicBezTo>
                    <a:pt x="572" y="160"/>
                    <a:pt x="572" y="160"/>
                    <a:pt x="572" y="160"/>
                  </a:cubicBezTo>
                  <a:cubicBezTo>
                    <a:pt x="571" y="161"/>
                    <a:pt x="571" y="161"/>
                    <a:pt x="571" y="161"/>
                  </a:cubicBezTo>
                  <a:cubicBezTo>
                    <a:pt x="572" y="161"/>
                    <a:pt x="572" y="161"/>
                    <a:pt x="572" y="161"/>
                  </a:cubicBezTo>
                  <a:cubicBezTo>
                    <a:pt x="574" y="161"/>
                    <a:pt x="574" y="161"/>
                    <a:pt x="574" y="161"/>
                  </a:cubicBezTo>
                  <a:cubicBezTo>
                    <a:pt x="576" y="161"/>
                    <a:pt x="576" y="161"/>
                    <a:pt x="576" y="161"/>
                  </a:cubicBezTo>
                  <a:cubicBezTo>
                    <a:pt x="577" y="161"/>
                    <a:pt x="577" y="161"/>
                    <a:pt x="577" y="161"/>
                  </a:cubicBezTo>
                  <a:cubicBezTo>
                    <a:pt x="579" y="161"/>
                    <a:pt x="579" y="161"/>
                    <a:pt x="579" y="161"/>
                  </a:cubicBezTo>
                  <a:cubicBezTo>
                    <a:pt x="580" y="161"/>
                    <a:pt x="580" y="161"/>
                    <a:pt x="580" y="161"/>
                  </a:cubicBezTo>
                  <a:cubicBezTo>
                    <a:pt x="582" y="162"/>
                    <a:pt x="582" y="162"/>
                    <a:pt x="582" y="162"/>
                  </a:cubicBezTo>
                  <a:cubicBezTo>
                    <a:pt x="582" y="163"/>
                    <a:pt x="582" y="163"/>
                    <a:pt x="582" y="163"/>
                  </a:cubicBezTo>
                  <a:cubicBezTo>
                    <a:pt x="580" y="162"/>
                    <a:pt x="580" y="162"/>
                    <a:pt x="580" y="162"/>
                  </a:cubicBezTo>
                  <a:cubicBezTo>
                    <a:pt x="578" y="162"/>
                    <a:pt x="578" y="162"/>
                    <a:pt x="578" y="162"/>
                  </a:cubicBezTo>
                  <a:cubicBezTo>
                    <a:pt x="577" y="163"/>
                    <a:pt x="577" y="163"/>
                    <a:pt x="577" y="163"/>
                  </a:cubicBezTo>
                  <a:cubicBezTo>
                    <a:pt x="579" y="163"/>
                    <a:pt x="579" y="163"/>
                    <a:pt x="579" y="163"/>
                  </a:cubicBezTo>
                  <a:cubicBezTo>
                    <a:pt x="579" y="164"/>
                    <a:pt x="579" y="164"/>
                    <a:pt x="579" y="164"/>
                  </a:cubicBezTo>
                  <a:cubicBezTo>
                    <a:pt x="577" y="164"/>
                    <a:pt x="577" y="164"/>
                    <a:pt x="577" y="164"/>
                  </a:cubicBezTo>
                  <a:cubicBezTo>
                    <a:pt x="576" y="163"/>
                    <a:pt x="576" y="163"/>
                    <a:pt x="576" y="163"/>
                  </a:cubicBezTo>
                  <a:cubicBezTo>
                    <a:pt x="574" y="164"/>
                    <a:pt x="574" y="164"/>
                    <a:pt x="574" y="164"/>
                  </a:cubicBezTo>
                  <a:cubicBezTo>
                    <a:pt x="573" y="164"/>
                    <a:pt x="573" y="164"/>
                    <a:pt x="573" y="164"/>
                  </a:cubicBezTo>
                  <a:cubicBezTo>
                    <a:pt x="572" y="164"/>
                    <a:pt x="572" y="164"/>
                    <a:pt x="572" y="164"/>
                  </a:cubicBezTo>
                  <a:cubicBezTo>
                    <a:pt x="571" y="164"/>
                    <a:pt x="571" y="164"/>
                    <a:pt x="571" y="164"/>
                  </a:cubicBezTo>
                  <a:cubicBezTo>
                    <a:pt x="570" y="164"/>
                    <a:pt x="570" y="164"/>
                    <a:pt x="570" y="164"/>
                  </a:cubicBezTo>
                  <a:cubicBezTo>
                    <a:pt x="569" y="164"/>
                    <a:pt x="569" y="164"/>
                    <a:pt x="569" y="164"/>
                  </a:cubicBezTo>
                  <a:cubicBezTo>
                    <a:pt x="566" y="164"/>
                    <a:pt x="566" y="164"/>
                    <a:pt x="566" y="164"/>
                  </a:cubicBezTo>
                  <a:cubicBezTo>
                    <a:pt x="564" y="165"/>
                    <a:pt x="564" y="165"/>
                    <a:pt x="564" y="165"/>
                  </a:cubicBezTo>
                  <a:cubicBezTo>
                    <a:pt x="563" y="166"/>
                    <a:pt x="563" y="166"/>
                    <a:pt x="563" y="166"/>
                  </a:cubicBezTo>
                  <a:cubicBezTo>
                    <a:pt x="564" y="170"/>
                    <a:pt x="564" y="170"/>
                    <a:pt x="564" y="170"/>
                  </a:cubicBezTo>
                  <a:cubicBezTo>
                    <a:pt x="564" y="172"/>
                    <a:pt x="564" y="172"/>
                    <a:pt x="564" y="172"/>
                  </a:cubicBezTo>
                  <a:cubicBezTo>
                    <a:pt x="563" y="172"/>
                    <a:pt x="563" y="172"/>
                    <a:pt x="563" y="172"/>
                  </a:cubicBezTo>
                  <a:cubicBezTo>
                    <a:pt x="563" y="173"/>
                    <a:pt x="563" y="173"/>
                    <a:pt x="563" y="173"/>
                  </a:cubicBezTo>
                  <a:cubicBezTo>
                    <a:pt x="564" y="173"/>
                    <a:pt x="564" y="173"/>
                    <a:pt x="564" y="173"/>
                  </a:cubicBezTo>
                  <a:cubicBezTo>
                    <a:pt x="565" y="173"/>
                    <a:pt x="565" y="173"/>
                    <a:pt x="565" y="173"/>
                  </a:cubicBezTo>
                  <a:cubicBezTo>
                    <a:pt x="566" y="173"/>
                    <a:pt x="566" y="173"/>
                    <a:pt x="566" y="173"/>
                  </a:cubicBezTo>
                  <a:cubicBezTo>
                    <a:pt x="566" y="174"/>
                    <a:pt x="566" y="174"/>
                    <a:pt x="566" y="174"/>
                  </a:cubicBezTo>
                  <a:cubicBezTo>
                    <a:pt x="568" y="174"/>
                    <a:pt x="568" y="174"/>
                    <a:pt x="568" y="174"/>
                  </a:cubicBezTo>
                  <a:cubicBezTo>
                    <a:pt x="568" y="173"/>
                    <a:pt x="568" y="173"/>
                    <a:pt x="568" y="173"/>
                  </a:cubicBezTo>
                  <a:cubicBezTo>
                    <a:pt x="569" y="174"/>
                    <a:pt x="569" y="174"/>
                    <a:pt x="569" y="174"/>
                  </a:cubicBezTo>
                  <a:cubicBezTo>
                    <a:pt x="570" y="174"/>
                    <a:pt x="570" y="174"/>
                    <a:pt x="570" y="174"/>
                  </a:cubicBezTo>
                  <a:cubicBezTo>
                    <a:pt x="571" y="174"/>
                    <a:pt x="571" y="174"/>
                    <a:pt x="571" y="174"/>
                  </a:cubicBezTo>
                  <a:cubicBezTo>
                    <a:pt x="571" y="175"/>
                    <a:pt x="571" y="175"/>
                    <a:pt x="571" y="175"/>
                  </a:cubicBezTo>
                  <a:cubicBezTo>
                    <a:pt x="572" y="175"/>
                    <a:pt x="572" y="175"/>
                    <a:pt x="572" y="175"/>
                  </a:cubicBezTo>
                  <a:cubicBezTo>
                    <a:pt x="573" y="175"/>
                    <a:pt x="573" y="175"/>
                    <a:pt x="573" y="175"/>
                  </a:cubicBezTo>
                  <a:cubicBezTo>
                    <a:pt x="574" y="176"/>
                    <a:pt x="574" y="176"/>
                    <a:pt x="574" y="176"/>
                  </a:cubicBezTo>
                  <a:cubicBezTo>
                    <a:pt x="575" y="176"/>
                    <a:pt x="575" y="176"/>
                    <a:pt x="575" y="176"/>
                  </a:cubicBezTo>
                  <a:cubicBezTo>
                    <a:pt x="576" y="176"/>
                    <a:pt x="576" y="176"/>
                    <a:pt x="576" y="176"/>
                  </a:cubicBezTo>
                  <a:cubicBezTo>
                    <a:pt x="577" y="176"/>
                    <a:pt x="577" y="176"/>
                    <a:pt x="577" y="176"/>
                  </a:cubicBezTo>
                  <a:cubicBezTo>
                    <a:pt x="578" y="175"/>
                    <a:pt x="578" y="175"/>
                    <a:pt x="578" y="175"/>
                  </a:cubicBezTo>
                  <a:cubicBezTo>
                    <a:pt x="579" y="176"/>
                    <a:pt x="579" y="176"/>
                    <a:pt x="579" y="176"/>
                  </a:cubicBezTo>
                  <a:cubicBezTo>
                    <a:pt x="581" y="176"/>
                    <a:pt x="581" y="176"/>
                    <a:pt x="581" y="176"/>
                  </a:cubicBezTo>
                  <a:cubicBezTo>
                    <a:pt x="582" y="176"/>
                    <a:pt x="582" y="176"/>
                    <a:pt x="582" y="176"/>
                  </a:cubicBezTo>
                  <a:cubicBezTo>
                    <a:pt x="583" y="176"/>
                    <a:pt x="583" y="176"/>
                    <a:pt x="583" y="176"/>
                  </a:cubicBezTo>
                  <a:cubicBezTo>
                    <a:pt x="583" y="177"/>
                    <a:pt x="583" y="177"/>
                    <a:pt x="583" y="177"/>
                  </a:cubicBezTo>
                  <a:cubicBezTo>
                    <a:pt x="584" y="176"/>
                    <a:pt x="584" y="176"/>
                    <a:pt x="584" y="176"/>
                  </a:cubicBezTo>
                  <a:cubicBezTo>
                    <a:pt x="584" y="177"/>
                    <a:pt x="584" y="177"/>
                    <a:pt x="584" y="177"/>
                  </a:cubicBezTo>
                  <a:cubicBezTo>
                    <a:pt x="585" y="178"/>
                    <a:pt x="585" y="178"/>
                    <a:pt x="585" y="178"/>
                  </a:cubicBezTo>
                  <a:cubicBezTo>
                    <a:pt x="585" y="179"/>
                    <a:pt x="585" y="179"/>
                    <a:pt x="585" y="179"/>
                  </a:cubicBezTo>
                  <a:cubicBezTo>
                    <a:pt x="586" y="179"/>
                    <a:pt x="586" y="179"/>
                    <a:pt x="586" y="179"/>
                  </a:cubicBezTo>
                  <a:cubicBezTo>
                    <a:pt x="587" y="179"/>
                    <a:pt x="587" y="179"/>
                    <a:pt x="587" y="179"/>
                  </a:cubicBezTo>
                  <a:cubicBezTo>
                    <a:pt x="588" y="180"/>
                    <a:pt x="588" y="180"/>
                    <a:pt x="588" y="180"/>
                  </a:cubicBezTo>
                  <a:cubicBezTo>
                    <a:pt x="588" y="181"/>
                    <a:pt x="588" y="181"/>
                    <a:pt x="588" y="181"/>
                  </a:cubicBezTo>
                  <a:cubicBezTo>
                    <a:pt x="589" y="181"/>
                    <a:pt x="589" y="181"/>
                    <a:pt x="589" y="181"/>
                  </a:cubicBezTo>
                  <a:cubicBezTo>
                    <a:pt x="589" y="182"/>
                    <a:pt x="589" y="182"/>
                    <a:pt x="589" y="182"/>
                  </a:cubicBezTo>
                  <a:cubicBezTo>
                    <a:pt x="589" y="183"/>
                    <a:pt x="589" y="183"/>
                    <a:pt x="589" y="183"/>
                  </a:cubicBezTo>
                  <a:cubicBezTo>
                    <a:pt x="590" y="184"/>
                    <a:pt x="590" y="184"/>
                    <a:pt x="590" y="184"/>
                  </a:cubicBezTo>
                  <a:cubicBezTo>
                    <a:pt x="592" y="185"/>
                    <a:pt x="592" y="185"/>
                    <a:pt x="592" y="185"/>
                  </a:cubicBezTo>
                  <a:cubicBezTo>
                    <a:pt x="592" y="186"/>
                    <a:pt x="592" y="186"/>
                    <a:pt x="592" y="186"/>
                  </a:cubicBezTo>
                  <a:cubicBezTo>
                    <a:pt x="591" y="186"/>
                    <a:pt x="591" y="186"/>
                    <a:pt x="591" y="186"/>
                  </a:cubicBezTo>
                  <a:cubicBezTo>
                    <a:pt x="592" y="187"/>
                    <a:pt x="592" y="187"/>
                    <a:pt x="592" y="187"/>
                  </a:cubicBezTo>
                  <a:cubicBezTo>
                    <a:pt x="591" y="187"/>
                    <a:pt x="591" y="187"/>
                    <a:pt x="591" y="187"/>
                  </a:cubicBezTo>
                  <a:cubicBezTo>
                    <a:pt x="589" y="186"/>
                    <a:pt x="589" y="186"/>
                    <a:pt x="589" y="186"/>
                  </a:cubicBezTo>
                  <a:cubicBezTo>
                    <a:pt x="587" y="185"/>
                    <a:pt x="587" y="185"/>
                    <a:pt x="587" y="185"/>
                  </a:cubicBezTo>
                  <a:cubicBezTo>
                    <a:pt x="586" y="186"/>
                    <a:pt x="586" y="186"/>
                    <a:pt x="586" y="186"/>
                  </a:cubicBezTo>
                  <a:cubicBezTo>
                    <a:pt x="585" y="185"/>
                    <a:pt x="585" y="185"/>
                    <a:pt x="585" y="185"/>
                  </a:cubicBezTo>
                  <a:cubicBezTo>
                    <a:pt x="585" y="186"/>
                    <a:pt x="585" y="186"/>
                    <a:pt x="585" y="186"/>
                  </a:cubicBezTo>
                  <a:cubicBezTo>
                    <a:pt x="584" y="186"/>
                    <a:pt x="584" y="186"/>
                    <a:pt x="584" y="186"/>
                  </a:cubicBezTo>
                  <a:cubicBezTo>
                    <a:pt x="583" y="185"/>
                    <a:pt x="583" y="185"/>
                    <a:pt x="583" y="185"/>
                  </a:cubicBezTo>
                  <a:cubicBezTo>
                    <a:pt x="582" y="185"/>
                    <a:pt x="582" y="185"/>
                    <a:pt x="582" y="185"/>
                  </a:cubicBezTo>
                  <a:cubicBezTo>
                    <a:pt x="582" y="184"/>
                    <a:pt x="582" y="184"/>
                    <a:pt x="582" y="184"/>
                  </a:cubicBezTo>
                  <a:cubicBezTo>
                    <a:pt x="581" y="183"/>
                    <a:pt x="581" y="183"/>
                    <a:pt x="581" y="183"/>
                  </a:cubicBezTo>
                  <a:cubicBezTo>
                    <a:pt x="580" y="184"/>
                    <a:pt x="580" y="184"/>
                    <a:pt x="580" y="184"/>
                  </a:cubicBezTo>
                  <a:cubicBezTo>
                    <a:pt x="579" y="183"/>
                    <a:pt x="579" y="183"/>
                    <a:pt x="579" y="183"/>
                  </a:cubicBezTo>
                  <a:cubicBezTo>
                    <a:pt x="578" y="183"/>
                    <a:pt x="578" y="183"/>
                    <a:pt x="578" y="183"/>
                  </a:cubicBezTo>
                  <a:cubicBezTo>
                    <a:pt x="577" y="182"/>
                    <a:pt x="577" y="182"/>
                    <a:pt x="577" y="182"/>
                  </a:cubicBezTo>
                  <a:cubicBezTo>
                    <a:pt x="577" y="181"/>
                    <a:pt x="577" y="181"/>
                    <a:pt x="577" y="181"/>
                  </a:cubicBezTo>
                  <a:cubicBezTo>
                    <a:pt x="576" y="181"/>
                    <a:pt x="576" y="181"/>
                    <a:pt x="576" y="181"/>
                  </a:cubicBezTo>
                  <a:cubicBezTo>
                    <a:pt x="574" y="181"/>
                    <a:pt x="574" y="181"/>
                    <a:pt x="574" y="181"/>
                  </a:cubicBezTo>
                  <a:cubicBezTo>
                    <a:pt x="571" y="181"/>
                    <a:pt x="571" y="181"/>
                    <a:pt x="571" y="181"/>
                  </a:cubicBezTo>
                  <a:cubicBezTo>
                    <a:pt x="569" y="181"/>
                    <a:pt x="569" y="181"/>
                    <a:pt x="569" y="181"/>
                  </a:cubicBezTo>
                  <a:cubicBezTo>
                    <a:pt x="568" y="180"/>
                    <a:pt x="568" y="180"/>
                    <a:pt x="568" y="180"/>
                  </a:cubicBezTo>
                  <a:cubicBezTo>
                    <a:pt x="563" y="180"/>
                    <a:pt x="563" y="180"/>
                    <a:pt x="563" y="180"/>
                  </a:cubicBezTo>
                  <a:cubicBezTo>
                    <a:pt x="562" y="181"/>
                    <a:pt x="562" y="181"/>
                    <a:pt x="562" y="181"/>
                  </a:cubicBezTo>
                  <a:cubicBezTo>
                    <a:pt x="561" y="181"/>
                    <a:pt x="561" y="181"/>
                    <a:pt x="561" y="181"/>
                  </a:cubicBezTo>
                  <a:cubicBezTo>
                    <a:pt x="560" y="182"/>
                    <a:pt x="560" y="182"/>
                    <a:pt x="560" y="182"/>
                  </a:cubicBezTo>
                  <a:cubicBezTo>
                    <a:pt x="560" y="184"/>
                    <a:pt x="560" y="184"/>
                    <a:pt x="560" y="184"/>
                  </a:cubicBezTo>
                  <a:cubicBezTo>
                    <a:pt x="559" y="186"/>
                    <a:pt x="559" y="186"/>
                    <a:pt x="559" y="186"/>
                  </a:cubicBezTo>
                  <a:cubicBezTo>
                    <a:pt x="559" y="188"/>
                    <a:pt x="559" y="188"/>
                    <a:pt x="559" y="188"/>
                  </a:cubicBezTo>
                  <a:cubicBezTo>
                    <a:pt x="559" y="189"/>
                    <a:pt x="559" y="189"/>
                    <a:pt x="559" y="189"/>
                  </a:cubicBezTo>
                  <a:cubicBezTo>
                    <a:pt x="560" y="189"/>
                    <a:pt x="560" y="189"/>
                    <a:pt x="560" y="189"/>
                  </a:cubicBezTo>
                  <a:cubicBezTo>
                    <a:pt x="560" y="190"/>
                    <a:pt x="560" y="190"/>
                    <a:pt x="560" y="190"/>
                  </a:cubicBezTo>
                  <a:cubicBezTo>
                    <a:pt x="559" y="190"/>
                    <a:pt x="559" y="190"/>
                    <a:pt x="559" y="190"/>
                  </a:cubicBezTo>
                  <a:cubicBezTo>
                    <a:pt x="560" y="193"/>
                    <a:pt x="560" y="193"/>
                    <a:pt x="560" y="193"/>
                  </a:cubicBezTo>
                  <a:cubicBezTo>
                    <a:pt x="561" y="194"/>
                    <a:pt x="561" y="194"/>
                    <a:pt x="561" y="194"/>
                  </a:cubicBezTo>
                  <a:cubicBezTo>
                    <a:pt x="562" y="194"/>
                    <a:pt x="562" y="194"/>
                    <a:pt x="562" y="194"/>
                  </a:cubicBezTo>
                  <a:cubicBezTo>
                    <a:pt x="563" y="195"/>
                    <a:pt x="563" y="195"/>
                    <a:pt x="563" y="195"/>
                  </a:cubicBezTo>
                  <a:cubicBezTo>
                    <a:pt x="564" y="196"/>
                    <a:pt x="564" y="196"/>
                    <a:pt x="564" y="196"/>
                  </a:cubicBezTo>
                  <a:cubicBezTo>
                    <a:pt x="565" y="196"/>
                    <a:pt x="565" y="196"/>
                    <a:pt x="565" y="196"/>
                  </a:cubicBezTo>
                  <a:cubicBezTo>
                    <a:pt x="566" y="196"/>
                    <a:pt x="566" y="196"/>
                    <a:pt x="566" y="196"/>
                  </a:cubicBezTo>
                  <a:cubicBezTo>
                    <a:pt x="566" y="197"/>
                    <a:pt x="566" y="197"/>
                    <a:pt x="566" y="197"/>
                  </a:cubicBezTo>
                  <a:cubicBezTo>
                    <a:pt x="568" y="196"/>
                    <a:pt x="568" y="196"/>
                    <a:pt x="568" y="196"/>
                  </a:cubicBezTo>
                  <a:cubicBezTo>
                    <a:pt x="569" y="197"/>
                    <a:pt x="569" y="197"/>
                    <a:pt x="569" y="197"/>
                  </a:cubicBezTo>
                  <a:cubicBezTo>
                    <a:pt x="571" y="197"/>
                    <a:pt x="571" y="197"/>
                    <a:pt x="571" y="197"/>
                  </a:cubicBezTo>
                  <a:cubicBezTo>
                    <a:pt x="571" y="198"/>
                    <a:pt x="571" y="198"/>
                    <a:pt x="571" y="198"/>
                  </a:cubicBezTo>
                  <a:cubicBezTo>
                    <a:pt x="572" y="199"/>
                    <a:pt x="572" y="199"/>
                    <a:pt x="572" y="199"/>
                  </a:cubicBezTo>
                  <a:cubicBezTo>
                    <a:pt x="571" y="200"/>
                    <a:pt x="571" y="200"/>
                    <a:pt x="571" y="200"/>
                  </a:cubicBezTo>
                  <a:cubicBezTo>
                    <a:pt x="571" y="201"/>
                    <a:pt x="571" y="201"/>
                    <a:pt x="571" y="201"/>
                  </a:cubicBezTo>
                  <a:cubicBezTo>
                    <a:pt x="571" y="202"/>
                    <a:pt x="571" y="202"/>
                    <a:pt x="571" y="202"/>
                  </a:cubicBezTo>
                  <a:cubicBezTo>
                    <a:pt x="570" y="203"/>
                    <a:pt x="570" y="203"/>
                    <a:pt x="570" y="203"/>
                  </a:cubicBezTo>
                  <a:cubicBezTo>
                    <a:pt x="569" y="203"/>
                    <a:pt x="569" y="203"/>
                    <a:pt x="569" y="203"/>
                  </a:cubicBezTo>
                  <a:cubicBezTo>
                    <a:pt x="569" y="204"/>
                    <a:pt x="569" y="204"/>
                    <a:pt x="569" y="204"/>
                  </a:cubicBezTo>
                  <a:cubicBezTo>
                    <a:pt x="568" y="205"/>
                    <a:pt x="568" y="205"/>
                    <a:pt x="568" y="205"/>
                  </a:cubicBezTo>
                  <a:cubicBezTo>
                    <a:pt x="569" y="205"/>
                    <a:pt x="569" y="205"/>
                    <a:pt x="569" y="205"/>
                  </a:cubicBezTo>
                  <a:cubicBezTo>
                    <a:pt x="569" y="207"/>
                    <a:pt x="569" y="207"/>
                    <a:pt x="569" y="207"/>
                  </a:cubicBezTo>
                  <a:cubicBezTo>
                    <a:pt x="570" y="208"/>
                    <a:pt x="570" y="208"/>
                    <a:pt x="570" y="208"/>
                  </a:cubicBezTo>
                  <a:cubicBezTo>
                    <a:pt x="570" y="209"/>
                    <a:pt x="570" y="209"/>
                    <a:pt x="570" y="209"/>
                  </a:cubicBezTo>
                  <a:cubicBezTo>
                    <a:pt x="568" y="209"/>
                    <a:pt x="568" y="209"/>
                    <a:pt x="568" y="209"/>
                  </a:cubicBezTo>
                  <a:cubicBezTo>
                    <a:pt x="569" y="210"/>
                    <a:pt x="569" y="210"/>
                    <a:pt x="569" y="210"/>
                  </a:cubicBezTo>
                  <a:cubicBezTo>
                    <a:pt x="571" y="210"/>
                    <a:pt x="571" y="210"/>
                    <a:pt x="571" y="210"/>
                  </a:cubicBezTo>
                  <a:cubicBezTo>
                    <a:pt x="572" y="210"/>
                    <a:pt x="572" y="210"/>
                    <a:pt x="572" y="210"/>
                  </a:cubicBezTo>
                  <a:cubicBezTo>
                    <a:pt x="573" y="211"/>
                    <a:pt x="573" y="211"/>
                    <a:pt x="573" y="211"/>
                  </a:cubicBezTo>
                  <a:cubicBezTo>
                    <a:pt x="573" y="210"/>
                    <a:pt x="573" y="210"/>
                    <a:pt x="573" y="210"/>
                  </a:cubicBezTo>
                  <a:cubicBezTo>
                    <a:pt x="574" y="210"/>
                    <a:pt x="574" y="210"/>
                    <a:pt x="574" y="210"/>
                  </a:cubicBezTo>
                  <a:cubicBezTo>
                    <a:pt x="576" y="210"/>
                    <a:pt x="576" y="210"/>
                    <a:pt x="576" y="210"/>
                  </a:cubicBezTo>
                  <a:cubicBezTo>
                    <a:pt x="578" y="211"/>
                    <a:pt x="578" y="211"/>
                    <a:pt x="578" y="211"/>
                  </a:cubicBezTo>
                  <a:cubicBezTo>
                    <a:pt x="579" y="210"/>
                    <a:pt x="579" y="210"/>
                    <a:pt x="579" y="210"/>
                  </a:cubicBezTo>
                  <a:cubicBezTo>
                    <a:pt x="580" y="210"/>
                    <a:pt x="580" y="210"/>
                    <a:pt x="580" y="210"/>
                  </a:cubicBezTo>
                  <a:cubicBezTo>
                    <a:pt x="581" y="211"/>
                    <a:pt x="581" y="211"/>
                    <a:pt x="581" y="211"/>
                  </a:cubicBezTo>
                  <a:cubicBezTo>
                    <a:pt x="582" y="210"/>
                    <a:pt x="582" y="210"/>
                    <a:pt x="582" y="210"/>
                  </a:cubicBezTo>
                  <a:cubicBezTo>
                    <a:pt x="583" y="211"/>
                    <a:pt x="583" y="211"/>
                    <a:pt x="583" y="211"/>
                  </a:cubicBezTo>
                  <a:cubicBezTo>
                    <a:pt x="584" y="211"/>
                    <a:pt x="584" y="211"/>
                    <a:pt x="584" y="211"/>
                  </a:cubicBezTo>
                  <a:cubicBezTo>
                    <a:pt x="585" y="211"/>
                    <a:pt x="585" y="211"/>
                    <a:pt x="585" y="211"/>
                  </a:cubicBezTo>
                  <a:cubicBezTo>
                    <a:pt x="585" y="212"/>
                    <a:pt x="585" y="212"/>
                    <a:pt x="585" y="212"/>
                  </a:cubicBezTo>
                  <a:cubicBezTo>
                    <a:pt x="586" y="212"/>
                    <a:pt x="586" y="212"/>
                    <a:pt x="586" y="212"/>
                  </a:cubicBezTo>
                  <a:cubicBezTo>
                    <a:pt x="588" y="212"/>
                    <a:pt x="588" y="212"/>
                    <a:pt x="588" y="212"/>
                  </a:cubicBezTo>
                  <a:cubicBezTo>
                    <a:pt x="588" y="211"/>
                    <a:pt x="588" y="211"/>
                    <a:pt x="588" y="211"/>
                  </a:cubicBezTo>
                  <a:cubicBezTo>
                    <a:pt x="590" y="210"/>
                    <a:pt x="590" y="210"/>
                    <a:pt x="590" y="210"/>
                  </a:cubicBezTo>
                  <a:cubicBezTo>
                    <a:pt x="592" y="209"/>
                    <a:pt x="592" y="209"/>
                    <a:pt x="592" y="209"/>
                  </a:cubicBezTo>
                  <a:cubicBezTo>
                    <a:pt x="593" y="209"/>
                    <a:pt x="593" y="209"/>
                    <a:pt x="593" y="209"/>
                  </a:cubicBezTo>
                  <a:cubicBezTo>
                    <a:pt x="594" y="208"/>
                    <a:pt x="594" y="208"/>
                    <a:pt x="594" y="208"/>
                  </a:cubicBezTo>
                  <a:cubicBezTo>
                    <a:pt x="595" y="208"/>
                    <a:pt x="595" y="208"/>
                    <a:pt x="595" y="208"/>
                  </a:cubicBezTo>
                  <a:cubicBezTo>
                    <a:pt x="597" y="208"/>
                    <a:pt x="597" y="208"/>
                    <a:pt x="597" y="208"/>
                  </a:cubicBezTo>
                  <a:cubicBezTo>
                    <a:pt x="598" y="208"/>
                    <a:pt x="598" y="208"/>
                    <a:pt x="598" y="208"/>
                  </a:cubicBezTo>
                  <a:cubicBezTo>
                    <a:pt x="601" y="208"/>
                    <a:pt x="601" y="208"/>
                    <a:pt x="601" y="208"/>
                  </a:cubicBezTo>
                  <a:cubicBezTo>
                    <a:pt x="603" y="207"/>
                    <a:pt x="603" y="207"/>
                    <a:pt x="603" y="207"/>
                  </a:cubicBezTo>
                  <a:cubicBezTo>
                    <a:pt x="604" y="206"/>
                    <a:pt x="604" y="206"/>
                    <a:pt x="604" y="206"/>
                  </a:cubicBezTo>
                  <a:cubicBezTo>
                    <a:pt x="605" y="206"/>
                    <a:pt x="605" y="206"/>
                    <a:pt x="605" y="206"/>
                  </a:cubicBezTo>
                  <a:cubicBezTo>
                    <a:pt x="606" y="205"/>
                    <a:pt x="606" y="205"/>
                    <a:pt x="606" y="205"/>
                  </a:cubicBezTo>
                  <a:cubicBezTo>
                    <a:pt x="606" y="204"/>
                    <a:pt x="606" y="204"/>
                    <a:pt x="606" y="204"/>
                  </a:cubicBezTo>
                  <a:cubicBezTo>
                    <a:pt x="607" y="204"/>
                    <a:pt x="607" y="204"/>
                    <a:pt x="607" y="204"/>
                  </a:cubicBezTo>
                  <a:cubicBezTo>
                    <a:pt x="608" y="203"/>
                    <a:pt x="608" y="203"/>
                    <a:pt x="608" y="203"/>
                  </a:cubicBezTo>
                  <a:cubicBezTo>
                    <a:pt x="609" y="203"/>
                    <a:pt x="609" y="203"/>
                    <a:pt x="609" y="203"/>
                  </a:cubicBezTo>
                  <a:cubicBezTo>
                    <a:pt x="609" y="204"/>
                    <a:pt x="609" y="204"/>
                    <a:pt x="609" y="204"/>
                  </a:cubicBezTo>
                  <a:cubicBezTo>
                    <a:pt x="610" y="205"/>
                    <a:pt x="610" y="205"/>
                    <a:pt x="610" y="205"/>
                  </a:cubicBezTo>
                  <a:cubicBezTo>
                    <a:pt x="609" y="205"/>
                    <a:pt x="609" y="205"/>
                    <a:pt x="609" y="205"/>
                  </a:cubicBezTo>
                  <a:cubicBezTo>
                    <a:pt x="609" y="206"/>
                    <a:pt x="609" y="206"/>
                    <a:pt x="609" y="206"/>
                  </a:cubicBezTo>
                  <a:cubicBezTo>
                    <a:pt x="608" y="207"/>
                    <a:pt x="608" y="207"/>
                    <a:pt x="608" y="207"/>
                  </a:cubicBezTo>
                  <a:cubicBezTo>
                    <a:pt x="608" y="208"/>
                    <a:pt x="608" y="208"/>
                    <a:pt x="608" y="208"/>
                  </a:cubicBezTo>
                  <a:cubicBezTo>
                    <a:pt x="609" y="209"/>
                    <a:pt x="609" y="209"/>
                    <a:pt x="609" y="209"/>
                  </a:cubicBezTo>
                  <a:cubicBezTo>
                    <a:pt x="610" y="208"/>
                    <a:pt x="610" y="208"/>
                    <a:pt x="610" y="208"/>
                  </a:cubicBezTo>
                  <a:cubicBezTo>
                    <a:pt x="611" y="208"/>
                    <a:pt x="611" y="208"/>
                    <a:pt x="611" y="208"/>
                  </a:cubicBezTo>
                  <a:cubicBezTo>
                    <a:pt x="612" y="209"/>
                    <a:pt x="612" y="209"/>
                    <a:pt x="612" y="209"/>
                  </a:cubicBezTo>
                  <a:cubicBezTo>
                    <a:pt x="612" y="210"/>
                    <a:pt x="612" y="210"/>
                    <a:pt x="612" y="210"/>
                  </a:cubicBezTo>
                  <a:cubicBezTo>
                    <a:pt x="613" y="210"/>
                    <a:pt x="613" y="210"/>
                    <a:pt x="613" y="210"/>
                  </a:cubicBezTo>
                  <a:cubicBezTo>
                    <a:pt x="613" y="209"/>
                    <a:pt x="613" y="209"/>
                    <a:pt x="613" y="209"/>
                  </a:cubicBezTo>
                  <a:cubicBezTo>
                    <a:pt x="614" y="210"/>
                    <a:pt x="614" y="210"/>
                    <a:pt x="614" y="210"/>
                  </a:cubicBezTo>
                  <a:cubicBezTo>
                    <a:pt x="614" y="211"/>
                    <a:pt x="614" y="211"/>
                    <a:pt x="614" y="211"/>
                  </a:cubicBezTo>
                  <a:cubicBezTo>
                    <a:pt x="613" y="211"/>
                    <a:pt x="613" y="211"/>
                    <a:pt x="613" y="211"/>
                  </a:cubicBezTo>
                  <a:cubicBezTo>
                    <a:pt x="612" y="211"/>
                    <a:pt x="612" y="211"/>
                    <a:pt x="612" y="211"/>
                  </a:cubicBezTo>
                  <a:cubicBezTo>
                    <a:pt x="611" y="212"/>
                    <a:pt x="611" y="212"/>
                    <a:pt x="611" y="212"/>
                  </a:cubicBezTo>
                  <a:cubicBezTo>
                    <a:pt x="611" y="213"/>
                    <a:pt x="611" y="213"/>
                    <a:pt x="611" y="213"/>
                  </a:cubicBezTo>
                  <a:cubicBezTo>
                    <a:pt x="612" y="213"/>
                    <a:pt x="612" y="213"/>
                    <a:pt x="612" y="213"/>
                  </a:cubicBezTo>
                  <a:cubicBezTo>
                    <a:pt x="613" y="213"/>
                    <a:pt x="613" y="213"/>
                    <a:pt x="613" y="213"/>
                  </a:cubicBezTo>
                  <a:cubicBezTo>
                    <a:pt x="614" y="214"/>
                    <a:pt x="614" y="214"/>
                    <a:pt x="614" y="214"/>
                  </a:cubicBezTo>
                  <a:cubicBezTo>
                    <a:pt x="615" y="213"/>
                    <a:pt x="615" y="213"/>
                    <a:pt x="615" y="213"/>
                  </a:cubicBezTo>
                  <a:cubicBezTo>
                    <a:pt x="616" y="212"/>
                    <a:pt x="616" y="212"/>
                    <a:pt x="616" y="212"/>
                  </a:cubicBezTo>
                  <a:cubicBezTo>
                    <a:pt x="616" y="213"/>
                    <a:pt x="616" y="213"/>
                    <a:pt x="616" y="213"/>
                  </a:cubicBezTo>
                  <a:cubicBezTo>
                    <a:pt x="617" y="214"/>
                    <a:pt x="617" y="214"/>
                    <a:pt x="617" y="214"/>
                  </a:cubicBezTo>
                  <a:cubicBezTo>
                    <a:pt x="617" y="215"/>
                    <a:pt x="617" y="215"/>
                    <a:pt x="617" y="215"/>
                  </a:cubicBezTo>
                  <a:cubicBezTo>
                    <a:pt x="618" y="214"/>
                    <a:pt x="618" y="214"/>
                    <a:pt x="618" y="214"/>
                  </a:cubicBezTo>
                  <a:cubicBezTo>
                    <a:pt x="619" y="214"/>
                    <a:pt x="619" y="214"/>
                    <a:pt x="619" y="214"/>
                  </a:cubicBezTo>
                  <a:cubicBezTo>
                    <a:pt x="619" y="215"/>
                    <a:pt x="619" y="215"/>
                    <a:pt x="619" y="215"/>
                  </a:cubicBezTo>
                  <a:cubicBezTo>
                    <a:pt x="620" y="215"/>
                    <a:pt x="620" y="215"/>
                    <a:pt x="620" y="215"/>
                  </a:cubicBezTo>
                  <a:cubicBezTo>
                    <a:pt x="621" y="216"/>
                    <a:pt x="621" y="216"/>
                    <a:pt x="621" y="216"/>
                  </a:cubicBezTo>
                  <a:cubicBezTo>
                    <a:pt x="621" y="215"/>
                    <a:pt x="621" y="215"/>
                    <a:pt x="621" y="215"/>
                  </a:cubicBezTo>
                  <a:cubicBezTo>
                    <a:pt x="622" y="215"/>
                    <a:pt x="622" y="215"/>
                    <a:pt x="622" y="215"/>
                  </a:cubicBezTo>
                  <a:cubicBezTo>
                    <a:pt x="623" y="215"/>
                    <a:pt x="623" y="215"/>
                    <a:pt x="623" y="215"/>
                  </a:cubicBezTo>
                  <a:cubicBezTo>
                    <a:pt x="623" y="216"/>
                    <a:pt x="623" y="216"/>
                    <a:pt x="623" y="216"/>
                  </a:cubicBezTo>
                  <a:cubicBezTo>
                    <a:pt x="624" y="216"/>
                    <a:pt x="624" y="216"/>
                    <a:pt x="624" y="216"/>
                  </a:cubicBezTo>
                  <a:cubicBezTo>
                    <a:pt x="625" y="216"/>
                    <a:pt x="625" y="216"/>
                    <a:pt x="625" y="216"/>
                  </a:cubicBezTo>
                  <a:cubicBezTo>
                    <a:pt x="625" y="215"/>
                    <a:pt x="625" y="215"/>
                    <a:pt x="625" y="215"/>
                  </a:cubicBezTo>
                  <a:cubicBezTo>
                    <a:pt x="626" y="215"/>
                    <a:pt x="626" y="215"/>
                    <a:pt x="626" y="215"/>
                  </a:cubicBezTo>
                  <a:cubicBezTo>
                    <a:pt x="626" y="216"/>
                    <a:pt x="626" y="216"/>
                    <a:pt x="626" y="216"/>
                  </a:cubicBezTo>
                  <a:cubicBezTo>
                    <a:pt x="627" y="215"/>
                    <a:pt x="627" y="215"/>
                    <a:pt x="627" y="215"/>
                  </a:cubicBezTo>
                  <a:cubicBezTo>
                    <a:pt x="628" y="215"/>
                    <a:pt x="628" y="215"/>
                    <a:pt x="628" y="215"/>
                  </a:cubicBezTo>
                  <a:cubicBezTo>
                    <a:pt x="629" y="215"/>
                    <a:pt x="629" y="215"/>
                    <a:pt x="629" y="215"/>
                  </a:cubicBezTo>
                  <a:cubicBezTo>
                    <a:pt x="630" y="215"/>
                    <a:pt x="630" y="215"/>
                    <a:pt x="630" y="215"/>
                  </a:cubicBezTo>
                  <a:cubicBezTo>
                    <a:pt x="630" y="214"/>
                    <a:pt x="630" y="214"/>
                    <a:pt x="630" y="214"/>
                  </a:cubicBezTo>
                  <a:cubicBezTo>
                    <a:pt x="631" y="213"/>
                    <a:pt x="631" y="213"/>
                    <a:pt x="631" y="213"/>
                  </a:cubicBezTo>
                  <a:cubicBezTo>
                    <a:pt x="631" y="212"/>
                    <a:pt x="631" y="212"/>
                    <a:pt x="631" y="212"/>
                  </a:cubicBezTo>
                  <a:cubicBezTo>
                    <a:pt x="631" y="211"/>
                    <a:pt x="631" y="211"/>
                    <a:pt x="631" y="211"/>
                  </a:cubicBezTo>
                  <a:cubicBezTo>
                    <a:pt x="630" y="211"/>
                    <a:pt x="630" y="211"/>
                    <a:pt x="630" y="211"/>
                  </a:cubicBezTo>
                  <a:cubicBezTo>
                    <a:pt x="630" y="210"/>
                    <a:pt x="630" y="210"/>
                    <a:pt x="630" y="210"/>
                  </a:cubicBezTo>
                  <a:cubicBezTo>
                    <a:pt x="630" y="209"/>
                    <a:pt x="630" y="209"/>
                    <a:pt x="630" y="209"/>
                  </a:cubicBezTo>
                  <a:cubicBezTo>
                    <a:pt x="631" y="209"/>
                    <a:pt x="631" y="209"/>
                    <a:pt x="631" y="209"/>
                  </a:cubicBezTo>
                  <a:cubicBezTo>
                    <a:pt x="631" y="208"/>
                    <a:pt x="631" y="208"/>
                    <a:pt x="631" y="208"/>
                  </a:cubicBezTo>
                  <a:cubicBezTo>
                    <a:pt x="630" y="207"/>
                    <a:pt x="630" y="207"/>
                    <a:pt x="630" y="207"/>
                  </a:cubicBezTo>
                  <a:cubicBezTo>
                    <a:pt x="629" y="207"/>
                    <a:pt x="629" y="207"/>
                    <a:pt x="629" y="207"/>
                  </a:cubicBezTo>
                  <a:cubicBezTo>
                    <a:pt x="629" y="208"/>
                    <a:pt x="629" y="208"/>
                    <a:pt x="629" y="208"/>
                  </a:cubicBezTo>
                  <a:cubicBezTo>
                    <a:pt x="629" y="209"/>
                    <a:pt x="629" y="209"/>
                    <a:pt x="629" y="209"/>
                  </a:cubicBezTo>
                  <a:cubicBezTo>
                    <a:pt x="628" y="208"/>
                    <a:pt x="628" y="208"/>
                    <a:pt x="628" y="208"/>
                  </a:cubicBezTo>
                  <a:cubicBezTo>
                    <a:pt x="627" y="208"/>
                    <a:pt x="627" y="208"/>
                    <a:pt x="627" y="208"/>
                  </a:cubicBezTo>
                  <a:cubicBezTo>
                    <a:pt x="625" y="210"/>
                    <a:pt x="625" y="210"/>
                    <a:pt x="625" y="210"/>
                  </a:cubicBezTo>
                  <a:cubicBezTo>
                    <a:pt x="624" y="210"/>
                    <a:pt x="624" y="210"/>
                    <a:pt x="624" y="210"/>
                  </a:cubicBezTo>
                  <a:cubicBezTo>
                    <a:pt x="625" y="209"/>
                    <a:pt x="625" y="209"/>
                    <a:pt x="625" y="209"/>
                  </a:cubicBezTo>
                  <a:cubicBezTo>
                    <a:pt x="626" y="208"/>
                    <a:pt x="626" y="208"/>
                    <a:pt x="626" y="208"/>
                  </a:cubicBezTo>
                  <a:cubicBezTo>
                    <a:pt x="626" y="207"/>
                    <a:pt x="626" y="207"/>
                    <a:pt x="626" y="207"/>
                  </a:cubicBezTo>
                  <a:cubicBezTo>
                    <a:pt x="625" y="208"/>
                    <a:pt x="625" y="208"/>
                    <a:pt x="625" y="208"/>
                  </a:cubicBezTo>
                  <a:cubicBezTo>
                    <a:pt x="625" y="207"/>
                    <a:pt x="625" y="207"/>
                    <a:pt x="625" y="207"/>
                  </a:cubicBezTo>
                  <a:cubicBezTo>
                    <a:pt x="625" y="206"/>
                    <a:pt x="625" y="206"/>
                    <a:pt x="625" y="206"/>
                  </a:cubicBezTo>
                  <a:cubicBezTo>
                    <a:pt x="626" y="206"/>
                    <a:pt x="626" y="206"/>
                    <a:pt x="626" y="206"/>
                  </a:cubicBezTo>
                  <a:cubicBezTo>
                    <a:pt x="625" y="204"/>
                    <a:pt x="625" y="204"/>
                    <a:pt x="625" y="204"/>
                  </a:cubicBezTo>
                  <a:cubicBezTo>
                    <a:pt x="626" y="203"/>
                    <a:pt x="626" y="203"/>
                    <a:pt x="626" y="203"/>
                  </a:cubicBezTo>
                  <a:cubicBezTo>
                    <a:pt x="627" y="203"/>
                    <a:pt x="627" y="203"/>
                    <a:pt x="627" y="203"/>
                  </a:cubicBezTo>
                  <a:cubicBezTo>
                    <a:pt x="626" y="204"/>
                    <a:pt x="626" y="204"/>
                    <a:pt x="626" y="204"/>
                  </a:cubicBezTo>
                  <a:cubicBezTo>
                    <a:pt x="627" y="205"/>
                    <a:pt x="627" y="205"/>
                    <a:pt x="627" y="205"/>
                  </a:cubicBezTo>
                  <a:cubicBezTo>
                    <a:pt x="628" y="206"/>
                    <a:pt x="628" y="206"/>
                    <a:pt x="628" y="206"/>
                  </a:cubicBezTo>
                  <a:cubicBezTo>
                    <a:pt x="630" y="206"/>
                    <a:pt x="630" y="206"/>
                    <a:pt x="630" y="206"/>
                  </a:cubicBezTo>
                  <a:cubicBezTo>
                    <a:pt x="630" y="205"/>
                    <a:pt x="630" y="205"/>
                    <a:pt x="630" y="205"/>
                  </a:cubicBezTo>
                  <a:cubicBezTo>
                    <a:pt x="630" y="204"/>
                    <a:pt x="630" y="204"/>
                    <a:pt x="630" y="204"/>
                  </a:cubicBezTo>
                  <a:cubicBezTo>
                    <a:pt x="630" y="203"/>
                    <a:pt x="630" y="203"/>
                    <a:pt x="630" y="203"/>
                  </a:cubicBezTo>
                  <a:cubicBezTo>
                    <a:pt x="631" y="204"/>
                    <a:pt x="631" y="204"/>
                    <a:pt x="631" y="204"/>
                  </a:cubicBezTo>
                  <a:cubicBezTo>
                    <a:pt x="632" y="204"/>
                    <a:pt x="632" y="204"/>
                    <a:pt x="632" y="204"/>
                  </a:cubicBezTo>
                  <a:cubicBezTo>
                    <a:pt x="632" y="203"/>
                    <a:pt x="632" y="203"/>
                    <a:pt x="632" y="203"/>
                  </a:cubicBezTo>
                  <a:cubicBezTo>
                    <a:pt x="633" y="201"/>
                    <a:pt x="633" y="201"/>
                    <a:pt x="633" y="201"/>
                  </a:cubicBezTo>
                  <a:cubicBezTo>
                    <a:pt x="633" y="203"/>
                    <a:pt x="633" y="203"/>
                    <a:pt x="633" y="203"/>
                  </a:cubicBezTo>
                  <a:cubicBezTo>
                    <a:pt x="634" y="203"/>
                    <a:pt x="634" y="203"/>
                    <a:pt x="634" y="203"/>
                  </a:cubicBezTo>
                  <a:cubicBezTo>
                    <a:pt x="635" y="202"/>
                    <a:pt x="635" y="202"/>
                    <a:pt x="635" y="202"/>
                  </a:cubicBezTo>
                  <a:cubicBezTo>
                    <a:pt x="634" y="204"/>
                    <a:pt x="634" y="204"/>
                    <a:pt x="634" y="204"/>
                  </a:cubicBezTo>
                  <a:cubicBezTo>
                    <a:pt x="634" y="205"/>
                    <a:pt x="634" y="205"/>
                    <a:pt x="634" y="205"/>
                  </a:cubicBezTo>
                  <a:cubicBezTo>
                    <a:pt x="635" y="205"/>
                    <a:pt x="635" y="205"/>
                    <a:pt x="635" y="205"/>
                  </a:cubicBezTo>
                  <a:cubicBezTo>
                    <a:pt x="634" y="206"/>
                    <a:pt x="634" y="206"/>
                    <a:pt x="634" y="206"/>
                  </a:cubicBezTo>
                  <a:cubicBezTo>
                    <a:pt x="635" y="206"/>
                    <a:pt x="635" y="206"/>
                    <a:pt x="635" y="206"/>
                  </a:cubicBezTo>
                  <a:cubicBezTo>
                    <a:pt x="636" y="205"/>
                    <a:pt x="636" y="205"/>
                    <a:pt x="636" y="205"/>
                  </a:cubicBezTo>
                  <a:cubicBezTo>
                    <a:pt x="636" y="204"/>
                    <a:pt x="636" y="204"/>
                    <a:pt x="636" y="204"/>
                  </a:cubicBezTo>
                  <a:cubicBezTo>
                    <a:pt x="637" y="203"/>
                    <a:pt x="637" y="203"/>
                    <a:pt x="637" y="203"/>
                  </a:cubicBezTo>
                  <a:cubicBezTo>
                    <a:pt x="638" y="202"/>
                    <a:pt x="638" y="202"/>
                    <a:pt x="638" y="202"/>
                  </a:cubicBezTo>
                  <a:cubicBezTo>
                    <a:pt x="638" y="204"/>
                    <a:pt x="638" y="204"/>
                    <a:pt x="638" y="204"/>
                  </a:cubicBezTo>
                  <a:cubicBezTo>
                    <a:pt x="637" y="205"/>
                    <a:pt x="637" y="205"/>
                    <a:pt x="637" y="205"/>
                  </a:cubicBezTo>
                  <a:cubicBezTo>
                    <a:pt x="637" y="207"/>
                    <a:pt x="637" y="207"/>
                    <a:pt x="637" y="207"/>
                  </a:cubicBezTo>
                  <a:cubicBezTo>
                    <a:pt x="638" y="207"/>
                    <a:pt x="638" y="207"/>
                    <a:pt x="638" y="207"/>
                  </a:cubicBezTo>
                  <a:cubicBezTo>
                    <a:pt x="639" y="207"/>
                    <a:pt x="639" y="207"/>
                    <a:pt x="639" y="207"/>
                  </a:cubicBezTo>
                  <a:cubicBezTo>
                    <a:pt x="639" y="206"/>
                    <a:pt x="639" y="206"/>
                    <a:pt x="639" y="206"/>
                  </a:cubicBezTo>
                  <a:cubicBezTo>
                    <a:pt x="641" y="205"/>
                    <a:pt x="641" y="205"/>
                    <a:pt x="641" y="205"/>
                  </a:cubicBezTo>
                  <a:cubicBezTo>
                    <a:pt x="641" y="203"/>
                    <a:pt x="641" y="203"/>
                    <a:pt x="641" y="203"/>
                  </a:cubicBezTo>
                  <a:close/>
                  <a:moveTo>
                    <a:pt x="664" y="218"/>
                  </a:moveTo>
                  <a:cubicBezTo>
                    <a:pt x="664" y="218"/>
                    <a:pt x="664" y="218"/>
                    <a:pt x="665" y="218"/>
                  </a:cubicBezTo>
                  <a:cubicBezTo>
                    <a:pt x="665" y="218"/>
                    <a:pt x="665" y="218"/>
                    <a:pt x="666" y="216"/>
                  </a:cubicBezTo>
                  <a:cubicBezTo>
                    <a:pt x="666" y="216"/>
                    <a:pt x="666" y="216"/>
                    <a:pt x="666" y="215"/>
                  </a:cubicBezTo>
                  <a:cubicBezTo>
                    <a:pt x="666" y="215"/>
                    <a:pt x="666" y="215"/>
                    <a:pt x="664" y="214"/>
                  </a:cubicBezTo>
                  <a:cubicBezTo>
                    <a:pt x="664" y="214"/>
                    <a:pt x="664" y="214"/>
                    <a:pt x="663" y="215"/>
                  </a:cubicBezTo>
                  <a:cubicBezTo>
                    <a:pt x="663" y="215"/>
                    <a:pt x="663" y="215"/>
                    <a:pt x="662" y="217"/>
                  </a:cubicBezTo>
                  <a:cubicBezTo>
                    <a:pt x="663" y="217"/>
                    <a:pt x="663" y="217"/>
                    <a:pt x="663" y="217"/>
                  </a:cubicBezTo>
                  <a:cubicBezTo>
                    <a:pt x="663" y="217"/>
                    <a:pt x="663" y="217"/>
                    <a:pt x="664" y="216"/>
                  </a:cubicBezTo>
                  <a:cubicBezTo>
                    <a:pt x="664" y="216"/>
                    <a:pt x="664" y="216"/>
                    <a:pt x="664" y="217"/>
                  </a:cubicBezTo>
                  <a:cubicBezTo>
                    <a:pt x="664" y="217"/>
                    <a:pt x="664" y="217"/>
                    <a:pt x="664" y="218"/>
                  </a:cubicBezTo>
                  <a:close/>
                  <a:moveTo>
                    <a:pt x="876" y="3"/>
                  </a:moveTo>
                  <a:cubicBezTo>
                    <a:pt x="876" y="3"/>
                    <a:pt x="876" y="3"/>
                    <a:pt x="875" y="2"/>
                  </a:cubicBezTo>
                  <a:cubicBezTo>
                    <a:pt x="875" y="2"/>
                    <a:pt x="875" y="2"/>
                    <a:pt x="874" y="3"/>
                  </a:cubicBezTo>
                  <a:cubicBezTo>
                    <a:pt x="874" y="3"/>
                    <a:pt x="874" y="3"/>
                    <a:pt x="875" y="3"/>
                  </a:cubicBezTo>
                  <a:cubicBezTo>
                    <a:pt x="875" y="3"/>
                    <a:pt x="875" y="3"/>
                    <a:pt x="876" y="3"/>
                  </a:cubicBezTo>
                  <a:close/>
                  <a:moveTo>
                    <a:pt x="654" y="228"/>
                  </a:moveTo>
                  <a:cubicBezTo>
                    <a:pt x="655" y="228"/>
                    <a:pt x="655" y="228"/>
                    <a:pt x="655" y="228"/>
                  </a:cubicBezTo>
                  <a:cubicBezTo>
                    <a:pt x="656" y="228"/>
                    <a:pt x="656" y="228"/>
                    <a:pt x="656" y="228"/>
                  </a:cubicBezTo>
                  <a:cubicBezTo>
                    <a:pt x="658" y="227"/>
                    <a:pt x="658" y="227"/>
                    <a:pt x="658" y="227"/>
                  </a:cubicBezTo>
                  <a:cubicBezTo>
                    <a:pt x="659" y="227"/>
                    <a:pt x="659" y="227"/>
                    <a:pt x="659" y="227"/>
                  </a:cubicBezTo>
                  <a:cubicBezTo>
                    <a:pt x="660" y="226"/>
                    <a:pt x="660" y="226"/>
                    <a:pt x="660" y="226"/>
                  </a:cubicBezTo>
                  <a:cubicBezTo>
                    <a:pt x="661" y="227"/>
                    <a:pt x="661" y="227"/>
                    <a:pt x="661" y="227"/>
                  </a:cubicBezTo>
                  <a:cubicBezTo>
                    <a:pt x="661" y="226"/>
                    <a:pt x="661" y="226"/>
                    <a:pt x="661" y="226"/>
                  </a:cubicBezTo>
                  <a:cubicBezTo>
                    <a:pt x="663" y="225"/>
                    <a:pt x="663" y="225"/>
                    <a:pt x="663" y="225"/>
                  </a:cubicBezTo>
                  <a:cubicBezTo>
                    <a:pt x="663" y="224"/>
                    <a:pt x="663" y="224"/>
                    <a:pt x="663" y="224"/>
                  </a:cubicBezTo>
                  <a:cubicBezTo>
                    <a:pt x="661" y="225"/>
                    <a:pt x="661" y="225"/>
                    <a:pt x="661" y="225"/>
                  </a:cubicBezTo>
                  <a:cubicBezTo>
                    <a:pt x="661" y="224"/>
                    <a:pt x="661" y="224"/>
                    <a:pt x="661" y="224"/>
                  </a:cubicBezTo>
                  <a:cubicBezTo>
                    <a:pt x="662" y="221"/>
                    <a:pt x="662" y="221"/>
                    <a:pt x="662" y="221"/>
                  </a:cubicBezTo>
                  <a:cubicBezTo>
                    <a:pt x="662" y="220"/>
                    <a:pt x="662" y="220"/>
                    <a:pt x="662" y="220"/>
                  </a:cubicBezTo>
                  <a:cubicBezTo>
                    <a:pt x="661" y="221"/>
                    <a:pt x="661" y="221"/>
                    <a:pt x="661" y="221"/>
                  </a:cubicBezTo>
                  <a:cubicBezTo>
                    <a:pt x="660" y="222"/>
                    <a:pt x="660" y="222"/>
                    <a:pt x="660" y="222"/>
                  </a:cubicBezTo>
                  <a:cubicBezTo>
                    <a:pt x="660" y="221"/>
                    <a:pt x="660" y="221"/>
                    <a:pt x="660" y="221"/>
                  </a:cubicBezTo>
                  <a:cubicBezTo>
                    <a:pt x="661" y="218"/>
                    <a:pt x="661" y="218"/>
                    <a:pt x="661" y="218"/>
                  </a:cubicBezTo>
                  <a:cubicBezTo>
                    <a:pt x="660" y="214"/>
                    <a:pt x="660" y="214"/>
                    <a:pt x="660" y="214"/>
                  </a:cubicBezTo>
                  <a:cubicBezTo>
                    <a:pt x="659" y="213"/>
                    <a:pt x="659" y="213"/>
                    <a:pt x="659" y="213"/>
                  </a:cubicBezTo>
                  <a:cubicBezTo>
                    <a:pt x="659" y="212"/>
                    <a:pt x="659" y="212"/>
                    <a:pt x="659" y="212"/>
                  </a:cubicBezTo>
                  <a:cubicBezTo>
                    <a:pt x="658" y="212"/>
                    <a:pt x="658" y="212"/>
                    <a:pt x="658" y="212"/>
                  </a:cubicBezTo>
                  <a:cubicBezTo>
                    <a:pt x="657" y="213"/>
                    <a:pt x="657" y="213"/>
                    <a:pt x="657" y="213"/>
                  </a:cubicBezTo>
                  <a:cubicBezTo>
                    <a:pt x="657" y="211"/>
                    <a:pt x="657" y="211"/>
                    <a:pt x="657" y="211"/>
                  </a:cubicBezTo>
                  <a:cubicBezTo>
                    <a:pt x="658" y="211"/>
                    <a:pt x="658" y="211"/>
                    <a:pt x="658" y="211"/>
                  </a:cubicBezTo>
                  <a:cubicBezTo>
                    <a:pt x="657" y="209"/>
                    <a:pt x="657" y="209"/>
                    <a:pt x="657" y="209"/>
                  </a:cubicBezTo>
                  <a:cubicBezTo>
                    <a:pt x="657" y="208"/>
                    <a:pt x="657" y="208"/>
                    <a:pt x="657" y="208"/>
                  </a:cubicBezTo>
                  <a:cubicBezTo>
                    <a:pt x="657" y="207"/>
                    <a:pt x="657" y="207"/>
                    <a:pt x="657" y="207"/>
                  </a:cubicBezTo>
                  <a:cubicBezTo>
                    <a:pt x="656" y="208"/>
                    <a:pt x="656" y="208"/>
                    <a:pt x="656" y="208"/>
                  </a:cubicBezTo>
                  <a:cubicBezTo>
                    <a:pt x="654" y="209"/>
                    <a:pt x="654" y="209"/>
                    <a:pt x="654" y="209"/>
                  </a:cubicBezTo>
                  <a:cubicBezTo>
                    <a:pt x="653" y="211"/>
                    <a:pt x="653" y="211"/>
                    <a:pt x="653" y="211"/>
                  </a:cubicBezTo>
                  <a:cubicBezTo>
                    <a:pt x="653" y="213"/>
                    <a:pt x="653" y="213"/>
                    <a:pt x="653" y="213"/>
                  </a:cubicBezTo>
                  <a:cubicBezTo>
                    <a:pt x="652" y="213"/>
                    <a:pt x="652" y="213"/>
                    <a:pt x="652" y="213"/>
                  </a:cubicBezTo>
                  <a:cubicBezTo>
                    <a:pt x="652" y="211"/>
                    <a:pt x="652" y="211"/>
                    <a:pt x="652" y="211"/>
                  </a:cubicBezTo>
                  <a:cubicBezTo>
                    <a:pt x="651" y="211"/>
                    <a:pt x="651" y="211"/>
                    <a:pt x="651" y="211"/>
                  </a:cubicBezTo>
                  <a:cubicBezTo>
                    <a:pt x="651" y="213"/>
                    <a:pt x="651" y="213"/>
                    <a:pt x="651" y="213"/>
                  </a:cubicBezTo>
                  <a:cubicBezTo>
                    <a:pt x="650" y="213"/>
                    <a:pt x="650" y="213"/>
                    <a:pt x="650" y="213"/>
                  </a:cubicBezTo>
                  <a:cubicBezTo>
                    <a:pt x="651" y="214"/>
                    <a:pt x="651" y="214"/>
                    <a:pt x="651" y="214"/>
                  </a:cubicBezTo>
                  <a:cubicBezTo>
                    <a:pt x="650" y="215"/>
                    <a:pt x="650" y="215"/>
                    <a:pt x="650" y="215"/>
                  </a:cubicBezTo>
                  <a:cubicBezTo>
                    <a:pt x="649" y="215"/>
                    <a:pt x="649" y="215"/>
                    <a:pt x="649" y="215"/>
                  </a:cubicBezTo>
                  <a:cubicBezTo>
                    <a:pt x="648" y="216"/>
                    <a:pt x="648" y="216"/>
                    <a:pt x="648" y="216"/>
                  </a:cubicBezTo>
                  <a:cubicBezTo>
                    <a:pt x="646" y="216"/>
                    <a:pt x="646" y="216"/>
                    <a:pt x="646" y="216"/>
                  </a:cubicBezTo>
                  <a:cubicBezTo>
                    <a:pt x="645" y="216"/>
                    <a:pt x="645" y="216"/>
                    <a:pt x="645" y="216"/>
                  </a:cubicBezTo>
                  <a:cubicBezTo>
                    <a:pt x="642" y="218"/>
                    <a:pt x="642" y="218"/>
                    <a:pt x="642" y="218"/>
                  </a:cubicBezTo>
                  <a:cubicBezTo>
                    <a:pt x="642" y="219"/>
                    <a:pt x="642" y="219"/>
                    <a:pt x="642" y="219"/>
                  </a:cubicBezTo>
                  <a:cubicBezTo>
                    <a:pt x="644" y="221"/>
                    <a:pt x="644" y="221"/>
                    <a:pt x="644" y="221"/>
                  </a:cubicBezTo>
                  <a:cubicBezTo>
                    <a:pt x="645" y="220"/>
                    <a:pt x="645" y="220"/>
                    <a:pt x="645" y="220"/>
                  </a:cubicBezTo>
                  <a:cubicBezTo>
                    <a:pt x="644" y="219"/>
                    <a:pt x="644" y="219"/>
                    <a:pt x="644" y="219"/>
                  </a:cubicBezTo>
                  <a:cubicBezTo>
                    <a:pt x="645" y="218"/>
                    <a:pt x="645" y="218"/>
                    <a:pt x="645" y="218"/>
                  </a:cubicBezTo>
                  <a:cubicBezTo>
                    <a:pt x="646" y="219"/>
                    <a:pt x="646" y="219"/>
                    <a:pt x="646" y="219"/>
                  </a:cubicBezTo>
                  <a:cubicBezTo>
                    <a:pt x="645" y="221"/>
                    <a:pt x="645" y="221"/>
                    <a:pt x="645" y="221"/>
                  </a:cubicBezTo>
                  <a:cubicBezTo>
                    <a:pt x="647" y="222"/>
                    <a:pt x="647" y="222"/>
                    <a:pt x="647" y="222"/>
                  </a:cubicBezTo>
                  <a:cubicBezTo>
                    <a:pt x="648" y="221"/>
                    <a:pt x="648" y="221"/>
                    <a:pt x="648" y="221"/>
                  </a:cubicBezTo>
                  <a:cubicBezTo>
                    <a:pt x="648" y="222"/>
                    <a:pt x="648" y="222"/>
                    <a:pt x="648" y="222"/>
                  </a:cubicBezTo>
                  <a:cubicBezTo>
                    <a:pt x="648" y="223"/>
                    <a:pt x="648" y="223"/>
                    <a:pt x="648" y="223"/>
                  </a:cubicBezTo>
                  <a:cubicBezTo>
                    <a:pt x="649" y="224"/>
                    <a:pt x="649" y="224"/>
                    <a:pt x="649" y="224"/>
                  </a:cubicBezTo>
                  <a:cubicBezTo>
                    <a:pt x="650" y="225"/>
                    <a:pt x="650" y="225"/>
                    <a:pt x="650" y="225"/>
                  </a:cubicBezTo>
                  <a:cubicBezTo>
                    <a:pt x="651" y="226"/>
                    <a:pt x="651" y="226"/>
                    <a:pt x="651" y="226"/>
                  </a:cubicBezTo>
                  <a:cubicBezTo>
                    <a:pt x="652" y="227"/>
                    <a:pt x="652" y="227"/>
                    <a:pt x="652" y="227"/>
                  </a:cubicBezTo>
                  <a:cubicBezTo>
                    <a:pt x="653" y="226"/>
                    <a:pt x="653" y="226"/>
                    <a:pt x="653" y="226"/>
                  </a:cubicBezTo>
                  <a:cubicBezTo>
                    <a:pt x="653" y="227"/>
                    <a:pt x="653" y="227"/>
                    <a:pt x="653" y="227"/>
                  </a:cubicBezTo>
                  <a:cubicBezTo>
                    <a:pt x="654" y="228"/>
                    <a:pt x="654" y="228"/>
                    <a:pt x="654" y="228"/>
                  </a:cubicBezTo>
                  <a:close/>
                  <a:moveTo>
                    <a:pt x="661" y="214"/>
                  </a:moveTo>
                  <a:cubicBezTo>
                    <a:pt x="661" y="216"/>
                    <a:pt x="661" y="216"/>
                    <a:pt x="661" y="216"/>
                  </a:cubicBezTo>
                  <a:cubicBezTo>
                    <a:pt x="662" y="216"/>
                    <a:pt x="662" y="216"/>
                    <a:pt x="662" y="216"/>
                  </a:cubicBezTo>
                  <a:cubicBezTo>
                    <a:pt x="663" y="215"/>
                    <a:pt x="663" y="215"/>
                    <a:pt x="663" y="215"/>
                  </a:cubicBezTo>
                  <a:cubicBezTo>
                    <a:pt x="662" y="213"/>
                    <a:pt x="662" y="213"/>
                    <a:pt x="662" y="213"/>
                  </a:cubicBezTo>
                  <a:cubicBezTo>
                    <a:pt x="661" y="214"/>
                    <a:pt x="661" y="214"/>
                    <a:pt x="661" y="214"/>
                  </a:cubicBezTo>
                  <a:close/>
                  <a:moveTo>
                    <a:pt x="639" y="216"/>
                  </a:moveTo>
                  <a:cubicBezTo>
                    <a:pt x="639" y="216"/>
                    <a:pt x="639" y="216"/>
                    <a:pt x="639" y="217"/>
                  </a:cubicBezTo>
                  <a:cubicBezTo>
                    <a:pt x="640" y="217"/>
                    <a:pt x="640" y="217"/>
                    <a:pt x="640" y="217"/>
                  </a:cubicBezTo>
                  <a:cubicBezTo>
                    <a:pt x="640" y="217"/>
                    <a:pt x="640" y="217"/>
                    <a:pt x="640" y="216"/>
                  </a:cubicBezTo>
                  <a:cubicBezTo>
                    <a:pt x="640" y="216"/>
                    <a:pt x="640" y="216"/>
                    <a:pt x="641" y="215"/>
                  </a:cubicBezTo>
                  <a:cubicBezTo>
                    <a:pt x="641" y="215"/>
                    <a:pt x="641" y="215"/>
                    <a:pt x="640" y="214"/>
                  </a:cubicBezTo>
                  <a:cubicBezTo>
                    <a:pt x="640" y="214"/>
                    <a:pt x="640" y="214"/>
                    <a:pt x="639" y="214"/>
                  </a:cubicBezTo>
                  <a:cubicBezTo>
                    <a:pt x="639" y="214"/>
                    <a:pt x="639" y="214"/>
                    <a:pt x="639" y="216"/>
                  </a:cubicBezTo>
                  <a:close/>
                  <a:moveTo>
                    <a:pt x="636" y="217"/>
                  </a:moveTo>
                  <a:cubicBezTo>
                    <a:pt x="636" y="217"/>
                    <a:pt x="636" y="217"/>
                    <a:pt x="635" y="219"/>
                  </a:cubicBezTo>
                  <a:cubicBezTo>
                    <a:pt x="635" y="219"/>
                    <a:pt x="635" y="219"/>
                    <a:pt x="635" y="220"/>
                  </a:cubicBezTo>
                  <a:cubicBezTo>
                    <a:pt x="635" y="220"/>
                    <a:pt x="635" y="220"/>
                    <a:pt x="636" y="221"/>
                  </a:cubicBezTo>
                  <a:cubicBezTo>
                    <a:pt x="636" y="221"/>
                    <a:pt x="636" y="221"/>
                    <a:pt x="636" y="220"/>
                  </a:cubicBezTo>
                  <a:cubicBezTo>
                    <a:pt x="636" y="220"/>
                    <a:pt x="636" y="220"/>
                    <a:pt x="637" y="219"/>
                  </a:cubicBezTo>
                  <a:cubicBezTo>
                    <a:pt x="637" y="219"/>
                    <a:pt x="637" y="219"/>
                    <a:pt x="638" y="219"/>
                  </a:cubicBezTo>
                  <a:cubicBezTo>
                    <a:pt x="638" y="219"/>
                    <a:pt x="638" y="219"/>
                    <a:pt x="638" y="217"/>
                  </a:cubicBezTo>
                  <a:cubicBezTo>
                    <a:pt x="638" y="217"/>
                    <a:pt x="638" y="217"/>
                    <a:pt x="638" y="216"/>
                  </a:cubicBezTo>
                  <a:cubicBezTo>
                    <a:pt x="638" y="216"/>
                    <a:pt x="638" y="216"/>
                    <a:pt x="637" y="216"/>
                  </a:cubicBezTo>
                  <a:cubicBezTo>
                    <a:pt x="637" y="216"/>
                    <a:pt x="637" y="216"/>
                    <a:pt x="636" y="216"/>
                  </a:cubicBezTo>
                  <a:cubicBezTo>
                    <a:pt x="636" y="216"/>
                    <a:pt x="636" y="216"/>
                    <a:pt x="636" y="217"/>
                  </a:cubicBezTo>
                  <a:close/>
                  <a:moveTo>
                    <a:pt x="671" y="188"/>
                  </a:moveTo>
                  <a:cubicBezTo>
                    <a:pt x="671" y="188"/>
                    <a:pt x="671" y="188"/>
                    <a:pt x="670" y="188"/>
                  </a:cubicBezTo>
                  <a:cubicBezTo>
                    <a:pt x="670" y="188"/>
                    <a:pt x="670" y="188"/>
                    <a:pt x="671" y="189"/>
                  </a:cubicBezTo>
                  <a:cubicBezTo>
                    <a:pt x="671" y="189"/>
                    <a:pt x="671" y="189"/>
                    <a:pt x="671" y="188"/>
                  </a:cubicBezTo>
                  <a:close/>
                  <a:moveTo>
                    <a:pt x="636" y="211"/>
                  </a:moveTo>
                  <a:cubicBezTo>
                    <a:pt x="636" y="211"/>
                    <a:pt x="636" y="211"/>
                    <a:pt x="637" y="211"/>
                  </a:cubicBezTo>
                  <a:cubicBezTo>
                    <a:pt x="637" y="211"/>
                    <a:pt x="637" y="211"/>
                    <a:pt x="638" y="210"/>
                  </a:cubicBezTo>
                  <a:cubicBezTo>
                    <a:pt x="638" y="210"/>
                    <a:pt x="638" y="210"/>
                    <a:pt x="638" y="209"/>
                  </a:cubicBezTo>
                  <a:cubicBezTo>
                    <a:pt x="638" y="209"/>
                    <a:pt x="638" y="209"/>
                    <a:pt x="637" y="209"/>
                  </a:cubicBezTo>
                  <a:cubicBezTo>
                    <a:pt x="637" y="209"/>
                    <a:pt x="637" y="209"/>
                    <a:pt x="637" y="208"/>
                  </a:cubicBezTo>
                  <a:cubicBezTo>
                    <a:pt x="637" y="208"/>
                    <a:pt x="637" y="208"/>
                    <a:pt x="636" y="208"/>
                  </a:cubicBezTo>
                  <a:cubicBezTo>
                    <a:pt x="636" y="208"/>
                    <a:pt x="636" y="208"/>
                    <a:pt x="636" y="209"/>
                  </a:cubicBezTo>
                  <a:cubicBezTo>
                    <a:pt x="636" y="209"/>
                    <a:pt x="636" y="209"/>
                    <a:pt x="637" y="210"/>
                  </a:cubicBezTo>
                  <a:cubicBezTo>
                    <a:pt x="637" y="210"/>
                    <a:pt x="637" y="210"/>
                    <a:pt x="636" y="210"/>
                  </a:cubicBezTo>
                  <a:cubicBezTo>
                    <a:pt x="636" y="210"/>
                    <a:pt x="636" y="210"/>
                    <a:pt x="636" y="211"/>
                  </a:cubicBezTo>
                  <a:close/>
                  <a:moveTo>
                    <a:pt x="639" y="230"/>
                  </a:moveTo>
                  <a:cubicBezTo>
                    <a:pt x="638" y="230"/>
                    <a:pt x="638" y="230"/>
                    <a:pt x="638" y="230"/>
                  </a:cubicBezTo>
                  <a:cubicBezTo>
                    <a:pt x="638" y="231"/>
                    <a:pt x="638" y="231"/>
                    <a:pt x="638" y="231"/>
                  </a:cubicBezTo>
                  <a:cubicBezTo>
                    <a:pt x="639" y="231"/>
                    <a:pt x="639" y="231"/>
                    <a:pt x="639" y="231"/>
                  </a:cubicBezTo>
                  <a:cubicBezTo>
                    <a:pt x="639" y="230"/>
                    <a:pt x="639" y="230"/>
                    <a:pt x="639" y="230"/>
                  </a:cubicBezTo>
                  <a:close/>
                  <a:moveTo>
                    <a:pt x="752" y="229"/>
                  </a:moveTo>
                  <a:cubicBezTo>
                    <a:pt x="752" y="229"/>
                    <a:pt x="752" y="229"/>
                    <a:pt x="751" y="229"/>
                  </a:cubicBezTo>
                  <a:cubicBezTo>
                    <a:pt x="751" y="229"/>
                    <a:pt x="751" y="229"/>
                    <a:pt x="750" y="230"/>
                  </a:cubicBezTo>
                  <a:cubicBezTo>
                    <a:pt x="750" y="230"/>
                    <a:pt x="750" y="230"/>
                    <a:pt x="750" y="231"/>
                  </a:cubicBezTo>
                  <a:cubicBezTo>
                    <a:pt x="750" y="231"/>
                    <a:pt x="750" y="231"/>
                    <a:pt x="751" y="231"/>
                  </a:cubicBezTo>
                  <a:cubicBezTo>
                    <a:pt x="751" y="231"/>
                    <a:pt x="751" y="231"/>
                    <a:pt x="752" y="230"/>
                  </a:cubicBezTo>
                  <a:cubicBezTo>
                    <a:pt x="752" y="230"/>
                    <a:pt x="752" y="230"/>
                    <a:pt x="753" y="229"/>
                  </a:cubicBezTo>
                  <a:cubicBezTo>
                    <a:pt x="753" y="229"/>
                    <a:pt x="753" y="229"/>
                    <a:pt x="753" y="228"/>
                  </a:cubicBezTo>
                  <a:cubicBezTo>
                    <a:pt x="753" y="228"/>
                    <a:pt x="753" y="228"/>
                    <a:pt x="752" y="228"/>
                  </a:cubicBezTo>
                  <a:cubicBezTo>
                    <a:pt x="752" y="228"/>
                    <a:pt x="752" y="228"/>
                    <a:pt x="752" y="229"/>
                  </a:cubicBezTo>
                  <a:close/>
                  <a:moveTo>
                    <a:pt x="796" y="280"/>
                  </a:moveTo>
                  <a:cubicBezTo>
                    <a:pt x="796" y="280"/>
                    <a:pt x="796" y="280"/>
                    <a:pt x="797" y="279"/>
                  </a:cubicBezTo>
                  <a:cubicBezTo>
                    <a:pt x="797" y="279"/>
                    <a:pt x="797" y="279"/>
                    <a:pt x="796" y="279"/>
                  </a:cubicBezTo>
                  <a:cubicBezTo>
                    <a:pt x="796" y="279"/>
                    <a:pt x="796" y="279"/>
                    <a:pt x="796" y="280"/>
                  </a:cubicBezTo>
                  <a:close/>
                  <a:moveTo>
                    <a:pt x="800" y="314"/>
                  </a:moveTo>
                  <a:cubicBezTo>
                    <a:pt x="799" y="313"/>
                    <a:pt x="799" y="313"/>
                    <a:pt x="799" y="313"/>
                  </a:cubicBezTo>
                  <a:cubicBezTo>
                    <a:pt x="799" y="314"/>
                    <a:pt x="799" y="314"/>
                    <a:pt x="799" y="314"/>
                  </a:cubicBezTo>
                  <a:cubicBezTo>
                    <a:pt x="800" y="314"/>
                    <a:pt x="800" y="314"/>
                    <a:pt x="800" y="314"/>
                  </a:cubicBezTo>
                  <a:close/>
                  <a:moveTo>
                    <a:pt x="811" y="260"/>
                  </a:moveTo>
                  <a:cubicBezTo>
                    <a:pt x="811" y="260"/>
                    <a:pt x="811" y="260"/>
                    <a:pt x="811" y="259"/>
                  </a:cubicBezTo>
                  <a:cubicBezTo>
                    <a:pt x="811" y="259"/>
                    <a:pt x="811" y="259"/>
                    <a:pt x="810" y="259"/>
                  </a:cubicBezTo>
                  <a:cubicBezTo>
                    <a:pt x="810" y="259"/>
                    <a:pt x="810" y="259"/>
                    <a:pt x="809" y="261"/>
                  </a:cubicBezTo>
                  <a:cubicBezTo>
                    <a:pt x="809" y="261"/>
                    <a:pt x="809" y="261"/>
                    <a:pt x="811" y="261"/>
                  </a:cubicBezTo>
                  <a:cubicBezTo>
                    <a:pt x="811" y="261"/>
                    <a:pt x="811" y="261"/>
                    <a:pt x="811" y="260"/>
                  </a:cubicBezTo>
                  <a:close/>
                  <a:moveTo>
                    <a:pt x="822" y="280"/>
                  </a:moveTo>
                  <a:cubicBezTo>
                    <a:pt x="821" y="280"/>
                    <a:pt x="821" y="280"/>
                    <a:pt x="821" y="280"/>
                  </a:cubicBezTo>
                  <a:cubicBezTo>
                    <a:pt x="821" y="281"/>
                    <a:pt x="821" y="281"/>
                    <a:pt x="821" y="281"/>
                  </a:cubicBezTo>
                  <a:cubicBezTo>
                    <a:pt x="823" y="281"/>
                    <a:pt x="823" y="281"/>
                    <a:pt x="823" y="281"/>
                  </a:cubicBezTo>
                  <a:cubicBezTo>
                    <a:pt x="823" y="282"/>
                    <a:pt x="823" y="282"/>
                    <a:pt x="823" y="282"/>
                  </a:cubicBezTo>
                  <a:cubicBezTo>
                    <a:pt x="822" y="282"/>
                    <a:pt x="822" y="282"/>
                    <a:pt x="822" y="282"/>
                  </a:cubicBezTo>
                  <a:cubicBezTo>
                    <a:pt x="821" y="282"/>
                    <a:pt x="821" y="282"/>
                    <a:pt x="821" y="282"/>
                  </a:cubicBezTo>
                  <a:cubicBezTo>
                    <a:pt x="820" y="282"/>
                    <a:pt x="820" y="282"/>
                    <a:pt x="820" y="282"/>
                  </a:cubicBezTo>
                  <a:cubicBezTo>
                    <a:pt x="819" y="282"/>
                    <a:pt x="819" y="282"/>
                    <a:pt x="819" y="282"/>
                  </a:cubicBezTo>
                  <a:cubicBezTo>
                    <a:pt x="819" y="281"/>
                    <a:pt x="819" y="281"/>
                    <a:pt x="819" y="281"/>
                  </a:cubicBezTo>
                  <a:cubicBezTo>
                    <a:pt x="819" y="280"/>
                    <a:pt x="819" y="280"/>
                    <a:pt x="819" y="280"/>
                  </a:cubicBezTo>
                  <a:cubicBezTo>
                    <a:pt x="818" y="280"/>
                    <a:pt x="818" y="280"/>
                    <a:pt x="818" y="280"/>
                  </a:cubicBezTo>
                  <a:cubicBezTo>
                    <a:pt x="818" y="279"/>
                    <a:pt x="818" y="279"/>
                    <a:pt x="818" y="279"/>
                  </a:cubicBezTo>
                  <a:cubicBezTo>
                    <a:pt x="817" y="279"/>
                    <a:pt x="817" y="279"/>
                    <a:pt x="817" y="279"/>
                  </a:cubicBezTo>
                  <a:cubicBezTo>
                    <a:pt x="817" y="280"/>
                    <a:pt x="817" y="280"/>
                    <a:pt x="817" y="280"/>
                  </a:cubicBezTo>
                  <a:cubicBezTo>
                    <a:pt x="818" y="281"/>
                    <a:pt x="818" y="281"/>
                    <a:pt x="818" y="281"/>
                  </a:cubicBezTo>
                  <a:cubicBezTo>
                    <a:pt x="818" y="282"/>
                    <a:pt x="818" y="282"/>
                    <a:pt x="818" y="282"/>
                  </a:cubicBezTo>
                  <a:cubicBezTo>
                    <a:pt x="817" y="282"/>
                    <a:pt x="817" y="282"/>
                    <a:pt x="817" y="282"/>
                  </a:cubicBezTo>
                  <a:cubicBezTo>
                    <a:pt x="816" y="281"/>
                    <a:pt x="816" y="281"/>
                    <a:pt x="816" y="281"/>
                  </a:cubicBezTo>
                  <a:cubicBezTo>
                    <a:pt x="816" y="282"/>
                    <a:pt x="816" y="282"/>
                    <a:pt x="816" y="282"/>
                  </a:cubicBezTo>
                  <a:cubicBezTo>
                    <a:pt x="817" y="283"/>
                    <a:pt x="817" y="283"/>
                    <a:pt x="817" y="283"/>
                  </a:cubicBezTo>
                  <a:cubicBezTo>
                    <a:pt x="818" y="283"/>
                    <a:pt x="818" y="283"/>
                    <a:pt x="818" y="283"/>
                  </a:cubicBezTo>
                  <a:cubicBezTo>
                    <a:pt x="819" y="283"/>
                    <a:pt x="819" y="283"/>
                    <a:pt x="819" y="283"/>
                  </a:cubicBezTo>
                  <a:cubicBezTo>
                    <a:pt x="819" y="284"/>
                    <a:pt x="819" y="284"/>
                    <a:pt x="819" y="284"/>
                  </a:cubicBezTo>
                  <a:cubicBezTo>
                    <a:pt x="819" y="285"/>
                    <a:pt x="819" y="285"/>
                    <a:pt x="819" y="285"/>
                  </a:cubicBezTo>
                  <a:cubicBezTo>
                    <a:pt x="817" y="285"/>
                    <a:pt x="817" y="285"/>
                    <a:pt x="817" y="285"/>
                  </a:cubicBezTo>
                  <a:cubicBezTo>
                    <a:pt x="817" y="284"/>
                    <a:pt x="817" y="284"/>
                    <a:pt x="817" y="284"/>
                  </a:cubicBezTo>
                  <a:cubicBezTo>
                    <a:pt x="816" y="283"/>
                    <a:pt x="816" y="283"/>
                    <a:pt x="816" y="283"/>
                  </a:cubicBezTo>
                  <a:cubicBezTo>
                    <a:pt x="815" y="283"/>
                    <a:pt x="815" y="283"/>
                    <a:pt x="815" y="283"/>
                  </a:cubicBezTo>
                  <a:cubicBezTo>
                    <a:pt x="816" y="284"/>
                    <a:pt x="816" y="284"/>
                    <a:pt x="816" y="284"/>
                  </a:cubicBezTo>
                  <a:cubicBezTo>
                    <a:pt x="817" y="285"/>
                    <a:pt x="817" y="285"/>
                    <a:pt x="817" y="285"/>
                  </a:cubicBezTo>
                  <a:cubicBezTo>
                    <a:pt x="817" y="287"/>
                    <a:pt x="817" y="287"/>
                    <a:pt x="817" y="287"/>
                  </a:cubicBezTo>
                  <a:cubicBezTo>
                    <a:pt x="816" y="287"/>
                    <a:pt x="816" y="287"/>
                    <a:pt x="816" y="287"/>
                  </a:cubicBezTo>
                  <a:cubicBezTo>
                    <a:pt x="815" y="286"/>
                    <a:pt x="815" y="286"/>
                    <a:pt x="815" y="286"/>
                  </a:cubicBezTo>
                  <a:cubicBezTo>
                    <a:pt x="814" y="286"/>
                    <a:pt x="814" y="286"/>
                    <a:pt x="814" y="286"/>
                  </a:cubicBezTo>
                  <a:cubicBezTo>
                    <a:pt x="814" y="287"/>
                    <a:pt x="814" y="287"/>
                    <a:pt x="814" y="287"/>
                  </a:cubicBezTo>
                  <a:cubicBezTo>
                    <a:pt x="814" y="289"/>
                    <a:pt x="814" y="289"/>
                    <a:pt x="814" y="289"/>
                  </a:cubicBezTo>
                  <a:cubicBezTo>
                    <a:pt x="813" y="289"/>
                    <a:pt x="813" y="289"/>
                    <a:pt x="813" y="289"/>
                  </a:cubicBezTo>
                  <a:cubicBezTo>
                    <a:pt x="813" y="288"/>
                    <a:pt x="813" y="288"/>
                    <a:pt x="813" y="288"/>
                  </a:cubicBezTo>
                  <a:cubicBezTo>
                    <a:pt x="812" y="288"/>
                    <a:pt x="812" y="288"/>
                    <a:pt x="812" y="288"/>
                  </a:cubicBezTo>
                  <a:cubicBezTo>
                    <a:pt x="812" y="289"/>
                    <a:pt x="812" y="289"/>
                    <a:pt x="812" y="289"/>
                  </a:cubicBezTo>
                  <a:cubicBezTo>
                    <a:pt x="811" y="288"/>
                    <a:pt x="811" y="288"/>
                    <a:pt x="811" y="288"/>
                  </a:cubicBezTo>
                  <a:cubicBezTo>
                    <a:pt x="811" y="287"/>
                    <a:pt x="811" y="287"/>
                    <a:pt x="811" y="287"/>
                  </a:cubicBezTo>
                  <a:cubicBezTo>
                    <a:pt x="811" y="286"/>
                    <a:pt x="811" y="286"/>
                    <a:pt x="811" y="286"/>
                  </a:cubicBezTo>
                  <a:cubicBezTo>
                    <a:pt x="811" y="285"/>
                    <a:pt x="811" y="285"/>
                    <a:pt x="811" y="285"/>
                  </a:cubicBezTo>
                  <a:cubicBezTo>
                    <a:pt x="810" y="286"/>
                    <a:pt x="810" y="286"/>
                    <a:pt x="810" y="286"/>
                  </a:cubicBezTo>
                  <a:cubicBezTo>
                    <a:pt x="810" y="288"/>
                    <a:pt x="810" y="288"/>
                    <a:pt x="810" y="288"/>
                  </a:cubicBezTo>
                  <a:cubicBezTo>
                    <a:pt x="809" y="288"/>
                    <a:pt x="809" y="288"/>
                    <a:pt x="809" y="288"/>
                  </a:cubicBezTo>
                  <a:cubicBezTo>
                    <a:pt x="810" y="289"/>
                    <a:pt x="810" y="289"/>
                    <a:pt x="810" y="289"/>
                  </a:cubicBezTo>
                  <a:cubicBezTo>
                    <a:pt x="810" y="290"/>
                    <a:pt x="810" y="290"/>
                    <a:pt x="810" y="290"/>
                  </a:cubicBezTo>
                  <a:cubicBezTo>
                    <a:pt x="810" y="291"/>
                    <a:pt x="810" y="291"/>
                    <a:pt x="810" y="291"/>
                  </a:cubicBezTo>
                  <a:cubicBezTo>
                    <a:pt x="810" y="292"/>
                    <a:pt x="810" y="292"/>
                    <a:pt x="810" y="292"/>
                  </a:cubicBezTo>
                  <a:cubicBezTo>
                    <a:pt x="809" y="292"/>
                    <a:pt x="809" y="292"/>
                    <a:pt x="809" y="292"/>
                  </a:cubicBezTo>
                  <a:cubicBezTo>
                    <a:pt x="809" y="293"/>
                    <a:pt x="809" y="293"/>
                    <a:pt x="809" y="293"/>
                  </a:cubicBezTo>
                  <a:cubicBezTo>
                    <a:pt x="808" y="294"/>
                    <a:pt x="808" y="294"/>
                    <a:pt x="808" y="294"/>
                  </a:cubicBezTo>
                  <a:cubicBezTo>
                    <a:pt x="809" y="294"/>
                    <a:pt x="809" y="294"/>
                    <a:pt x="809" y="294"/>
                  </a:cubicBezTo>
                  <a:cubicBezTo>
                    <a:pt x="809" y="295"/>
                    <a:pt x="809" y="295"/>
                    <a:pt x="809" y="295"/>
                  </a:cubicBezTo>
                  <a:cubicBezTo>
                    <a:pt x="809" y="296"/>
                    <a:pt x="809" y="296"/>
                    <a:pt x="809" y="296"/>
                  </a:cubicBezTo>
                  <a:cubicBezTo>
                    <a:pt x="808" y="296"/>
                    <a:pt x="808" y="296"/>
                    <a:pt x="808" y="296"/>
                  </a:cubicBezTo>
                  <a:cubicBezTo>
                    <a:pt x="808" y="297"/>
                    <a:pt x="808" y="297"/>
                    <a:pt x="808" y="297"/>
                  </a:cubicBezTo>
                  <a:cubicBezTo>
                    <a:pt x="807" y="297"/>
                    <a:pt x="807" y="297"/>
                    <a:pt x="807" y="297"/>
                  </a:cubicBezTo>
                  <a:cubicBezTo>
                    <a:pt x="807" y="296"/>
                    <a:pt x="807" y="296"/>
                    <a:pt x="807" y="296"/>
                  </a:cubicBezTo>
                  <a:cubicBezTo>
                    <a:pt x="807" y="295"/>
                    <a:pt x="807" y="295"/>
                    <a:pt x="807" y="295"/>
                  </a:cubicBezTo>
                  <a:cubicBezTo>
                    <a:pt x="806" y="295"/>
                    <a:pt x="806" y="295"/>
                    <a:pt x="806" y="295"/>
                  </a:cubicBezTo>
                  <a:cubicBezTo>
                    <a:pt x="806" y="294"/>
                    <a:pt x="806" y="294"/>
                    <a:pt x="806" y="294"/>
                  </a:cubicBezTo>
                  <a:cubicBezTo>
                    <a:pt x="805" y="294"/>
                    <a:pt x="805" y="294"/>
                    <a:pt x="805" y="294"/>
                  </a:cubicBezTo>
                  <a:cubicBezTo>
                    <a:pt x="805" y="295"/>
                    <a:pt x="805" y="295"/>
                    <a:pt x="805" y="295"/>
                  </a:cubicBezTo>
                  <a:cubicBezTo>
                    <a:pt x="804" y="295"/>
                    <a:pt x="804" y="295"/>
                    <a:pt x="804" y="295"/>
                  </a:cubicBezTo>
                  <a:cubicBezTo>
                    <a:pt x="804" y="294"/>
                    <a:pt x="804" y="294"/>
                    <a:pt x="804" y="294"/>
                  </a:cubicBezTo>
                  <a:cubicBezTo>
                    <a:pt x="804" y="293"/>
                    <a:pt x="804" y="293"/>
                    <a:pt x="804" y="293"/>
                  </a:cubicBezTo>
                  <a:cubicBezTo>
                    <a:pt x="804" y="292"/>
                    <a:pt x="804" y="292"/>
                    <a:pt x="804" y="292"/>
                  </a:cubicBezTo>
                  <a:cubicBezTo>
                    <a:pt x="803" y="293"/>
                    <a:pt x="803" y="293"/>
                    <a:pt x="803" y="293"/>
                  </a:cubicBezTo>
                  <a:cubicBezTo>
                    <a:pt x="802" y="294"/>
                    <a:pt x="802" y="294"/>
                    <a:pt x="802" y="294"/>
                  </a:cubicBezTo>
                  <a:cubicBezTo>
                    <a:pt x="802" y="293"/>
                    <a:pt x="802" y="293"/>
                    <a:pt x="802" y="293"/>
                  </a:cubicBezTo>
                  <a:cubicBezTo>
                    <a:pt x="802" y="292"/>
                    <a:pt x="802" y="292"/>
                    <a:pt x="802" y="292"/>
                  </a:cubicBezTo>
                  <a:cubicBezTo>
                    <a:pt x="802" y="291"/>
                    <a:pt x="802" y="291"/>
                    <a:pt x="802" y="291"/>
                  </a:cubicBezTo>
                  <a:cubicBezTo>
                    <a:pt x="803" y="290"/>
                    <a:pt x="803" y="290"/>
                    <a:pt x="803" y="290"/>
                  </a:cubicBezTo>
                  <a:cubicBezTo>
                    <a:pt x="804" y="290"/>
                    <a:pt x="804" y="290"/>
                    <a:pt x="804" y="290"/>
                  </a:cubicBezTo>
                  <a:cubicBezTo>
                    <a:pt x="803" y="289"/>
                    <a:pt x="803" y="289"/>
                    <a:pt x="803" y="289"/>
                  </a:cubicBezTo>
                  <a:cubicBezTo>
                    <a:pt x="802" y="289"/>
                    <a:pt x="802" y="289"/>
                    <a:pt x="802" y="289"/>
                  </a:cubicBezTo>
                  <a:cubicBezTo>
                    <a:pt x="801" y="289"/>
                    <a:pt x="801" y="289"/>
                    <a:pt x="801" y="289"/>
                  </a:cubicBezTo>
                  <a:cubicBezTo>
                    <a:pt x="801" y="288"/>
                    <a:pt x="801" y="288"/>
                    <a:pt x="801" y="288"/>
                  </a:cubicBezTo>
                  <a:cubicBezTo>
                    <a:pt x="802" y="288"/>
                    <a:pt x="802" y="288"/>
                    <a:pt x="802" y="288"/>
                  </a:cubicBezTo>
                  <a:cubicBezTo>
                    <a:pt x="803" y="287"/>
                    <a:pt x="803" y="287"/>
                    <a:pt x="803" y="287"/>
                  </a:cubicBezTo>
                  <a:cubicBezTo>
                    <a:pt x="802" y="287"/>
                    <a:pt x="802" y="287"/>
                    <a:pt x="802" y="287"/>
                  </a:cubicBezTo>
                  <a:cubicBezTo>
                    <a:pt x="801" y="287"/>
                    <a:pt x="801" y="287"/>
                    <a:pt x="801" y="287"/>
                  </a:cubicBezTo>
                  <a:cubicBezTo>
                    <a:pt x="802" y="286"/>
                    <a:pt x="802" y="286"/>
                    <a:pt x="802" y="286"/>
                  </a:cubicBezTo>
                  <a:cubicBezTo>
                    <a:pt x="803" y="286"/>
                    <a:pt x="803" y="286"/>
                    <a:pt x="803" y="286"/>
                  </a:cubicBezTo>
                  <a:cubicBezTo>
                    <a:pt x="802" y="285"/>
                    <a:pt x="802" y="285"/>
                    <a:pt x="802" y="285"/>
                  </a:cubicBezTo>
                  <a:cubicBezTo>
                    <a:pt x="801" y="286"/>
                    <a:pt x="801" y="286"/>
                    <a:pt x="801" y="286"/>
                  </a:cubicBezTo>
                  <a:cubicBezTo>
                    <a:pt x="801" y="285"/>
                    <a:pt x="801" y="285"/>
                    <a:pt x="801" y="285"/>
                  </a:cubicBezTo>
                  <a:cubicBezTo>
                    <a:pt x="802" y="284"/>
                    <a:pt x="802" y="284"/>
                    <a:pt x="802" y="284"/>
                  </a:cubicBezTo>
                  <a:cubicBezTo>
                    <a:pt x="802" y="283"/>
                    <a:pt x="802" y="283"/>
                    <a:pt x="802" y="283"/>
                  </a:cubicBezTo>
                  <a:cubicBezTo>
                    <a:pt x="803" y="283"/>
                    <a:pt x="803" y="283"/>
                    <a:pt x="803" y="283"/>
                  </a:cubicBezTo>
                  <a:cubicBezTo>
                    <a:pt x="804" y="282"/>
                    <a:pt x="804" y="282"/>
                    <a:pt x="804" y="282"/>
                  </a:cubicBezTo>
                  <a:cubicBezTo>
                    <a:pt x="805" y="282"/>
                    <a:pt x="805" y="282"/>
                    <a:pt x="805" y="282"/>
                  </a:cubicBezTo>
                  <a:cubicBezTo>
                    <a:pt x="806" y="281"/>
                    <a:pt x="806" y="281"/>
                    <a:pt x="806" y="281"/>
                  </a:cubicBezTo>
                  <a:cubicBezTo>
                    <a:pt x="807" y="280"/>
                    <a:pt x="807" y="280"/>
                    <a:pt x="807" y="280"/>
                  </a:cubicBezTo>
                  <a:cubicBezTo>
                    <a:pt x="807" y="279"/>
                    <a:pt x="807" y="279"/>
                    <a:pt x="807" y="279"/>
                  </a:cubicBezTo>
                  <a:cubicBezTo>
                    <a:pt x="806" y="279"/>
                    <a:pt x="806" y="279"/>
                    <a:pt x="806" y="279"/>
                  </a:cubicBezTo>
                  <a:cubicBezTo>
                    <a:pt x="805" y="280"/>
                    <a:pt x="805" y="280"/>
                    <a:pt x="805" y="280"/>
                  </a:cubicBezTo>
                  <a:cubicBezTo>
                    <a:pt x="804" y="281"/>
                    <a:pt x="804" y="281"/>
                    <a:pt x="804" y="281"/>
                  </a:cubicBezTo>
                  <a:cubicBezTo>
                    <a:pt x="803" y="282"/>
                    <a:pt x="803" y="282"/>
                    <a:pt x="803" y="282"/>
                  </a:cubicBezTo>
                  <a:cubicBezTo>
                    <a:pt x="802" y="282"/>
                    <a:pt x="802" y="282"/>
                    <a:pt x="802" y="282"/>
                  </a:cubicBezTo>
                  <a:cubicBezTo>
                    <a:pt x="800" y="283"/>
                    <a:pt x="800" y="283"/>
                    <a:pt x="800" y="283"/>
                  </a:cubicBezTo>
                  <a:cubicBezTo>
                    <a:pt x="799" y="283"/>
                    <a:pt x="799" y="283"/>
                    <a:pt x="799" y="283"/>
                  </a:cubicBezTo>
                  <a:cubicBezTo>
                    <a:pt x="798" y="283"/>
                    <a:pt x="798" y="283"/>
                    <a:pt x="798" y="283"/>
                  </a:cubicBezTo>
                  <a:cubicBezTo>
                    <a:pt x="800" y="281"/>
                    <a:pt x="800" y="281"/>
                    <a:pt x="800" y="281"/>
                  </a:cubicBezTo>
                  <a:cubicBezTo>
                    <a:pt x="801" y="280"/>
                    <a:pt x="801" y="280"/>
                    <a:pt x="801" y="280"/>
                  </a:cubicBezTo>
                  <a:cubicBezTo>
                    <a:pt x="802" y="280"/>
                    <a:pt x="802" y="280"/>
                    <a:pt x="802" y="280"/>
                  </a:cubicBezTo>
                  <a:cubicBezTo>
                    <a:pt x="802" y="279"/>
                    <a:pt x="802" y="279"/>
                    <a:pt x="802" y="279"/>
                  </a:cubicBezTo>
                  <a:cubicBezTo>
                    <a:pt x="802" y="278"/>
                    <a:pt x="802" y="278"/>
                    <a:pt x="802" y="278"/>
                  </a:cubicBezTo>
                  <a:cubicBezTo>
                    <a:pt x="801" y="279"/>
                    <a:pt x="801" y="279"/>
                    <a:pt x="801" y="279"/>
                  </a:cubicBezTo>
                  <a:cubicBezTo>
                    <a:pt x="799" y="281"/>
                    <a:pt x="799" y="281"/>
                    <a:pt x="799" y="281"/>
                  </a:cubicBezTo>
                  <a:cubicBezTo>
                    <a:pt x="798" y="281"/>
                    <a:pt x="798" y="281"/>
                    <a:pt x="798" y="281"/>
                  </a:cubicBezTo>
                  <a:cubicBezTo>
                    <a:pt x="797" y="281"/>
                    <a:pt x="797" y="281"/>
                    <a:pt x="797" y="281"/>
                  </a:cubicBezTo>
                  <a:cubicBezTo>
                    <a:pt x="797" y="280"/>
                    <a:pt x="797" y="280"/>
                    <a:pt x="797" y="280"/>
                  </a:cubicBezTo>
                  <a:cubicBezTo>
                    <a:pt x="797" y="279"/>
                    <a:pt x="797" y="279"/>
                    <a:pt x="797" y="279"/>
                  </a:cubicBezTo>
                  <a:cubicBezTo>
                    <a:pt x="797" y="278"/>
                    <a:pt x="797" y="278"/>
                    <a:pt x="797" y="278"/>
                  </a:cubicBezTo>
                  <a:cubicBezTo>
                    <a:pt x="796" y="278"/>
                    <a:pt x="796" y="278"/>
                    <a:pt x="796" y="278"/>
                  </a:cubicBezTo>
                  <a:cubicBezTo>
                    <a:pt x="795" y="277"/>
                    <a:pt x="795" y="277"/>
                    <a:pt x="795" y="277"/>
                  </a:cubicBezTo>
                  <a:cubicBezTo>
                    <a:pt x="796" y="276"/>
                    <a:pt x="796" y="276"/>
                    <a:pt x="796" y="276"/>
                  </a:cubicBezTo>
                  <a:cubicBezTo>
                    <a:pt x="796" y="275"/>
                    <a:pt x="796" y="275"/>
                    <a:pt x="796" y="275"/>
                  </a:cubicBezTo>
                  <a:cubicBezTo>
                    <a:pt x="795" y="275"/>
                    <a:pt x="795" y="275"/>
                    <a:pt x="795" y="275"/>
                  </a:cubicBezTo>
                  <a:cubicBezTo>
                    <a:pt x="795" y="276"/>
                    <a:pt x="795" y="276"/>
                    <a:pt x="795" y="276"/>
                  </a:cubicBezTo>
                  <a:cubicBezTo>
                    <a:pt x="794" y="276"/>
                    <a:pt x="794" y="276"/>
                    <a:pt x="794" y="276"/>
                  </a:cubicBezTo>
                  <a:cubicBezTo>
                    <a:pt x="793" y="276"/>
                    <a:pt x="793" y="276"/>
                    <a:pt x="793" y="276"/>
                  </a:cubicBezTo>
                  <a:cubicBezTo>
                    <a:pt x="793" y="275"/>
                    <a:pt x="793" y="275"/>
                    <a:pt x="793" y="275"/>
                  </a:cubicBezTo>
                  <a:cubicBezTo>
                    <a:pt x="792" y="275"/>
                    <a:pt x="792" y="275"/>
                    <a:pt x="792" y="275"/>
                  </a:cubicBezTo>
                  <a:cubicBezTo>
                    <a:pt x="793" y="276"/>
                    <a:pt x="793" y="276"/>
                    <a:pt x="793" y="276"/>
                  </a:cubicBezTo>
                  <a:cubicBezTo>
                    <a:pt x="794" y="277"/>
                    <a:pt x="794" y="277"/>
                    <a:pt x="794" y="277"/>
                  </a:cubicBezTo>
                  <a:cubicBezTo>
                    <a:pt x="794" y="278"/>
                    <a:pt x="794" y="278"/>
                    <a:pt x="794" y="278"/>
                  </a:cubicBezTo>
                  <a:cubicBezTo>
                    <a:pt x="793" y="278"/>
                    <a:pt x="793" y="278"/>
                    <a:pt x="793" y="278"/>
                  </a:cubicBezTo>
                  <a:cubicBezTo>
                    <a:pt x="792" y="279"/>
                    <a:pt x="792" y="279"/>
                    <a:pt x="792" y="279"/>
                  </a:cubicBezTo>
                  <a:cubicBezTo>
                    <a:pt x="791" y="278"/>
                    <a:pt x="791" y="278"/>
                    <a:pt x="791" y="278"/>
                  </a:cubicBezTo>
                  <a:cubicBezTo>
                    <a:pt x="791" y="279"/>
                    <a:pt x="791" y="279"/>
                    <a:pt x="791" y="279"/>
                  </a:cubicBezTo>
                  <a:cubicBezTo>
                    <a:pt x="792" y="280"/>
                    <a:pt x="792" y="280"/>
                    <a:pt x="792" y="280"/>
                  </a:cubicBezTo>
                  <a:cubicBezTo>
                    <a:pt x="793" y="281"/>
                    <a:pt x="793" y="281"/>
                    <a:pt x="793" y="281"/>
                  </a:cubicBezTo>
                  <a:cubicBezTo>
                    <a:pt x="792" y="282"/>
                    <a:pt x="792" y="282"/>
                    <a:pt x="792" y="282"/>
                  </a:cubicBezTo>
                  <a:cubicBezTo>
                    <a:pt x="793" y="282"/>
                    <a:pt x="793" y="282"/>
                    <a:pt x="793" y="282"/>
                  </a:cubicBezTo>
                  <a:cubicBezTo>
                    <a:pt x="793" y="283"/>
                    <a:pt x="793" y="283"/>
                    <a:pt x="793" y="283"/>
                  </a:cubicBezTo>
                  <a:cubicBezTo>
                    <a:pt x="792" y="283"/>
                    <a:pt x="792" y="283"/>
                    <a:pt x="792" y="283"/>
                  </a:cubicBezTo>
                  <a:cubicBezTo>
                    <a:pt x="791" y="283"/>
                    <a:pt x="791" y="283"/>
                    <a:pt x="791" y="283"/>
                  </a:cubicBezTo>
                  <a:cubicBezTo>
                    <a:pt x="790" y="282"/>
                    <a:pt x="790" y="282"/>
                    <a:pt x="790" y="282"/>
                  </a:cubicBezTo>
                  <a:cubicBezTo>
                    <a:pt x="790" y="283"/>
                    <a:pt x="790" y="283"/>
                    <a:pt x="790" y="283"/>
                  </a:cubicBezTo>
                  <a:cubicBezTo>
                    <a:pt x="788" y="282"/>
                    <a:pt x="788" y="282"/>
                    <a:pt x="788" y="282"/>
                  </a:cubicBezTo>
                  <a:cubicBezTo>
                    <a:pt x="788" y="281"/>
                    <a:pt x="788" y="281"/>
                    <a:pt x="788" y="281"/>
                  </a:cubicBezTo>
                  <a:cubicBezTo>
                    <a:pt x="789" y="280"/>
                    <a:pt x="789" y="280"/>
                    <a:pt x="789" y="280"/>
                  </a:cubicBezTo>
                  <a:cubicBezTo>
                    <a:pt x="788" y="279"/>
                    <a:pt x="788" y="279"/>
                    <a:pt x="788" y="279"/>
                  </a:cubicBezTo>
                  <a:cubicBezTo>
                    <a:pt x="787" y="279"/>
                    <a:pt x="787" y="279"/>
                    <a:pt x="787" y="279"/>
                  </a:cubicBezTo>
                  <a:cubicBezTo>
                    <a:pt x="786" y="279"/>
                    <a:pt x="786" y="279"/>
                    <a:pt x="786" y="279"/>
                  </a:cubicBezTo>
                  <a:cubicBezTo>
                    <a:pt x="786" y="278"/>
                    <a:pt x="786" y="278"/>
                    <a:pt x="786" y="278"/>
                  </a:cubicBezTo>
                  <a:cubicBezTo>
                    <a:pt x="786" y="277"/>
                    <a:pt x="786" y="277"/>
                    <a:pt x="786" y="277"/>
                  </a:cubicBezTo>
                  <a:cubicBezTo>
                    <a:pt x="785" y="278"/>
                    <a:pt x="785" y="278"/>
                    <a:pt x="785" y="278"/>
                  </a:cubicBezTo>
                  <a:cubicBezTo>
                    <a:pt x="784" y="278"/>
                    <a:pt x="784" y="278"/>
                    <a:pt x="784" y="278"/>
                  </a:cubicBezTo>
                  <a:cubicBezTo>
                    <a:pt x="783" y="278"/>
                    <a:pt x="783" y="278"/>
                    <a:pt x="783" y="278"/>
                  </a:cubicBezTo>
                  <a:cubicBezTo>
                    <a:pt x="783" y="279"/>
                    <a:pt x="783" y="279"/>
                    <a:pt x="783" y="279"/>
                  </a:cubicBezTo>
                  <a:cubicBezTo>
                    <a:pt x="785" y="279"/>
                    <a:pt x="785" y="279"/>
                    <a:pt x="785" y="279"/>
                  </a:cubicBezTo>
                  <a:cubicBezTo>
                    <a:pt x="786" y="279"/>
                    <a:pt x="786" y="279"/>
                    <a:pt x="786" y="279"/>
                  </a:cubicBezTo>
                  <a:cubicBezTo>
                    <a:pt x="787" y="280"/>
                    <a:pt x="787" y="280"/>
                    <a:pt x="787" y="280"/>
                  </a:cubicBezTo>
                  <a:cubicBezTo>
                    <a:pt x="787" y="281"/>
                    <a:pt x="787" y="281"/>
                    <a:pt x="787" y="281"/>
                  </a:cubicBezTo>
                  <a:cubicBezTo>
                    <a:pt x="786" y="282"/>
                    <a:pt x="786" y="282"/>
                    <a:pt x="786" y="282"/>
                  </a:cubicBezTo>
                  <a:cubicBezTo>
                    <a:pt x="787" y="282"/>
                    <a:pt x="787" y="282"/>
                    <a:pt x="787" y="282"/>
                  </a:cubicBezTo>
                  <a:cubicBezTo>
                    <a:pt x="787" y="283"/>
                    <a:pt x="787" y="283"/>
                    <a:pt x="787" y="283"/>
                  </a:cubicBezTo>
                  <a:cubicBezTo>
                    <a:pt x="787" y="284"/>
                    <a:pt x="787" y="284"/>
                    <a:pt x="787" y="284"/>
                  </a:cubicBezTo>
                  <a:cubicBezTo>
                    <a:pt x="789" y="284"/>
                    <a:pt x="789" y="284"/>
                    <a:pt x="789" y="284"/>
                  </a:cubicBezTo>
                  <a:cubicBezTo>
                    <a:pt x="788" y="285"/>
                    <a:pt x="788" y="285"/>
                    <a:pt x="788" y="285"/>
                  </a:cubicBezTo>
                  <a:cubicBezTo>
                    <a:pt x="786" y="287"/>
                    <a:pt x="786" y="287"/>
                    <a:pt x="786" y="287"/>
                  </a:cubicBezTo>
                  <a:cubicBezTo>
                    <a:pt x="785" y="288"/>
                    <a:pt x="785" y="288"/>
                    <a:pt x="785" y="288"/>
                  </a:cubicBezTo>
                  <a:cubicBezTo>
                    <a:pt x="787" y="287"/>
                    <a:pt x="787" y="287"/>
                    <a:pt x="787" y="287"/>
                  </a:cubicBezTo>
                  <a:cubicBezTo>
                    <a:pt x="788" y="286"/>
                    <a:pt x="788" y="286"/>
                    <a:pt x="788" y="286"/>
                  </a:cubicBezTo>
                  <a:cubicBezTo>
                    <a:pt x="790" y="286"/>
                    <a:pt x="790" y="286"/>
                    <a:pt x="790" y="286"/>
                  </a:cubicBezTo>
                  <a:cubicBezTo>
                    <a:pt x="791" y="286"/>
                    <a:pt x="791" y="286"/>
                    <a:pt x="791" y="286"/>
                  </a:cubicBezTo>
                  <a:cubicBezTo>
                    <a:pt x="791" y="287"/>
                    <a:pt x="791" y="287"/>
                    <a:pt x="791" y="287"/>
                  </a:cubicBezTo>
                  <a:cubicBezTo>
                    <a:pt x="790" y="287"/>
                    <a:pt x="790" y="287"/>
                    <a:pt x="790" y="287"/>
                  </a:cubicBezTo>
                  <a:cubicBezTo>
                    <a:pt x="789" y="288"/>
                    <a:pt x="789" y="288"/>
                    <a:pt x="789" y="288"/>
                  </a:cubicBezTo>
                  <a:cubicBezTo>
                    <a:pt x="790" y="289"/>
                    <a:pt x="790" y="289"/>
                    <a:pt x="790" y="289"/>
                  </a:cubicBezTo>
                  <a:cubicBezTo>
                    <a:pt x="791" y="289"/>
                    <a:pt x="791" y="289"/>
                    <a:pt x="791" y="289"/>
                  </a:cubicBezTo>
                  <a:cubicBezTo>
                    <a:pt x="791" y="290"/>
                    <a:pt x="791" y="290"/>
                    <a:pt x="791" y="290"/>
                  </a:cubicBezTo>
                  <a:cubicBezTo>
                    <a:pt x="789" y="290"/>
                    <a:pt x="789" y="290"/>
                    <a:pt x="789" y="290"/>
                  </a:cubicBezTo>
                  <a:cubicBezTo>
                    <a:pt x="790" y="291"/>
                    <a:pt x="790" y="291"/>
                    <a:pt x="790" y="291"/>
                  </a:cubicBezTo>
                  <a:cubicBezTo>
                    <a:pt x="790" y="292"/>
                    <a:pt x="790" y="292"/>
                    <a:pt x="790" y="292"/>
                  </a:cubicBezTo>
                  <a:cubicBezTo>
                    <a:pt x="790" y="293"/>
                    <a:pt x="790" y="293"/>
                    <a:pt x="790" y="293"/>
                  </a:cubicBezTo>
                  <a:cubicBezTo>
                    <a:pt x="791" y="293"/>
                    <a:pt x="791" y="293"/>
                    <a:pt x="791" y="293"/>
                  </a:cubicBezTo>
                  <a:cubicBezTo>
                    <a:pt x="791" y="294"/>
                    <a:pt x="791" y="294"/>
                    <a:pt x="791" y="294"/>
                  </a:cubicBezTo>
                  <a:cubicBezTo>
                    <a:pt x="791" y="295"/>
                    <a:pt x="791" y="295"/>
                    <a:pt x="791" y="295"/>
                  </a:cubicBezTo>
                  <a:cubicBezTo>
                    <a:pt x="792" y="295"/>
                    <a:pt x="792" y="295"/>
                    <a:pt x="792" y="295"/>
                  </a:cubicBezTo>
                  <a:cubicBezTo>
                    <a:pt x="792" y="294"/>
                    <a:pt x="792" y="294"/>
                    <a:pt x="792" y="294"/>
                  </a:cubicBezTo>
                  <a:cubicBezTo>
                    <a:pt x="792" y="293"/>
                    <a:pt x="792" y="293"/>
                    <a:pt x="792" y="293"/>
                  </a:cubicBezTo>
                  <a:cubicBezTo>
                    <a:pt x="793" y="294"/>
                    <a:pt x="793" y="294"/>
                    <a:pt x="793" y="294"/>
                  </a:cubicBezTo>
                  <a:cubicBezTo>
                    <a:pt x="793" y="295"/>
                    <a:pt x="793" y="295"/>
                    <a:pt x="793" y="295"/>
                  </a:cubicBezTo>
                  <a:cubicBezTo>
                    <a:pt x="794" y="296"/>
                    <a:pt x="794" y="296"/>
                    <a:pt x="794" y="296"/>
                  </a:cubicBezTo>
                  <a:cubicBezTo>
                    <a:pt x="793" y="296"/>
                    <a:pt x="793" y="296"/>
                    <a:pt x="793" y="296"/>
                  </a:cubicBezTo>
                  <a:cubicBezTo>
                    <a:pt x="793" y="297"/>
                    <a:pt x="793" y="297"/>
                    <a:pt x="793" y="297"/>
                  </a:cubicBezTo>
                  <a:cubicBezTo>
                    <a:pt x="794" y="297"/>
                    <a:pt x="794" y="297"/>
                    <a:pt x="794" y="297"/>
                  </a:cubicBezTo>
                  <a:cubicBezTo>
                    <a:pt x="795" y="297"/>
                    <a:pt x="795" y="297"/>
                    <a:pt x="795" y="297"/>
                  </a:cubicBezTo>
                  <a:cubicBezTo>
                    <a:pt x="795" y="296"/>
                    <a:pt x="795" y="296"/>
                    <a:pt x="795" y="296"/>
                  </a:cubicBezTo>
                  <a:cubicBezTo>
                    <a:pt x="796" y="296"/>
                    <a:pt x="796" y="296"/>
                    <a:pt x="796" y="296"/>
                  </a:cubicBezTo>
                  <a:cubicBezTo>
                    <a:pt x="796" y="297"/>
                    <a:pt x="796" y="297"/>
                    <a:pt x="796" y="297"/>
                  </a:cubicBezTo>
                  <a:cubicBezTo>
                    <a:pt x="796" y="298"/>
                    <a:pt x="796" y="298"/>
                    <a:pt x="796" y="298"/>
                  </a:cubicBezTo>
                  <a:cubicBezTo>
                    <a:pt x="795" y="299"/>
                    <a:pt x="795" y="299"/>
                    <a:pt x="795" y="299"/>
                  </a:cubicBezTo>
                  <a:cubicBezTo>
                    <a:pt x="795" y="300"/>
                    <a:pt x="795" y="300"/>
                    <a:pt x="795" y="300"/>
                  </a:cubicBezTo>
                  <a:cubicBezTo>
                    <a:pt x="796" y="301"/>
                    <a:pt x="796" y="301"/>
                    <a:pt x="796" y="301"/>
                  </a:cubicBezTo>
                  <a:cubicBezTo>
                    <a:pt x="797" y="300"/>
                    <a:pt x="797" y="300"/>
                    <a:pt x="797" y="300"/>
                  </a:cubicBezTo>
                  <a:cubicBezTo>
                    <a:pt x="798" y="300"/>
                    <a:pt x="798" y="300"/>
                    <a:pt x="798" y="300"/>
                  </a:cubicBezTo>
                  <a:cubicBezTo>
                    <a:pt x="797" y="301"/>
                    <a:pt x="797" y="301"/>
                    <a:pt x="797" y="301"/>
                  </a:cubicBezTo>
                  <a:cubicBezTo>
                    <a:pt x="797" y="302"/>
                    <a:pt x="797" y="302"/>
                    <a:pt x="797" y="302"/>
                  </a:cubicBezTo>
                  <a:cubicBezTo>
                    <a:pt x="796" y="302"/>
                    <a:pt x="796" y="302"/>
                    <a:pt x="796" y="302"/>
                  </a:cubicBezTo>
                  <a:cubicBezTo>
                    <a:pt x="796" y="303"/>
                    <a:pt x="796" y="303"/>
                    <a:pt x="796" y="303"/>
                  </a:cubicBezTo>
                  <a:cubicBezTo>
                    <a:pt x="797" y="304"/>
                    <a:pt x="797" y="304"/>
                    <a:pt x="797" y="304"/>
                  </a:cubicBezTo>
                  <a:cubicBezTo>
                    <a:pt x="797" y="305"/>
                    <a:pt x="797" y="305"/>
                    <a:pt x="797" y="305"/>
                  </a:cubicBezTo>
                  <a:cubicBezTo>
                    <a:pt x="798" y="305"/>
                    <a:pt x="798" y="305"/>
                    <a:pt x="798" y="305"/>
                  </a:cubicBezTo>
                  <a:cubicBezTo>
                    <a:pt x="798" y="307"/>
                    <a:pt x="798" y="307"/>
                    <a:pt x="798" y="307"/>
                  </a:cubicBezTo>
                  <a:cubicBezTo>
                    <a:pt x="799" y="309"/>
                    <a:pt x="799" y="309"/>
                    <a:pt x="799" y="309"/>
                  </a:cubicBezTo>
                  <a:cubicBezTo>
                    <a:pt x="800" y="309"/>
                    <a:pt x="800" y="309"/>
                    <a:pt x="800" y="309"/>
                  </a:cubicBezTo>
                  <a:cubicBezTo>
                    <a:pt x="799" y="310"/>
                    <a:pt x="799" y="310"/>
                    <a:pt x="799" y="310"/>
                  </a:cubicBezTo>
                  <a:cubicBezTo>
                    <a:pt x="799" y="310"/>
                    <a:pt x="799" y="310"/>
                    <a:pt x="800" y="310"/>
                  </a:cubicBezTo>
                  <a:cubicBezTo>
                    <a:pt x="800" y="310"/>
                    <a:pt x="800" y="310"/>
                    <a:pt x="800" y="312"/>
                  </a:cubicBezTo>
                  <a:cubicBezTo>
                    <a:pt x="800" y="312"/>
                    <a:pt x="800" y="312"/>
                    <a:pt x="799" y="313"/>
                  </a:cubicBezTo>
                  <a:cubicBezTo>
                    <a:pt x="799" y="313"/>
                    <a:pt x="799" y="313"/>
                    <a:pt x="799" y="312"/>
                  </a:cubicBezTo>
                  <a:cubicBezTo>
                    <a:pt x="799" y="312"/>
                    <a:pt x="799" y="312"/>
                    <a:pt x="799" y="311"/>
                  </a:cubicBezTo>
                  <a:cubicBezTo>
                    <a:pt x="798" y="313"/>
                    <a:pt x="798" y="313"/>
                    <a:pt x="798" y="313"/>
                  </a:cubicBezTo>
                  <a:cubicBezTo>
                    <a:pt x="798" y="314"/>
                    <a:pt x="798" y="314"/>
                    <a:pt x="798" y="314"/>
                  </a:cubicBezTo>
                  <a:cubicBezTo>
                    <a:pt x="796" y="312"/>
                    <a:pt x="796" y="312"/>
                    <a:pt x="796" y="312"/>
                  </a:cubicBezTo>
                  <a:cubicBezTo>
                    <a:pt x="796" y="311"/>
                    <a:pt x="796" y="311"/>
                    <a:pt x="796" y="311"/>
                  </a:cubicBezTo>
                  <a:cubicBezTo>
                    <a:pt x="796" y="310"/>
                    <a:pt x="796" y="310"/>
                    <a:pt x="796" y="310"/>
                  </a:cubicBezTo>
                  <a:cubicBezTo>
                    <a:pt x="795" y="311"/>
                    <a:pt x="795" y="311"/>
                    <a:pt x="795" y="311"/>
                  </a:cubicBezTo>
                  <a:cubicBezTo>
                    <a:pt x="796" y="313"/>
                    <a:pt x="796" y="313"/>
                    <a:pt x="796" y="313"/>
                  </a:cubicBezTo>
                  <a:cubicBezTo>
                    <a:pt x="796" y="315"/>
                    <a:pt x="796" y="315"/>
                    <a:pt x="796" y="315"/>
                  </a:cubicBezTo>
                  <a:cubicBezTo>
                    <a:pt x="796" y="316"/>
                    <a:pt x="796" y="316"/>
                    <a:pt x="796" y="316"/>
                  </a:cubicBezTo>
                  <a:cubicBezTo>
                    <a:pt x="796" y="318"/>
                    <a:pt x="796" y="318"/>
                    <a:pt x="796" y="318"/>
                  </a:cubicBezTo>
                  <a:cubicBezTo>
                    <a:pt x="795" y="318"/>
                    <a:pt x="795" y="318"/>
                    <a:pt x="795" y="318"/>
                  </a:cubicBezTo>
                  <a:cubicBezTo>
                    <a:pt x="794" y="317"/>
                    <a:pt x="794" y="317"/>
                    <a:pt x="794" y="317"/>
                  </a:cubicBezTo>
                  <a:cubicBezTo>
                    <a:pt x="793" y="317"/>
                    <a:pt x="793" y="317"/>
                    <a:pt x="793" y="317"/>
                  </a:cubicBezTo>
                  <a:cubicBezTo>
                    <a:pt x="794" y="319"/>
                    <a:pt x="794" y="319"/>
                    <a:pt x="794" y="319"/>
                  </a:cubicBezTo>
                  <a:cubicBezTo>
                    <a:pt x="794" y="321"/>
                    <a:pt x="794" y="321"/>
                    <a:pt x="794" y="321"/>
                  </a:cubicBezTo>
                  <a:cubicBezTo>
                    <a:pt x="794" y="322"/>
                    <a:pt x="794" y="322"/>
                    <a:pt x="794" y="322"/>
                  </a:cubicBezTo>
                  <a:cubicBezTo>
                    <a:pt x="793" y="322"/>
                    <a:pt x="793" y="322"/>
                    <a:pt x="793" y="322"/>
                  </a:cubicBezTo>
                  <a:cubicBezTo>
                    <a:pt x="792" y="321"/>
                    <a:pt x="792" y="321"/>
                    <a:pt x="792" y="321"/>
                  </a:cubicBezTo>
                  <a:cubicBezTo>
                    <a:pt x="792" y="319"/>
                    <a:pt x="792" y="319"/>
                    <a:pt x="792" y="319"/>
                  </a:cubicBezTo>
                  <a:cubicBezTo>
                    <a:pt x="792" y="318"/>
                    <a:pt x="792" y="318"/>
                    <a:pt x="792" y="318"/>
                  </a:cubicBezTo>
                  <a:cubicBezTo>
                    <a:pt x="791" y="318"/>
                    <a:pt x="791" y="318"/>
                    <a:pt x="791" y="318"/>
                  </a:cubicBezTo>
                  <a:cubicBezTo>
                    <a:pt x="790" y="317"/>
                    <a:pt x="790" y="317"/>
                    <a:pt x="790" y="317"/>
                  </a:cubicBezTo>
                  <a:cubicBezTo>
                    <a:pt x="789" y="316"/>
                    <a:pt x="789" y="316"/>
                    <a:pt x="789" y="316"/>
                  </a:cubicBezTo>
                  <a:cubicBezTo>
                    <a:pt x="789" y="315"/>
                    <a:pt x="789" y="315"/>
                    <a:pt x="789" y="315"/>
                  </a:cubicBezTo>
                  <a:cubicBezTo>
                    <a:pt x="789" y="314"/>
                    <a:pt x="789" y="314"/>
                    <a:pt x="789" y="314"/>
                  </a:cubicBezTo>
                  <a:cubicBezTo>
                    <a:pt x="788" y="314"/>
                    <a:pt x="788" y="314"/>
                    <a:pt x="788" y="314"/>
                  </a:cubicBezTo>
                  <a:cubicBezTo>
                    <a:pt x="788" y="315"/>
                    <a:pt x="788" y="315"/>
                    <a:pt x="788" y="315"/>
                  </a:cubicBezTo>
                  <a:cubicBezTo>
                    <a:pt x="789" y="315"/>
                    <a:pt x="789" y="315"/>
                    <a:pt x="789" y="315"/>
                  </a:cubicBezTo>
                  <a:cubicBezTo>
                    <a:pt x="788" y="316"/>
                    <a:pt x="788" y="316"/>
                    <a:pt x="788" y="316"/>
                  </a:cubicBezTo>
                  <a:cubicBezTo>
                    <a:pt x="787" y="315"/>
                    <a:pt x="787" y="315"/>
                    <a:pt x="787" y="315"/>
                  </a:cubicBezTo>
                  <a:cubicBezTo>
                    <a:pt x="787" y="314"/>
                    <a:pt x="787" y="314"/>
                    <a:pt x="787" y="314"/>
                  </a:cubicBezTo>
                  <a:cubicBezTo>
                    <a:pt x="787" y="313"/>
                    <a:pt x="787" y="313"/>
                    <a:pt x="787" y="313"/>
                  </a:cubicBezTo>
                  <a:cubicBezTo>
                    <a:pt x="786" y="311"/>
                    <a:pt x="786" y="311"/>
                    <a:pt x="786" y="311"/>
                  </a:cubicBezTo>
                  <a:cubicBezTo>
                    <a:pt x="786" y="312"/>
                    <a:pt x="786" y="312"/>
                    <a:pt x="786" y="312"/>
                  </a:cubicBezTo>
                  <a:cubicBezTo>
                    <a:pt x="786" y="314"/>
                    <a:pt x="786" y="314"/>
                    <a:pt x="786" y="314"/>
                  </a:cubicBezTo>
                  <a:cubicBezTo>
                    <a:pt x="786" y="315"/>
                    <a:pt x="786" y="315"/>
                    <a:pt x="786" y="315"/>
                  </a:cubicBezTo>
                  <a:cubicBezTo>
                    <a:pt x="785" y="313"/>
                    <a:pt x="785" y="313"/>
                    <a:pt x="785" y="313"/>
                  </a:cubicBezTo>
                  <a:cubicBezTo>
                    <a:pt x="784" y="313"/>
                    <a:pt x="784" y="313"/>
                    <a:pt x="784" y="313"/>
                  </a:cubicBezTo>
                  <a:cubicBezTo>
                    <a:pt x="784" y="312"/>
                    <a:pt x="784" y="312"/>
                    <a:pt x="784" y="312"/>
                  </a:cubicBezTo>
                  <a:cubicBezTo>
                    <a:pt x="783" y="312"/>
                    <a:pt x="783" y="312"/>
                    <a:pt x="783" y="312"/>
                  </a:cubicBezTo>
                  <a:cubicBezTo>
                    <a:pt x="783" y="310"/>
                    <a:pt x="783" y="310"/>
                    <a:pt x="783" y="310"/>
                  </a:cubicBezTo>
                  <a:cubicBezTo>
                    <a:pt x="782" y="309"/>
                    <a:pt x="782" y="309"/>
                    <a:pt x="782" y="309"/>
                  </a:cubicBezTo>
                  <a:cubicBezTo>
                    <a:pt x="782" y="308"/>
                    <a:pt x="782" y="308"/>
                    <a:pt x="782" y="308"/>
                  </a:cubicBezTo>
                  <a:cubicBezTo>
                    <a:pt x="781" y="308"/>
                    <a:pt x="781" y="308"/>
                    <a:pt x="781" y="308"/>
                  </a:cubicBezTo>
                  <a:cubicBezTo>
                    <a:pt x="781" y="309"/>
                    <a:pt x="781" y="309"/>
                    <a:pt x="781" y="309"/>
                  </a:cubicBezTo>
                  <a:cubicBezTo>
                    <a:pt x="781" y="310"/>
                    <a:pt x="781" y="310"/>
                    <a:pt x="781" y="310"/>
                  </a:cubicBezTo>
                  <a:cubicBezTo>
                    <a:pt x="780" y="309"/>
                    <a:pt x="780" y="309"/>
                    <a:pt x="780" y="309"/>
                  </a:cubicBezTo>
                  <a:cubicBezTo>
                    <a:pt x="779" y="309"/>
                    <a:pt x="779" y="309"/>
                    <a:pt x="779" y="309"/>
                  </a:cubicBezTo>
                  <a:cubicBezTo>
                    <a:pt x="778" y="307"/>
                    <a:pt x="778" y="307"/>
                    <a:pt x="778" y="307"/>
                  </a:cubicBezTo>
                  <a:cubicBezTo>
                    <a:pt x="778" y="306"/>
                    <a:pt x="778" y="306"/>
                    <a:pt x="778" y="306"/>
                  </a:cubicBezTo>
                  <a:cubicBezTo>
                    <a:pt x="777" y="306"/>
                    <a:pt x="777" y="306"/>
                    <a:pt x="777" y="306"/>
                  </a:cubicBezTo>
                  <a:cubicBezTo>
                    <a:pt x="776" y="306"/>
                    <a:pt x="776" y="306"/>
                    <a:pt x="776" y="306"/>
                  </a:cubicBezTo>
                  <a:cubicBezTo>
                    <a:pt x="775" y="306"/>
                    <a:pt x="775" y="306"/>
                    <a:pt x="775" y="306"/>
                  </a:cubicBezTo>
                  <a:cubicBezTo>
                    <a:pt x="775" y="307"/>
                    <a:pt x="775" y="307"/>
                    <a:pt x="775" y="307"/>
                  </a:cubicBezTo>
                  <a:cubicBezTo>
                    <a:pt x="776" y="309"/>
                    <a:pt x="776" y="309"/>
                    <a:pt x="776" y="309"/>
                  </a:cubicBezTo>
                  <a:cubicBezTo>
                    <a:pt x="777" y="310"/>
                    <a:pt x="777" y="310"/>
                    <a:pt x="777" y="310"/>
                  </a:cubicBezTo>
                  <a:cubicBezTo>
                    <a:pt x="777" y="311"/>
                    <a:pt x="777" y="311"/>
                    <a:pt x="777" y="311"/>
                  </a:cubicBezTo>
                  <a:cubicBezTo>
                    <a:pt x="778" y="313"/>
                    <a:pt x="778" y="313"/>
                    <a:pt x="778" y="313"/>
                  </a:cubicBezTo>
                  <a:cubicBezTo>
                    <a:pt x="780" y="313"/>
                    <a:pt x="780" y="313"/>
                    <a:pt x="780" y="313"/>
                  </a:cubicBezTo>
                  <a:cubicBezTo>
                    <a:pt x="780" y="314"/>
                    <a:pt x="780" y="314"/>
                    <a:pt x="780" y="314"/>
                  </a:cubicBezTo>
                  <a:cubicBezTo>
                    <a:pt x="780" y="315"/>
                    <a:pt x="780" y="315"/>
                    <a:pt x="780" y="315"/>
                  </a:cubicBezTo>
                  <a:cubicBezTo>
                    <a:pt x="781" y="315"/>
                    <a:pt x="781" y="315"/>
                    <a:pt x="781" y="315"/>
                  </a:cubicBezTo>
                  <a:cubicBezTo>
                    <a:pt x="781" y="316"/>
                    <a:pt x="781" y="316"/>
                    <a:pt x="781" y="316"/>
                  </a:cubicBezTo>
                  <a:cubicBezTo>
                    <a:pt x="782" y="316"/>
                    <a:pt x="782" y="316"/>
                    <a:pt x="782" y="316"/>
                  </a:cubicBezTo>
                  <a:cubicBezTo>
                    <a:pt x="782" y="317"/>
                    <a:pt x="782" y="317"/>
                    <a:pt x="782" y="317"/>
                  </a:cubicBezTo>
                  <a:cubicBezTo>
                    <a:pt x="783" y="318"/>
                    <a:pt x="783" y="318"/>
                    <a:pt x="783" y="318"/>
                  </a:cubicBezTo>
                  <a:cubicBezTo>
                    <a:pt x="783" y="319"/>
                    <a:pt x="783" y="319"/>
                    <a:pt x="783" y="319"/>
                  </a:cubicBezTo>
                  <a:cubicBezTo>
                    <a:pt x="784" y="319"/>
                    <a:pt x="784" y="319"/>
                    <a:pt x="784" y="319"/>
                  </a:cubicBezTo>
                  <a:cubicBezTo>
                    <a:pt x="785" y="320"/>
                    <a:pt x="785" y="320"/>
                    <a:pt x="785" y="320"/>
                  </a:cubicBezTo>
                  <a:cubicBezTo>
                    <a:pt x="784" y="322"/>
                    <a:pt x="784" y="322"/>
                    <a:pt x="784" y="322"/>
                  </a:cubicBezTo>
                  <a:cubicBezTo>
                    <a:pt x="785" y="322"/>
                    <a:pt x="785" y="322"/>
                    <a:pt x="785" y="322"/>
                  </a:cubicBezTo>
                  <a:cubicBezTo>
                    <a:pt x="785" y="323"/>
                    <a:pt x="785" y="323"/>
                    <a:pt x="785" y="323"/>
                  </a:cubicBezTo>
                  <a:cubicBezTo>
                    <a:pt x="786" y="322"/>
                    <a:pt x="786" y="322"/>
                    <a:pt x="786" y="322"/>
                  </a:cubicBezTo>
                  <a:cubicBezTo>
                    <a:pt x="786" y="324"/>
                    <a:pt x="786" y="324"/>
                    <a:pt x="786" y="324"/>
                  </a:cubicBezTo>
                  <a:cubicBezTo>
                    <a:pt x="787" y="324"/>
                    <a:pt x="787" y="324"/>
                    <a:pt x="787" y="324"/>
                  </a:cubicBezTo>
                  <a:cubicBezTo>
                    <a:pt x="787" y="325"/>
                    <a:pt x="787" y="325"/>
                    <a:pt x="787" y="325"/>
                  </a:cubicBezTo>
                  <a:cubicBezTo>
                    <a:pt x="786" y="325"/>
                    <a:pt x="786" y="325"/>
                    <a:pt x="786" y="325"/>
                  </a:cubicBezTo>
                  <a:cubicBezTo>
                    <a:pt x="785" y="325"/>
                    <a:pt x="785" y="325"/>
                    <a:pt x="785" y="325"/>
                  </a:cubicBezTo>
                  <a:cubicBezTo>
                    <a:pt x="786" y="326"/>
                    <a:pt x="786" y="326"/>
                    <a:pt x="786" y="326"/>
                  </a:cubicBezTo>
                  <a:cubicBezTo>
                    <a:pt x="786" y="327"/>
                    <a:pt x="786" y="327"/>
                    <a:pt x="786" y="327"/>
                  </a:cubicBezTo>
                  <a:cubicBezTo>
                    <a:pt x="786" y="328"/>
                    <a:pt x="786" y="328"/>
                    <a:pt x="786" y="328"/>
                  </a:cubicBezTo>
                  <a:cubicBezTo>
                    <a:pt x="785" y="328"/>
                    <a:pt x="785" y="328"/>
                    <a:pt x="785" y="328"/>
                  </a:cubicBezTo>
                  <a:cubicBezTo>
                    <a:pt x="784" y="327"/>
                    <a:pt x="784" y="327"/>
                    <a:pt x="784" y="327"/>
                  </a:cubicBezTo>
                  <a:cubicBezTo>
                    <a:pt x="782" y="327"/>
                    <a:pt x="782" y="327"/>
                    <a:pt x="782" y="327"/>
                  </a:cubicBezTo>
                  <a:cubicBezTo>
                    <a:pt x="781" y="326"/>
                    <a:pt x="781" y="326"/>
                    <a:pt x="781" y="326"/>
                  </a:cubicBezTo>
                  <a:cubicBezTo>
                    <a:pt x="780" y="326"/>
                    <a:pt x="780" y="326"/>
                    <a:pt x="780" y="326"/>
                  </a:cubicBezTo>
                  <a:cubicBezTo>
                    <a:pt x="779" y="325"/>
                    <a:pt x="779" y="325"/>
                    <a:pt x="779" y="325"/>
                  </a:cubicBezTo>
                  <a:cubicBezTo>
                    <a:pt x="778" y="324"/>
                    <a:pt x="778" y="324"/>
                    <a:pt x="778" y="324"/>
                  </a:cubicBezTo>
                  <a:cubicBezTo>
                    <a:pt x="777" y="323"/>
                    <a:pt x="777" y="323"/>
                    <a:pt x="777" y="323"/>
                  </a:cubicBezTo>
                  <a:cubicBezTo>
                    <a:pt x="776" y="323"/>
                    <a:pt x="776" y="323"/>
                    <a:pt x="776" y="323"/>
                  </a:cubicBezTo>
                  <a:cubicBezTo>
                    <a:pt x="775" y="323"/>
                    <a:pt x="775" y="323"/>
                    <a:pt x="775" y="323"/>
                  </a:cubicBezTo>
                  <a:cubicBezTo>
                    <a:pt x="774" y="323"/>
                    <a:pt x="774" y="323"/>
                    <a:pt x="774" y="323"/>
                  </a:cubicBezTo>
                  <a:cubicBezTo>
                    <a:pt x="773" y="322"/>
                    <a:pt x="773" y="322"/>
                    <a:pt x="773" y="322"/>
                  </a:cubicBezTo>
                  <a:cubicBezTo>
                    <a:pt x="773" y="321"/>
                    <a:pt x="773" y="321"/>
                    <a:pt x="773" y="321"/>
                  </a:cubicBezTo>
                  <a:cubicBezTo>
                    <a:pt x="772" y="321"/>
                    <a:pt x="772" y="321"/>
                    <a:pt x="772" y="321"/>
                  </a:cubicBezTo>
                  <a:cubicBezTo>
                    <a:pt x="770" y="320"/>
                    <a:pt x="770" y="320"/>
                    <a:pt x="770" y="320"/>
                  </a:cubicBezTo>
                  <a:cubicBezTo>
                    <a:pt x="771" y="319"/>
                    <a:pt x="771" y="319"/>
                    <a:pt x="771" y="319"/>
                  </a:cubicBezTo>
                  <a:cubicBezTo>
                    <a:pt x="770" y="319"/>
                    <a:pt x="770" y="319"/>
                    <a:pt x="770" y="319"/>
                  </a:cubicBezTo>
                  <a:cubicBezTo>
                    <a:pt x="769" y="319"/>
                    <a:pt x="769" y="319"/>
                    <a:pt x="769" y="319"/>
                  </a:cubicBezTo>
                  <a:cubicBezTo>
                    <a:pt x="769" y="318"/>
                    <a:pt x="769" y="318"/>
                    <a:pt x="769" y="318"/>
                  </a:cubicBezTo>
                  <a:cubicBezTo>
                    <a:pt x="769" y="317"/>
                    <a:pt x="769" y="317"/>
                    <a:pt x="769" y="317"/>
                  </a:cubicBezTo>
                  <a:cubicBezTo>
                    <a:pt x="770" y="317"/>
                    <a:pt x="770" y="317"/>
                    <a:pt x="770" y="317"/>
                  </a:cubicBezTo>
                  <a:cubicBezTo>
                    <a:pt x="769" y="316"/>
                    <a:pt x="769" y="316"/>
                    <a:pt x="769" y="316"/>
                  </a:cubicBezTo>
                  <a:cubicBezTo>
                    <a:pt x="768" y="316"/>
                    <a:pt x="768" y="316"/>
                    <a:pt x="768" y="316"/>
                  </a:cubicBezTo>
                  <a:cubicBezTo>
                    <a:pt x="768" y="317"/>
                    <a:pt x="768" y="317"/>
                    <a:pt x="768" y="317"/>
                  </a:cubicBezTo>
                  <a:cubicBezTo>
                    <a:pt x="767" y="316"/>
                    <a:pt x="767" y="316"/>
                    <a:pt x="767" y="316"/>
                  </a:cubicBezTo>
                  <a:cubicBezTo>
                    <a:pt x="766" y="316"/>
                    <a:pt x="766" y="316"/>
                    <a:pt x="766" y="316"/>
                  </a:cubicBezTo>
                  <a:cubicBezTo>
                    <a:pt x="764" y="315"/>
                    <a:pt x="764" y="315"/>
                    <a:pt x="764" y="315"/>
                  </a:cubicBezTo>
                  <a:cubicBezTo>
                    <a:pt x="763" y="314"/>
                    <a:pt x="763" y="314"/>
                    <a:pt x="763" y="314"/>
                  </a:cubicBezTo>
                  <a:cubicBezTo>
                    <a:pt x="762" y="313"/>
                    <a:pt x="762" y="313"/>
                    <a:pt x="762" y="313"/>
                  </a:cubicBezTo>
                  <a:cubicBezTo>
                    <a:pt x="762" y="312"/>
                    <a:pt x="762" y="312"/>
                    <a:pt x="762" y="312"/>
                  </a:cubicBezTo>
                  <a:cubicBezTo>
                    <a:pt x="761" y="312"/>
                    <a:pt x="761" y="312"/>
                    <a:pt x="761" y="312"/>
                  </a:cubicBezTo>
                  <a:cubicBezTo>
                    <a:pt x="760" y="311"/>
                    <a:pt x="760" y="311"/>
                    <a:pt x="760" y="311"/>
                  </a:cubicBezTo>
                  <a:cubicBezTo>
                    <a:pt x="760" y="310"/>
                    <a:pt x="760" y="310"/>
                    <a:pt x="760" y="310"/>
                  </a:cubicBezTo>
                  <a:cubicBezTo>
                    <a:pt x="759" y="309"/>
                    <a:pt x="759" y="309"/>
                    <a:pt x="759" y="309"/>
                  </a:cubicBezTo>
                  <a:cubicBezTo>
                    <a:pt x="758" y="308"/>
                    <a:pt x="758" y="308"/>
                    <a:pt x="758" y="308"/>
                  </a:cubicBezTo>
                  <a:cubicBezTo>
                    <a:pt x="759" y="308"/>
                    <a:pt x="759" y="308"/>
                    <a:pt x="759" y="308"/>
                  </a:cubicBezTo>
                  <a:cubicBezTo>
                    <a:pt x="760" y="308"/>
                    <a:pt x="760" y="308"/>
                    <a:pt x="760" y="308"/>
                  </a:cubicBezTo>
                  <a:cubicBezTo>
                    <a:pt x="763" y="306"/>
                    <a:pt x="763" y="306"/>
                    <a:pt x="763" y="306"/>
                  </a:cubicBezTo>
                  <a:cubicBezTo>
                    <a:pt x="761" y="306"/>
                    <a:pt x="761" y="306"/>
                    <a:pt x="761" y="306"/>
                  </a:cubicBezTo>
                  <a:cubicBezTo>
                    <a:pt x="760" y="305"/>
                    <a:pt x="760" y="305"/>
                    <a:pt x="760" y="305"/>
                  </a:cubicBezTo>
                  <a:cubicBezTo>
                    <a:pt x="760" y="303"/>
                    <a:pt x="760" y="303"/>
                    <a:pt x="760" y="303"/>
                  </a:cubicBezTo>
                  <a:cubicBezTo>
                    <a:pt x="759" y="304"/>
                    <a:pt x="759" y="304"/>
                    <a:pt x="759" y="304"/>
                  </a:cubicBezTo>
                  <a:cubicBezTo>
                    <a:pt x="759" y="305"/>
                    <a:pt x="759" y="305"/>
                    <a:pt x="759" y="305"/>
                  </a:cubicBezTo>
                  <a:cubicBezTo>
                    <a:pt x="758" y="304"/>
                    <a:pt x="758" y="304"/>
                    <a:pt x="758" y="304"/>
                  </a:cubicBezTo>
                  <a:cubicBezTo>
                    <a:pt x="759" y="303"/>
                    <a:pt x="759" y="303"/>
                    <a:pt x="759" y="303"/>
                  </a:cubicBezTo>
                  <a:cubicBezTo>
                    <a:pt x="759" y="301"/>
                    <a:pt x="759" y="301"/>
                    <a:pt x="759" y="301"/>
                  </a:cubicBezTo>
                  <a:cubicBezTo>
                    <a:pt x="758" y="303"/>
                    <a:pt x="758" y="303"/>
                    <a:pt x="758" y="303"/>
                  </a:cubicBezTo>
                  <a:cubicBezTo>
                    <a:pt x="757" y="302"/>
                    <a:pt x="757" y="302"/>
                    <a:pt x="757" y="302"/>
                  </a:cubicBezTo>
                  <a:cubicBezTo>
                    <a:pt x="757" y="301"/>
                    <a:pt x="757" y="301"/>
                    <a:pt x="757" y="301"/>
                  </a:cubicBezTo>
                  <a:cubicBezTo>
                    <a:pt x="756" y="301"/>
                    <a:pt x="756" y="301"/>
                    <a:pt x="756" y="301"/>
                  </a:cubicBezTo>
                  <a:cubicBezTo>
                    <a:pt x="756" y="300"/>
                    <a:pt x="756" y="300"/>
                    <a:pt x="756" y="300"/>
                  </a:cubicBezTo>
                  <a:cubicBezTo>
                    <a:pt x="756" y="299"/>
                    <a:pt x="756" y="299"/>
                    <a:pt x="756" y="299"/>
                  </a:cubicBezTo>
                  <a:cubicBezTo>
                    <a:pt x="756" y="297"/>
                    <a:pt x="756" y="297"/>
                    <a:pt x="756" y="297"/>
                  </a:cubicBezTo>
                  <a:cubicBezTo>
                    <a:pt x="755" y="297"/>
                    <a:pt x="755" y="297"/>
                    <a:pt x="755" y="297"/>
                  </a:cubicBezTo>
                  <a:cubicBezTo>
                    <a:pt x="755" y="296"/>
                    <a:pt x="755" y="296"/>
                    <a:pt x="755" y="296"/>
                  </a:cubicBezTo>
                  <a:cubicBezTo>
                    <a:pt x="756" y="294"/>
                    <a:pt x="756" y="294"/>
                    <a:pt x="756" y="294"/>
                  </a:cubicBezTo>
                  <a:cubicBezTo>
                    <a:pt x="754" y="296"/>
                    <a:pt x="754" y="296"/>
                    <a:pt x="754" y="296"/>
                  </a:cubicBezTo>
                  <a:cubicBezTo>
                    <a:pt x="754" y="297"/>
                    <a:pt x="754" y="297"/>
                    <a:pt x="754" y="297"/>
                  </a:cubicBezTo>
                  <a:cubicBezTo>
                    <a:pt x="753" y="296"/>
                    <a:pt x="753" y="296"/>
                    <a:pt x="753" y="296"/>
                  </a:cubicBezTo>
                  <a:cubicBezTo>
                    <a:pt x="754" y="294"/>
                    <a:pt x="754" y="294"/>
                    <a:pt x="754" y="294"/>
                  </a:cubicBezTo>
                  <a:cubicBezTo>
                    <a:pt x="753" y="294"/>
                    <a:pt x="753" y="294"/>
                    <a:pt x="753" y="294"/>
                  </a:cubicBezTo>
                  <a:cubicBezTo>
                    <a:pt x="752" y="294"/>
                    <a:pt x="752" y="294"/>
                    <a:pt x="752" y="294"/>
                  </a:cubicBezTo>
                  <a:cubicBezTo>
                    <a:pt x="751" y="296"/>
                    <a:pt x="751" y="296"/>
                    <a:pt x="751" y="296"/>
                  </a:cubicBezTo>
                  <a:cubicBezTo>
                    <a:pt x="750" y="297"/>
                    <a:pt x="750" y="297"/>
                    <a:pt x="750" y="297"/>
                  </a:cubicBezTo>
                  <a:cubicBezTo>
                    <a:pt x="750" y="295"/>
                    <a:pt x="750" y="295"/>
                    <a:pt x="750" y="295"/>
                  </a:cubicBezTo>
                  <a:cubicBezTo>
                    <a:pt x="751" y="294"/>
                    <a:pt x="751" y="294"/>
                    <a:pt x="751" y="294"/>
                  </a:cubicBezTo>
                  <a:cubicBezTo>
                    <a:pt x="751" y="293"/>
                    <a:pt x="751" y="293"/>
                    <a:pt x="751" y="293"/>
                  </a:cubicBezTo>
                  <a:cubicBezTo>
                    <a:pt x="751" y="292"/>
                    <a:pt x="751" y="292"/>
                    <a:pt x="751" y="292"/>
                  </a:cubicBezTo>
                  <a:cubicBezTo>
                    <a:pt x="750" y="293"/>
                    <a:pt x="750" y="293"/>
                    <a:pt x="750" y="293"/>
                  </a:cubicBezTo>
                  <a:cubicBezTo>
                    <a:pt x="749" y="294"/>
                    <a:pt x="749" y="294"/>
                    <a:pt x="749" y="294"/>
                  </a:cubicBezTo>
                  <a:cubicBezTo>
                    <a:pt x="748" y="295"/>
                    <a:pt x="748" y="295"/>
                    <a:pt x="748" y="295"/>
                  </a:cubicBezTo>
                  <a:cubicBezTo>
                    <a:pt x="748" y="296"/>
                    <a:pt x="748" y="296"/>
                    <a:pt x="748" y="296"/>
                  </a:cubicBezTo>
                  <a:cubicBezTo>
                    <a:pt x="746" y="295"/>
                    <a:pt x="746" y="295"/>
                    <a:pt x="746" y="295"/>
                  </a:cubicBezTo>
                  <a:cubicBezTo>
                    <a:pt x="745" y="294"/>
                    <a:pt x="745" y="294"/>
                    <a:pt x="745" y="294"/>
                  </a:cubicBezTo>
                  <a:cubicBezTo>
                    <a:pt x="744" y="294"/>
                    <a:pt x="744" y="294"/>
                    <a:pt x="744" y="294"/>
                  </a:cubicBezTo>
                  <a:cubicBezTo>
                    <a:pt x="743" y="292"/>
                    <a:pt x="743" y="292"/>
                    <a:pt x="743" y="292"/>
                  </a:cubicBezTo>
                  <a:cubicBezTo>
                    <a:pt x="742" y="293"/>
                    <a:pt x="742" y="293"/>
                    <a:pt x="742" y="293"/>
                  </a:cubicBezTo>
                  <a:cubicBezTo>
                    <a:pt x="742" y="294"/>
                    <a:pt x="742" y="294"/>
                    <a:pt x="742" y="294"/>
                  </a:cubicBezTo>
                  <a:cubicBezTo>
                    <a:pt x="742" y="295"/>
                    <a:pt x="742" y="295"/>
                    <a:pt x="742" y="295"/>
                  </a:cubicBezTo>
                  <a:cubicBezTo>
                    <a:pt x="741" y="295"/>
                    <a:pt x="741" y="295"/>
                    <a:pt x="741" y="295"/>
                  </a:cubicBezTo>
                  <a:cubicBezTo>
                    <a:pt x="740" y="295"/>
                    <a:pt x="740" y="295"/>
                    <a:pt x="740" y="295"/>
                  </a:cubicBezTo>
                  <a:cubicBezTo>
                    <a:pt x="739" y="295"/>
                    <a:pt x="739" y="295"/>
                    <a:pt x="739" y="295"/>
                  </a:cubicBezTo>
                  <a:cubicBezTo>
                    <a:pt x="738" y="296"/>
                    <a:pt x="738" y="296"/>
                    <a:pt x="738" y="296"/>
                  </a:cubicBezTo>
                  <a:cubicBezTo>
                    <a:pt x="737" y="295"/>
                    <a:pt x="737" y="295"/>
                    <a:pt x="737" y="295"/>
                  </a:cubicBezTo>
                  <a:cubicBezTo>
                    <a:pt x="736" y="296"/>
                    <a:pt x="736" y="296"/>
                    <a:pt x="736" y="296"/>
                  </a:cubicBezTo>
                  <a:cubicBezTo>
                    <a:pt x="735" y="296"/>
                    <a:pt x="735" y="296"/>
                    <a:pt x="735" y="296"/>
                  </a:cubicBezTo>
                  <a:cubicBezTo>
                    <a:pt x="733" y="296"/>
                    <a:pt x="733" y="296"/>
                    <a:pt x="733" y="296"/>
                  </a:cubicBezTo>
                  <a:cubicBezTo>
                    <a:pt x="734" y="295"/>
                    <a:pt x="734" y="295"/>
                    <a:pt x="734" y="295"/>
                  </a:cubicBezTo>
                  <a:cubicBezTo>
                    <a:pt x="732" y="293"/>
                    <a:pt x="732" y="293"/>
                    <a:pt x="732" y="293"/>
                  </a:cubicBezTo>
                  <a:cubicBezTo>
                    <a:pt x="732" y="294"/>
                    <a:pt x="732" y="294"/>
                    <a:pt x="732" y="294"/>
                  </a:cubicBezTo>
                  <a:cubicBezTo>
                    <a:pt x="731" y="293"/>
                    <a:pt x="731" y="293"/>
                    <a:pt x="731" y="293"/>
                  </a:cubicBezTo>
                  <a:cubicBezTo>
                    <a:pt x="730" y="290"/>
                    <a:pt x="730" y="290"/>
                    <a:pt x="730" y="290"/>
                  </a:cubicBezTo>
                  <a:cubicBezTo>
                    <a:pt x="730" y="289"/>
                    <a:pt x="730" y="289"/>
                    <a:pt x="730" y="289"/>
                  </a:cubicBezTo>
                  <a:cubicBezTo>
                    <a:pt x="731" y="288"/>
                    <a:pt x="731" y="288"/>
                    <a:pt x="731" y="288"/>
                  </a:cubicBezTo>
                  <a:cubicBezTo>
                    <a:pt x="731" y="287"/>
                    <a:pt x="731" y="287"/>
                    <a:pt x="731" y="287"/>
                  </a:cubicBezTo>
                  <a:cubicBezTo>
                    <a:pt x="732" y="286"/>
                    <a:pt x="732" y="286"/>
                    <a:pt x="732" y="286"/>
                  </a:cubicBezTo>
                  <a:cubicBezTo>
                    <a:pt x="734" y="286"/>
                    <a:pt x="734" y="286"/>
                    <a:pt x="734" y="286"/>
                  </a:cubicBezTo>
                  <a:cubicBezTo>
                    <a:pt x="734" y="285"/>
                    <a:pt x="734" y="285"/>
                    <a:pt x="734" y="285"/>
                  </a:cubicBezTo>
                  <a:cubicBezTo>
                    <a:pt x="735" y="285"/>
                    <a:pt x="735" y="285"/>
                    <a:pt x="735" y="285"/>
                  </a:cubicBezTo>
                  <a:cubicBezTo>
                    <a:pt x="736" y="285"/>
                    <a:pt x="736" y="285"/>
                    <a:pt x="736" y="285"/>
                  </a:cubicBezTo>
                  <a:cubicBezTo>
                    <a:pt x="736" y="284"/>
                    <a:pt x="736" y="284"/>
                    <a:pt x="736" y="284"/>
                  </a:cubicBezTo>
                  <a:cubicBezTo>
                    <a:pt x="736" y="283"/>
                    <a:pt x="736" y="283"/>
                    <a:pt x="736" y="283"/>
                  </a:cubicBezTo>
                  <a:cubicBezTo>
                    <a:pt x="736" y="282"/>
                    <a:pt x="736" y="282"/>
                    <a:pt x="736" y="282"/>
                  </a:cubicBezTo>
                  <a:cubicBezTo>
                    <a:pt x="737" y="282"/>
                    <a:pt x="737" y="282"/>
                    <a:pt x="737" y="282"/>
                  </a:cubicBezTo>
                  <a:cubicBezTo>
                    <a:pt x="737" y="281"/>
                    <a:pt x="737" y="281"/>
                    <a:pt x="737" y="281"/>
                  </a:cubicBezTo>
                  <a:cubicBezTo>
                    <a:pt x="738" y="283"/>
                    <a:pt x="738" y="283"/>
                    <a:pt x="738" y="283"/>
                  </a:cubicBezTo>
                  <a:cubicBezTo>
                    <a:pt x="740" y="283"/>
                    <a:pt x="740" y="283"/>
                    <a:pt x="740" y="283"/>
                  </a:cubicBezTo>
                  <a:cubicBezTo>
                    <a:pt x="741" y="284"/>
                    <a:pt x="741" y="284"/>
                    <a:pt x="741" y="284"/>
                  </a:cubicBezTo>
                  <a:cubicBezTo>
                    <a:pt x="742" y="285"/>
                    <a:pt x="742" y="285"/>
                    <a:pt x="742" y="285"/>
                  </a:cubicBezTo>
                  <a:cubicBezTo>
                    <a:pt x="743" y="285"/>
                    <a:pt x="743" y="285"/>
                    <a:pt x="743" y="285"/>
                  </a:cubicBezTo>
                  <a:cubicBezTo>
                    <a:pt x="744" y="286"/>
                    <a:pt x="744" y="286"/>
                    <a:pt x="744" y="286"/>
                  </a:cubicBezTo>
                  <a:cubicBezTo>
                    <a:pt x="745" y="285"/>
                    <a:pt x="745" y="285"/>
                    <a:pt x="745" y="285"/>
                  </a:cubicBezTo>
                  <a:cubicBezTo>
                    <a:pt x="746" y="285"/>
                    <a:pt x="746" y="285"/>
                    <a:pt x="746" y="285"/>
                  </a:cubicBezTo>
                  <a:cubicBezTo>
                    <a:pt x="746" y="286"/>
                    <a:pt x="746" y="286"/>
                    <a:pt x="746" y="286"/>
                  </a:cubicBezTo>
                  <a:cubicBezTo>
                    <a:pt x="747" y="286"/>
                    <a:pt x="747" y="286"/>
                    <a:pt x="747" y="286"/>
                  </a:cubicBezTo>
                  <a:cubicBezTo>
                    <a:pt x="748" y="286"/>
                    <a:pt x="748" y="286"/>
                    <a:pt x="748" y="286"/>
                  </a:cubicBezTo>
                  <a:cubicBezTo>
                    <a:pt x="749" y="285"/>
                    <a:pt x="749" y="285"/>
                    <a:pt x="749" y="285"/>
                  </a:cubicBezTo>
                  <a:cubicBezTo>
                    <a:pt x="750" y="284"/>
                    <a:pt x="750" y="284"/>
                    <a:pt x="750" y="284"/>
                  </a:cubicBezTo>
                  <a:cubicBezTo>
                    <a:pt x="751" y="284"/>
                    <a:pt x="751" y="284"/>
                    <a:pt x="751" y="284"/>
                  </a:cubicBezTo>
                  <a:cubicBezTo>
                    <a:pt x="751" y="285"/>
                    <a:pt x="751" y="285"/>
                    <a:pt x="751" y="285"/>
                  </a:cubicBezTo>
                  <a:cubicBezTo>
                    <a:pt x="752" y="285"/>
                    <a:pt x="752" y="285"/>
                    <a:pt x="752" y="285"/>
                  </a:cubicBezTo>
                  <a:cubicBezTo>
                    <a:pt x="753" y="284"/>
                    <a:pt x="753" y="284"/>
                    <a:pt x="753" y="284"/>
                  </a:cubicBezTo>
                  <a:cubicBezTo>
                    <a:pt x="754" y="283"/>
                    <a:pt x="754" y="283"/>
                    <a:pt x="754" y="283"/>
                  </a:cubicBezTo>
                  <a:cubicBezTo>
                    <a:pt x="755" y="283"/>
                    <a:pt x="755" y="283"/>
                    <a:pt x="755" y="283"/>
                  </a:cubicBezTo>
                  <a:cubicBezTo>
                    <a:pt x="755" y="285"/>
                    <a:pt x="755" y="285"/>
                    <a:pt x="755" y="285"/>
                  </a:cubicBezTo>
                  <a:cubicBezTo>
                    <a:pt x="756" y="286"/>
                    <a:pt x="756" y="286"/>
                    <a:pt x="756" y="286"/>
                  </a:cubicBezTo>
                  <a:cubicBezTo>
                    <a:pt x="756" y="285"/>
                    <a:pt x="756" y="285"/>
                    <a:pt x="756" y="285"/>
                  </a:cubicBezTo>
                  <a:cubicBezTo>
                    <a:pt x="756" y="284"/>
                    <a:pt x="756" y="284"/>
                    <a:pt x="756" y="284"/>
                  </a:cubicBezTo>
                  <a:cubicBezTo>
                    <a:pt x="757" y="284"/>
                    <a:pt x="757" y="284"/>
                    <a:pt x="757" y="284"/>
                  </a:cubicBezTo>
                  <a:cubicBezTo>
                    <a:pt x="758" y="284"/>
                    <a:pt x="758" y="284"/>
                    <a:pt x="758" y="284"/>
                  </a:cubicBezTo>
                  <a:cubicBezTo>
                    <a:pt x="757" y="281"/>
                    <a:pt x="757" y="281"/>
                    <a:pt x="757" y="281"/>
                  </a:cubicBezTo>
                  <a:cubicBezTo>
                    <a:pt x="756" y="279"/>
                    <a:pt x="756" y="279"/>
                    <a:pt x="756" y="279"/>
                  </a:cubicBezTo>
                  <a:cubicBezTo>
                    <a:pt x="756" y="278"/>
                    <a:pt x="756" y="278"/>
                    <a:pt x="756" y="278"/>
                  </a:cubicBezTo>
                  <a:cubicBezTo>
                    <a:pt x="755" y="277"/>
                    <a:pt x="755" y="277"/>
                    <a:pt x="755" y="277"/>
                  </a:cubicBezTo>
                  <a:cubicBezTo>
                    <a:pt x="756" y="276"/>
                    <a:pt x="756" y="276"/>
                    <a:pt x="756" y="276"/>
                  </a:cubicBezTo>
                  <a:cubicBezTo>
                    <a:pt x="756" y="275"/>
                    <a:pt x="756" y="275"/>
                    <a:pt x="756" y="275"/>
                  </a:cubicBezTo>
                  <a:cubicBezTo>
                    <a:pt x="757" y="275"/>
                    <a:pt x="757" y="275"/>
                    <a:pt x="757" y="275"/>
                  </a:cubicBezTo>
                  <a:cubicBezTo>
                    <a:pt x="759" y="273"/>
                    <a:pt x="759" y="273"/>
                    <a:pt x="759" y="273"/>
                  </a:cubicBezTo>
                  <a:cubicBezTo>
                    <a:pt x="761" y="272"/>
                    <a:pt x="761" y="272"/>
                    <a:pt x="761" y="272"/>
                  </a:cubicBezTo>
                  <a:cubicBezTo>
                    <a:pt x="762" y="272"/>
                    <a:pt x="762" y="272"/>
                    <a:pt x="762" y="272"/>
                  </a:cubicBezTo>
                  <a:cubicBezTo>
                    <a:pt x="763" y="270"/>
                    <a:pt x="763" y="270"/>
                    <a:pt x="763" y="270"/>
                  </a:cubicBezTo>
                  <a:cubicBezTo>
                    <a:pt x="764" y="270"/>
                    <a:pt x="764" y="270"/>
                    <a:pt x="764" y="270"/>
                  </a:cubicBezTo>
                  <a:cubicBezTo>
                    <a:pt x="765" y="271"/>
                    <a:pt x="765" y="271"/>
                    <a:pt x="765" y="271"/>
                  </a:cubicBezTo>
                  <a:cubicBezTo>
                    <a:pt x="766" y="270"/>
                    <a:pt x="766" y="270"/>
                    <a:pt x="766" y="270"/>
                  </a:cubicBezTo>
                  <a:cubicBezTo>
                    <a:pt x="765" y="269"/>
                    <a:pt x="765" y="269"/>
                    <a:pt x="765" y="269"/>
                  </a:cubicBezTo>
                  <a:cubicBezTo>
                    <a:pt x="765" y="268"/>
                    <a:pt x="765" y="268"/>
                    <a:pt x="765" y="268"/>
                  </a:cubicBezTo>
                  <a:cubicBezTo>
                    <a:pt x="767" y="267"/>
                    <a:pt x="767" y="267"/>
                    <a:pt x="767" y="267"/>
                  </a:cubicBezTo>
                  <a:cubicBezTo>
                    <a:pt x="767" y="266"/>
                    <a:pt x="767" y="266"/>
                    <a:pt x="767" y="266"/>
                  </a:cubicBezTo>
                  <a:cubicBezTo>
                    <a:pt x="768" y="265"/>
                    <a:pt x="768" y="265"/>
                    <a:pt x="768" y="265"/>
                  </a:cubicBezTo>
                  <a:cubicBezTo>
                    <a:pt x="770" y="266"/>
                    <a:pt x="770" y="266"/>
                    <a:pt x="770" y="266"/>
                  </a:cubicBezTo>
                  <a:cubicBezTo>
                    <a:pt x="771" y="265"/>
                    <a:pt x="771" y="265"/>
                    <a:pt x="771" y="265"/>
                  </a:cubicBezTo>
                  <a:cubicBezTo>
                    <a:pt x="772" y="264"/>
                    <a:pt x="772" y="264"/>
                    <a:pt x="772" y="264"/>
                  </a:cubicBezTo>
                  <a:cubicBezTo>
                    <a:pt x="771" y="263"/>
                    <a:pt x="771" y="263"/>
                    <a:pt x="771" y="263"/>
                  </a:cubicBezTo>
                  <a:cubicBezTo>
                    <a:pt x="772" y="262"/>
                    <a:pt x="772" y="262"/>
                    <a:pt x="772" y="262"/>
                  </a:cubicBezTo>
                  <a:cubicBezTo>
                    <a:pt x="772" y="260"/>
                    <a:pt x="772" y="260"/>
                    <a:pt x="772" y="260"/>
                  </a:cubicBezTo>
                  <a:cubicBezTo>
                    <a:pt x="772" y="259"/>
                    <a:pt x="772" y="259"/>
                    <a:pt x="772" y="259"/>
                  </a:cubicBezTo>
                  <a:cubicBezTo>
                    <a:pt x="772" y="258"/>
                    <a:pt x="772" y="258"/>
                    <a:pt x="772" y="258"/>
                  </a:cubicBezTo>
                  <a:cubicBezTo>
                    <a:pt x="772" y="257"/>
                    <a:pt x="772" y="257"/>
                    <a:pt x="772" y="257"/>
                  </a:cubicBezTo>
                  <a:cubicBezTo>
                    <a:pt x="772" y="256"/>
                    <a:pt x="772" y="256"/>
                    <a:pt x="772" y="256"/>
                  </a:cubicBezTo>
                  <a:cubicBezTo>
                    <a:pt x="771" y="256"/>
                    <a:pt x="771" y="256"/>
                    <a:pt x="771" y="256"/>
                  </a:cubicBezTo>
                  <a:cubicBezTo>
                    <a:pt x="771" y="255"/>
                    <a:pt x="771" y="255"/>
                    <a:pt x="771" y="255"/>
                  </a:cubicBezTo>
                  <a:cubicBezTo>
                    <a:pt x="772" y="253"/>
                    <a:pt x="772" y="253"/>
                    <a:pt x="772" y="253"/>
                  </a:cubicBezTo>
                  <a:cubicBezTo>
                    <a:pt x="773" y="253"/>
                    <a:pt x="773" y="253"/>
                    <a:pt x="773" y="253"/>
                  </a:cubicBezTo>
                  <a:cubicBezTo>
                    <a:pt x="773" y="252"/>
                    <a:pt x="773" y="252"/>
                    <a:pt x="773" y="252"/>
                  </a:cubicBezTo>
                  <a:cubicBezTo>
                    <a:pt x="774" y="251"/>
                    <a:pt x="774" y="251"/>
                    <a:pt x="774" y="251"/>
                  </a:cubicBezTo>
                  <a:cubicBezTo>
                    <a:pt x="773" y="251"/>
                    <a:pt x="773" y="251"/>
                    <a:pt x="773" y="251"/>
                  </a:cubicBezTo>
                  <a:cubicBezTo>
                    <a:pt x="772" y="251"/>
                    <a:pt x="772" y="251"/>
                    <a:pt x="772" y="251"/>
                  </a:cubicBezTo>
                  <a:cubicBezTo>
                    <a:pt x="772" y="250"/>
                    <a:pt x="772" y="250"/>
                    <a:pt x="772" y="250"/>
                  </a:cubicBezTo>
                  <a:cubicBezTo>
                    <a:pt x="771" y="250"/>
                    <a:pt x="771" y="250"/>
                    <a:pt x="771" y="250"/>
                  </a:cubicBezTo>
                  <a:cubicBezTo>
                    <a:pt x="769" y="250"/>
                    <a:pt x="769" y="250"/>
                    <a:pt x="769" y="250"/>
                  </a:cubicBezTo>
                  <a:cubicBezTo>
                    <a:pt x="768" y="249"/>
                    <a:pt x="768" y="249"/>
                    <a:pt x="768" y="249"/>
                  </a:cubicBezTo>
                  <a:cubicBezTo>
                    <a:pt x="770" y="248"/>
                    <a:pt x="770" y="248"/>
                    <a:pt x="770" y="248"/>
                  </a:cubicBezTo>
                  <a:cubicBezTo>
                    <a:pt x="770" y="247"/>
                    <a:pt x="770" y="247"/>
                    <a:pt x="770" y="247"/>
                  </a:cubicBezTo>
                  <a:cubicBezTo>
                    <a:pt x="769" y="247"/>
                    <a:pt x="769" y="247"/>
                    <a:pt x="769" y="247"/>
                  </a:cubicBezTo>
                  <a:cubicBezTo>
                    <a:pt x="769" y="246"/>
                    <a:pt x="769" y="246"/>
                    <a:pt x="769" y="246"/>
                  </a:cubicBezTo>
                  <a:cubicBezTo>
                    <a:pt x="769" y="245"/>
                    <a:pt x="769" y="245"/>
                    <a:pt x="769" y="245"/>
                  </a:cubicBezTo>
                  <a:cubicBezTo>
                    <a:pt x="768" y="244"/>
                    <a:pt x="768" y="244"/>
                    <a:pt x="768" y="244"/>
                  </a:cubicBezTo>
                  <a:cubicBezTo>
                    <a:pt x="768" y="245"/>
                    <a:pt x="768" y="245"/>
                    <a:pt x="768" y="245"/>
                  </a:cubicBezTo>
                  <a:cubicBezTo>
                    <a:pt x="768" y="246"/>
                    <a:pt x="768" y="246"/>
                    <a:pt x="768" y="246"/>
                  </a:cubicBezTo>
                  <a:cubicBezTo>
                    <a:pt x="766" y="247"/>
                    <a:pt x="766" y="247"/>
                    <a:pt x="766" y="247"/>
                  </a:cubicBezTo>
                  <a:cubicBezTo>
                    <a:pt x="766" y="246"/>
                    <a:pt x="766" y="246"/>
                    <a:pt x="766" y="246"/>
                  </a:cubicBezTo>
                  <a:cubicBezTo>
                    <a:pt x="765" y="245"/>
                    <a:pt x="765" y="245"/>
                    <a:pt x="765" y="245"/>
                  </a:cubicBezTo>
                  <a:cubicBezTo>
                    <a:pt x="765" y="244"/>
                    <a:pt x="765" y="244"/>
                    <a:pt x="765" y="244"/>
                  </a:cubicBezTo>
                  <a:cubicBezTo>
                    <a:pt x="766" y="243"/>
                    <a:pt x="766" y="243"/>
                    <a:pt x="766" y="243"/>
                  </a:cubicBezTo>
                  <a:cubicBezTo>
                    <a:pt x="766" y="242"/>
                    <a:pt x="766" y="242"/>
                    <a:pt x="766" y="242"/>
                  </a:cubicBezTo>
                  <a:cubicBezTo>
                    <a:pt x="765" y="242"/>
                    <a:pt x="765" y="242"/>
                    <a:pt x="765" y="242"/>
                  </a:cubicBezTo>
                  <a:cubicBezTo>
                    <a:pt x="766" y="241"/>
                    <a:pt x="766" y="241"/>
                    <a:pt x="766" y="241"/>
                  </a:cubicBezTo>
                  <a:cubicBezTo>
                    <a:pt x="765" y="241"/>
                    <a:pt x="765" y="241"/>
                    <a:pt x="765" y="241"/>
                  </a:cubicBezTo>
                  <a:cubicBezTo>
                    <a:pt x="765" y="240"/>
                    <a:pt x="765" y="240"/>
                    <a:pt x="765" y="240"/>
                  </a:cubicBezTo>
                  <a:cubicBezTo>
                    <a:pt x="766" y="240"/>
                    <a:pt x="766" y="240"/>
                    <a:pt x="766" y="240"/>
                  </a:cubicBezTo>
                  <a:cubicBezTo>
                    <a:pt x="766" y="239"/>
                    <a:pt x="766" y="239"/>
                    <a:pt x="766" y="239"/>
                  </a:cubicBezTo>
                  <a:cubicBezTo>
                    <a:pt x="765" y="240"/>
                    <a:pt x="765" y="240"/>
                    <a:pt x="765" y="240"/>
                  </a:cubicBezTo>
                  <a:cubicBezTo>
                    <a:pt x="764" y="241"/>
                    <a:pt x="764" y="241"/>
                    <a:pt x="764" y="241"/>
                  </a:cubicBezTo>
                  <a:cubicBezTo>
                    <a:pt x="763" y="241"/>
                    <a:pt x="763" y="241"/>
                    <a:pt x="763" y="241"/>
                  </a:cubicBezTo>
                  <a:cubicBezTo>
                    <a:pt x="762" y="240"/>
                    <a:pt x="762" y="240"/>
                    <a:pt x="762" y="240"/>
                  </a:cubicBezTo>
                  <a:cubicBezTo>
                    <a:pt x="761" y="241"/>
                    <a:pt x="761" y="241"/>
                    <a:pt x="761" y="241"/>
                  </a:cubicBezTo>
                  <a:cubicBezTo>
                    <a:pt x="760" y="241"/>
                    <a:pt x="760" y="241"/>
                    <a:pt x="760" y="241"/>
                  </a:cubicBezTo>
                  <a:cubicBezTo>
                    <a:pt x="759" y="242"/>
                    <a:pt x="759" y="242"/>
                    <a:pt x="759" y="242"/>
                  </a:cubicBezTo>
                  <a:cubicBezTo>
                    <a:pt x="758" y="242"/>
                    <a:pt x="758" y="242"/>
                    <a:pt x="758" y="242"/>
                  </a:cubicBezTo>
                  <a:cubicBezTo>
                    <a:pt x="757" y="242"/>
                    <a:pt x="757" y="242"/>
                    <a:pt x="757" y="242"/>
                  </a:cubicBezTo>
                  <a:cubicBezTo>
                    <a:pt x="757" y="241"/>
                    <a:pt x="757" y="241"/>
                    <a:pt x="757" y="241"/>
                  </a:cubicBezTo>
                  <a:cubicBezTo>
                    <a:pt x="757" y="240"/>
                    <a:pt x="757" y="240"/>
                    <a:pt x="757" y="240"/>
                  </a:cubicBezTo>
                  <a:cubicBezTo>
                    <a:pt x="758" y="239"/>
                    <a:pt x="758" y="239"/>
                    <a:pt x="758" y="239"/>
                  </a:cubicBezTo>
                  <a:cubicBezTo>
                    <a:pt x="759" y="239"/>
                    <a:pt x="759" y="239"/>
                    <a:pt x="759" y="239"/>
                  </a:cubicBezTo>
                  <a:cubicBezTo>
                    <a:pt x="760" y="239"/>
                    <a:pt x="760" y="239"/>
                    <a:pt x="760" y="239"/>
                  </a:cubicBezTo>
                  <a:cubicBezTo>
                    <a:pt x="761" y="239"/>
                    <a:pt x="761" y="239"/>
                    <a:pt x="761" y="239"/>
                  </a:cubicBezTo>
                  <a:cubicBezTo>
                    <a:pt x="762" y="238"/>
                    <a:pt x="762" y="238"/>
                    <a:pt x="762" y="238"/>
                  </a:cubicBezTo>
                  <a:cubicBezTo>
                    <a:pt x="762" y="237"/>
                    <a:pt x="762" y="237"/>
                    <a:pt x="762" y="237"/>
                  </a:cubicBezTo>
                  <a:cubicBezTo>
                    <a:pt x="762" y="236"/>
                    <a:pt x="762" y="236"/>
                    <a:pt x="762" y="236"/>
                  </a:cubicBezTo>
                  <a:cubicBezTo>
                    <a:pt x="761" y="235"/>
                    <a:pt x="761" y="235"/>
                    <a:pt x="761" y="235"/>
                  </a:cubicBezTo>
                  <a:cubicBezTo>
                    <a:pt x="760" y="235"/>
                    <a:pt x="760" y="235"/>
                    <a:pt x="760" y="235"/>
                  </a:cubicBezTo>
                  <a:cubicBezTo>
                    <a:pt x="759" y="234"/>
                    <a:pt x="759" y="234"/>
                    <a:pt x="759" y="234"/>
                  </a:cubicBezTo>
                  <a:cubicBezTo>
                    <a:pt x="759" y="233"/>
                    <a:pt x="759" y="233"/>
                    <a:pt x="759" y="233"/>
                  </a:cubicBezTo>
                  <a:cubicBezTo>
                    <a:pt x="759" y="232"/>
                    <a:pt x="759" y="232"/>
                    <a:pt x="759" y="232"/>
                  </a:cubicBezTo>
                  <a:cubicBezTo>
                    <a:pt x="758" y="232"/>
                    <a:pt x="758" y="232"/>
                    <a:pt x="758" y="232"/>
                  </a:cubicBezTo>
                  <a:cubicBezTo>
                    <a:pt x="757" y="231"/>
                    <a:pt x="757" y="231"/>
                    <a:pt x="757" y="231"/>
                  </a:cubicBezTo>
                  <a:cubicBezTo>
                    <a:pt x="757" y="230"/>
                    <a:pt x="757" y="230"/>
                    <a:pt x="757" y="230"/>
                  </a:cubicBezTo>
                  <a:cubicBezTo>
                    <a:pt x="758" y="230"/>
                    <a:pt x="758" y="230"/>
                    <a:pt x="758" y="230"/>
                  </a:cubicBezTo>
                  <a:cubicBezTo>
                    <a:pt x="758" y="231"/>
                    <a:pt x="758" y="231"/>
                    <a:pt x="758" y="231"/>
                  </a:cubicBezTo>
                  <a:cubicBezTo>
                    <a:pt x="759" y="230"/>
                    <a:pt x="759" y="230"/>
                    <a:pt x="759" y="230"/>
                  </a:cubicBezTo>
                  <a:cubicBezTo>
                    <a:pt x="760" y="229"/>
                    <a:pt x="760" y="229"/>
                    <a:pt x="760" y="229"/>
                  </a:cubicBezTo>
                  <a:cubicBezTo>
                    <a:pt x="758" y="229"/>
                    <a:pt x="758" y="229"/>
                    <a:pt x="758" y="229"/>
                  </a:cubicBezTo>
                  <a:cubicBezTo>
                    <a:pt x="758" y="228"/>
                    <a:pt x="758" y="228"/>
                    <a:pt x="758" y="228"/>
                  </a:cubicBezTo>
                  <a:cubicBezTo>
                    <a:pt x="757" y="228"/>
                    <a:pt x="757" y="228"/>
                    <a:pt x="757" y="228"/>
                  </a:cubicBezTo>
                  <a:cubicBezTo>
                    <a:pt x="756" y="227"/>
                    <a:pt x="756" y="227"/>
                    <a:pt x="756" y="227"/>
                  </a:cubicBezTo>
                  <a:cubicBezTo>
                    <a:pt x="755" y="228"/>
                    <a:pt x="755" y="228"/>
                    <a:pt x="755" y="228"/>
                  </a:cubicBezTo>
                  <a:cubicBezTo>
                    <a:pt x="756" y="226"/>
                    <a:pt x="756" y="226"/>
                    <a:pt x="756" y="226"/>
                  </a:cubicBezTo>
                  <a:cubicBezTo>
                    <a:pt x="757" y="224"/>
                    <a:pt x="757" y="224"/>
                    <a:pt x="757" y="224"/>
                  </a:cubicBezTo>
                  <a:cubicBezTo>
                    <a:pt x="757" y="222"/>
                    <a:pt x="757" y="222"/>
                    <a:pt x="757" y="222"/>
                  </a:cubicBezTo>
                  <a:cubicBezTo>
                    <a:pt x="757" y="221"/>
                    <a:pt x="757" y="221"/>
                    <a:pt x="757" y="221"/>
                  </a:cubicBezTo>
                  <a:cubicBezTo>
                    <a:pt x="758" y="220"/>
                    <a:pt x="758" y="220"/>
                    <a:pt x="758" y="220"/>
                  </a:cubicBezTo>
                  <a:cubicBezTo>
                    <a:pt x="757" y="219"/>
                    <a:pt x="757" y="219"/>
                    <a:pt x="757" y="219"/>
                  </a:cubicBezTo>
                  <a:cubicBezTo>
                    <a:pt x="756" y="220"/>
                    <a:pt x="756" y="220"/>
                    <a:pt x="756" y="220"/>
                  </a:cubicBezTo>
                  <a:cubicBezTo>
                    <a:pt x="755" y="220"/>
                    <a:pt x="755" y="220"/>
                    <a:pt x="755" y="220"/>
                  </a:cubicBezTo>
                  <a:cubicBezTo>
                    <a:pt x="755" y="221"/>
                    <a:pt x="755" y="221"/>
                    <a:pt x="755" y="221"/>
                  </a:cubicBezTo>
                  <a:cubicBezTo>
                    <a:pt x="754" y="220"/>
                    <a:pt x="754" y="220"/>
                    <a:pt x="754" y="220"/>
                  </a:cubicBezTo>
                  <a:cubicBezTo>
                    <a:pt x="753" y="219"/>
                    <a:pt x="753" y="219"/>
                    <a:pt x="753" y="219"/>
                  </a:cubicBezTo>
                  <a:cubicBezTo>
                    <a:pt x="753" y="218"/>
                    <a:pt x="753" y="218"/>
                    <a:pt x="753" y="218"/>
                  </a:cubicBezTo>
                  <a:cubicBezTo>
                    <a:pt x="752" y="217"/>
                    <a:pt x="752" y="217"/>
                    <a:pt x="752" y="217"/>
                  </a:cubicBezTo>
                  <a:cubicBezTo>
                    <a:pt x="752" y="215"/>
                    <a:pt x="752" y="215"/>
                    <a:pt x="752" y="215"/>
                  </a:cubicBezTo>
                  <a:cubicBezTo>
                    <a:pt x="753" y="215"/>
                    <a:pt x="753" y="215"/>
                    <a:pt x="753" y="215"/>
                  </a:cubicBezTo>
                  <a:cubicBezTo>
                    <a:pt x="753" y="214"/>
                    <a:pt x="753" y="214"/>
                    <a:pt x="753" y="214"/>
                  </a:cubicBezTo>
                  <a:cubicBezTo>
                    <a:pt x="753" y="212"/>
                    <a:pt x="753" y="212"/>
                    <a:pt x="753" y="212"/>
                  </a:cubicBezTo>
                  <a:cubicBezTo>
                    <a:pt x="752" y="213"/>
                    <a:pt x="752" y="213"/>
                    <a:pt x="752" y="213"/>
                  </a:cubicBezTo>
                  <a:cubicBezTo>
                    <a:pt x="751" y="215"/>
                    <a:pt x="751" y="215"/>
                    <a:pt x="751" y="215"/>
                  </a:cubicBezTo>
                  <a:cubicBezTo>
                    <a:pt x="751" y="216"/>
                    <a:pt x="751" y="216"/>
                    <a:pt x="751" y="216"/>
                  </a:cubicBezTo>
                  <a:cubicBezTo>
                    <a:pt x="750" y="215"/>
                    <a:pt x="750" y="215"/>
                    <a:pt x="750" y="215"/>
                  </a:cubicBezTo>
                  <a:cubicBezTo>
                    <a:pt x="749" y="216"/>
                    <a:pt x="749" y="216"/>
                    <a:pt x="749" y="216"/>
                  </a:cubicBezTo>
                  <a:cubicBezTo>
                    <a:pt x="749" y="217"/>
                    <a:pt x="749" y="217"/>
                    <a:pt x="749" y="217"/>
                  </a:cubicBezTo>
                  <a:cubicBezTo>
                    <a:pt x="750" y="218"/>
                    <a:pt x="750" y="218"/>
                    <a:pt x="750" y="218"/>
                  </a:cubicBezTo>
                  <a:cubicBezTo>
                    <a:pt x="751" y="221"/>
                    <a:pt x="751" y="221"/>
                    <a:pt x="751" y="221"/>
                  </a:cubicBezTo>
                  <a:cubicBezTo>
                    <a:pt x="752" y="221"/>
                    <a:pt x="752" y="221"/>
                    <a:pt x="752" y="221"/>
                  </a:cubicBezTo>
                  <a:cubicBezTo>
                    <a:pt x="752" y="222"/>
                    <a:pt x="752" y="222"/>
                    <a:pt x="752" y="222"/>
                  </a:cubicBezTo>
                  <a:cubicBezTo>
                    <a:pt x="752" y="223"/>
                    <a:pt x="752" y="223"/>
                    <a:pt x="752" y="223"/>
                  </a:cubicBezTo>
                  <a:cubicBezTo>
                    <a:pt x="751" y="225"/>
                    <a:pt x="751" y="225"/>
                    <a:pt x="751" y="225"/>
                  </a:cubicBezTo>
                  <a:cubicBezTo>
                    <a:pt x="750" y="225"/>
                    <a:pt x="750" y="225"/>
                    <a:pt x="750" y="225"/>
                  </a:cubicBezTo>
                  <a:cubicBezTo>
                    <a:pt x="747" y="225"/>
                    <a:pt x="747" y="225"/>
                    <a:pt x="747" y="225"/>
                  </a:cubicBezTo>
                  <a:cubicBezTo>
                    <a:pt x="746" y="225"/>
                    <a:pt x="746" y="225"/>
                    <a:pt x="746" y="225"/>
                  </a:cubicBezTo>
                  <a:cubicBezTo>
                    <a:pt x="744" y="224"/>
                    <a:pt x="744" y="224"/>
                    <a:pt x="744" y="224"/>
                  </a:cubicBezTo>
                  <a:cubicBezTo>
                    <a:pt x="745" y="224"/>
                    <a:pt x="745" y="224"/>
                    <a:pt x="745" y="224"/>
                  </a:cubicBezTo>
                  <a:cubicBezTo>
                    <a:pt x="745" y="223"/>
                    <a:pt x="745" y="223"/>
                    <a:pt x="745" y="223"/>
                  </a:cubicBezTo>
                  <a:cubicBezTo>
                    <a:pt x="743" y="223"/>
                    <a:pt x="743" y="223"/>
                    <a:pt x="743" y="223"/>
                  </a:cubicBezTo>
                  <a:cubicBezTo>
                    <a:pt x="741" y="222"/>
                    <a:pt x="741" y="222"/>
                    <a:pt x="741" y="222"/>
                  </a:cubicBezTo>
                  <a:cubicBezTo>
                    <a:pt x="739" y="221"/>
                    <a:pt x="739" y="221"/>
                    <a:pt x="739" y="221"/>
                  </a:cubicBezTo>
                  <a:cubicBezTo>
                    <a:pt x="740" y="224"/>
                    <a:pt x="740" y="224"/>
                    <a:pt x="740" y="224"/>
                  </a:cubicBezTo>
                  <a:cubicBezTo>
                    <a:pt x="740" y="225"/>
                    <a:pt x="740" y="225"/>
                    <a:pt x="740" y="225"/>
                  </a:cubicBezTo>
                  <a:cubicBezTo>
                    <a:pt x="739" y="225"/>
                    <a:pt x="739" y="225"/>
                    <a:pt x="739" y="225"/>
                  </a:cubicBezTo>
                  <a:cubicBezTo>
                    <a:pt x="738" y="224"/>
                    <a:pt x="738" y="224"/>
                    <a:pt x="738" y="224"/>
                  </a:cubicBezTo>
                  <a:cubicBezTo>
                    <a:pt x="737" y="223"/>
                    <a:pt x="737" y="223"/>
                    <a:pt x="737" y="223"/>
                  </a:cubicBezTo>
                  <a:cubicBezTo>
                    <a:pt x="737" y="222"/>
                    <a:pt x="737" y="222"/>
                    <a:pt x="737" y="222"/>
                  </a:cubicBezTo>
                  <a:cubicBezTo>
                    <a:pt x="736" y="221"/>
                    <a:pt x="736" y="221"/>
                    <a:pt x="736" y="221"/>
                  </a:cubicBezTo>
                  <a:cubicBezTo>
                    <a:pt x="735" y="220"/>
                    <a:pt x="735" y="220"/>
                    <a:pt x="735" y="220"/>
                  </a:cubicBezTo>
                  <a:cubicBezTo>
                    <a:pt x="734" y="219"/>
                    <a:pt x="734" y="219"/>
                    <a:pt x="734" y="219"/>
                  </a:cubicBezTo>
                  <a:cubicBezTo>
                    <a:pt x="733" y="217"/>
                    <a:pt x="733" y="217"/>
                    <a:pt x="733" y="217"/>
                  </a:cubicBezTo>
                  <a:cubicBezTo>
                    <a:pt x="732" y="217"/>
                    <a:pt x="732" y="217"/>
                    <a:pt x="732" y="217"/>
                  </a:cubicBezTo>
                  <a:cubicBezTo>
                    <a:pt x="731" y="217"/>
                    <a:pt x="731" y="217"/>
                    <a:pt x="731" y="217"/>
                  </a:cubicBezTo>
                  <a:cubicBezTo>
                    <a:pt x="733" y="219"/>
                    <a:pt x="733" y="219"/>
                    <a:pt x="733" y="219"/>
                  </a:cubicBezTo>
                  <a:cubicBezTo>
                    <a:pt x="734" y="220"/>
                    <a:pt x="734" y="220"/>
                    <a:pt x="734" y="220"/>
                  </a:cubicBezTo>
                  <a:cubicBezTo>
                    <a:pt x="734" y="221"/>
                    <a:pt x="734" y="221"/>
                    <a:pt x="734" y="221"/>
                  </a:cubicBezTo>
                  <a:cubicBezTo>
                    <a:pt x="735" y="222"/>
                    <a:pt x="735" y="222"/>
                    <a:pt x="735" y="222"/>
                  </a:cubicBezTo>
                  <a:cubicBezTo>
                    <a:pt x="736" y="222"/>
                    <a:pt x="736" y="222"/>
                    <a:pt x="736" y="222"/>
                  </a:cubicBezTo>
                  <a:cubicBezTo>
                    <a:pt x="735" y="223"/>
                    <a:pt x="735" y="223"/>
                    <a:pt x="735" y="223"/>
                  </a:cubicBezTo>
                  <a:cubicBezTo>
                    <a:pt x="734" y="223"/>
                    <a:pt x="734" y="223"/>
                    <a:pt x="734" y="223"/>
                  </a:cubicBezTo>
                  <a:cubicBezTo>
                    <a:pt x="732" y="222"/>
                    <a:pt x="732" y="222"/>
                    <a:pt x="732" y="222"/>
                  </a:cubicBezTo>
                  <a:cubicBezTo>
                    <a:pt x="732" y="223"/>
                    <a:pt x="732" y="223"/>
                    <a:pt x="732" y="223"/>
                  </a:cubicBezTo>
                  <a:cubicBezTo>
                    <a:pt x="731" y="222"/>
                    <a:pt x="731" y="222"/>
                    <a:pt x="731" y="222"/>
                  </a:cubicBezTo>
                  <a:cubicBezTo>
                    <a:pt x="730" y="221"/>
                    <a:pt x="730" y="221"/>
                    <a:pt x="730" y="221"/>
                  </a:cubicBezTo>
                  <a:cubicBezTo>
                    <a:pt x="729" y="220"/>
                    <a:pt x="729" y="220"/>
                    <a:pt x="729" y="220"/>
                  </a:cubicBezTo>
                  <a:cubicBezTo>
                    <a:pt x="727" y="220"/>
                    <a:pt x="727" y="220"/>
                    <a:pt x="727" y="220"/>
                  </a:cubicBezTo>
                  <a:cubicBezTo>
                    <a:pt x="726" y="221"/>
                    <a:pt x="726" y="221"/>
                    <a:pt x="726" y="221"/>
                  </a:cubicBezTo>
                  <a:cubicBezTo>
                    <a:pt x="725" y="220"/>
                    <a:pt x="725" y="220"/>
                    <a:pt x="725" y="220"/>
                  </a:cubicBezTo>
                  <a:cubicBezTo>
                    <a:pt x="724" y="220"/>
                    <a:pt x="724" y="220"/>
                    <a:pt x="724" y="220"/>
                  </a:cubicBezTo>
                  <a:cubicBezTo>
                    <a:pt x="723" y="220"/>
                    <a:pt x="723" y="220"/>
                    <a:pt x="723" y="220"/>
                  </a:cubicBezTo>
                  <a:cubicBezTo>
                    <a:pt x="722" y="219"/>
                    <a:pt x="722" y="219"/>
                    <a:pt x="722" y="219"/>
                  </a:cubicBezTo>
                  <a:cubicBezTo>
                    <a:pt x="721" y="218"/>
                    <a:pt x="721" y="218"/>
                    <a:pt x="721" y="218"/>
                  </a:cubicBezTo>
                  <a:cubicBezTo>
                    <a:pt x="721" y="217"/>
                    <a:pt x="721" y="217"/>
                    <a:pt x="721" y="217"/>
                  </a:cubicBezTo>
                  <a:cubicBezTo>
                    <a:pt x="723" y="216"/>
                    <a:pt x="723" y="216"/>
                    <a:pt x="723" y="216"/>
                  </a:cubicBezTo>
                  <a:cubicBezTo>
                    <a:pt x="723" y="215"/>
                    <a:pt x="723" y="215"/>
                    <a:pt x="723" y="215"/>
                  </a:cubicBezTo>
                  <a:cubicBezTo>
                    <a:pt x="722" y="215"/>
                    <a:pt x="722" y="215"/>
                    <a:pt x="722" y="215"/>
                  </a:cubicBezTo>
                  <a:cubicBezTo>
                    <a:pt x="721" y="216"/>
                    <a:pt x="721" y="216"/>
                    <a:pt x="721" y="216"/>
                  </a:cubicBezTo>
                  <a:cubicBezTo>
                    <a:pt x="720" y="217"/>
                    <a:pt x="720" y="217"/>
                    <a:pt x="720" y="217"/>
                  </a:cubicBezTo>
                  <a:cubicBezTo>
                    <a:pt x="719" y="217"/>
                    <a:pt x="719" y="217"/>
                    <a:pt x="719" y="217"/>
                  </a:cubicBezTo>
                  <a:cubicBezTo>
                    <a:pt x="718" y="216"/>
                    <a:pt x="718" y="216"/>
                    <a:pt x="718" y="216"/>
                  </a:cubicBezTo>
                  <a:cubicBezTo>
                    <a:pt x="717" y="216"/>
                    <a:pt x="717" y="216"/>
                    <a:pt x="717" y="216"/>
                  </a:cubicBezTo>
                  <a:cubicBezTo>
                    <a:pt x="718" y="217"/>
                    <a:pt x="718" y="217"/>
                    <a:pt x="718" y="217"/>
                  </a:cubicBezTo>
                  <a:cubicBezTo>
                    <a:pt x="718" y="218"/>
                    <a:pt x="718" y="218"/>
                    <a:pt x="718" y="218"/>
                  </a:cubicBezTo>
                  <a:cubicBezTo>
                    <a:pt x="716" y="218"/>
                    <a:pt x="716" y="218"/>
                    <a:pt x="716" y="218"/>
                  </a:cubicBezTo>
                  <a:cubicBezTo>
                    <a:pt x="714" y="216"/>
                    <a:pt x="714" y="216"/>
                    <a:pt x="714" y="216"/>
                  </a:cubicBezTo>
                  <a:cubicBezTo>
                    <a:pt x="714" y="215"/>
                    <a:pt x="714" y="215"/>
                    <a:pt x="714" y="215"/>
                  </a:cubicBezTo>
                  <a:cubicBezTo>
                    <a:pt x="713" y="214"/>
                    <a:pt x="713" y="214"/>
                    <a:pt x="713" y="214"/>
                  </a:cubicBezTo>
                  <a:cubicBezTo>
                    <a:pt x="713" y="213"/>
                    <a:pt x="713" y="213"/>
                    <a:pt x="713" y="213"/>
                  </a:cubicBezTo>
                  <a:cubicBezTo>
                    <a:pt x="715" y="212"/>
                    <a:pt x="715" y="212"/>
                    <a:pt x="715" y="212"/>
                  </a:cubicBezTo>
                  <a:cubicBezTo>
                    <a:pt x="716" y="211"/>
                    <a:pt x="716" y="211"/>
                    <a:pt x="716" y="211"/>
                  </a:cubicBezTo>
                  <a:cubicBezTo>
                    <a:pt x="715" y="211"/>
                    <a:pt x="715" y="211"/>
                    <a:pt x="715" y="211"/>
                  </a:cubicBezTo>
                  <a:cubicBezTo>
                    <a:pt x="713" y="212"/>
                    <a:pt x="713" y="212"/>
                    <a:pt x="713" y="212"/>
                  </a:cubicBezTo>
                  <a:cubicBezTo>
                    <a:pt x="713" y="213"/>
                    <a:pt x="713" y="213"/>
                    <a:pt x="713" y="213"/>
                  </a:cubicBezTo>
                  <a:cubicBezTo>
                    <a:pt x="712" y="213"/>
                    <a:pt x="712" y="213"/>
                    <a:pt x="712" y="213"/>
                  </a:cubicBezTo>
                  <a:cubicBezTo>
                    <a:pt x="712" y="212"/>
                    <a:pt x="712" y="212"/>
                    <a:pt x="712" y="212"/>
                  </a:cubicBezTo>
                  <a:cubicBezTo>
                    <a:pt x="712" y="211"/>
                    <a:pt x="712" y="211"/>
                    <a:pt x="712" y="211"/>
                  </a:cubicBezTo>
                  <a:cubicBezTo>
                    <a:pt x="711" y="211"/>
                    <a:pt x="711" y="211"/>
                    <a:pt x="711" y="211"/>
                  </a:cubicBezTo>
                  <a:cubicBezTo>
                    <a:pt x="711" y="212"/>
                    <a:pt x="711" y="212"/>
                    <a:pt x="711" y="212"/>
                  </a:cubicBezTo>
                  <a:cubicBezTo>
                    <a:pt x="711" y="213"/>
                    <a:pt x="711" y="213"/>
                    <a:pt x="711" y="213"/>
                  </a:cubicBezTo>
                  <a:cubicBezTo>
                    <a:pt x="710" y="213"/>
                    <a:pt x="710" y="213"/>
                    <a:pt x="710" y="213"/>
                  </a:cubicBezTo>
                  <a:cubicBezTo>
                    <a:pt x="709" y="212"/>
                    <a:pt x="709" y="212"/>
                    <a:pt x="709" y="212"/>
                  </a:cubicBezTo>
                  <a:cubicBezTo>
                    <a:pt x="708" y="212"/>
                    <a:pt x="708" y="212"/>
                    <a:pt x="708" y="212"/>
                  </a:cubicBezTo>
                  <a:cubicBezTo>
                    <a:pt x="707" y="212"/>
                    <a:pt x="707" y="212"/>
                    <a:pt x="707" y="212"/>
                  </a:cubicBezTo>
                  <a:cubicBezTo>
                    <a:pt x="707" y="213"/>
                    <a:pt x="707" y="213"/>
                    <a:pt x="707" y="213"/>
                  </a:cubicBezTo>
                  <a:cubicBezTo>
                    <a:pt x="706" y="213"/>
                    <a:pt x="706" y="213"/>
                    <a:pt x="706" y="213"/>
                  </a:cubicBezTo>
                  <a:cubicBezTo>
                    <a:pt x="705" y="212"/>
                    <a:pt x="705" y="212"/>
                    <a:pt x="705" y="212"/>
                  </a:cubicBezTo>
                  <a:cubicBezTo>
                    <a:pt x="705" y="211"/>
                    <a:pt x="705" y="211"/>
                    <a:pt x="705" y="211"/>
                  </a:cubicBezTo>
                  <a:cubicBezTo>
                    <a:pt x="706" y="211"/>
                    <a:pt x="706" y="211"/>
                    <a:pt x="706" y="211"/>
                  </a:cubicBezTo>
                  <a:cubicBezTo>
                    <a:pt x="705" y="210"/>
                    <a:pt x="705" y="210"/>
                    <a:pt x="705" y="210"/>
                  </a:cubicBezTo>
                  <a:cubicBezTo>
                    <a:pt x="703" y="209"/>
                    <a:pt x="703" y="209"/>
                    <a:pt x="703" y="209"/>
                  </a:cubicBezTo>
                  <a:cubicBezTo>
                    <a:pt x="703" y="208"/>
                    <a:pt x="703" y="208"/>
                    <a:pt x="703" y="208"/>
                  </a:cubicBezTo>
                  <a:cubicBezTo>
                    <a:pt x="703" y="206"/>
                    <a:pt x="703" y="206"/>
                    <a:pt x="703" y="206"/>
                  </a:cubicBezTo>
                  <a:cubicBezTo>
                    <a:pt x="703" y="205"/>
                    <a:pt x="703" y="205"/>
                    <a:pt x="703" y="205"/>
                  </a:cubicBezTo>
                  <a:cubicBezTo>
                    <a:pt x="703" y="203"/>
                    <a:pt x="703" y="203"/>
                    <a:pt x="703" y="203"/>
                  </a:cubicBezTo>
                  <a:cubicBezTo>
                    <a:pt x="703" y="202"/>
                    <a:pt x="703" y="202"/>
                    <a:pt x="703" y="202"/>
                  </a:cubicBezTo>
                  <a:cubicBezTo>
                    <a:pt x="704" y="202"/>
                    <a:pt x="704" y="202"/>
                    <a:pt x="704" y="202"/>
                  </a:cubicBezTo>
                  <a:cubicBezTo>
                    <a:pt x="704" y="201"/>
                    <a:pt x="704" y="201"/>
                    <a:pt x="704" y="201"/>
                  </a:cubicBezTo>
                  <a:cubicBezTo>
                    <a:pt x="703" y="200"/>
                    <a:pt x="703" y="200"/>
                    <a:pt x="703" y="200"/>
                  </a:cubicBezTo>
                  <a:cubicBezTo>
                    <a:pt x="704" y="199"/>
                    <a:pt x="704" y="199"/>
                    <a:pt x="704" y="199"/>
                  </a:cubicBezTo>
                  <a:cubicBezTo>
                    <a:pt x="705" y="200"/>
                    <a:pt x="705" y="200"/>
                    <a:pt x="705" y="200"/>
                  </a:cubicBezTo>
                  <a:cubicBezTo>
                    <a:pt x="707" y="200"/>
                    <a:pt x="707" y="200"/>
                    <a:pt x="707" y="200"/>
                  </a:cubicBezTo>
                  <a:cubicBezTo>
                    <a:pt x="708" y="201"/>
                    <a:pt x="708" y="201"/>
                    <a:pt x="708" y="201"/>
                  </a:cubicBezTo>
                  <a:cubicBezTo>
                    <a:pt x="709" y="202"/>
                    <a:pt x="709" y="202"/>
                    <a:pt x="709" y="202"/>
                  </a:cubicBezTo>
                  <a:cubicBezTo>
                    <a:pt x="711" y="203"/>
                    <a:pt x="711" y="203"/>
                    <a:pt x="711" y="203"/>
                  </a:cubicBezTo>
                  <a:cubicBezTo>
                    <a:pt x="713" y="203"/>
                    <a:pt x="713" y="203"/>
                    <a:pt x="713" y="203"/>
                  </a:cubicBezTo>
                  <a:cubicBezTo>
                    <a:pt x="715" y="203"/>
                    <a:pt x="715" y="203"/>
                    <a:pt x="715" y="203"/>
                  </a:cubicBezTo>
                  <a:cubicBezTo>
                    <a:pt x="714" y="202"/>
                    <a:pt x="714" y="202"/>
                    <a:pt x="714" y="202"/>
                  </a:cubicBezTo>
                  <a:cubicBezTo>
                    <a:pt x="714" y="201"/>
                    <a:pt x="714" y="201"/>
                    <a:pt x="714" y="201"/>
                  </a:cubicBezTo>
                  <a:cubicBezTo>
                    <a:pt x="713" y="200"/>
                    <a:pt x="713" y="200"/>
                    <a:pt x="713" y="200"/>
                  </a:cubicBezTo>
                  <a:cubicBezTo>
                    <a:pt x="712" y="199"/>
                    <a:pt x="712" y="199"/>
                    <a:pt x="712" y="199"/>
                  </a:cubicBezTo>
                  <a:cubicBezTo>
                    <a:pt x="711" y="199"/>
                    <a:pt x="711" y="199"/>
                    <a:pt x="711" y="199"/>
                  </a:cubicBezTo>
                  <a:cubicBezTo>
                    <a:pt x="709" y="198"/>
                    <a:pt x="709" y="198"/>
                    <a:pt x="709" y="198"/>
                  </a:cubicBezTo>
                  <a:cubicBezTo>
                    <a:pt x="707" y="197"/>
                    <a:pt x="707" y="197"/>
                    <a:pt x="707" y="197"/>
                  </a:cubicBezTo>
                  <a:cubicBezTo>
                    <a:pt x="706" y="197"/>
                    <a:pt x="706" y="197"/>
                    <a:pt x="706" y="197"/>
                  </a:cubicBezTo>
                  <a:cubicBezTo>
                    <a:pt x="704" y="196"/>
                    <a:pt x="704" y="196"/>
                    <a:pt x="704" y="196"/>
                  </a:cubicBezTo>
                  <a:cubicBezTo>
                    <a:pt x="703" y="195"/>
                    <a:pt x="703" y="195"/>
                    <a:pt x="703" y="195"/>
                  </a:cubicBezTo>
                  <a:cubicBezTo>
                    <a:pt x="703" y="193"/>
                    <a:pt x="703" y="193"/>
                    <a:pt x="703" y="193"/>
                  </a:cubicBezTo>
                  <a:cubicBezTo>
                    <a:pt x="705" y="192"/>
                    <a:pt x="705" y="192"/>
                    <a:pt x="705" y="192"/>
                  </a:cubicBezTo>
                  <a:cubicBezTo>
                    <a:pt x="704" y="191"/>
                    <a:pt x="704" y="191"/>
                    <a:pt x="704" y="191"/>
                  </a:cubicBezTo>
                  <a:cubicBezTo>
                    <a:pt x="705" y="190"/>
                    <a:pt x="705" y="190"/>
                    <a:pt x="705" y="190"/>
                  </a:cubicBezTo>
                  <a:cubicBezTo>
                    <a:pt x="706" y="190"/>
                    <a:pt x="706" y="190"/>
                    <a:pt x="706" y="190"/>
                  </a:cubicBezTo>
                  <a:cubicBezTo>
                    <a:pt x="706" y="188"/>
                    <a:pt x="706" y="188"/>
                    <a:pt x="706" y="188"/>
                  </a:cubicBezTo>
                  <a:cubicBezTo>
                    <a:pt x="706" y="186"/>
                    <a:pt x="706" y="186"/>
                    <a:pt x="706" y="186"/>
                  </a:cubicBezTo>
                  <a:cubicBezTo>
                    <a:pt x="707" y="185"/>
                    <a:pt x="707" y="185"/>
                    <a:pt x="707" y="185"/>
                  </a:cubicBezTo>
                  <a:cubicBezTo>
                    <a:pt x="708" y="185"/>
                    <a:pt x="708" y="185"/>
                    <a:pt x="708" y="185"/>
                  </a:cubicBezTo>
                  <a:cubicBezTo>
                    <a:pt x="708" y="184"/>
                    <a:pt x="708" y="184"/>
                    <a:pt x="708" y="184"/>
                  </a:cubicBezTo>
                  <a:cubicBezTo>
                    <a:pt x="710" y="183"/>
                    <a:pt x="710" y="183"/>
                    <a:pt x="710" y="183"/>
                  </a:cubicBezTo>
                  <a:cubicBezTo>
                    <a:pt x="711" y="183"/>
                    <a:pt x="711" y="183"/>
                    <a:pt x="711" y="183"/>
                  </a:cubicBezTo>
                  <a:cubicBezTo>
                    <a:pt x="711" y="182"/>
                    <a:pt x="711" y="182"/>
                    <a:pt x="711" y="182"/>
                  </a:cubicBezTo>
                  <a:cubicBezTo>
                    <a:pt x="710" y="182"/>
                    <a:pt x="710" y="182"/>
                    <a:pt x="710" y="182"/>
                  </a:cubicBezTo>
                  <a:cubicBezTo>
                    <a:pt x="710" y="181"/>
                    <a:pt x="710" y="181"/>
                    <a:pt x="710" y="181"/>
                  </a:cubicBezTo>
                  <a:cubicBezTo>
                    <a:pt x="711" y="179"/>
                    <a:pt x="711" y="179"/>
                    <a:pt x="711" y="179"/>
                  </a:cubicBezTo>
                  <a:cubicBezTo>
                    <a:pt x="712" y="178"/>
                    <a:pt x="712" y="178"/>
                    <a:pt x="712" y="178"/>
                  </a:cubicBezTo>
                  <a:cubicBezTo>
                    <a:pt x="713" y="177"/>
                    <a:pt x="713" y="177"/>
                    <a:pt x="713" y="177"/>
                  </a:cubicBezTo>
                  <a:cubicBezTo>
                    <a:pt x="714" y="176"/>
                    <a:pt x="714" y="176"/>
                    <a:pt x="714" y="176"/>
                  </a:cubicBezTo>
                  <a:cubicBezTo>
                    <a:pt x="715" y="176"/>
                    <a:pt x="715" y="176"/>
                    <a:pt x="715" y="176"/>
                  </a:cubicBezTo>
                  <a:cubicBezTo>
                    <a:pt x="715" y="174"/>
                    <a:pt x="715" y="174"/>
                    <a:pt x="715" y="174"/>
                  </a:cubicBezTo>
                  <a:cubicBezTo>
                    <a:pt x="716" y="174"/>
                    <a:pt x="716" y="174"/>
                    <a:pt x="716" y="174"/>
                  </a:cubicBezTo>
                  <a:cubicBezTo>
                    <a:pt x="716" y="175"/>
                    <a:pt x="716" y="175"/>
                    <a:pt x="716" y="175"/>
                  </a:cubicBezTo>
                  <a:cubicBezTo>
                    <a:pt x="717" y="174"/>
                    <a:pt x="717" y="174"/>
                    <a:pt x="717" y="174"/>
                  </a:cubicBezTo>
                  <a:cubicBezTo>
                    <a:pt x="717" y="173"/>
                    <a:pt x="717" y="173"/>
                    <a:pt x="717" y="173"/>
                  </a:cubicBezTo>
                  <a:cubicBezTo>
                    <a:pt x="718" y="171"/>
                    <a:pt x="718" y="171"/>
                    <a:pt x="718" y="171"/>
                  </a:cubicBezTo>
                  <a:cubicBezTo>
                    <a:pt x="719" y="171"/>
                    <a:pt x="719" y="171"/>
                    <a:pt x="719" y="171"/>
                  </a:cubicBezTo>
                  <a:cubicBezTo>
                    <a:pt x="719" y="170"/>
                    <a:pt x="719" y="170"/>
                    <a:pt x="719" y="170"/>
                  </a:cubicBezTo>
                  <a:cubicBezTo>
                    <a:pt x="720" y="169"/>
                    <a:pt x="720" y="169"/>
                    <a:pt x="720" y="169"/>
                  </a:cubicBezTo>
                  <a:cubicBezTo>
                    <a:pt x="721" y="169"/>
                    <a:pt x="721" y="169"/>
                    <a:pt x="721" y="169"/>
                  </a:cubicBezTo>
                  <a:cubicBezTo>
                    <a:pt x="722" y="168"/>
                    <a:pt x="722" y="168"/>
                    <a:pt x="722" y="168"/>
                  </a:cubicBezTo>
                  <a:cubicBezTo>
                    <a:pt x="723" y="168"/>
                    <a:pt x="723" y="168"/>
                    <a:pt x="723" y="168"/>
                  </a:cubicBezTo>
                  <a:cubicBezTo>
                    <a:pt x="724" y="168"/>
                    <a:pt x="724" y="168"/>
                    <a:pt x="724" y="168"/>
                  </a:cubicBezTo>
                  <a:cubicBezTo>
                    <a:pt x="723" y="167"/>
                    <a:pt x="723" y="167"/>
                    <a:pt x="723" y="167"/>
                  </a:cubicBezTo>
                  <a:cubicBezTo>
                    <a:pt x="724" y="166"/>
                    <a:pt x="724" y="166"/>
                    <a:pt x="724" y="166"/>
                  </a:cubicBezTo>
                  <a:cubicBezTo>
                    <a:pt x="726" y="165"/>
                    <a:pt x="726" y="165"/>
                    <a:pt x="726" y="165"/>
                  </a:cubicBezTo>
                  <a:cubicBezTo>
                    <a:pt x="728" y="163"/>
                    <a:pt x="728" y="163"/>
                    <a:pt x="728" y="163"/>
                  </a:cubicBezTo>
                  <a:cubicBezTo>
                    <a:pt x="731" y="162"/>
                    <a:pt x="731" y="162"/>
                    <a:pt x="731" y="162"/>
                  </a:cubicBezTo>
                  <a:cubicBezTo>
                    <a:pt x="734" y="162"/>
                    <a:pt x="734" y="162"/>
                    <a:pt x="734" y="162"/>
                  </a:cubicBezTo>
                  <a:cubicBezTo>
                    <a:pt x="735" y="161"/>
                    <a:pt x="735" y="161"/>
                    <a:pt x="735" y="161"/>
                  </a:cubicBezTo>
                  <a:cubicBezTo>
                    <a:pt x="736" y="161"/>
                    <a:pt x="736" y="161"/>
                    <a:pt x="736" y="161"/>
                  </a:cubicBezTo>
                  <a:cubicBezTo>
                    <a:pt x="737" y="161"/>
                    <a:pt x="737" y="161"/>
                    <a:pt x="737" y="161"/>
                  </a:cubicBezTo>
                  <a:cubicBezTo>
                    <a:pt x="738" y="161"/>
                    <a:pt x="738" y="161"/>
                    <a:pt x="738" y="161"/>
                  </a:cubicBezTo>
                  <a:cubicBezTo>
                    <a:pt x="740" y="161"/>
                    <a:pt x="740" y="161"/>
                    <a:pt x="740" y="161"/>
                  </a:cubicBezTo>
                  <a:cubicBezTo>
                    <a:pt x="741" y="162"/>
                    <a:pt x="741" y="162"/>
                    <a:pt x="741" y="162"/>
                  </a:cubicBezTo>
                  <a:cubicBezTo>
                    <a:pt x="744" y="164"/>
                    <a:pt x="744" y="164"/>
                    <a:pt x="744" y="164"/>
                  </a:cubicBezTo>
                  <a:cubicBezTo>
                    <a:pt x="744" y="165"/>
                    <a:pt x="744" y="165"/>
                    <a:pt x="744" y="165"/>
                  </a:cubicBezTo>
                  <a:cubicBezTo>
                    <a:pt x="742" y="166"/>
                    <a:pt x="742" y="166"/>
                    <a:pt x="742" y="166"/>
                  </a:cubicBezTo>
                  <a:cubicBezTo>
                    <a:pt x="740" y="167"/>
                    <a:pt x="740" y="167"/>
                    <a:pt x="740" y="167"/>
                  </a:cubicBezTo>
                  <a:cubicBezTo>
                    <a:pt x="739" y="167"/>
                    <a:pt x="739" y="167"/>
                    <a:pt x="739" y="167"/>
                  </a:cubicBezTo>
                  <a:cubicBezTo>
                    <a:pt x="738" y="168"/>
                    <a:pt x="738" y="168"/>
                    <a:pt x="738" y="168"/>
                  </a:cubicBezTo>
                  <a:cubicBezTo>
                    <a:pt x="737" y="169"/>
                    <a:pt x="737" y="169"/>
                    <a:pt x="737" y="169"/>
                  </a:cubicBezTo>
                  <a:cubicBezTo>
                    <a:pt x="736" y="169"/>
                    <a:pt x="736" y="169"/>
                    <a:pt x="736" y="169"/>
                  </a:cubicBezTo>
                  <a:cubicBezTo>
                    <a:pt x="734" y="172"/>
                    <a:pt x="734" y="172"/>
                    <a:pt x="734" y="172"/>
                  </a:cubicBezTo>
                  <a:cubicBezTo>
                    <a:pt x="731" y="174"/>
                    <a:pt x="731" y="174"/>
                    <a:pt x="731" y="174"/>
                  </a:cubicBezTo>
                  <a:cubicBezTo>
                    <a:pt x="730" y="176"/>
                    <a:pt x="730" y="176"/>
                    <a:pt x="730" y="176"/>
                  </a:cubicBezTo>
                  <a:cubicBezTo>
                    <a:pt x="729" y="176"/>
                    <a:pt x="729" y="176"/>
                    <a:pt x="729" y="176"/>
                  </a:cubicBezTo>
                  <a:cubicBezTo>
                    <a:pt x="728" y="178"/>
                    <a:pt x="728" y="178"/>
                    <a:pt x="728" y="178"/>
                  </a:cubicBezTo>
                  <a:cubicBezTo>
                    <a:pt x="727" y="180"/>
                    <a:pt x="727" y="180"/>
                    <a:pt x="727" y="180"/>
                  </a:cubicBezTo>
                  <a:cubicBezTo>
                    <a:pt x="728" y="181"/>
                    <a:pt x="728" y="181"/>
                    <a:pt x="728" y="181"/>
                  </a:cubicBezTo>
                  <a:cubicBezTo>
                    <a:pt x="729" y="182"/>
                    <a:pt x="729" y="182"/>
                    <a:pt x="729" y="182"/>
                  </a:cubicBezTo>
                  <a:cubicBezTo>
                    <a:pt x="729" y="183"/>
                    <a:pt x="729" y="183"/>
                    <a:pt x="729" y="183"/>
                  </a:cubicBezTo>
                  <a:cubicBezTo>
                    <a:pt x="728" y="184"/>
                    <a:pt x="728" y="184"/>
                    <a:pt x="728" y="184"/>
                  </a:cubicBezTo>
                  <a:cubicBezTo>
                    <a:pt x="727" y="185"/>
                    <a:pt x="727" y="185"/>
                    <a:pt x="727" y="185"/>
                  </a:cubicBezTo>
                  <a:cubicBezTo>
                    <a:pt x="726" y="186"/>
                    <a:pt x="726" y="186"/>
                    <a:pt x="726" y="186"/>
                  </a:cubicBezTo>
                  <a:cubicBezTo>
                    <a:pt x="725" y="187"/>
                    <a:pt x="725" y="187"/>
                    <a:pt x="725" y="187"/>
                  </a:cubicBezTo>
                  <a:cubicBezTo>
                    <a:pt x="725" y="189"/>
                    <a:pt x="725" y="189"/>
                    <a:pt x="725" y="189"/>
                  </a:cubicBezTo>
                  <a:cubicBezTo>
                    <a:pt x="724" y="189"/>
                    <a:pt x="724" y="189"/>
                    <a:pt x="724" y="189"/>
                  </a:cubicBezTo>
                  <a:cubicBezTo>
                    <a:pt x="724" y="190"/>
                    <a:pt x="724" y="190"/>
                    <a:pt x="724" y="190"/>
                  </a:cubicBezTo>
                  <a:cubicBezTo>
                    <a:pt x="725" y="191"/>
                    <a:pt x="725" y="191"/>
                    <a:pt x="725" y="191"/>
                  </a:cubicBezTo>
                  <a:cubicBezTo>
                    <a:pt x="725" y="193"/>
                    <a:pt x="725" y="193"/>
                    <a:pt x="725" y="193"/>
                  </a:cubicBezTo>
                  <a:cubicBezTo>
                    <a:pt x="725" y="194"/>
                    <a:pt x="725" y="194"/>
                    <a:pt x="725" y="194"/>
                  </a:cubicBezTo>
                  <a:cubicBezTo>
                    <a:pt x="725" y="196"/>
                    <a:pt x="725" y="196"/>
                    <a:pt x="725" y="196"/>
                  </a:cubicBezTo>
                  <a:cubicBezTo>
                    <a:pt x="726" y="197"/>
                    <a:pt x="726" y="197"/>
                    <a:pt x="726" y="197"/>
                  </a:cubicBezTo>
                  <a:cubicBezTo>
                    <a:pt x="727" y="198"/>
                    <a:pt x="727" y="198"/>
                    <a:pt x="727" y="198"/>
                  </a:cubicBezTo>
                  <a:cubicBezTo>
                    <a:pt x="728" y="198"/>
                    <a:pt x="728" y="198"/>
                    <a:pt x="728" y="198"/>
                  </a:cubicBezTo>
                  <a:cubicBezTo>
                    <a:pt x="728" y="200"/>
                    <a:pt x="728" y="200"/>
                    <a:pt x="728" y="200"/>
                  </a:cubicBezTo>
                  <a:cubicBezTo>
                    <a:pt x="727" y="201"/>
                    <a:pt x="727" y="201"/>
                    <a:pt x="727" y="201"/>
                  </a:cubicBezTo>
                  <a:cubicBezTo>
                    <a:pt x="727" y="200"/>
                    <a:pt x="727" y="200"/>
                    <a:pt x="727" y="200"/>
                  </a:cubicBezTo>
                  <a:cubicBezTo>
                    <a:pt x="726" y="200"/>
                    <a:pt x="726" y="200"/>
                    <a:pt x="726" y="200"/>
                  </a:cubicBezTo>
                  <a:cubicBezTo>
                    <a:pt x="725" y="200"/>
                    <a:pt x="725" y="200"/>
                    <a:pt x="725" y="200"/>
                  </a:cubicBezTo>
                  <a:cubicBezTo>
                    <a:pt x="725" y="201"/>
                    <a:pt x="725" y="201"/>
                    <a:pt x="725" y="201"/>
                  </a:cubicBezTo>
                  <a:cubicBezTo>
                    <a:pt x="724" y="201"/>
                    <a:pt x="724" y="201"/>
                    <a:pt x="724" y="201"/>
                  </a:cubicBezTo>
                  <a:cubicBezTo>
                    <a:pt x="725" y="202"/>
                    <a:pt x="725" y="202"/>
                    <a:pt x="725" y="202"/>
                  </a:cubicBezTo>
                  <a:cubicBezTo>
                    <a:pt x="726" y="202"/>
                    <a:pt x="726" y="202"/>
                    <a:pt x="726" y="202"/>
                  </a:cubicBezTo>
                  <a:cubicBezTo>
                    <a:pt x="727" y="202"/>
                    <a:pt x="727" y="202"/>
                    <a:pt x="727" y="202"/>
                  </a:cubicBezTo>
                  <a:cubicBezTo>
                    <a:pt x="726" y="203"/>
                    <a:pt x="726" y="203"/>
                    <a:pt x="726" y="203"/>
                  </a:cubicBezTo>
                  <a:cubicBezTo>
                    <a:pt x="725" y="205"/>
                    <a:pt x="725" y="205"/>
                    <a:pt x="725" y="205"/>
                  </a:cubicBezTo>
                  <a:cubicBezTo>
                    <a:pt x="725" y="206"/>
                    <a:pt x="725" y="206"/>
                    <a:pt x="725" y="206"/>
                  </a:cubicBezTo>
                  <a:cubicBezTo>
                    <a:pt x="725" y="207"/>
                    <a:pt x="725" y="207"/>
                    <a:pt x="725" y="207"/>
                  </a:cubicBezTo>
                  <a:cubicBezTo>
                    <a:pt x="727" y="205"/>
                    <a:pt x="727" y="205"/>
                    <a:pt x="727" y="205"/>
                  </a:cubicBezTo>
                  <a:cubicBezTo>
                    <a:pt x="728" y="202"/>
                    <a:pt x="728" y="202"/>
                    <a:pt x="728" y="202"/>
                  </a:cubicBezTo>
                  <a:cubicBezTo>
                    <a:pt x="729" y="199"/>
                    <a:pt x="729" y="199"/>
                    <a:pt x="729" y="199"/>
                  </a:cubicBezTo>
                  <a:cubicBezTo>
                    <a:pt x="730" y="198"/>
                    <a:pt x="730" y="198"/>
                    <a:pt x="730" y="198"/>
                  </a:cubicBezTo>
                  <a:cubicBezTo>
                    <a:pt x="730" y="197"/>
                    <a:pt x="730" y="197"/>
                    <a:pt x="730" y="197"/>
                  </a:cubicBezTo>
                  <a:cubicBezTo>
                    <a:pt x="730" y="196"/>
                    <a:pt x="730" y="196"/>
                    <a:pt x="730" y="196"/>
                  </a:cubicBezTo>
                  <a:cubicBezTo>
                    <a:pt x="730" y="195"/>
                    <a:pt x="730" y="195"/>
                    <a:pt x="730" y="195"/>
                  </a:cubicBezTo>
                  <a:cubicBezTo>
                    <a:pt x="729" y="195"/>
                    <a:pt x="729" y="195"/>
                    <a:pt x="729" y="195"/>
                  </a:cubicBezTo>
                  <a:cubicBezTo>
                    <a:pt x="729" y="194"/>
                    <a:pt x="729" y="194"/>
                    <a:pt x="729" y="194"/>
                  </a:cubicBezTo>
                  <a:cubicBezTo>
                    <a:pt x="729" y="193"/>
                    <a:pt x="729" y="193"/>
                    <a:pt x="729" y="193"/>
                  </a:cubicBezTo>
                  <a:cubicBezTo>
                    <a:pt x="728" y="193"/>
                    <a:pt x="728" y="193"/>
                    <a:pt x="728" y="193"/>
                  </a:cubicBezTo>
                  <a:cubicBezTo>
                    <a:pt x="728" y="191"/>
                    <a:pt x="728" y="191"/>
                    <a:pt x="728" y="191"/>
                  </a:cubicBezTo>
                  <a:cubicBezTo>
                    <a:pt x="728" y="190"/>
                    <a:pt x="728" y="190"/>
                    <a:pt x="728" y="190"/>
                  </a:cubicBezTo>
                  <a:cubicBezTo>
                    <a:pt x="727" y="188"/>
                    <a:pt x="727" y="188"/>
                    <a:pt x="727" y="188"/>
                  </a:cubicBezTo>
                  <a:cubicBezTo>
                    <a:pt x="728" y="188"/>
                    <a:pt x="728" y="188"/>
                    <a:pt x="728" y="188"/>
                  </a:cubicBezTo>
                  <a:cubicBezTo>
                    <a:pt x="728" y="189"/>
                    <a:pt x="728" y="189"/>
                    <a:pt x="728" y="189"/>
                  </a:cubicBezTo>
                  <a:cubicBezTo>
                    <a:pt x="729" y="189"/>
                    <a:pt x="729" y="189"/>
                    <a:pt x="729" y="189"/>
                  </a:cubicBezTo>
                  <a:cubicBezTo>
                    <a:pt x="730" y="188"/>
                    <a:pt x="730" y="188"/>
                    <a:pt x="730" y="188"/>
                  </a:cubicBezTo>
                  <a:cubicBezTo>
                    <a:pt x="731" y="187"/>
                    <a:pt x="731" y="187"/>
                    <a:pt x="731" y="187"/>
                  </a:cubicBezTo>
                  <a:cubicBezTo>
                    <a:pt x="731" y="186"/>
                    <a:pt x="731" y="186"/>
                    <a:pt x="731" y="186"/>
                  </a:cubicBezTo>
                  <a:cubicBezTo>
                    <a:pt x="731" y="185"/>
                    <a:pt x="731" y="185"/>
                    <a:pt x="731" y="185"/>
                  </a:cubicBezTo>
                  <a:cubicBezTo>
                    <a:pt x="732" y="186"/>
                    <a:pt x="732" y="186"/>
                    <a:pt x="732" y="186"/>
                  </a:cubicBezTo>
                  <a:cubicBezTo>
                    <a:pt x="733" y="187"/>
                    <a:pt x="733" y="187"/>
                    <a:pt x="733" y="187"/>
                  </a:cubicBezTo>
                  <a:cubicBezTo>
                    <a:pt x="733" y="188"/>
                    <a:pt x="733" y="188"/>
                    <a:pt x="733" y="188"/>
                  </a:cubicBezTo>
                  <a:cubicBezTo>
                    <a:pt x="733" y="189"/>
                    <a:pt x="733" y="189"/>
                    <a:pt x="733" y="189"/>
                  </a:cubicBezTo>
                  <a:cubicBezTo>
                    <a:pt x="734" y="188"/>
                    <a:pt x="734" y="188"/>
                    <a:pt x="734" y="188"/>
                  </a:cubicBezTo>
                  <a:cubicBezTo>
                    <a:pt x="734" y="186"/>
                    <a:pt x="734" y="186"/>
                    <a:pt x="734" y="186"/>
                  </a:cubicBezTo>
                  <a:cubicBezTo>
                    <a:pt x="735" y="185"/>
                    <a:pt x="735" y="185"/>
                    <a:pt x="735" y="185"/>
                  </a:cubicBezTo>
                  <a:cubicBezTo>
                    <a:pt x="736" y="185"/>
                    <a:pt x="736" y="185"/>
                    <a:pt x="736" y="185"/>
                  </a:cubicBezTo>
                  <a:cubicBezTo>
                    <a:pt x="736" y="184"/>
                    <a:pt x="736" y="184"/>
                    <a:pt x="736" y="184"/>
                  </a:cubicBezTo>
                  <a:cubicBezTo>
                    <a:pt x="737" y="184"/>
                    <a:pt x="737" y="184"/>
                    <a:pt x="737" y="184"/>
                  </a:cubicBezTo>
                  <a:cubicBezTo>
                    <a:pt x="737" y="183"/>
                    <a:pt x="737" y="183"/>
                    <a:pt x="737" y="183"/>
                  </a:cubicBezTo>
                  <a:cubicBezTo>
                    <a:pt x="736" y="183"/>
                    <a:pt x="736" y="183"/>
                    <a:pt x="736" y="183"/>
                  </a:cubicBezTo>
                  <a:cubicBezTo>
                    <a:pt x="734" y="185"/>
                    <a:pt x="734" y="185"/>
                    <a:pt x="734" y="185"/>
                  </a:cubicBezTo>
                  <a:cubicBezTo>
                    <a:pt x="733" y="185"/>
                    <a:pt x="733" y="185"/>
                    <a:pt x="733" y="185"/>
                  </a:cubicBezTo>
                  <a:cubicBezTo>
                    <a:pt x="733" y="183"/>
                    <a:pt x="733" y="183"/>
                    <a:pt x="733" y="183"/>
                  </a:cubicBezTo>
                  <a:cubicBezTo>
                    <a:pt x="732" y="183"/>
                    <a:pt x="732" y="183"/>
                    <a:pt x="732" y="183"/>
                  </a:cubicBezTo>
                  <a:cubicBezTo>
                    <a:pt x="732" y="182"/>
                    <a:pt x="732" y="182"/>
                    <a:pt x="732" y="182"/>
                  </a:cubicBezTo>
                  <a:cubicBezTo>
                    <a:pt x="734" y="181"/>
                    <a:pt x="734" y="181"/>
                    <a:pt x="734" y="181"/>
                  </a:cubicBezTo>
                  <a:cubicBezTo>
                    <a:pt x="733" y="180"/>
                    <a:pt x="733" y="180"/>
                    <a:pt x="733" y="180"/>
                  </a:cubicBezTo>
                  <a:cubicBezTo>
                    <a:pt x="733" y="179"/>
                    <a:pt x="733" y="179"/>
                    <a:pt x="733" y="179"/>
                  </a:cubicBezTo>
                  <a:cubicBezTo>
                    <a:pt x="734" y="177"/>
                    <a:pt x="734" y="177"/>
                    <a:pt x="734" y="177"/>
                  </a:cubicBezTo>
                  <a:cubicBezTo>
                    <a:pt x="734" y="176"/>
                    <a:pt x="734" y="176"/>
                    <a:pt x="734" y="176"/>
                  </a:cubicBezTo>
                  <a:cubicBezTo>
                    <a:pt x="735" y="175"/>
                    <a:pt x="735" y="175"/>
                    <a:pt x="735" y="175"/>
                  </a:cubicBezTo>
                  <a:cubicBezTo>
                    <a:pt x="737" y="175"/>
                    <a:pt x="737" y="175"/>
                    <a:pt x="737" y="175"/>
                  </a:cubicBezTo>
                  <a:cubicBezTo>
                    <a:pt x="738" y="176"/>
                    <a:pt x="738" y="176"/>
                    <a:pt x="738" y="176"/>
                  </a:cubicBezTo>
                  <a:cubicBezTo>
                    <a:pt x="738" y="177"/>
                    <a:pt x="738" y="177"/>
                    <a:pt x="738" y="177"/>
                  </a:cubicBezTo>
                  <a:cubicBezTo>
                    <a:pt x="740" y="178"/>
                    <a:pt x="740" y="178"/>
                    <a:pt x="740" y="178"/>
                  </a:cubicBezTo>
                  <a:cubicBezTo>
                    <a:pt x="740" y="179"/>
                    <a:pt x="740" y="179"/>
                    <a:pt x="740" y="179"/>
                  </a:cubicBezTo>
                  <a:cubicBezTo>
                    <a:pt x="741" y="179"/>
                    <a:pt x="741" y="179"/>
                    <a:pt x="741" y="179"/>
                  </a:cubicBezTo>
                  <a:cubicBezTo>
                    <a:pt x="740" y="178"/>
                    <a:pt x="740" y="178"/>
                    <a:pt x="740" y="178"/>
                  </a:cubicBezTo>
                  <a:cubicBezTo>
                    <a:pt x="739" y="177"/>
                    <a:pt x="739" y="177"/>
                    <a:pt x="739" y="177"/>
                  </a:cubicBezTo>
                  <a:cubicBezTo>
                    <a:pt x="738" y="175"/>
                    <a:pt x="738" y="175"/>
                    <a:pt x="738" y="175"/>
                  </a:cubicBezTo>
                  <a:cubicBezTo>
                    <a:pt x="737" y="175"/>
                    <a:pt x="737" y="175"/>
                    <a:pt x="737" y="175"/>
                  </a:cubicBezTo>
                  <a:cubicBezTo>
                    <a:pt x="736" y="174"/>
                    <a:pt x="736" y="174"/>
                    <a:pt x="736" y="174"/>
                  </a:cubicBezTo>
                  <a:cubicBezTo>
                    <a:pt x="739" y="174"/>
                    <a:pt x="739" y="174"/>
                    <a:pt x="739" y="174"/>
                  </a:cubicBezTo>
                  <a:cubicBezTo>
                    <a:pt x="739" y="173"/>
                    <a:pt x="739" y="173"/>
                    <a:pt x="739" y="173"/>
                  </a:cubicBezTo>
                  <a:cubicBezTo>
                    <a:pt x="741" y="175"/>
                    <a:pt x="741" y="175"/>
                    <a:pt x="741" y="175"/>
                  </a:cubicBezTo>
                  <a:cubicBezTo>
                    <a:pt x="743" y="176"/>
                    <a:pt x="743" y="176"/>
                    <a:pt x="743" y="176"/>
                  </a:cubicBezTo>
                  <a:cubicBezTo>
                    <a:pt x="744" y="176"/>
                    <a:pt x="744" y="176"/>
                    <a:pt x="744" y="176"/>
                  </a:cubicBezTo>
                  <a:cubicBezTo>
                    <a:pt x="742" y="175"/>
                    <a:pt x="742" y="175"/>
                    <a:pt x="742" y="175"/>
                  </a:cubicBezTo>
                  <a:cubicBezTo>
                    <a:pt x="741" y="173"/>
                    <a:pt x="741" y="173"/>
                    <a:pt x="741" y="173"/>
                  </a:cubicBezTo>
                  <a:cubicBezTo>
                    <a:pt x="740" y="172"/>
                    <a:pt x="740" y="172"/>
                    <a:pt x="740" y="172"/>
                  </a:cubicBezTo>
                  <a:cubicBezTo>
                    <a:pt x="740" y="170"/>
                    <a:pt x="740" y="170"/>
                    <a:pt x="740" y="170"/>
                  </a:cubicBezTo>
                  <a:cubicBezTo>
                    <a:pt x="742" y="170"/>
                    <a:pt x="742" y="170"/>
                    <a:pt x="742" y="170"/>
                  </a:cubicBezTo>
                  <a:cubicBezTo>
                    <a:pt x="743" y="170"/>
                    <a:pt x="743" y="170"/>
                    <a:pt x="743" y="170"/>
                  </a:cubicBezTo>
                  <a:cubicBezTo>
                    <a:pt x="742" y="171"/>
                    <a:pt x="742" y="171"/>
                    <a:pt x="742" y="171"/>
                  </a:cubicBezTo>
                  <a:cubicBezTo>
                    <a:pt x="743" y="172"/>
                    <a:pt x="743" y="172"/>
                    <a:pt x="743" y="172"/>
                  </a:cubicBezTo>
                  <a:cubicBezTo>
                    <a:pt x="743" y="171"/>
                    <a:pt x="743" y="171"/>
                    <a:pt x="743" y="171"/>
                  </a:cubicBezTo>
                  <a:cubicBezTo>
                    <a:pt x="744" y="170"/>
                    <a:pt x="744" y="170"/>
                    <a:pt x="744" y="170"/>
                  </a:cubicBezTo>
                  <a:cubicBezTo>
                    <a:pt x="745" y="170"/>
                    <a:pt x="745" y="170"/>
                    <a:pt x="745" y="170"/>
                  </a:cubicBezTo>
                  <a:cubicBezTo>
                    <a:pt x="746" y="171"/>
                    <a:pt x="746" y="171"/>
                    <a:pt x="746" y="171"/>
                  </a:cubicBezTo>
                  <a:cubicBezTo>
                    <a:pt x="746" y="172"/>
                    <a:pt x="746" y="172"/>
                    <a:pt x="746" y="172"/>
                  </a:cubicBezTo>
                  <a:cubicBezTo>
                    <a:pt x="747" y="173"/>
                    <a:pt x="747" y="173"/>
                    <a:pt x="747" y="173"/>
                  </a:cubicBezTo>
                  <a:cubicBezTo>
                    <a:pt x="747" y="172"/>
                    <a:pt x="747" y="172"/>
                    <a:pt x="747" y="172"/>
                  </a:cubicBezTo>
                  <a:cubicBezTo>
                    <a:pt x="746" y="170"/>
                    <a:pt x="746" y="170"/>
                    <a:pt x="746" y="170"/>
                  </a:cubicBezTo>
                  <a:cubicBezTo>
                    <a:pt x="747" y="170"/>
                    <a:pt x="747" y="170"/>
                    <a:pt x="747" y="170"/>
                  </a:cubicBezTo>
                  <a:cubicBezTo>
                    <a:pt x="750" y="169"/>
                    <a:pt x="750" y="169"/>
                    <a:pt x="750" y="169"/>
                  </a:cubicBezTo>
                  <a:cubicBezTo>
                    <a:pt x="752" y="168"/>
                    <a:pt x="752" y="168"/>
                    <a:pt x="752" y="168"/>
                  </a:cubicBezTo>
                  <a:cubicBezTo>
                    <a:pt x="753" y="168"/>
                    <a:pt x="753" y="168"/>
                    <a:pt x="753" y="168"/>
                  </a:cubicBezTo>
                  <a:cubicBezTo>
                    <a:pt x="754" y="167"/>
                    <a:pt x="754" y="167"/>
                    <a:pt x="754" y="167"/>
                  </a:cubicBezTo>
                  <a:cubicBezTo>
                    <a:pt x="756" y="168"/>
                    <a:pt x="756" y="168"/>
                    <a:pt x="756" y="168"/>
                  </a:cubicBezTo>
                  <a:cubicBezTo>
                    <a:pt x="758" y="168"/>
                    <a:pt x="758" y="168"/>
                    <a:pt x="758" y="168"/>
                  </a:cubicBezTo>
                  <a:cubicBezTo>
                    <a:pt x="760" y="168"/>
                    <a:pt x="760" y="168"/>
                    <a:pt x="760" y="168"/>
                  </a:cubicBezTo>
                  <a:cubicBezTo>
                    <a:pt x="760" y="169"/>
                    <a:pt x="760" y="169"/>
                    <a:pt x="760" y="169"/>
                  </a:cubicBezTo>
                  <a:cubicBezTo>
                    <a:pt x="760" y="172"/>
                    <a:pt x="760" y="172"/>
                    <a:pt x="760" y="172"/>
                  </a:cubicBezTo>
                  <a:cubicBezTo>
                    <a:pt x="759" y="173"/>
                    <a:pt x="759" y="173"/>
                    <a:pt x="759" y="173"/>
                  </a:cubicBezTo>
                  <a:cubicBezTo>
                    <a:pt x="759" y="174"/>
                    <a:pt x="759" y="174"/>
                    <a:pt x="759" y="174"/>
                  </a:cubicBezTo>
                  <a:cubicBezTo>
                    <a:pt x="758" y="175"/>
                    <a:pt x="758" y="175"/>
                    <a:pt x="758" y="175"/>
                  </a:cubicBezTo>
                  <a:cubicBezTo>
                    <a:pt x="758" y="176"/>
                    <a:pt x="758" y="176"/>
                    <a:pt x="758" y="176"/>
                  </a:cubicBezTo>
                  <a:cubicBezTo>
                    <a:pt x="759" y="177"/>
                    <a:pt x="759" y="177"/>
                    <a:pt x="759" y="177"/>
                  </a:cubicBezTo>
                  <a:cubicBezTo>
                    <a:pt x="760" y="178"/>
                    <a:pt x="760" y="178"/>
                    <a:pt x="760" y="178"/>
                  </a:cubicBezTo>
                  <a:cubicBezTo>
                    <a:pt x="759" y="178"/>
                    <a:pt x="759" y="178"/>
                    <a:pt x="759" y="178"/>
                  </a:cubicBezTo>
                  <a:cubicBezTo>
                    <a:pt x="758" y="180"/>
                    <a:pt x="758" y="180"/>
                    <a:pt x="758" y="180"/>
                  </a:cubicBezTo>
                  <a:cubicBezTo>
                    <a:pt x="757" y="181"/>
                    <a:pt x="757" y="181"/>
                    <a:pt x="757" y="181"/>
                  </a:cubicBezTo>
                  <a:cubicBezTo>
                    <a:pt x="757" y="182"/>
                    <a:pt x="757" y="182"/>
                    <a:pt x="757" y="182"/>
                  </a:cubicBezTo>
                  <a:cubicBezTo>
                    <a:pt x="758" y="183"/>
                    <a:pt x="758" y="183"/>
                    <a:pt x="758" y="183"/>
                  </a:cubicBezTo>
                  <a:cubicBezTo>
                    <a:pt x="758" y="184"/>
                    <a:pt x="758" y="184"/>
                    <a:pt x="758" y="184"/>
                  </a:cubicBezTo>
                  <a:cubicBezTo>
                    <a:pt x="757" y="185"/>
                    <a:pt x="757" y="185"/>
                    <a:pt x="757" y="185"/>
                  </a:cubicBezTo>
                  <a:cubicBezTo>
                    <a:pt x="756" y="185"/>
                    <a:pt x="756" y="185"/>
                    <a:pt x="756" y="185"/>
                  </a:cubicBezTo>
                  <a:cubicBezTo>
                    <a:pt x="756" y="186"/>
                    <a:pt x="756" y="186"/>
                    <a:pt x="756" y="186"/>
                  </a:cubicBezTo>
                  <a:cubicBezTo>
                    <a:pt x="755" y="186"/>
                    <a:pt x="755" y="186"/>
                    <a:pt x="755" y="186"/>
                  </a:cubicBezTo>
                  <a:cubicBezTo>
                    <a:pt x="754" y="187"/>
                    <a:pt x="754" y="187"/>
                    <a:pt x="754" y="187"/>
                  </a:cubicBezTo>
                  <a:cubicBezTo>
                    <a:pt x="753" y="188"/>
                    <a:pt x="753" y="188"/>
                    <a:pt x="753" y="188"/>
                  </a:cubicBezTo>
                  <a:cubicBezTo>
                    <a:pt x="752" y="189"/>
                    <a:pt x="752" y="189"/>
                    <a:pt x="752" y="189"/>
                  </a:cubicBezTo>
                  <a:cubicBezTo>
                    <a:pt x="753" y="189"/>
                    <a:pt x="753" y="189"/>
                    <a:pt x="753" y="189"/>
                  </a:cubicBezTo>
                  <a:cubicBezTo>
                    <a:pt x="754" y="188"/>
                    <a:pt x="754" y="188"/>
                    <a:pt x="754" y="188"/>
                  </a:cubicBezTo>
                  <a:cubicBezTo>
                    <a:pt x="756" y="187"/>
                    <a:pt x="756" y="187"/>
                    <a:pt x="756" y="187"/>
                  </a:cubicBezTo>
                  <a:cubicBezTo>
                    <a:pt x="756" y="188"/>
                    <a:pt x="756" y="188"/>
                    <a:pt x="756" y="188"/>
                  </a:cubicBezTo>
                  <a:cubicBezTo>
                    <a:pt x="754" y="190"/>
                    <a:pt x="754" y="190"/>
                    <a:pt x="754" y="190"/>
                  </a:cubicBezTo>
                  <a:cubicBezTo>
                    <a:pt x="753" y="190"/>
                    <a:pt x="753" y="190"/>
                    <a:pt x="753" y="190"/>
                  </a:cubicBezTo>
                  <a:cubicBezTo>
                    <a:pt x="753" y="191"/>
                    <a:pt x="753" y="191"/>
                    <a:pt x="753" y="191"/>
                  </a:cubicBezTo>
                  <a:cubicBezTo>
                    <a:pt x="753" y="192"/>
                    <a:pt x="753" y="192"/>
                    <a:pt x="753" y="192"/>
                  </a:cubicBezTo>
                  <a:cubicBezTo>
                    <a:pt x="752" y="192"/>
                    <a:pt x="752" y="192"/>
                    <a:pt x="752" y="192"/>
                  </a:cubicBezTo>
                  <a:cubicBezTo>
                    <a:pt x="751" y="192"/>
                    <a:pt x="751" y="192"/>
                    <a:pt x="751" y="192"/>
                  </a:cubicBezTo>
                  <a:cubicBezTo>
                    <a:pt x="751" y="193"/>
                    <a:pt x="751" y="193"/>
                    <a:pt x="751" y="193"/>
                  </a:cubicBezTo>
                  <a:cubicBezTo>
                    <a:pt x="752" y="193"/>
                    <a:pt x="752" y="193"/>
                    <a:pt x="752" y="193"/>
                  </a:cubicBezTo>
                  <a:cubicBezTo>
                    <a:pt x="752" y="194"/>
                    <a:pt x="752" y="194"/>
                    <a:pt x="752" y="194"/>
                  </a:cubicBezTo>
                  <a:cubicBezTo>
                    <a:pt x="751" y="195"/>
                    <a:pt x="751" y="195"/>
                    <a:pt x="751" y="195"/>
                  </a:cubicBezTo>
                  <a:cubicBezTo>
                    <a:pt x="752" y="195"/>
                    <a:pt x="752" y="195"/>
                    <a:pt x="752" y="195"/>
                  </a:cubicBezTo>
                  <a:cubicBezTo>
                    <a:pt x="753" y="194"/>
                    <a:pt x="753" y="194"/>
                    <a:pt x="753" y="194"/>
                  </a:cubicBezTo>
                  <a:cubicBezTo>
                    <a:pt x="754" y="194"/>
                    <a:pt x="754" y="194"/>
                    <a:pt x="754" y="194"/>
                  </a:cubicBezTo>
                  <a:cubicBezTo>
                    <a:pt x="755" y="193"/>
                    <a:pt x="755" y="193"/>
                    <a:pt x="755" y="193"/>
                  </a:cubicBezTo>
                  <a:cubicBezTo>
                    <a:pt x="755" y="192"/>
                    <a:pt x="755" y="192"/>
                    <a:pt x="755" y="192"/>
                  </a:cubicBezTo>
                  <a:cubicBezTo>
                    <a:pt x="756" y="191"/>
                    <a:pt x="756" y="191"/>
                    <a:pt x="756" y="191"/>
                  </a:cubicBezTo>
                  <a:cubicBezTo>
                    <a:pt x="756" y="190"/>
                    <a:pt x="756" y="190"/>
                    <a:pt x="756" y="190"/>
                  </a:cubicBezTo>
                  <a:cubicBezTo>
                    <a:pt x="757" y="191"/>
                    <a:pt x="757" y="191"/>
                    <a:pt x="757" y="191"/>
                  </a:cubicBezTo>
                  <a:cubicBezTo>
                    <a:pt x="757" y="190"/>
                    <a:pt x="757" y="190"/>
                    <a:pt x="757" y="190"/>
                  </a:cubicBezTo>
                  <a:cubicBezTo>
                    <a:pt x="757" y="189"/>
                    <a:pt x="757" y="189"/>
                    <a:pt x="757" y="189"/>
                  </a:cubicBezTo>
                  <a:cubicBezTo>
                    <a:pt x="758" y="189"/>
                    <a:pt x="758" y="189"/>
                    <a:pt x="758" y="189"/>
                  </a:cubicBezTo>
                  <a:cubicBezTo>
                    <a:pt x="759" y="189"/>
                    <a:pt x="759" y="189"/>
                    <a:pt x="759" y="189"/>
                  </a:cubicBezTo>
                  <a:cubicBezTo>
                    <a:pt x="759" y="190"/>
                    <a:pt x="759" y="190"/>
                    <a:pt x="759" y="190"/>
                  </a:cubicBezTo>
                  <a:cubicBezTo>
                    <a:pt x="759" y="191"/>
                    <a:pt x="759" y="191"/>
                    <a:pt x="759" y="191"/>
                  </a:cubicBezTo>
                  <a:cubicBezTo>
                    <a:pt x="760" y="190"/>
                    <a:pt x="760" y="190"/>
                    <a:pt x="760" y="190"/>
                  </a:cubicBezTo>
                  <a:cubicBezTo>
                    <a:pt x="761" y="189"/>
                    <a:pt x="761" y="189"/>
                    <a:pt x="761" y="189"/>
                  </a:cubicBezTo>
                  <a:cubicBezTo>
                    <a:pt x="761" y="190"/>
                    <a:pt x="761" y="190"/>
                    <a:pt x="761" y="190"/>
                  </a:cubicBezTo>
                  <a:cubicBezTo>
                    <a:pt x="762" y="191"/>
                    <a:pt x="762" y="191"/>
                    <a:pt x="762" y="191"/>
                  </a:cubicBezTo>
                  <a:cubicBezTo>
                    <a:pt x="762" y="192"/>
                    <a:pt x="762" y="192"/>
                    <a:pt x="762" y="192"/>
                  </a:cubicBezTo>
                  <a:cubicBezTo>
                    <a:pt x="760" y="194"/>
                    <a:pt x="760" y="194"/>
                    <a:pt x="760" y="194"/>
                  </a:cubicBezTo>
                  <a:cubicBezTo>
                    <a:pt x="759" y="195"/>
                    <a:pt x="759" y="195"/>
                    <a:pt x="759" y="195"/>
                  </a:cubicBezTo>
                  <a:cubicBezTo>
                    <a:pt x="759" y="196"/>
                    <a:pt x="759" y="196"/>
                    <a:pt x="759" y="196"/>
                  </a:cubicBezTo>
                  <a:cubicBezTo>
                    <a:pt x="760" y="196"/>
                    <a:pt x="760" y="196"/>
                    <a:pt x="760" y="196"/>
                  </a:cubicBezTo>
                  <a:cubicBezTo>
                    <a:pt x="761" y="197"/>
                    <a:pt x="761" y="197"/>
                    <a:pt x="761" y="197"/>
                  </a:cubicBezTo>
                  <a:cubicBezTo>
                    <a:pt x="762" y="196"/>
                    <a:pt x="762" y="196"/>
                    <a:pt x="762" y="196"/>
                  </a:cubicBezTo>
                  <a:cubicBezTo>
                    <a:pt x="761" y="195"/>
                    <a:pt x="761" y="195"/>
                    <a:pt x="761" y="195"/>
                  </a:cubicBezTo>
                  <a:cubicBezTo>
                    <a:pt x="762" y="194"/>
                    <a:pt x="762" y="194"/>
                    <a:pt x="762" y="194"/>
                  </a:cubicBezTo>
                  <a:cubicBezTo>
                    <a:pt x="763" y="193"/>
                    <a:pt x="763" y="193"/>
                    <a:pt x="763" y="193"/>
                  </a:cubicBezTo>
                  <a:cubicBezTo>
                    <a:pt x="763" y="195"/>
                    <a:pt x="763" y="195"/>
                    <a:pt x="763" y="195"/>
                  </a:cubicBezTo>
                  <a:cubicBezTo>
                    <a:pt x="763" y="196"/>
                    <a:pt x="763" y="196"/>
                    <a:pt x="763" y="196"/>
                  </a:cubicBezTo>
                  <a:cubicBezTo>
                    <a:pt x="764" y="195"/>
                    <a:pt x="764" y="195"/>
                    <a:pt x="764" y="195"/>
                  </a:cubicBezTo>
                  <a:cubicBezTo>
                    <a:pt x="764" y="193"/>
                    <a:pt x="764" y="193"/>
                    <a:pt x="764" y="193"/>
                  </a:cubicBezTo>
                  <a:cubicBezTo>
                    <a:pt x="763" y="192"/>
                    <a:pt x="763" y="192"/>
                    <a:pt x="763" y="192"/>
                  </a:cubicBezTo>
                  <a:cubicBezTo>
                    <a:pt x="763" y="190"/>
                    <a:pt x="763" y="190"/>
                    <a:pt x="763" y="190"/>
                  </a:cubicBezTo>
                  <a:cubicBezTo>
                    <a:pt x="765" y="190"/>
                    <a:pt x="765" y="190"/>
                    <a:pt x="765" y="190"/>
                  </a:cubicBezTo>
                  <a:cubicBezTo>
                    <a:pt x="764" y="191"/>
                    <a:pt x="764" y="191"/>
                    <a:pt x="764" y="191"/>
                  </a:cubicBezTo>
                  <a:cubicBezTo>
                    <a:pt x="764" y="192"/>
                    <a:pt x="764" y="192"/>
                    <a:pt x="764" y="192"/>
                  </a:cubicBezTo>
                  <a:cubicBezTo>
                    <a:pt x="765" y="192"/>
                    <a:pt x="765" y="192"/>
                    <a:pt x="765" y="192"/>
                  </a:cubicBezTo>
                  <a:cubicBezTo>
                    <a:pt x="766" y="192"/>
                    <a:pt x="766" y="192"/>
                    <a:pt x="766" y="192"/>
                  </a:cubicBezTo>
                  <a:cubicBezTo>
                    <a:pt x="768" y="194"/>
                    <a:pt x="768" y="194"/>
                    <a:pt x="768" y="194"/>
                  </a:cubicBezTo>
                  <a:cubicBezTo>
                    <a:pt x="768" y="195"/>
                    <a:pt x="768" y="195"/>
                    <a:pt x="768" y="195"/>
                  </a:cubicBezTo>
                  <a:cubicBezTo>
                    <a:pt x="769" y="195"/>
                    <a:pt x="769" y="195"/>
                    <a:pt x="769" y="195"/>
                  </a:cubicBezTo>
                  <a:cubicBezTo>
                    <a:pt x="770" y="195"/>
                    <a:pt x="770" y="195"/>
                    <a:pt x="770" y="195"/>
                  </a:cubicBezTo>
                  <a:cubicBezTo>
                    <a:pt x="771" y="195"/>
                    <a:pt x="771" y="195"/>
                    <a:pt x="771" y="195"/>
                  </a:cubicBezTo>
                  <a:cubicBezTo>
                    <a:pt x="770" y="194"/>
                    <a:pt x="770" y="194"/>
                    <a:pt x="770" y="194"/>
                  </a:cubicBezTo>
                  <a:cubicBezTo>
                    <a:pt x="769" y="194"/>
                    <a:pt x="769" y="194"/>
                    <a:pt x="769" y="194"/>
                  </a:cubicBezTo>
                  <a:cubicBezTo>
                    <a:pt x="769" y="193"/>
                    <a:pt x="769" y="193"/>
                    <a:pt x="769" y="193"/>
                  </a:cubicBezTo>
                  <a:cubicBezTo>
                    <a:pt x="767" y="191"/>
                    <a:pt x="767" y="191"/>
                    <a:pt x="767" y="191"/>
                  </a:cubicBezTo>
                  <a:cubicBezTo>
                    <a:pt x="766" y="191"/>
                    <a:pt x="766" y="191"/>
                    <a:pt x="766" y="191"/>
                  </a:cubicBezTo>
                  <a:cubicBezTo>
                    <a:pt x="765" y="190"/>
                    <a:pt x="765" y="190"/>
                    <a:pt x="765" y="190"/>
                  </a:cubicBezTo>
                  <a:cubicBezTo>
                    <a:pt x="767" y="188"/>
                    <a:pt x="767" y="188"/>
                    <a:pt x="767" y="188"/>
                  </a:cubicBezTo>
                  <a:cubicBezTo>
                    <a:pt x="768" y="188"/>
                    <a:pt x="768" y="188"/>
                    <a:pt x="768" y="188"/>
                  </a:cubicBezTo>
                  <a:cubicBezTo>
                    <a:pt x="769" y="187"/>
                    <a:pt x="769" y="187"/>
                    <a:pt x="769" y="187"/>
                  </a:cubicBezTo>
                  <a:cubicBezTo>
                    <a:pt x="771" y="187"/>
                    <a:pt x="771" y="187"/>
                    <a:pt x="771" y="187"/>
                  </a:cubicBezTo>
                  <a:cubicBezTo>
                    <a:pt x="773" y="187"/>
                    <a:pt x="773" y="187"/>
                    <a:pt x="773" y="187"/>
                  </a:cubicBezTo>
                  <a:cubicBezTo>
                    <a:pt x="773" y="188"/>
                    <a:pt x="773" y="188"/>
                    <a:pt x="773" y="188"/>
                  </a:cubicBezTo>
                  <a:cubicBezTo>
                    <a:pt x="774" y="188"/>
                    <a:pt x="774" y="188"/>
                    <a:pt x="774" y="188"/>
                  </a:cubicBezTo>
                  <a:cubicBezTo>
                    <a:pt x="775" y="188"/>
                    <a:pt x="775" y="188"/>
                    <a:pt x="775" y="188"/>
                  </a:cubicBezTo>
                  <a:cubicBezTo>
                    <a:pt x="775" y="189"/>
                    <a:pt x="775" y="189"/>
                    <a:pt x="775" y="189"/>
                  </a:cubicBezTo>
                  <a:cubicBezTo>
                    <a:pt x="776" y="190"/>
                    <a:pt x="776" y="190"/>
                    <a:pt x="776" y="190"/>
                  </a:cubicBezTo>
                  <a:cubicBezTo>
                    <a:pt x="777" y="190"/>
                    <a:pt x="777" y="190"/>
                    <a:pt x="777" y="190"/>
                  </a:cubicBezTo>
                  <a:cubicBezTo>
                    <a:pt x="777" y="191"/>
                    <a:pt x="777" y="191"/>
                    <a:pt x="777" y="191"/>
                  </a:cubicBezTo>
                  <a:cubicBezTo>
                    <a:pt x="778" y="191"/>
                    <a:pt x="778" y="191"/>
                    <a:pt x="778" y="191"/>
                  </a:cubicBezTo>
                  <a:cubicBezTo>
                    <a:pt x="779" y="191"/>
                    <a:pt x="779" y="191"/>
                    <a:pt x="779" y="191"/>
                  </a:cubicBezTo>
                  <a:cubicBezTo>
                    <a:pt x="780" y="192"/>
                    <a:pt x="780" y="192"/>
                    <a:pt x="780" y="192"/>
                  </a:cubicBezTo>
                  <a:cubicBezTo>
                    <a:pt x="781" y="193"/>
                    <a:pt x="781" y="193"/>
                    <a:pt x="781" y="193"/>
                  </a:cubicBezTo>
                  <a:cubicBezTo>
                    <a:pt x="781" y="194"/>
                    <a:pt x="781" y="194"/>
                    <a:pt x="781" y="194"/>
                  </a:cubicBezTo>
                  <a:cubicBezTo>
                    <a:pt x="781" y="195"/>
                    <a:pt x="781" y="195"/>
                    <a:pt x="781" y="195"/>
                  </a:cubicBezTo>
                  <a:cubicBezTo>
                    <a:pt x="781" y="196"/>
                    <a:pt x="781" y="196"/>
                    <a:pt x="781" y="196"/>
                  </a:cubicBezTo>
                  <a:cubicBezTo>
                    <a:pt x="780" y="197"/>
                    <a:pt x="780" y="197"/>
                    <a:pt x="780" y="197"/>
                  </a:cubicBezTo>
                  <a:cubicBezTo>
                    <a:pt x="779" y="197"/>
                    <a:pt x="779" y="197"/>
                    <a:pt x="779" y="197"/>
                  </a:cubicBezTo>
                  <a:cubicBezTo>
                    <a:pt x="779" y="198"/>
                    <a:pt x="779" y="198"/>
                    <a:pt x="779" y="198"/>
                  </a:cubicBezTo>
                  <a:cubicBezTo>
                    <a:pt x="778" y="199"/>
                    <a:pt x="778" y="199"/>
                    <a:pt x="778" y="199"/>
                  </a:cubicBezTo>
                  <a:cubicBezTo>
                    <a:pt x="777" y="200"/>
                    <a:pt x="777" y="200"/>
                    <a:pt x="777" y="200"/>
                  </a:cubicBezTo>
                  <a:cubicBezTo>
                    <a:pt x="776" y="202"/>
                    <a:pt x="776" y="202"/>
                    <a:pt x="776" y="202"/>
                  </a:cubicBezTo>
                  <a:cubicBezTo>
                    <a:pt x="775" y="202"/>
                    <a:pt x="775" y="202"/>
                    <a:pt x="775" y="202"/>
                  </a:cubicBezTo>
                  <a:cubicBezTo>
                    <a:pt x="774" y="203"/>
                    <a:pt x="774" y="203"/>
                    <a:pt x="774" y="203"/>
                  </a:cubicBezTo>
                  <a:cubicBezTo>
                    <a:pt x="774" y="204"/>
                    <a:pt x="774" y="204"/>
                    <a:pt x="774" y="204"/>
                  </a:cubicBezTo>
                  <a:cubicBezTo>
                    <a:pt x="775" y="203"/>
                    <a:pt x="776" y="202"/>
                    <a:pt x="776" y="202"/>
                  </a:cubicBezTo>
                  <a:cubicBezTo>
                    <a:pt x="777" y="201"/>
                    <a:pt x="777" y="201"/>
                    <a:pt x="777" y="201"/>
                  </a:cubicBezTo>
                  <a:cubicBezTo>
                    <a:pt x="778" y="200"/>
                    <a:pt x="778" y="200"/>
                    <a:pt x="778" y="200"/>
                  </a:cubicBezTo>
                  <a:cubicBezTo>
                    <a:pt x="779" y="199"/>
                    <a:pt x="779" y="199"/>
                    <a:pt x="779" y="199"/>
                  </a:cubicBezTo>
                  <a:cubicBezTo>
                    <a:pt x="780" y="198"/>
                    <a:pt x="780" y="198"/>
                    <a:pt x="780" y="198"/>
                  </a:cubicBezTo>
                  <a:cubicBezTo>
                    <a:pt x="782" y="198"/>
                    <a:pt x="782" y="198"/>
                    <a:pt x="782" y="198"/>
                  </a:cubicBezTo>
                  <a:cubicBezTo>
                    <a:pt x="782" y="199"/>
                    <a:pt x="782" y="199"/>
                    <a:pt x="782" y="199"/>
                  </a:cubicBezTo>
                  <a:cubicBezTo>
                    <a:pt x="783" y="199"/>
                    <a:pt x="783" y="199"/>
                    <a:pt x="783" y="199"/>
                  </a:cubicBezTo>
                  <a:cubicBezTo>
                    <a:pt x="783" y="200"/>
                    <a:pt x="783" y="200"/>
                    <a:pt x="783" y="200"/>
                  </a:cubicBezTo>
                  <a:cubicBezTo>
                    <a:pt x="783" y="201"/>
                    <a:pt x="783" y="201"/>
                    <a:pt x="783" y="201"/>
                  </a:cubicBezTo>
                  <a:cubicBezTo>
                    <a:pt x="783" y="202"/>
                    <a:pt x="783" y="202"/>
                    <a:pt x="783" y="202"/>
                  </a:cubicBezTo>
                  <a:cubicBezTo>
                    <a:pt x="781" y="202"/>
                    <a:pt x="781" y="202"/>
                    <a:pt x="781" y="202"/>
                  </a:cubicBezTo>
                  <a:cubicBezTo>
                    <a:pt x="781" y="203"/>
                    <a:pt x="781" y="203"/>
                    <a:pt x="781" y="203"/>
                  </a:cubicBezTo>
                  <a:cubicBezTo>
                    <a:pt x="779" y="204"/>
                    <a:pt x="779" y="204"/>
                    <a:pt x="779" y="204"/>
                  </a:cubicBezTo>
                  <a:cubicBezTo>
                    <a:pt x="779" y="203"/>
                    <a:pt x="779" y="203"/>
                    <a:pt x="779" y="203"/>
                  </a:cubicBezTo>
                  <a:cubicBezTo>
                    <a:pt x="778" y="203"/>
                    <a:pt x="778" y="203"/>
                    <a:pt x="778" y="203"/>
                  </a:cubicBezTo>
                  <a:cubicBezTo>
                    <a:pt x="777" y="204"/>
                    <a:pt x="777" y="204"/>
                    <a:pt x="777" y="204"/>
                  </a:cubicBezTo>
                  <a:cubicBezTo>
                    <a:pt x="778" y="204"/>
                    <a:pt x="778" y="204"/>
                    <a:pt x="778" y="204"/>
                  </a:cubicBezTo>
                  <a:cubicBezTo>
                    <a:pt x="779" y="205"/>
                    <a:pt x="779" y="205"/>
                    <a:pt x="779" y="205"/>
                  </a:cubicBezTo>
                  <a:cubicBezTo>
                    <a:pt x="779" y="205"/>
                    <a:pt x="779" y="205"/>
                    <a:pt x="778" y="205"/>
                  </a:cubicBezTo>
                  <a:cubicBezTo>
                    <a:pt x="778" y="205"/>
                    <a:pt x="778" y="205"/>
                    <a:pt x="778" y="205"/>
                  </a:cubicBezTo>
                  <a:cubicBezTo>
                    <a:pt x="776" y="206"/>
                    <a:pt x="776" y="206"/>
                    <a:pt x="776" y="206"/>
                  </a:cubicBezTo>
                  <a:cubicBezTo>
                    <a:pt x="777" y="206"/>
                    <a:pt x="777" y="206"/>
                    <a:pt x="777" y="206"/>
                  </a:cubicBezTo>
                  <a:cubicBezTo>
                    <a:pt x="777" y="206"/>
                    <a:pt x="777" y="206"/>
                    <a:pt x="778" y="205"/>
                  </a:cubicBezTo>
                  <a:cubicBezTo>
                    <a:pt x="778" y="205"/>
                    <a:pt x="778" y="205"/>
                    <a:pt x="779" y="205"/>
                  </a:cubicBezTo>
                  <a:cubicBezTo>
                    <a:pt x="780" y="204"/>
                    <a:pt x="780" y="204"/>
                    <a:pt x="780" y="204"/>
                  </a:cubicBezTo>
                  <a:cubicBezTo>
                    <a:pt x="780" y="205"/>
                    <a:pt x="780" y="205"/>
                    <a:pt x="780" y="205"/>
                  </a:cubicBezTo>
                  <a:cubicBezTo>
                    <a:pt x="780" y="206"/>
                    <a:pt x="780" y="206"/>
                    <a:pt x="780" y="206"/>
                  </a:cubicBezTo>
                  <a:cubicBezTo>
                    <a:pt x="778" y="206"/>
                    <a:pt x="778" y="206"/>
                    <a:pt x="778" y="206"/>
                  </a:cubicBezTo>
                  <a:cubicBezTo>
                    <a:pt x="777" y="207"/>
                    <a:pt x="777" y="207"/>
                    <a:pt x="777" y="207"/>
                  </a:cubicBezTo>
                  <a:cubicBezTo>
                    <a:pt x="778" y="207"/>
                    <a:pt x="778" y="207"/>
                    <a:pt x="778" y="207"/>
                  </a:cubicBezTo>
                  <a:cubicBezTo>
                    <a:pt x="779" y="207"/>
                    <a:pt x="779" y="207"/>
                    <a:pt x="779" y="207"/>
                  </a:cubicBezTo>
                  <a:cubicBezTo>
                    <a:pt x="778" y="208"/>
                    <a:pt x="778" y="208"/>
                    <a:pt x="778" y="208"/>
                  </a:cubicBezTo>
                  <a:cubicBezTo>
                    <a:pt x="777" y="209"/>
                    <a:pt x="777" y="209"/>
                    <a:pt x="777" y="209"/>
                  </a:cubicBezTo>
                  <a:cubicBezTo>
                    <a:pt x="776" y="210"/>
                    <a:pt x="776" y="210"/>
                    <a:pt x="776" y="210"/>
                  </a:cubicBezTo>
                  <a:cubicBezTo>
                    <a:pt x="778" y="209"/>
                    <a:pt x="778" y="209"/>
                    <a:pt x="778" y="209"/>
                  </a:cubicBezTo>
                  <a:cubicBezTo>
                    <a:pt x="779" y="207"/>
                    <a:pt x="779" y="207"/>
                    <a:pt x="779" y="207"/>
                  </a:cubicBezTo>
                  <a:cubicBezTo>
                    <a:pt x="780" y="206"/>
                    <a:pt x="780" y="206"/>
                    <a:pt x="780" y="206"/>
                  </a:cubicBezTo>
                  <a:cubicBezTo>
                    <a:pt x="782" y="205"/>
                    <a:pt x="782" y="205"/>
                    <a:pt x="782" y="205"/>
                  </a:cubicBezTo>
                  <a:cubicBezTo>
                    <a:pt x="782" y="206"/>
                    <a:pt x="782" y="206"/>
                    <a:pt x="782" y="206"/>
                  </a:cubicBezTo>
                  <a:cubicBezTo>
                    <a:pt x="783" y="205"/>
                    <a:pt x="783" y="205"/>
                    <a:pt x="783" y="205"/>
                  </a:cubicBezTo>
                  <a:cubicBezTo>
                    <a:pt x="785" y="204"/>
                    <a:pt x="785" y="204"/>
                    <a:pt x="785" y="204"/>
                  </a:cubicBezTo>
                  <a:cubicBezTo>
                    <a:pt x="784" y="206"/>
                    <a:pt x="784" y="206"/>
                    <a:pt x="784" y="206"/>
                  </a:cubicBezTo>
                  <a:cubicBezTo>
                    <a:pt x="781" y="207"/>
                    <a:pt x="781" y="207"/>
                    <a:pt x="781" y="207"/>
                  </a:cubicBezTo>
                  <a:cubicBezTo>
                    <a:pt x="781" y="208"/>
                    <a:pt x="781" y="208"/>
                    <a:pt x="781" y="208"/>
                  </a:cubicBezTo>
                  <a:cubicBezTo>
                    <a:pt x="781" y="209"/>
                    <a:pt x="781" y="209"/>
                    <a:pt x="781" y="209"/>
                  </a:cubicBezTo>
                  <a:cubicBezTo>
                    <a:pt x="780" y="210"/>
                    <a:pt x="780" y="210"/>
                    <a:pt x="780" y="210"/>
                  </a:cubicBezTo>
                  <a:cubicBezTo>
                    <a:pt x="780" y="211"/>
                    <a:pt x="780" y="211"/>
                    <a:pt x="780" y="211"/>
                  </a:cubicBezTo>
                  <a:cubicBezTo>
                    <a:pt x="781" y="211"/>
                    <a:pt x="781" y="211"/>
                    <a:pt x="781" y="211"/>
                  </a:cubicBezTo>
                  <a:cubicBezTo>
                    <a:pt x="781" y="210"/>
                    <a:pt x="781" y="210"/>
                    <a:pt x="781" y="210"/>
                  </a:cubicBezTo>
                  <a:cubicBezTo>
                    <a:pt x="782" y="209"/>
                    <a:pt x="782" y="209"/>
                    <a:pt x="782" y="209"/>
                  </a:cubicBezTo>
                  <a:cubicBezTo>
                    <a:pt x="783" y="207"/>
                    <a:pt x="783" y="207"/>
                    <a:pt x="783" y="207"/>
                  </a:cubicBezTo>
                  <a:cubicBezTo>
                    <a:pt x="785" y="207"/>
                    <a:pt x="785" y="207"/>
                    <a:pt x="785" y="207"/>
                  </a:cubicBezTo>
                  <a:cubicBezTo>
                    <a:pt x="785" y="208"/>
                    <a:pt x="785" y="208"/>
                    <a:pt x="785" y="208"/>
                  </a:cubicBezTo>
                  <a:cubicBezTo>
                    <a:pt x="784" y="209"/>
                    <a:pt x="784" y="209"/>
                    <a:pt x="784" y="209"/>
                  </a:cubicBezTo>
                  <a:cubicBezTo>
                    <a:pt x="783" y="210"/>
                    <a:pt x="783" y="210"/>
                    <a:pt x="783" y="210"/>
                  </a:cubicBezTo>
                  <a:cubicBezTo>
                    <a:pt x="782" y="211"/>
                    <a:pt x="782" y="211"/>
                    <a:pt x="782" y="211"/>
                  </a:cubicBezTo>
                  <a:cubicBezTo>
                    <a:pt x="781" y="213"/>
                    <a:pt x="781" y="213"/>
                    <a:pt x="781" y="213"/>
                  </a:cubicBezTo>
                  <a:cubicBezTo>
                    <a:pt x="781" y="214"/>
                    <a:pt x="781" y="214"/>
                    <a:pt x="781" y="214"/>
                  </a:cubicBezTo>
                  <a:cubicBezTo>
                    <a:pt x="782" y="213"/>
                    <a:pt x="782" y="213"/>
                    <a:pt x="782" y="213"/>
                  </a:cubicBezTo>
                  <a:cubicBezTo>
                    <a:pt x="782" y="212"/>
                    <a:pt x="782" y="212"/>
                    <a:pt x="782" y="212"/>
                  </a:cubicBezTo>
                  <a:cubicBezTo>
                    <a:pt x="784" y="210"/>
                    <a:pt x="784" y="210"/>
                    <a:pt x="784" y="210"/>
                  </a:cubicBezTo>
                  <a:cubicBezTo>
                    <a:pt x="785" y="210"/>
                    <a:pt x="785" y="210"/>
                    <a:pt x="785" y="210"/>
                  </a:cubicBezTo>
                  <a:cubicBezTo>
                    <a:pt x="785" y="211"/>
                    <a:pt x="785" y="211"/>
                    <a:pt x="785" y="211"/>
                  </a:cubicBezTo>
                  <a:cubicBezTo>
                    <a:pt x="786" y="211"/>
                    <a:pt x="786" y="211"/>
                    <a:pt x="786" y="211"/>
                  </a:cubicBezTo>
                  <a:cubicBezTo>
                    <a:pt x="786" y="212"/>
                    <a:pt x="786" y="212"/>
                    <a:pt x="786" y="212"/>
                  </a:cubicBezTo>
                  <a:cubicBezTo>
                    <a:pt x="787" y="212"/>
                    <a:pt x="787" y="212"/>
                    <a:pt x="787" y="212"/>
                  </a:cubicBezTo>
                  <a:cubicBezTo>
                    <a:pt x="787" y="210"/>
                    <a:pt x="787" y="210"/>
                    <a:pt x="787" y="210"/>
                  </a:cubicBezTo>
                  <a:cubicBezTo>
                    <a:pt x="788" y="209"/>
                    <a:pt x="788" y="209"/>
                    <a:pt x="788" y="209"/>
                  </a:cubicBezTo>
                  <a:cubicBezTo>
                    <a:pt x="788" y="208"/>
                    <a:pt x="788" y="208"/>
                    <a:pt x="788" y="208"/>
                  </a:cubicBezTo>
                  <a:cubicBezTo>
                    <a:pt x="789" y="207"/>
                    <a:pt x="789" y="207"/>
                    <a:pt x="789" y="207"/>
                  </a:cubicBezTo>
                  <a:cubicBezTo>
                    <a:pt x="790" y="206"/>
                    <a:pt x="790" y="206"/>
                    <a:pt x="790" y="206"/>
                  </a:cubicBezTo>
                  <a:cubicBezTo>
                    <a:pt x="790" y="205"/>
                    <a:pt x="790" y="205"/>
                    <a:pt x="790" y="205"/>
                  </a:cubicBezTo>
                  <a:cubicBezTo>
                    <a:pt x="791" y="207"/>
                    <a:pt x="791" y="207"/>
                    <a:pt x="791" y="207"/>
                  </a:cubicBezTo>
                  <a:cubicBezTo>
                    <a:pt x="792" y="208"/>
                    <a:pt x="792" y="208"/>
                    <a:pt x="792" y="208"/>
                  </a:cubicBezTo>
                  <a:cubicBezTo>
                    <a:pt x="793" y="209"/>
                    <a:pt x="793" y="209"/>
                    <a:pt x="793" y="209"/>
                  </a:cubicBezTo>
                  <a:cubicBezTo>
                    <a:pt x="794" y="210"/>
                    <a:pt x="794" y="210"/>
                    <a:pt x="794" y="210"/>
                  </a:cubicBezTo>
                  <a:cubicBezTo>
                    <a:pt x="794" y="211"/>
                    <a:pt x="794" y="211"/>
                    <a:pt x="794" y="211"/>
                  </a:cubicBezTo>
                  <a:cubicBezTo>
                    <a:pt x="795" y="212"/>
                    <a:pt x="795" y="212"/>
                    <a:pt x="795" y="212"/>
                  </a:cubicBezTo>
                  <a:cubicBezTo>
                    <a:pt x="795" y="213"/>
                    <a:pt x="795" y="213"/>
                    <a:pt x="795" y="213"/>
                  </a:cubicBezTo>
                  <a:cubicBezTo>
                    <a:pt x="794" y="214"/>
                    <a:pt x="794" y="214"/>
                    <a:pt x="794" y="214"/>
                  </a:cubicBezTo>
                  <a:cubicBezTo>
                    <a:pt x="793" y="215"/>
                    <a:pt x="793" y="215"/>
                    <a:pt x="793" y="215"/>
                  </a:cubicBezTo>
                  <a:cubicBezTo>
                    <a:pt x="792" y="215"/>
                    <a:pt x="792" y="215"/>
                    <a:pt x="792" y="215"/>
                  </a:cubicBezTo>
                  <a:cubicBezTo>
                    <a:pt x="790" y="214"/>
                    <a:pt x="790" y="214"/>
                    <a:pt x="790" y="214"/>
                  </a:cubicBezTo>
                  <a:cubicBezTo>
                    <a:pt x="789" y="214"/>
                    <a:pt x="789" y="214"/>
                    <a:pt x="789" y="214"/>
                  </a:cubicBezTo>
                  <a:cubicBezTo>
                    <a:pt x="789" y="215"/>
                    <a:pt x="789" y="215"/>
                    <a:pt x="789" y="215"/>
                  </a:cubicBezTo>
                  <a:cubicBezTo>
                    <a:pt x="790" y="215"/>
                    <a:pt x="790" y="215"/>
                    <a:pt x="790" y="215"/>
                  </a:cubicBezTo>
                  <a:cubicBezTo>
                    <a:pt x="791" y="215"/>
                    <a:pt x="791" y="215"/>
                    <a:pt x="791" y="215"/>
                  </a:cubicBezTo>
                  <a:cubicBezTo>
                    <a:pt x="791" y="216"/>
                    <a:pt x="791" y="216"/>
                    <a:pt x="791" y="216"/>
                  </a:cubicBezTo>
                  <a:cubicBezTo>
                    <a:pt x="792" y="216"/>
                    <a:pt x="792" y="216"/>
                    <a:pt x="792" y="216"/>
                  </a:cubicBezTo>
                  <a:cubicBezTo>
                    <a:pt x="793" y="216"/>
                    <a:pt x="793" y="216"/>
                    <a:pt x="793" y="216"/>
                  </a:cubicBezTo>
                  <a:cubicBezTo>
                    <a:pt x="792" y="217"/>
                    <a:pt x="792" y="217"/>
                    <a:pt x="792" y="217"/>
                  </a:cubicBezTo>
                  <a:cubicBezTo>
                    <a:pt x="791" y="218"/>
                    <a:pt x="791" y="218"/>
                    <a:pt x="791" y="218"/>
                  </a:cubicBezTo>
                  <a:cubicBezTo>
                    <a:pt x="790" y="217"/>
                    <a:pt x="790" y="217"/>
                    <a:pt x="790" y="217"/>
                  </a:cubicBezTo>
                  <a:cubicBezTo>
                    <a:pt x="790" y="218"/>
                    <a:pt x="790" y="218"/>
                    <a:pt x="790" y="218"/>
                  </a:cubicBezTo>
                  <a:cubicBezTo>
                    <a:pt x="789" y="218"/>
                    <a:pt x="789" y="218"/>
                    <a:pt x="789" y="218"/>
                  </a:cubicBezTo>
                  <a:cubicBezTo>
                    <a:pt x="789" y="217"/>
                    <a:pt x="789" y="217"/>
                    <a:pt x="789" y="217"/>
                  </a:cubicBezTo>
                  <a:cubicBezTo>
                    <a:pt x="788" y="216"/>
                    <a:pt x="788" y="216"/>
                    <a:pt x="788" y="216"/>
                  </a:cubicBezTo>
                  <a:cubicBezTo>
                    <a:pt x="787" y="216"/>
                    <a:pt x="787" y="216"/>
                    <a:pt x="787" y="216"/>
                  </a:cubicBezTo>
                  <a:cubicBezTo>
                    <a:pt x="786" y="216"/>
                    <a:pt x="786" y="216"/>
                    <a:pt x="786" y="216"/>
                  </a:cubicBezTo>
                  <a:cubicBezTo>
                    <a:pt x="786" y="217"/>
                    <a:pt x="786" y="217"/>
                    <a:pt x="786" y="217"/>
                  </a:cubicBezTo>
                  <a:cubicBezTo>
                    <a:pt x="787" y="217"/>
                    <a:pt x="787" y="217"/>
                    <a:pt x="787" y="217"/>
                  </a:cubicBezTo>
                  <a:cubicBezTo>
                    <a:pt x="788" y="217"/>
                    <a:pt x="788" y="217"/>
                    <a:pt x="788" y="217"/>
                  </a:cubicBezTo>
                  <a:cubicBezTo>
                    <a:pt x="788" y="218"/>
                    <a:pt x="788" y="218"/>
                    <a:pt x="788" y="218"/>
                  </a:cubicBezTo>
                  <a:cubicBezTo>
                    <a:pt x="787" y="219"/>
                    <a:pt x="787" y="219"/>
                    <a:pt x="787" y="219"/>
                  </a:cubicBezTo>
                  <a:cubicBezTo>
                    <a:pt x="786" y="219"/>
                    <a:pt x="786" y="219"/>
                    <a:pt x="786" y="219"/>
                  </a:cubicBezTo>
                  <a:cubicBezTo>
                    <a:pt x="785" y="220"/>
                    <a:pt x="785" y="220"/>
                    <a:pt x="785" y="220"/>
                  </a:cubicBezTo>
                  <a:cubicBezTo>
                    <a:pt x="786" y="220"/>
                    <a:pt x="786" y="220"/>
                    <a:pt x="786" y="220"/>
                  </a:cubicBezTo>
                  <a:cubicBezTo>
                    <a:pt x="787" y="219"/>
                    <a:pt x="787" y="219"/>
                    <a:pt x="787" y="219"/>
                  </a:cubicBezTo>
                  <a:cubicBezTo>
                    <a:pt x="789" y="219"/>
                    <a:pt x="789" y="219"/>
                    <a:pt x="789" y="219"/>
                  </a:cubicBezTo>
                  <a:cubicBezTo>
                    <a:pt x="790" y="219"/>
                    <a:pt x="790" y="219"/>
                    <a:pt x="790" y="219"/>
                  </a:cubicBezTo>
                  <a:cubicBezTo>
                    <a:pt x="791" y="218"/>
                    <a:pt x="791" y="218"/>
                    <a:pt x="791" y="218"/>
                  </a:cubicBezTo>
                  <a:cubicBezTo>
                    <a:pt x="792" y="218"/>
                    <a:pt x="792" y="218"/>
                    <a:pt x="792" y="218"/>
                  </a:cubicBezTo>
                  <a:cubicBezTo>
                    <a:pt x="793" y="219"/>
                    <a:pt x="793" y="219"/>
                    <a:pt x="793" y="219"/>
                  </a:cubicBezTo>
                  <a:cubicBezTo>
                    <a:pt x="793" y="218"/>
                    <a:pt x="793" y="218"/>
                    <a:pt x="793" y="218"/>
                  </a:cubicBezTo>
                  <a:cubicBezTo>
                    <a:pt x="793" y="217"/>
                    <a:pt x="793" y="217"/>
                    <a:pt x="793" y="217"/>
                  </a:cubicBezTo>
                  <a:cubicBezTo>
                    <a:pt x="794" y="216"/>
                    <a:pt x="794" y="216"/>
                    <a:pt x="794" y="216"/>
                  </a:cubicBezTo>
                  <a:cubicBezTo>
                    <a:pt x="796" y="215"/>
                    <a:pt x="796" y="215"/>
                    <a:pt x="796" y="215"/>
                  </a:cubicBezTo>
                  <a:cubicBezTo>
                    <a:pt x="796" y="216"/>
                    <a:pt x="796" y="216"/>
                    <a:pt x="796" y="216"/>
                  </a:cubicBezTo>
                  <a:cubicBezTo>
                    <a:pt x="796" y="217"/>
                    <a:pt x="796" y="217"/>
                    <a:pt x="796" y="217"/>
                  </a:cubicBezTo>
                  <a:cubicBezTo>
                    <a:pt x="796" y="218"/>
                    <a:pt x="796" y="218"/>
                    <a:pt x="796" y="218"/>
                  </a:cubicBezTo>
                  <a:cubicBezTo>
                    <a:pt x="795" y="220"/>
                    <a:pt x="795" y="220"/>
                    <a:pt x="795" y="220"/>
                  </a:cubicBezTo>
                  <a:cubicBezTo>
                    <a:pt x="793" y="220"/>
                    <a:pt x="793" y="220"/>
                    <a:pt x="793" y="220"/>
                  </a:cubicBezTo>
                  <a:cubicBezTo>
                    <a:pt x="793" y="221"/>
                    <a:pt x="793" y="221"/>
                    <a:pt x="793" y="221"/>
                  </a:cubicBezTo>
                  <a:cubicBezTo>
                    <a:pt x="792" y="222"/>
                    <a:pt x="792" y="222"/>
                    <a:pt x="792" y="222"/>
                  </a:cubicBezTo>
                  <a:cubicBezTo>
                    <a:pt x="791" y="222"/>
                    <a:pt x="791" y="222"/>
                    <a:pt x="791" y="222"/>
                  </a:cubicBezTo>
                  <a:cubicBezTo>
                    <a:pt x="790" y="221"/>
                    <a:pt x="790" y="221"/>
                    <a:pt x="790" y="221"/>
                  </a:cubicBezTo>
                  <a:cubicBezTo>
                    <a:pt x="789" y="222"/>
                    <a:pt x="789" y="222"/>
                    <a:pt x="789" y="222"/>
                  </a:cubicBezTo>
                  <a:cubicBezTo>
                    <a:pt x="789" y="223"/>
                    <a:pt x="789" y="223"/>
                    <a:pt x="789" y="223"/>
                  </a:cubicBezTo>
                  <a:cubicBezTo>
                    <a:pt x="788" y="224"/>
                    <a:pt x="788" y="224"/>
                    <a:pt x="788" y="224"/>
                  </a:cubicBezTo>
                  <a:cubicBezTo>
                    <a:pt x="788" y="225"/>
                    <a:pt x="788" y="225"/>
                    <a:pt x="788" y="225"/>
                  </a:cubicBezTo>
                  <a:cubicBezTo>
                    <a:pt x="787" y="226"/>
                    <a:pt x="787" y="226"/>
                    <a:pt x="787" y="226"/>
                  </a:cubicBezTo>
                  <a:cubicBezTo>
                    <a:pt x="788" y="226"/>
                    <a:pt x="788" y="226"/>
                    <a:pt x="788" y="226"/>
                  </a:cubicBezTo>
                  <a:cubicBezTo>
                    <a:pt x="789" y="224"/>
                    <a:pt x="789" y="224"/>
                    <a:pt x="789" y="224"/>
                  </a:cubicBezTo>
                  <a:cubicBezTo>
                    <a:pt x="790" y="222"/>
                    <a:pt x="790" y="222"/>
                    <a:pt x="790" y="222"/>
                  </a:cubicBezTo>
                  <a:cubicBezTo>
                    <a:pt x="791" y="222"/>
                    <a:pt x="791" y="222"/>
                    <a:pt x="791" y="222"/>
                  </a:cubicBezTo>
                  <a:cubicBezTo>
                    <a:pt x="792" y="223"/>
                    <a:pt x="792" y="223"/>
                    <a:pt x="792" y="223"/>
                  </a:cubicBezTo>
                  <a:cubicBezTo>
                    <a:pt x="791" y="224"/>
                    <a:pt x="791" y="224"/>
                    <a:pt x="791" y="224"/>
                  </a:cubicBezTo>
                  <a:cubicBezTo>
                    <a:pt x="791" y="225"/>
                    <a:pt x="791" y="225"/>
                    <a:pt x="791" y="225"/>
                  </a:cubicBezTo>
                  <a:cubicBezTo>
                    <a:pt x="789" y="227"/>
                    <a:pt x="789" y="227"/>
                    <a:pt x="789" y="227"/>
                  </a:cubicBezTo>
                  <a:cubicBezTo>
                    <a:pt x="788" y="227"/>
                    <a:pt x="788" y="227"/>
                    <a:pt x="788" y="227"/>
                  </a:cubicBezTo>
                  <a:cubicBezTo>
                    <a:pt x="788" y="228"/>
                    <a:pt x="788" y="228"/>
                    <a:pt x="788" y="228"/>
                  </a:cubicBezTo>
                  <a:cubicBezTo>
                    <a:pt x="790" y="227"/>
                    <a:pt x="790" y="227"/>
                    <a:pt x="790" y="227"/>
                  </a:cubicBezTo>
                  <a:cubicBezTo>
                    <a:pt x="792" y="224"/>
                    <a:pt x="792" y="224"/>
                    <a:pt x="792" y="224"/>
                  </a:cubicBezTo>
                  <a:cubicBezTo>
                    <a:pt x="793" y="222"/>
                    <a:pt x="793" y="222"/>
                    <a:pt x="793" y="222"/>
                  </a:cubicBezTo>
                  <a:cubicBezTo>
                    <a:pt x="794" y="221"/>
                    <a:pt x="794" y="221"/>
                    <a:pt x="794" y="221"/>
                  </a:cubicBezTo>
                  <a:cubicBezTo>
                    <a:pt x="796" y="220"/>
                    <a:pt x="796" y="220"/>
                    <a:pt x="796" y="220"/>
                  </a:cubicBezTo>
                  <a:cubicBezTo>
                    <a:pt x="798" y="219"/>
                    <a:pt x="798" y="219"/>
                    <a:pt x="798" y="219"/>
                  </a:cubicBezTo>
                  <a:cubicBezTo>
                    <a:pt x="799" y="219"/>
                    <a:pt x="799" y="219"/>
                    <a:pt x="799" y="219"/>
                  </a:cubicBezTo>
                  <a:cubicBezTo>
                    <a:pt x="798" y="220"/>
                    <a:pt x="798" y="220"/>
                    <a:pt x="798" y="220"/>
                  </a:cubicBezTo>
                  <a:cubicBezTo>
                    <a:pt x="797" y="221"/>
                    <a:pt x="797" y="221"/>
                    <a:pt x="797" y="221"/>
                  </a:cubicBezTo>
                  <a:cubicBezTo>
                    <a:pt x="796" y="221"/>
                    <a:pt x="796" y="221"/>
                    <a:pt x="796" y="221"/>
                  </a:cubicBezTo>
                  <a:cubicBezTo>
                    <a:pt x="795" y="222"/>
                    <a:pt x="795" y="222"/>
                    <a:pt x="795" y="222"/>
                  </a:cubicBezTo>
                  <a:cubicBezTo>
                    <a:pt x="795" y="223"/>
                    <a:pt x="795" y="223"/>
                    <a:pt x="795" y="223"/>
                  </a:cubicBezTo>
                  <a:cubicBezTo>
                    <a:pt x="796" y="222"/>
                    <a:pt x="796" y="222"/>
                    <a:pt x="796" y="222"/>
                  </a:cubicBezTo>
                  <a:cubicBezTo>
                    <a:pt x="797" y="222"/>
                    <a:pt x="797" y="222"/>
                    <a:pt x="797" y="222"/>
                  </a:cubicBezTo>
                  <a:cubicBezTo>
                    <a:pt x="798" y="221"/>
                    <a:pt x="798" y="221"/>
                    <a:pt x="798" y="221"/>
                  </a:cubicBezTo>
                  <a:cubicBezTo>
                    <a:pt x="799" y="221"/>
                    <a:pt x="799" y="221"/>
                    <a:pt x="799" y="221"/>
                  </a:cubicBezTo>
                  <a:cubicBezTo>
                    <a:pt x="800" y="220"/>
                    <a:pt x="800" y="220"/>
                    <a:pt x="800" y="220"/>
                  </a:cubicBezTo>
                  <a:cubicBezTo>
                    <a:pt x="801" y="220"/>
                    <a:pt x="801" y="220"/>
                    <a:pt x="801" y="220"/>
                  </a:cubicBezTo>
                  <a:cubicBezTo>
                    <a:pt x="802" y="220"/>
                    <a:pt x="802" y="220"/>
                    <a:pt x="802" y="220"/>
                  </a:cubicBezTo>
                  <a:cubicBezTo>
                    <a:pt x="802" y="221"/>
                    <a:pt x="802" y="221"/>
                    <a:pt x="802" y="221"/>
                  </a:cubicBezTo>
                  <a:cubicBezTo>
                    <a:pt x="803" y="223"/>
                    <a:pt x="803" y="223"/>
                    <a:pt x="803" y="223"/>
                  </a:cubicBezTo>
                  <a:cubicBezTo>
                    <a:pt x="804" y="224"/>
                    <a:pt x="804" y="224"/>
                    <a:pt x="804" y="224"/>
                  </a:cubicBezTo>
                  <a:cubicBezTo>
                    <a:pt x="805" y="224"/>
                    <a:pt x="805" y="224"/>
                    <a:pt x="805" y="224"/>
                  </a:cubicBezTo>
                  <a:cubicBezTo>
                    <a:pt x="805" y="225"/>
                    <a:pt x="805" y="225"/>
                    <a:pt x="805" y="225"/>
                  </a:cubicBezTo>
                  <a:cubicBezTo>
                    <a:pt x="805" y="226"/>
                    <a:pt x="805" y="226"/>
                    <a:pt x="805" y="226"/>
                  </a:cubicBezTo>
                  <a:cubicBezTo>
                    <a:pt x="804" y="227"/>
                    <a:pt x="804" y="227"/>
                    <a:pt x="804" y="227"/>
                  </a:cubicBezTo>
                  <a:cubicBezTo>
                    <a:pt x="803" y="227"/>
                    <a:pt x="803" y="227"/>
                    <a:pt x="803" y="227"/>
                  </a:cubicBezTo>
                  <a:cubicBezTo>
                    <a:pt x="804" y="226"/>
                    <a:pt x="804" y="226"/>
                    <a:pt x="804" y="226"/>
                  </a:cubicBezTo>
                  <a:cubicBezTo>
                    <a:pt x="803" y="226"/>
                    <a:pt x="803" y="226"/>
                    <a:pt x="803" y="226"/>
                  </a:cubicBezTo>
                  <a:cubicBezTo>
                    <a:pt x="802" y="227"/>
                    <a:pt x="802" y="227"/>
                    <a:pt x="802" y="227"/>
                  </a:cubicBezTo>
                  <a:cubicBezTo>
                    <a:pt x="801" y="228"/>
                    <a:pt x="801" y="228"/>
                    <a:pt x="801" y="228"/>
                  </a:cubicBezTo>
                  <a:cubicBezTo>
                    <a:pt x="799" y="228"/>
                    <a:pt x="799" y="228"/>
                    <a:pt x="799" y="228"/>
                  </a:cubicBezTo>
                  <a:cubicBezTo>
                    <a:pt x="798" y="228"/>
                    <a:pt x="798" y="228"/>
                    <a:pt x="798" y="228"/>
                  </a:cubicBezTo>
                  <a:cubicBezTo>
                    <a:pt x="797" y="228"/>
                    <a:pt x="797" y="228"/>
                    <a:pt x="797" y="228"/>
                  </a:cubicBezTo>
                  <a:cubicBezTo>
                    <a:pt x="795" y="229"/>
                    <a:pt x="795" y="229"/>
                    <a:pt x="795" y="229"/>
                  </a:cubicBezTo>
                  <a:cubicBezTo>
                    <a:pt x="794" y="230"/>
                    <a:pt x="794" y="230"/>
                    <a:pt x="794" y="230"/>
                  </a:cubicBezTo>
                  <a:cubicBezTo>
                    <a:pt x="794" y="231"/>
                    <a:pt x="794" y="231"/>
                    <a:pt x="794" y="231"/>
                  </a:cubicBezTo>
                  <a:cubicBezTo>
                    <a:pt x="792" y="232"/>
                    <a:pt x="792" y="232"/>
                    <a:pt x="792" y="232"/>
                  </a:cubicBezTo>
                  <a:cubicBezTo>
                    <a:pt x="794" y="232"/>
                    <a:pt x="794" y="232"/>
                    <a:pt x="794" y="232"/>
                  </a:cubicBezTo>
                  <a:cubicBezTo>
                    <a:pt x="795" y="231"/>
                    <a:pt x="795" y="231"/>
                    <a:pt x="795" y="231"/>
                  </a:cubicBezTo>
                  <a:cubicBezTo>
                    <a:pt x="797" y="229"/>
                    <a:pt x="797" y="229"/>
                    <a:pt x="797" y="229"/>
                  </a:cubicBezTo>
                  <a:cubicBezTo>
                    <a:pt x="798" y="229"/>
                    <a:pt x="798" y="229"/>
                    <a:pt x="798" y="229"/>
                  </a:cubicBezTo>
                  <a:cubicBezTo>
                    <a:pt x="799" y="229"/>
                    <a:pt x="799" y="229"/>
                    <a:pt x="799" y="229"/>
                  </a:cubicBezTo>
                  <a:cubicBezTo>
                    <a:pt x="800" y="229"/>
                    <a:pt x="800" y="229"/>
                    <a:pt x="800" y="229"/>
                  </a:cubicBezTo>
                  <a:cubicBezTo>
                    <a:pt x="801" y="229"/>
                    <a:pt x="801" y="229"/>
                    <a:pt x="801" y="229"/>
                  </a:cubicBezTo>
                  <a:cubicBezTo>
                    <a:pt x="801" y="230"/>
                    <a:pt x="801" y="230"/>
                    <a:pt x="801" y="230"/>
                  </a:cubicBezTo>
                  <a:cubicBezTo>
                    <a:pt x="801" y="231"/>
                    <a:pt x="801" y="231"/>
                    <a:pt x="801" y="231"/>
                  </a:cubicBezTo>
                  <a:cubicBezTo>
                    <a:pt x="800" y="231"/>
                    <a:pt x="800" y="231"/>
                    <a:pt x="800" y="231"/>
                  </a:cubicBezTo>
                  <a:cubicBezTo>
                    <a:pt x="799" y="232"/>
                    <a:pt x="799" y="232"/>
                    <a:pt x="799" y="232"/>
                  </a:cubicBezTo>
                  <a:cubicBezTo>
                    <a:pt x="798" y="232"/>
                    <a:pt x="798" y="232"/>
                    <a:pt x="798" y="232"/>
                  </a:cubicBezTo>
                  <a:cubicBezTo>
                    <a:pt x="797" y="232"/>
                    <a:pt x="797" y="232"/>
                    <a:pt x="797" y="232"/>
                  </a:cubicBezTo>
                  <a:cubicBezTo>
                    <a:pt x="797" y="234"/>
                    <a:pt x="797" y="234"/>
                    <a:pt x="797" y="234"/>
                  </a:cubicBezTo>
                  <a:cubicBezTo>
                    <a:pt x="796" y="234"/>
                    <a:pt x="796" y="234"/>
                    <a:pt x="796" y="234"/>
                  </a:cubicBezTo>
                  <a:cubicBezTo>
                    <a:pt x="795" y="233"/>
                    <a:pt x="795" y="233"/>
                    <a:pt x="795" y="233"/>
                  </a:cubicBezTo>
                  <a:cubicBezTo>
                    <a:pt x="794" y="234"/>
                    <a:pt x="794" y="234"/>
                    <a:pt x="794" y="234"/>
                  </a:cubicBezTo>
                  <a:cubicBezTo>
                    <a:pt x="793" y="235"/>
                    <a:pt x="793" y="235"/>
                    <a:pt x="793" y="235"/>
                  </a:cubicBezTo>
                  <a:cubicBezTo>
                    <a:pt x="794" y="235"/>
                    <a:pt x="794" y="235"/>
                    <a:pt x="794" y="235"/>
                  </a:cubicBezTo>
                  <a:cubicBezTo>
                    <a:pt x="795" y="234"/>
                    <a:pt x="795" y="234"/>
                    <a:pt x="795" y="234"/>
                  </a:cubicBezTo>
                  <a:cubicBezTo>
                    <a:pt x="796" y="234"/>
                    <a:pt x="796" y="234"/>
                    <a:pt x="796" y="234"/>
                  </a:cubicBezTo>
                  <a:cubicBezTo>
                    <a:pt x="796" y="235"/>
                    <a:pt x="796" y="235"/>
                    <a:pt x="796" y="235"/>
                  </a:cubicBezTo>
                  <a:cubicBezTo>
                    <a:pt x="797" y="234"/>
                    <a:pt x="797" y="234"/>
                    <a:pt x="797" y="234"/>
                  </a:cubicBezTo>
                  <a:cubicBezTo>
                    <a:pt x="798" y="233"/>
                    <a:pt x="798" y="233"/>
                    <a:pt x="798" y="233"/>
                  </a:cubicBezTo>
                  <a:cubicBezTo>
                    <a:pt x="799" y="232"/>
                    <a:pt x="799" y="232"/>
                    <a:pt x="799" y="232"/>
                  </a:cubicBezTo>
                  <a:cubicBezTo>
                    <a:pt x="800" y="233"/>
                    <a:pt x="800" y="233"/>
                    <a:pt x="800" y="233"/>
                  </a:cubicBezTo>
                  <a:cubicBezTo>
                    <a:pt x="801" y="233"/>
                    <a:pt x="801" y="233"/>
                    <a:pt x="801" y="233"/>
                  </a:cubicBezTo>
                  <a:cubicBezTo>
                    <a:pt x="802" y="232"/>
                    <a:pt x="802" y="232"/>
                    <a:pt x="802" y="232"/>
                  </a:cubicBezTo>
                  <a:cubicBezTo>
                    <a:pt x="803" y="231"/>
                    <a:pt x="803" y="231"/>
                    <a:pt x="803" y="231"/>
                  </a:cubicBezTo>
                  <a:cubicBezTo>
                    <a:pt x="804" y="231"/>
                    <a:pt x="804" y="231"/>
                    <a:pt x="804" y="231"/>
                  </a:cubicBezTo>
                  <a:cubicBezTo>
                    <a:pt x="804" y="230"/>
                    <a:pt x="804" y="230"/>
                    <a:pt x="804" y="230"/>
                  </a:cubicBezTo>
                  <a:cubicBezTo>
                    <a:pt x="803" y="230"/>
                    <a:pt x="803" y="230"/>
                    <a:pt x="803" y="230"/>
                  </a:cubicBezTo>
                  <a:cubicBezTo>
                    <a:pt x="804" y="229"/>
                    <a:pt x="804" y="229"/>
                    <a:pt x="804" y="229"/>
                  </a:cubicBezTo>
                  <a:cubicBezTo>
                    <a:pt x="804" y="228"/>
                    <a:pt x="804" y="228"/>
                    <a:pt x="804" y="228"/>
                  </a:cubicBezTo>
                  <a:cubicBezTo>
                    <a:pt x="805" y="228"/>
                    <a:pt x="805" y="228"/>
                    <a:pt x="805" y="228"/>
                  </a:cubicBezTo>
                  <a:cubicBezTo>
                    <a:pt x="806" y="228"/>
                    <a:pt x="806" y="228"/>
                    <a:pt x="806" y="228"/>
                  </a:cubicBezTo>
                  <a:cubicBezTo>
                    <a:pt x="806" y="229"/>
                    <a:pt x="806" y="229"/>
                    <a:pt x="806" y="229"/>
                  </a:cubicBezTo>
                  <a:cubicBezTo>
                    <a:pt x="807" y="232"/>
                    <a:pt x="807" y="232"/>
                    <a:pt x="807" y="232"/>
                  </a:cubicBezTo>
                  <a:cubicBezTo>
                    <a:pt x="807" y="233"/>
                    <a:pt x="807" y="233"/>
                    <a:pt x="807" y="233"/>
                  </a:cubicBezTo>
                  <a:cubicBezTo>
                    <a:pt x="808" y="234"/>
                    <a:pt x="808" y="234"/>
                    <a:pt x="808" y="234"/>
                  </a:cubicBezTo>
                  <a:cubicBezTo>
                    <a:pt x="808" y="235"/>
                    <a:pt x="808" y="235"/>
                    <a:pt x="808" y="235"/>
                  </a:cubicBezTo>
                  <a:cubicBezTo>
                    <a:pt x="807" y="236"/>
                    <a:pt x="807" y="236"/>
                    <a:pt x="807" y="236"/>
                  </a:cubicBezTo>
                  <a:cubicBezTo>
                    <a:pt x="806" y="236"/>
                    <a:pt x="806" y="236"/>
                    <a:pt x="806" y="236"/>
                  </a:cubicBezTo>
                  <a:cubicBezTo>
                    <a:pt x="805" y="235"/>
                    <a:pt x="805" y="235"/>
                    <a:pt x="805" y="235"/>
                  </a:cubicBezTo>
                  <a:cubicBezTo>
                    <a:pt x="803" y="235"/>
                    <a:pt x="803" y="235"/>
                    <a:pt x="803" y="235"/>
                  </a:cubicBezTo>
                  <a:cubicBezTo>
                    <a:pt x="802" y="236"/>
                    <a:pt x="802" y="236"/>
                    <a:pt x="802" y="236"/>
                  </a:cubicBezTo>
                  <a:cubicBezTo>
                    <a:pt x="801" y="236"/>
                    <a:pt x="801" y="236"/>
                    <a:pt x="801" y="236"/>
                  </a:cubicBezTo>
                  <a:cubicBezTo>
                    <a:pt x="800" y="236"/>
                    <a:pt x="800" y="236"/>
                    <a:pt x="800" y="236"/>
                  </a:cubicBezTo>
                  <a:cubicBezTo>
                    <a:pt x="799" y="236"/>
                    <a:pt x="799" y="236"/>
                    <a:pt x="799" y="236"/>
                  </a:cubicBezTo>
                  <a:cubicBezTo>
                    <a:pt x="799" y="237"/>
                    <a:pt x="799" y="237"/>
                    <a:pt x="799" y="237"/>
                  </a:cubicBezTo>
                  <a:cubicBezTo>
                    <a:pt x="797" y="237"/>
                    <a:pt x="797" y="237"/>
                    <a:pt x="797" y="237"/>
                  </a:cubicBezTo>
                  <a:cubicBezTo>
                    <a:pt x="798" y="238"/>
                    <a:pt x="798" y="238"/>
                    <a:pt x="798" y="238"/>
                  </a:cubicBezTo>
                  <a:cubicBezTo>
                    <a:pt x="800" y="237"/>
                    <a:pt x="800" y="237"/>
                    <a:pt x="800" y="237"/>
                  </a:cubicBezTo>
                  <a:cubicBezTo>
                    <a:pt x="801" y="238"/>
                    <a:pt x="801" y="238"/>
                    <a:pt x="801" y="238"/>
                  </a:cubicBezTo>
                  <a:cubicBezTo>
                    <a:pt x="803" y="239"/>
                    <a:pt x="803" y="239"/>
                    <a:pt x="803" y="239"/>
                  </a:cubicBezTo>
                  <a:cubicBezTo>
                    <a:pt x="803" y="240"/>
                    <a:pt x="803" y="240"/>
                    <a:pt x="803" y="240"/>
                  </a:cubicBezTo>
                  <a:cubicBezTo>
                    <a:pt x="804" y="239"/>
                    <a:pt x="804" y="239"/>
                    <a:pt x="804" y="239"/>
                  </a:cubicBezTo>
                  <a:cubicBezTo>
                    <a:pt x="805" y="239"/>
                    <a:pt x="805" y="239"/>
                    <a:pt x="805" y="239"/>
                  </a:cubicBezTo>
                  <a:cubicBezTo>
                    <a:pt x="805" y="240"/>
                    <a:pt x="805" y="240"/>
                    <a:pt x="805" y="240"/>
                  </a:cubicBezTo>
                  <a:cubicBezTo>
                    <a:pt x="806" y="240"/>
                    <a:pt x="806" y="240"/>
                    <a:pt x="806" y="240"/>
                  </a:cubicBezTo>
                  <a:cubicBezTo>
                    <a:pt x="808" y="241"/>
                    <a:pt x="808" y="241"/>
                    <a:pt x="808" y="241"/>
                  </a:cubicBezTo>
                  <a:cubicBezTo>
                    <a:pt x="808" y="242"/>
                    <a:pt x="808" y="242"/>
                    <a:pt x="808" y="242"/>
                  </a:cubicBezTo>
                  <a:cubicBezTo>
                    <a:pt x="808" y="243"/>
                    <a:pt x="808" y="243"/>
                    <a:pt x="808" y="243"/>
                  </a:cubicBezTo>
                  <a:cubicBezTo>
                    <a:pt x="808" y="244"/>
                    <a:pt x="808" y="244"/>
                    <a:pt x="808" y="244"/>
                  </a:cubicBezTo>
                  <a:cubicBezTo>
                    <a:pt x="807" y="244"/>
                    <a:pt x="807" y="244"/>
                    <a:pt x="807" y="244"/>
                  </a:cubicBezTo>
                  <a:cubicBezTo>
                    <a:pt x="806" y="243"/>
                    <a:pt x="806" y="243"/>
                    <a:pt x="806" y="243"/>
                  </a:cubicBezTo>
                  <a:cubicBezTo>
                    <a:pt x="805" y="244"/>
                    <a:pt x="805" y="244"/>
                    <a:pt x="805" y="244"/>
                  </a:cubicBezTo>
                  <a:cubicBezTo>
                    <a:pt x="804" y="243"/>
                    <a:pt x="804" y="243"/>
                    <a:pt x="804" y="243"/>
                  </a:cubicBezTo>
                  <a:cubicBezTo>
                    <a:pt x="803" y="243"/>
                    <a:pt x="803" y="243"/>
                    <a:pt x="803" y="243"/>
                  </a:cubicBezTo>
                  <a:cubicBezTo>
                    <a:pt x="802" y="242"/>
                    <a:pt x="802" y="242"/>
                    <a:pt x="802" y="242"/>
                  </a:cubicBezTo>
                  <a:cubicBezTo>
                    <a:pt x="801" y="241"/>
                    <a:pt x="801" y="241"/>
                    <a:pt x="801" y="241"/>
                  </a:cubicBezTo>
                  <a:cubicBezTo>
                    <a:pt x="800" y="241"/>
                    <a:pt x="800" y="241"/>
                    <a:pt x="800" y="241"/>
                  </a:cubicBezTo>
                  <a:cubicBezTo>
                    <a:pt x="799" y="242"/>
                    <a:pt x="799" y="242"/>
                    <a:pt x="799" y="242"/>
                  </a:cubicBezTo>
                  <a:cubicBezTo>
                    <a:pt x="800" y="242"/>
                    <a:pt x="800" y="242"/>
                    <a:pt x="800" y="242"/>
                  </a:cubicBezTo>
                  <a:cubicBezTo>
                    <a:pt x="801" y="242"/>
                    <a:pt x="801" y="242"/>
                    <a:pt x="801" y="242"/>
                  </a:cubicBezTo>
                  <a:cubicBezTo>
                    <a:pt x="800" y="243"/>
                    <a:pt x="800" y="243"/>
                    <a:pt x="800" y="243"/>
                  </a:cubicBezTo>
                  <a:cubicBezTo>
                    <a:pt x="799" y="243"/>
                    <a:pt x="799" y="243"/>
                    <a:pt x="799" y="243"/>
                  </a:cubicBezTo>
                  <a:cubicBezTo>
                    <a:pt x="798" y="243"/>
                    <a:pt x="798" y="243"/>
                    <a:pt x="798" y="243"/>
                  </a:cubicBezTo>
                  <a:cubicBezTo>
                    <a:pt x="797" y="243"/>
                    <a:pt x="797" y="243"/>
                    <a:pt x="797" y="243"/>
                  </a:cubicBezTo>
                  <a:cubicBezTo>
                    <a:pt x="796" y="244"/>
                    <a:pt x="796" y="244"/>
                    <a:pt x="796" y="244"/>
                  </a:cubicBezTo>
                  <a:cubicBezTo>
                    <a:pt x="796" y="245"/>
                    <a:pt x="796" y="245"/>
                    <a:pt x="796" y="245"/>
                  </a:cubicBezTo>
                  <a:cubicBezTo>
                    <a:pt x="797" y="245"/>
                    <a:pt x="797" y="245"/>
                    <a:pt x="797" y="245"/>
                  </a:cubicBezTo>
                  <a:cubicBezTo>
                    <a:pt x="797" y="244"/>
                    <a:pt x="797" y="244"/>
                    <a:pt x="797" y="244"/>
                  </a:cubicBezTo>
                  <a:cubicBezTo>
                    <a:pt x="799" y="244"/>
                    <a:pt x="799" y="244"/>
                    <a:pt x="799" y="244"/>
                  </a:cubicBezTo>
                  <a:cubicBezTo>
                    <a:pt x="800" y="243"/>
                    <a:pt x="800" y="243"/>
                    <a:pt x="800" y="243"/>
                  </a:cubicBezTo>
                  <a:cubicBezTo>
                    <a:pt x="801" y="244"/>
                    <a:pt x="801" y="244"/>
                    <a:pt x="801" y="244"/>
                  </a:cubicBezTo>
                  <a:cubicBezTo>
                    <a:pt x="801" y="245"/>
                    <a:pt x="801" y="245"/>
                    <a:pt x="801" y="245"/>
                  </a:cubicBezTo>
                  <a:cubicBezTo>
                    <a:pt x="802" y="245"/>
                    <a:pt x="802" y="245"/>
                    <a:pt x="802" y="245"/>
                  </a:cubicBezTo>
                  <a:cubicBezTo>
                    <a:pt x="802" y="246"/>
                    <a:pt x="802" y="246"/>
                    <a:pt x="802" y="246"/>
                  </a:cubicBezTo>
                  <a:cubicBezTo>
                    <a:pt x="801" y="246"/>
                    <a:pt x="801" y="246"/>
                    <a:pt x="801" y="246"/>
                  </a:cubicBezTo>
                  <a:cubicBezTo>
                    <a:pt x="800" y="246"/>
                    <a:pt x="800" y="246"/>
                    <a:pt x="800" y="246"/>
                  </a:cubicBezTo>
                  <a:cubicBezTo>
                    <a:pt x="799" y="246"/>
                    <a:pt x="799" y="246"/>
                    <a:pt x="799" y="246"/>
                  </a:cubicBezTo>
                  <a:cubicBezTo>
                    <a:pt x="799" y="245"/>
                    <a:pt x="799" y="245"/>
                    <a:pt x="799" y="245"/>
                  </a:cubicBezTo>
                  <a:cubicBezTo>
                    <a:pt x="798" y="245"/>
                    <a:pt x="798" y="245"/>
                    <a:pt x="798" y="245"/>
                  </a:cubicBezTo>
                  <a:cubicBezTo>
                    <a:pt x="798" y="246"/>
                    <a:pt x="798" y="246"/>
                    <a:pt x="798" y="246"/>
                  </a:cubicBezTo>
                  <a:cubicBezTo>
                    <a:pt x="799" y="246"/>
                    <a:pt x="799" y="246"/>
                    <a:pt x="799" y="246"/>
                  </a:cubicBezTo>
                  <a:cubicBezTo>
                    <a:pt x="800" y="247"/>
                    <a:pt x="800" y="247"/>
                    <a:pt x="800" y="247"/>
                  </a:cubicBezTo>
                  <a:cubicBezTo>
                    <a:pt x="800" y="248"/>
                    <a:pt x="800" y="248"/>
                    <a:pt x="800" y="248"/>
                  </a:cubicBezTo>
                  <a:cubicBezTo>
                    <a:pt x="801" y="248"/>
                    <a:pt x="801" y="248"/>
                    <a:pt x="801" y="248"/>
                  </a:cubicBezTo>
                  <a:cubicBezTo>
                    <a:pt x="800" y="249"/>
                    <a:pt x="800" y="249"/>
                    <a:pt x="800" y="249"/>
                  </a:cubicBezTo>
                  <a:cubicBezTo>
                    <a:pt x="798" y="248"/>
                    <a:pt x="798" y="248"/>
                    <a:pt x="798" y="248"/>
                  </a:cubicBezTo>
                  <a:cubicBezTo>
                    <a:pt x="796" y="248"/>
                    <a:pt x="796" y="248"/>
                    <a:pt x="796" y="248"/>
                  </a:cubicBezTo>
                  <a:cubicBezTo>
                    <a:pt x="794" y="247"/>
                    <a:pt x="794" y="247"/>
                    <a:pt x="794" y="247"/>
                  </a:cubicBezTo>
                  <a:cubicBezTo>
                    <a:pt x="793" y="247"/>
                    <a:pt x="793" y="247"/>
                    <a:pt x="793" y="247"/>
                  </a:cubicBezTo>
                  <a:cubicBezTo>
                    <a:pt x="795" y="248"/>
                    <a:pt x="795" y="248"/>
                    <a:pt x="795" y="248"/>
                  </a:cubicBezTo>
                  <a:cubicBezTo>
                    <a:pt x="798" y="249"/>
                    <a:pt x="798" y="249"/>
                    <a:pt x="798" y="249"/>
                  </a:cubicBezTo>
                  <a:cubicBezTo>
                    <a:pt x="798" y="250"/>
                    <a:pt x="798" y="250"/>
                    <a:pt x="798" y="250"/>
                  </a:cubicBezTo>
                  <a:cubicBezTo>
                    <a:pt x="796" y="249"/>
                    <a:pt x="796" y="249"/>
                    <a:pt x="796" y="249"/>
                  </a:cubicBezTo>
                  <a:cubicBezTo>
                    <a:pt x="795" y="249"/>
                    <a:pt x="795" y="249"/>
                    <a:pt x="795" y="249"/>
                  </a:cubicBezTo>
                  <a:cubicBezTo>
                    <a:pt x="794" y="250"/>
                    <a:pt x="794" y="250"/>
                    <a:pt x="794" y="250"/>
                  </a:cubicBezTo>
                  <a:cubicBezTo>
                    <a:pt x="795" y="250"/>
                    <a:pt x="795" y="250"/>
                    <a:pt x="795" y="250"/>
                  </a:cubicBezTo>
                  <a:cubicBezTo>
                    <a:pt x="796" y="250"/>
                    <a:pt x="796" y="250"/>
                    <a:pt x="796" y="250"/>
                  </a:cubicBezTo>
                  <a:cubicBezTo>
                    <a:pt x="796" y="251"/>
                    <a:pt x="796" y="251"/>
                    <a:pt x="796" y="251"/>
                  </a:cubicBezTo>
                  <a:cubicBezTo>
                    <a:pt x="797" y="251"/>
                    <a:pt x="797" y="251"/>
                    <a:pt x="797" y="251"/>
                  </a:cubicBezTo>
                  <a:cubicBezTo>
                    <a:pt x="797" y="252"/>
                    <a:pt x="797" y="252"/>
                    <a:pt x="797" y="252"/>
                  </a:cubicBezTo>
                  <a:cubicBezTo>
                    <a:pt x="798" y="253"/>
                    <a:pt x="798" y="253"/>
                    <a:pt x="798" y="253"/>
                  </a:cubicBezTo>
                  <a:cubicBezTo>
                    <a:pt x="798" y="252"/>
                    <a:pt x="798" y="252"/>
                    <a:pt x="798" y="252"/>
                  </a:cubicBezTo>
                  <a:cubicBezTo>
                    <a:pt x="799" y="252"/>
                    <a:pt x="799" y="252"/>
                    <a:pt x="799" y="252"/>
                  </a:cubicBezTo>
                  <a:cubicBezTo>
                    <a:pt x="799" y="253"/>
                    <a:pt x="799" y="253"/>
                    <a:pt x="799" y="253"/>
                  </a:cubicBezTo>
                  <a:cubicBezTo>
                    <a:pt x="800" y="253"/>
                    <a:pt x="800" y="253"/>
                    <a:pt x="800" y="253"/>
                  </a:cubicBezTo>
                  <a:cubicBezTo>
                    <a:pt x="800" y="252"/>
                    <a:pt x="800" y="252"/>
                    <a:pt x="800" y="252"/>
                  </a:cubicBezTo>
                  <a:cubicBezTo>
                    <a:pt x="801" y="252"/>
                    <a:pt x="801" y="252"/>
                    <a:pt x="801" y="252"/>
                  </a:cubicBezTo>
                  <a:cubicBezTo>
                    <a:pt x="802" y="253"/>
                    <a:pt x="802" y="253"/>
                    <a:pt x="802" y="253"/>
                  </a:cubicBezTo>
                  <a:cubicBezTo>
                    <a:pt x="803" y="253"/>
                    <a:pt x="803" y="253"/>
                    <a:pt x="803" y="253"/>
                  </a:cubicBezTo>
                  <a:cubicBezTo>
                    <a:pt x="804" y="253"/>
                    <a:pt x="804" y="253"/>
                    <a:pt x="804" y="253"/>
                  </a:cubicBezTo>
                  <a:cubicBezTo>
                    <a:pt x="803" y="254"/>
                    <a:pt x="803" y="254"/>
                    <a:pt x="803" y="254"/>
                  </a:cubicBezTo>
                  <a:cubicBezTo>
                    <a:pt x="803" y="255"/>
                    <a:pt x="803" y="255"/>
                    <a:pt x="803" y="255"/>
                  </a:cubicBezTo>
                  <a:cubicBezTo>
                    <a:pt x="802" y="254"/>
                    <a:pt x="802" y="254"/>
                    <a:pt x="802" y="254"/>
                  </a:cubicBezTo>
                  <a:cubicBezTo>
                    <a:pt x="800" y="254"/>
                    <a:pt x="800" y="254"/>
                    <a:pt x="800" y="254"/>
                  </a:cubicBezTo>
                  <a:cubicBezTo>
                    <a:pt x="798" y="255"/>
                    <a:pt x="798" y="255"/>
                    <a:pt x="798" y="255"/>
                  </a:cubicBezTo>
                  <a:cubicBezTo>
                    <a:pt x="798" y="256"/>
                    <a:pt x="798" y="256"/>
                    <a:pt x="798" y="256"/>
                  </a:cubicBezTo>
                  <a:cubicBezTo>
                    <a:pt x="799" y="255"/>
                    <a:pt x="799" y="255"/>
                    <a:pt x="799" y="255"/>
                  </a:cubicBezTo>
                  <a:cubicBezTo>
                    <a:pt x="800" y="255"/>
                    <a:pt x="800" y="255"/>
                    <a:pt x="800" y="255"/>
                  </a:cubicBezTo>
                  <a:cubicBezTo>
                    <a:pt x="801" y="255"/>
                    <a:pt x="801" y="255"/>
                    <a:pt x="801" y="255"/>
                  </a:cubicBezTo>
                  <a:cubicBezTo>
                    <a:pt x="800" y="256"/>
                    <a:pt x="800" y="256"/>
                    <a:pt x="800" y="256"/>
                  </a:cubicBezTo>
                  <a:cubicBezTo>
                    <a:pt x="801" y="256"/>
                    <a:pt x="801" y="256"/>
                    <a:pt x="801" y="256"/>
                  </a:cubicBezTo>
                  <a:cubicBezTo>
                    <a:pt x="803" y="256"/>
                    <a:pt x="803" y="256"/>
                    <a:pt x="803" y="256"/>
                  </a:cubicBezTo>
                  <a:cubicBezTo>
                    <a:pt x="803" y="257"/>
                    <a:pt x="803" y="257"/>
                    <a:pt x="803" y="257"/>
                  </a:cubicBezTo>
                  <a:cubicBezTo>
                    <a:pt x="804" y="257"/>
                    <a:pt x="804" y="257"/>
                    <a:pt x="804" y="257"/>
                  </a:cubicBezTo>
                  <a:cubicBezTo>
                    <a:pt x="804" y="258"/>
                    <a:pt x="804" y="258"/>
                    <a:pt x="804" y="258"/>
                  </a:cubicBezTo>
                  <a:cubicBezTo>
                    <a:pt x="804" y="259"/>
                    <a:pt x="804" y="259"/>
                    <a:pt x="804" y="259"/>
                  </a:cubicBezTo>
                  <a:cubicBezTo>
                    <a:pt x="803" y="260"/>
                    <a:pt x="803" y="260"/>
                    <a:pt x="803" y="260"/>
                  </a:cubicBezTo>
                  <a:cubicBezTo>
                    <a:pt x="803" y="261"/>
                    <a:pt x="803" y="261"/>
                    <a:pt x="803" y="261"/>
                  </a:cubicBezTo>
                  <a:cubicBezTo>
                    <a:pt x="804" y="260"/>
                    <a:pt x="804" y="260"/>
                    <a:pt x="804" y="260"/>
                  </a:cubicBezTo>
                  <a:cubicBezTo>
                    <a:pt x="805" y="259"/>
                    <a:pt x="805" y="259"/>
                    <a:pt x="805" y="259"/>
                  </a:cubicBezTo>
                  <a:cubicBezTo>
                    <a:pt x="806" y="259"/>
                    <a:pt x="806" y="259"/>
                    <a:pt x="806" y="259"/>
                  </a:cubicBezTo>
                  <a:cubicBezTo>
                    <a:pt x="806" y="260"/>
                    <a:pt x="806" y="260"/>
                    <a:pt x="806" y="260"/>
                  </a:cubicBezTo>
                  <a:cubicBezTo>
                    <a:pt x="805" y="260"/>
                    <a:pt x="805" y="260"/>
                    <a:pt x="805" y="260"/>
                  </a:cubicBezTo>
                  <a:cubicBezTo>
                    <a:pt x="804" y="262"/>
                    <a:pt x="804" y="262"/>
                    <a:pt x="804" y="262"/>
                  </a:cubicBezTo>
                  <a:cubicBezTo>
                    <a:pt x="804" y="263"/>
                    <a:pt x="804" y="263"/>
                    <a:pt x="804" y="263"/>
                  </a:cubicBezTo>
                  <a:cubicBezTo>
                    <a:pt x="804" y="264"/>
                    <a:pt x="804" y="264"/>
                    <a:pt x="804" y="264"/>
                  </a:cubicBezTo>
                  <a:cubicBezTo>
                    <a:pt x="805" y="262"/>
                    <a:pt x="805" y="262"/>
                    <a:pt x="805" y="262"/>
                  </a:cubicBezTo>
                  <a:cubicBezTo>
                    <a:pt x="806" y="261"/>
                    <a:pt x="806" y="261"/>
                    <a:pt x="806" y="261"/>
                  </a:cubicBezTo>
                  <a:cubicBezTo>
                    <a:pt x="807" y="260"/>
                    <a:pt x="807" y="260"/>
                    <a:pt x="807" y="260"/>
                  </a:cubicBezTo>
                  <a:cubicBezTo>
                    <a:pt x="807" y="259"/>
                    <a:pt x="807" y="259"/>
                    <a:pt x="807" y="259"/>
                  </a:cubicBezTo>
                  <a:cubicBezTo>
                    <a:pt x="808" y="259"/>
                    <a:pt x="808" y="259"/>
                    <a:pt x="808" y="259"/>
                  </a:cubicBezTo>
                  <a:cubicBezTo>
                    <a:pt x="808" y="260"/>
                    <a:pt x="808" y="260"/>
                    <a:pt x="808" y="260"/>
                  </a:cubicBezTo>
                  <a:cubicBezTo>
                    <a:pt x="807" y="261"/>
                    <a:pt x="807" y="261"/>
                    <a:pt x="807" y="261"/>
                  </a:cubicBezTo>
                  <a:cubicBezTo>
                    <a:pt x="806" y="262"/>
                    <a:pt x="806" y="262"/>
                    <a:pt x="806" y="262"/>
                  </a:cubicBezTo>
                  <a:cubicBezTo>
                    <a:pt x="806" y="263"/>
                    <a:pt x="806" y="263"/>
                    <a:pt x="806" y="263"/>
                  </a:cubicBezTo>
                  <a:cubicBezTo>
                    <a:pt x="807" y="264"/>
                    <a:pt x="807" y="264"/>
                    <a:pt x="807" y="264"/>
                  </a:cubicBezTo>
                  <a:cubicBezTo>
                    <a:pt x="807" y="263"/>
                    <a:pt x="807" y="263"/>
                    <a:pt x="807" y="263"/>
                  </a:cubicBezTo>
                  <a:cubicBezTo>
                    <a:pt x="807" y="262"/>
                    <a:pt x="807" y="262"/>
                    <a:pt x="807" y="262"/>
                  </a:cubicBezTo>
                  <a:cubicBezTo>
                    <a:pt x="808" y="261"/>
                    <a:pt x="808" y="261"/>
                    <a:pt x="808" y="261"/>
                  </a:cubicBezTo>
                  <a:cubicBezTo>
                    <a:pt x="809" y="261"/>
                    <a:pt x="809" y="261"/>
                    <a:pt x="809" y="261"/>
                  </a:cubicBezTo>
                  <a:cubicBezTo>
                    <a:pt x="809" y="262"/>
                    <a:pt x="809" y="262"/>
                    <a:pt x="809" y="262"/>
                  </a:cubicBezTo>
                  <a:cubicBezTo>
                    <a:pt x="809" y="263"/>
                    <a:pt x="809" y="263"/>
                    <a:pt x="809" y="263"/>
                  </a:cubicBezTo>
                  <a:cubicBezTo>
                    <a:pt x="810" y="264"/>
                    <a:pt x="810" y="264"/>
                    <a:pt x="810" y="264"/>
                  </a:cubicBezTo>
                  <a:cubicBezTo>
                    <a:pt x="811" y="263"/>
                    <a:pt x="811" y="263"/>
                    <a:pt x="811" y="263"/>
                  </a:cubicBezTo>
                  <a:cubicBezTo>
                    <a:pt x="812" y="263"/>
                    <a:pt x="812" y="263"/>
                    <a:pt x="812" y="263"/>
                  </a:cubicBezTo>
                  <a:cubicBezTo>
                    <a:pt x="813" y="265"/>
                    <a:pt x="813" y="265"/>
                    <a:pt x="813" y="265"/>
                  </a:cubicBezTo>
                  <a:cubicBezTo>
                    <a:pt x="812" y="266"/>
                    <a:pt x="812" y="266"/>
                    <a:pt x="812" y="266"/>
                  </a:cubicBezTo>
                  <a:cubicBezTo>
                    <a:pt x="813" y="267"/>
                    <a:pt x="813" y="267"/>
                    <a:pt x="813" y="267"/>
                  </a:cubicBezTo>
                  <a:cubicBezTo>
                    <a:pt x="812" y="268"/>
                    <a:pt x="812" y="268"/>
                    <a:pt x="812" y="268"/>
                  </a:cubicBezTo>
                  <a:cubicBezTo>
                    <a:pt x="813" y="269"/>
                    <a:pt x="813" y="269"/>
                    <a:pt x="813" y="269"/>
                  </a:cubicBezTo>
                  <a:cubicBezTo>
                    <a:pt x="811" y="269"/>
                    <a:pt x="811" y="269"/>
                    <a:pt x="811" y="269"/>
                  </a:cubicBezTo>
                  <a:cubicBezTo>
                    <a:pt x="810" y="269"/>
                    <a:pt x="810" y="269"/>
                    <a:pt x="810" y="269"/>
                  </a:cubicBezTo>
                  <a:cubicBezTo>
                    <a:pt x="810" y="270"/>
                    <a:pt x="810" y="270"/>
                    <a:pt x="810" y="270"/>
                  </a:cubicBezTo>
                  <a:cubicBezTo>
                    <a:pt x="811" y="269"/>
                    <a:pt x="811" y="269"/>
                    <a:pt x="811" y="269"/>
                  </a:cubicBezTo>
                  <a:cubicBezTo>
                    <a:pt x="813" y="270"/>
                    <a:pt x="813" y="270"/>
                    <a:pt x="813" y="270"/>
                  </a:cubicBezTo>
                  <a:cubicBezTo>
                    <a:pt x="813" y="269"/>
                    <a:pt x="813" y="269"/>
                    <a:pt x="813" y="269"/>
                  </a:cubicBezTo>
                  <a:cubicBezTo>
                    <a:pt x="815" y="269"/>
                    <a:pt x="815" y="269"/>
                    <a:pt x="815" y="269"/>
                  </a:cubicBezTo>
                  <a:cubicBezTo>
                    <a:pt x="814" y="270"/>
                    <a:pt x="814" y="270"/>
                    <a:pt x="814" y="270"/>
                  </a:cubicBezTo>
                  <a:cubicBezTo>
                    <a:pt x="813" y="272"/>
                    <a:pt x="813" y="272"/>
                    <a:pt x="813" y="272"/>
                  </a:cubicBezTo>
                  <a:cubicBezTo>
                    <a:pt x="815" y="271"/>
                    <a:pt x="815" y="271"/>
                    <a:pt x="815" y="271"/>
                  </a:cubicBezTo>
                  <a:cubicBezTo>
                    <a:pt x="815" y="270"/>
                    <a:pt x="815" y="270"/>
                    <a:pt x="815" y="270"/>
                  </a:cubicBezTo>
                  <a:cubicBezTo>
                    <a:pt x="816" y="269"/>
                    <a:pt x="816" y="269"/>
                    <a:pt x="816" y="269"/>
                  </a:cubicBezTo>
                  <a:cubicBezTo>
                    <a:pt x="817" y="269"/>
                    <a:pt x="817" y="269"/>
                    <a:pt x="817" y="269"/>
                  </a:cubicBezTo>
                  <a:cubicBezTo>
                    <a:pt x="818" y="269"/>
                    <a:pt x="818" y="269"/>
                    <a:pt x="818" y="269"/>
                  </a:cubicBezTo>
                  <a:cubicBezTo>
                    <a:pt x="817" y="270"/>
                    <a:pt x="817" y="270"/>
                    <a:pt x="817" y="270"/>
                  </a:cubicBezTo>
                  <a:cubicBezTo>
                    <a:pt x="816" y="271"/>
                    <a:pt x="816" y="271"/>
                    <a:pt x="816" y="271"/>
                  </a:cubicBezTo>
                  <a:cubicBezTo>
                    <a:pt x="816" y="272"/>
                    <a:pt x="816" y="272"/>
                    <a:pt x="816" y="272"/>
                  </a:cubicBezTo>
                  <a:cubicBezTo>
                    <a:pt x="814" y="273"/>
                    <a:pt x="814" y="273"/>
                    <a:pt x="814" y="273"/>
                  </a:cubicBezTo>
                  <a:cubicBezTo>
                    <a:pt x="814" y="274"/>
                    <a:pt x="814" y="274"/>
                    <a:pt x="814" y="274"/>
                  </a:cubicBezTo>
                  <a:cubicBezTo>
                    <a:pt x="814" y="275"/>
                    <a:pt x="814" y="275"/>
                    <a:pt x="814" y="275"/>
                  </a:cubicBezTo>
                  <a:cubicBezTo>
                    <a:pt x="815" y="275"/>
                    <a:pt x="815" y="275"/>
                    <a:pt x="815" y="275"/>
                  </a:cubicBezTo>
                  <a:cubicBezTo>
                    <a:pt x="815" y="274"/>
                    <a:pt x="815" y="274"/>
                    <a:pt x="815" y="274"/>
                  </a:cubicBezTo>
                  <a:cubicBezTo>
                    <a:pt x="815" y="273"/>
                    <a:pt x="815" y="273"/>
                    <a:pt x="815" y="273"/>
                  </a:cubicBezTo>
                  <a:cubicBezTo>
                    <a:pt x="817" y="272"/>
                    <a:pt x="817" y="272"/>
                    <a:pt x="817" y="272"/>
                  </a:cubicBezTo>
                  <a:cubicBezTo>
                    <a:pt x="818" y="272"/>
                    <a:pt x="818" y="272"/>
                    <a:pt x="818" y="272"/>
                  </a:cubicBezTo>
                  <a:cubicBezTo>
                    <a:pt x="817" y="274"/>
                    <a:pt x="817" y="274"/>
                    <a:pt x="817" y="274"/>
                  </a:cubicBezTo>
                  <a:cubicBezTo>
                    <a:pt x="817" y="275"/>
                    <a:pt x="817" y="275"/>
                    <a:pt x="817" y="275"/>
                  </a:cubicBezTo>
                  <a:cubicBezTo>
                    <a:pt x="818" y="274"/>
                    <a:pt x="818" y="274"/>
                    <a:pt x="818" y="274"/>
                  </a:cubicBezTo>
                  <a:cubicBezTo>
                    <a:pt x="818" y="273"/>
                    <a:pt x="818" y="273"/>
                    <a:pt x="818" y="273"/>
                  </a:cubicBezTo>
                  <a:cubicBezTo>
                    <a:pt x="819" y="273"/>
                    <a:pt x="819" y="273"/>
                    <a:pt x="819" y="273"/>
                  </a:cubicBezTo>
                  <a:cubicBezTo>
                    <a:pt x="819" y="275"/>
                    <a:pt x="819" y="275"/>
                    <a:pt x="819" y="275"/>
                  </a:cubicBezTo>
                  <a:cubicBezTo>
                    <a:pt x="820" y="275"/>
                    <a:pt x="820" y="275"/>
                    <a:pt x="820" y="275"/>
                  </a:cubicBezTo>
                  <a:cubicBezTo>
                    <a:pt x="820" y="274"/>
                    <a:pt x="820" y="274"/>
                    <a:pt x="820" y="274"/>
                  </a:cubicBezTo>
                  <a:cubicBezTo>
                    <a:pt x="820" y="273"/>
                    <a:pt x="820" y="273"/>
                    <a:pt x="820" y="273"/>
                  </a:cubicBezTo>
                  <a:cubicBezTo>
                    <a:pt x="822" y="273"/>
                    <a:pt x="822" y="273"/>
                    <a:pt x="822" y="273"/>
                  </a:cubicBezTo>
                  <a:cubicBezTo>
                    <a:pt x="822" y="274"/>
                    <a:pt x="822" y="274"/>
                    <a:pt x="822" y="274"/>
                  </a:cubicBezTo>
                  <a:cubicBezTo>
                    <a:pt x="823" y="274"/>
                    <a:pt x="823" y="274"/>
                    <a:pt x="823" y="274"/>
                  </a:cubicBezTo>
                  <a:cubicBezTo>
                    <a:pt x="823" y="276"/>
                    <a:pt x="823" y="276"/>
                    <a:pt x="823" y="276"/>
                  </a:cubicBezTo>
                  <a:cubicBezTo>
                    <a:pt x="824" y="276"/>
                    <a:pt x="824" y="276"/>
                    <a:pt x="824" y="276"/>
                  </a:cubicBezTo>
                  <a:cubicBezTo>
                    <a:pt x="825" y="277"/>
                    <a:pt x="825" y="277"/>
                    <a:pt x="825" y="277"/>
                  </a:cubicBezTo>
                  <a:cubicBezTo>
                    <a:pt x="825" y="278"/>
                    <a:pt x="825" y="278"/>
                    <a:pt x="825" y="278"/>
                  </a:cubicBezTo>
                  <a:cubicBezTo>
                    <a:pt x="825" y="279"/>
                    <a:pt x="825" y="279"/>
                    <a:pt x="825" y="279"/>
                  </a:cubicBezTo>
                  <a:cubicBezTo>
                    <a:pt x="823" y="279"/>
                    <a:pt x="823" y="279"/>
                    <a:pt x="823" y="279"/>
                  </a:cubicBezTo>
                  <a:cubicBezTo>
                    <a:pt x="823" y="278"/>
                    <a:pt x="823" y="278"/>
                    <a:pt x="823" y="278"/>
                  </a:cubicBezTo>
                  <a:cubicBezTo>
                    <a:pt x="822" y="277"/>
                    <a:pt x="822" y="277"/>
                    <a:pt x="822" y="277"/>
                  </a:cubicBezTo>
                  <a:cubicBezTo>
                    <a:pt x="821" y="277"/>
                    <a:pt x="821" y="277"/>
                    <a:pt x="821" y="277"/>
                  </a:cubicBezTo>
                  <a:cubicBezTo>
                    <a:pt x="821" y="278"/>
                    <a:pt x="821" y="278"/>
                    <a:pt x="821" y="278"/>
                  </a:cubicBezTo>
                  <a:cubicBezTo>
                    <a:pt x="822" y="278"/>
                    <a:pt x="822" y="278"/>
                    <a:pt x="822" y="278"/>
                  </a:cubicBezTo>
                  <a:cubicBezTo>
                    <a:pt x="822" y="279"/>
                    <a:pt x="822" y="279"/>
                    <a:pt x="822" y="279"/>
                  </a:cubicBezTo>
                  <a:cubicBezTo>
                    <a:pt x="823" y="279"/>
                    <a:pt x="823" y="279"/>
                    <a:pt x="823" y="279"/>
                  </a:cubicBezTo>
                  <a:cubicBezTo>
                    <a:pt x="823" y="280"/>
                    <a:pt x="823" y="280"/>
                    <a:pt x="823" y="280"/>
                  </a:cubicBezTo>
                  <a:cubicBezTo>
                    <a:pt x="822" y="280"/>
                    <a:pt x="822" y="280"/>
                    <a:pt x="822" y="280"/>
                  </a:cubicBezTo>
                  <a:close/>
                  <a:moveTo>
                    <a:pt x="776" y="197"/>
                  </a:moveTo>
                  <a:cubicBezTo>
                    <a:pt x="775" y="199"/>
                    <a:pt x="775" y="199"/>
                    <a:pt x="775" y="199"/>
                  </a:cubicBezTo>
                  <a:cubicBezTo>
                    <a:pt x="777" y="197"/>
                    <a:pt x="777" y="197"/>
                    <a:pt x="777" y="197"/>
                  </a:cubicBezTo>
                  <a:cubicBezTo>
                    <a:pt x="776" y="197"/>
                    <a:pt x="776" y="197"/>
                    <a:pt x="776" y="197"/>
                  </a:cubicBezTo>
                  <a:close/>
                  <a:moveTo>
                    <a:pt x="784" y="214"/>
                  </a:moveTo>
                  <a:cubicBezTo>
                    <a:pt x="785" y="213"/>
                    <a:pt x="785" y="213"/>
                    <a:pt x="785" y="213"/>
                  </a:cubicBezTo>
                  <a:cubicBezTo>
                    <a:pt x="785" y="212"/>
                    <a:pt x="785" y="212"/>
                    <a:pt x="785" y="212"/>
                  </a:cubicBezTo>
                  <a:cubicBezTo>
                    <a:pt x="784" y="214"/>
                    <a:pt x="784" y="214"/>
                    <a:pt x="784" y="214"/>
                  </a:cubicBezTo>
                  <a:cubicBezTo>
                    <a:pt x="783" y="215"/>
                    <a:pt x="783" y="215"/>
                    <a:pt x="783" y="215"/>
                  </a:cubicBezTo>
                  <a:cubicBezTo>
                    <a:pt x="784" y="215"/>
                    <a:pt x="784" y="215"/>
                    <a:pt x="784" y="215"/>
                  </a:cubicBezTo>
                  <a:cubicBezTo>
                    <a:pt x="784" y="214"/>
                    <a:pt x="784" y="214"/>
                    <a:pt x="784" y="214"/>
                  </a:cubicBezTo>
                  <a:close/>
                  <a:moveTo>
                    <a:pt x="791" y="277"/>
                  </a:moveTo>
                  <a:cubicBezTo>
                    <a:pt x="791" y="276"/>
                    <a:pt x="791" y="276"/>
                    <a:pt x="791" y="276"/>
                  </a:cubicBezTo>
                  <a:cubicBezTo>
                    <a:pt x="790" y="277"/>
                    <a:pt x="790" y="277"/>
                    <a:pt x="790" y="277"/>
                  </a:cubicBezTo>
                  <a:cubicBezTo>
                    <a:pt x="791" y="277"/>
                    <a:pt x="791" y="277"/>
                    <a:pt x="791" y="277"/>
                  </a:cubicBezTo>
                  <a:close/>
                  <a:moveTo>
                    <a:pt x="809" y="290"/>
                  </a:moveTo>
                  <a:cubicBezTo>
                    <a:pt x="809" y="289"/>
                    <a:pt x="809" y="289"/>
                    <a:pt x="809" y="289"/>
                  </a:cubicBezTo>
                  <a:cubicBezTo>
                    <a:pt x="808" y="290"/>
                    <a:pt x="808" y="290"/>
                    <a:pt x="808" y="290"/>
                  </a:cubicBezTo>
                  <a:cubicBezTo>
                    <a:pt x="809" y="290"/>
                    <a:pt x="809" y="290"/>
                    <a:pt x="809" y="290"/>
                  </a:cubicBezTo>
                  <a:close/>
                  <a:moveTo>
                    <a:pt x="788" y="205"/>
                  </a:moveTo>
                  <a:cubicBezTo>
                    <a:pt x="788" y="205"/>
                    <a:pt x="788" y="205"/>
                    <a:pt x="788" y="206"/>
                  </a:cubicBezTo>
                  <a:cubicBezTo>
                    <a:pt x="788" y="206"/>
                    <a:pt x="788" y="206"/>
                    <a:pt x="788" y="207"/>
                  </a:cubicBezTo>
                  <a:cubicBezTo>
                    <a:pt x="788" y="207"/>
                    <a:pt x="788" y="207"/>
                    <a:pt x="789" y="207"/>
                  </a:cubicBezTo>
                  <a:cubicBezTo>
                    <a:pt x="789" y="207"/>
                    <a:pt x="789" y="207"/>
                    <a:pt x="789" y="206"/>
                  </a:cubicBezTo>
                  <a:cubicBezTo>
                    <a:pt x="789" y="206"/>
                    <a:pt x="789" y="206"/>
                    <a:pt x="788" y="205"/>
                  </a:cubicBezTo>
                  <a:close/>
                  <a:moveTo>
                    <a:pt x="788" y="134"/>
                  </a:moveTo>
                  <a:cubicBezTo>
                    <a:pt x="788" y="134"/>
                    <a:pt x="788" y="134"/>
                    <a:pt x="789" y="133"/>
                  </a:cubicBezTo>
                  <a:cubicBezTo>
                    <a:pt x="789" y="133"/>
                    <a:pt x="789" y="133"/>
                    <a:pt x="788" y="133"/>
                  </a:cubicBezTo>
                  <a:cubicBezTo>
                    <a:pt x="788" y="133"/>
                    <a:pt x="788" y="133"/>
                    <a:pt x="785" y="135"/>
                  </a:cubicBezTo>
                  <a:cubicBezTo>
                    <a:pt x="785" y="135"/>
                    <a:pt x="785" y="135"/>
                    <a:pt x="784" y="136"/>
                  </a:cubicBezTo>
                  <a:cubicBezTo>
                    <a:pt x="784" y="136"/>
                    <a:pt x="784" y="136"/>
                    <a:pt x="784" y="138"/>
                  </a:cubicBezTo>
                  <a:cubicBezTo>
                    <a:pt x="784" y="138"/>
                    <a:pt x="784" y="138"/>
                    <a:pt x="785" y="137"/>
                  </a:cubicBezTo>
                  <a:cubicBezTo>
                    <a:pt x="785" y="137"/>
                    <a:pt x="785" y="137"/>
                    <a:pt x="786" y="137"/>
                  </a:cubicBezTo>
                  <a:cubicBezTo>
                    <a:pt x="786" y="137"/>
                    <a:pt x="786" y="137"/>
                    <a:pt x="787" y="138"/>
                  </a:cubicBezTo>
                  <a:cubicBezTo>
                    <a:pt x="787" y="138"/>
                    <a:pt x="787" y="138"/>
                    <a:pt x="787" y="137"/>
                  </a:cubicBezTo>
                  <a:cubicBezTo>
                    <a:pt x="787" y="137"/>
                    <a:pt x="787" y="137"/>
                    <a:pt x="786" y="136"/>
                  </a:cubicBezTo>
                  <a:cubicBezTo>
                    <a:pt x="786" y="136"/>
                    <a:pt x="786" y="136"/>
                    <a:pt x="787" y="135"/>
                  </a:cubicBezTo>
                  <a:cubicBezTo>
                    <a:pt x="787" y="135"/>
                    <a:pt x="787" y="135"/>
                    <a:pt x="788" y="134"/>
                  </a:cubicBezTo>
                  <a:close/>
                  <a:moveTo>
                    <a:pt x="804" y="256"/>
                  </a:moveTo>
                  <a:cubicBezTo>
                    <a:pt x="805" y="257"/>
                    <a:pt x="805" y="257"/>
                    <a:pt x="805" y="257"/>
                  </a:cubicBezTo>
                  <a:cubicBezTo>
                    <a:pt x="806" y="256"/>
                    <a:pt x="806" y="256"/>
                    <a:pt x="806" y="256"/>
                  </a:cubicBezTo>
                  <a:cubicBezTo>
                    <a:pt x="805" y="256"/>
                    <a:pt x="805" y="256"/>
                    <a:pt x="805" y="256"/>
                  </a:cubicBezTo>
                  <a:lnTo>
                    <a:pt x="804" y="256"/>
                  </a:lnTo>
                  <a:close/>
                  <a:moveTo>
                    <a:pt x="806" y="238"/>
                  </a:moveTo>
                  <a:cubicBezTo>
                    <a:pt x="806" y="238"/>
                    <a:pt x="806" y="238"/>
                    <a:pt x="806" y="237"/>
                  </a:cubicBezTo>
                  <a:cubicBezTo>
                    <a:pt x="806" y="237"/>
                    <a:pt x="806" y="237"/>
                    <a:pt x="805" y="237"/>
                  </a:cubicBezTo>
                  <a:cubicBezTo>
                    <a:pt x="805" y="237"/>
                    <a:pt x="805" y="237"/>
                    <a:pt x="805" y="238"/>
                  </a:cubicBezTo>
                  <a:cubicBezTo>
                    <a:pt x="805" y="238"/>
                    <a:pt x="805" y="238"/>
                    <a:pt x="806" y="238"/>
                  </a:cubicBezTo>
                  <a:close/>
                  <a:moveTo>
                    <a:pt x="803" y="237"/>
                  </a:moveTo>
                  <a:cubicBezTo>
                    <a:pt x="803" y="237"/>
                    <a:pt x="803" y="237"/>
                    <a:pt x="803" y="238"/>
                  </a:cubicBezTo>
                  <a:cubicBezTo>
                    <a:pt x="803" y="238"/>
                    <a:pt x="803" y="238"/>
                    <a:pt x="804" y="238"/>
                  </a:cubicBezTo>
                  <a:cubicBezTo>
                    <a:pt x="804" y="238"/>
                    <a:pt x="804" y="238"/>
                    <a:pt x="805" y="237"/>
                  </a:cubicBezTo>
                  <a:cubicBezTo>
                    <a:pt x="805" y="237"/>
                    <a:pt x="805" y="237"/>
                    <a:pt x="804" y="236"/>
                  </a:cubicBezTo>
                  <a:cubicBezTo>
                    <a:pt x="804" y="236"/>
                    <a:pt x="804" y="236"/>
                    <a:pt x="803" y="237"/>
                  </a:cubicBezTo>
                  <a:close/>
                  <a:moveTo>
                    <a:pt x="786" y="206"/>
                  </a:moveTo>
                  <a:cubicBezTo>
                    <a:pt x="786" y="206"/>
                    <a:pt x="786" y="206"/>
                    <a:pt x="787" y="205"/>
                  </a:cubicBezTo>
                  <a:cubicBezTo>
                    <a:pt x="787" y="205"/>
                    <a:pt x="787" y="205"/>
                    <a:pt x="787" y="204"/>
                  </a:cubicBezTo>
                  <a:cubicBezTo>
                    <a:pt x="787" y="204"/>
                    <a:pt x="787" y="204"/>
                    <a:pt x="786" y="205"/>
                  </a:cubicBezTo>
                  <a:cubicBezTo>
                    <a:pt x="786" y="205"/>
                    <a:pt x="786" y="205"/>
                    <a:pt x="786" y="206"/>
                  </a:cubicBezTo>
                  <a:close/>
                  <a:moveTo>
                    <a:pt x="787" y="208"/>
                  </a:moveTo>
                  <a:cubicBezTo>
                    <a:pt x="787" y="208"/>
                    <a:pt x="787" y="208"/>
                    <a:pt x="786" y="207"/>
                  </a:cubicBezTo>
                  <a:cubicBezTo>
                    <a:pt x="786" y="207"/>
                    <a:pt x="786" y="207"/>
                    <a:pt x="786" y="208"/>
                  </a:cubicBezTo>
                  <a:cubicBezTo>
                    <a:pt x="786" y="208"/>
                    <a:pt x="786" y="208"/>
                    <a:pt x="785" y="209"/>
                  </a:cubicBezTo>
                  <a:cubicBezTo>
                    <a:pt x="785" y="209"/>
                    <a:pt x="785" y="209"/>
                    <a:pt x="786" y="210"/>
                  </a:cubicBezTo>
                  <a:cubicBezTo>
                    <a:pt x="786" y="210"/>
                    <a:pt x="786" y="210"/>
                    <a:pt x="787" y="209"/>
                  </a:cubicBezTo>
                  <a:cubicBezTo>
                    <a:pt x="787" y="209"/>
                    <a:pt x="787" y="209"/>
                    <a:pt x="788" y="208"/>
                  </a:cubicBezTo>
                  <a:cubicBezTo>
                    <a:pt x="788" y="208"/>
                    <a:pt x="788" y="208"/>
                    <a:pt x="787" y="207"/>
                  </a:cubicBezTo>
                  <a:cubicBezTo>
                    <a:pt x="787" y="207"/>
                    <a:pt x="787" y="207"/>
                    <a:pt x="787" y="208"/>
                  </a:cubicBezTo>
                  <a:close/>
                  <a:moveTo>
                    <a:pt x="767" y="88"/>
                  </a:moveTo>
                  <a:cubicBezTo>
                    <a:pt x="767" y="88"/>
                    <a:pt x="767" y="88"/>
                    <a:pt x="767" y="89"/>
                  </a:cubicBezTo>
                  <a:cubicBezTo>
                    <a:pt x="767" y="89"/>
                    <a:pt x="767" y="89"/>
                    <a:pt x="768" y="87"/>
                  </a:cubicBezTo>
                  <a:cubicBezTo>
                    <a:pt x="768" y="87"/>
                    <a:pt x="768" y="87"/>
                    <a:pt x="767" y="88"/>
                  </a:cubicBezTo>
                  <a:close/>
                  <a:moveTo>
                    <a:pt x="769" y="86"/>
                  </a:moveTo>
                  <a:cubicBezTo>
                    <a:pt x="769" y="86"/>
                    <a:pt x="769" y="86"/>
                    <a:pt x="768" y="86"/>
                  </a:cubicBezTo>
                  <a:cubicBezTo>
                    <a:pt x="768" y="86"/>
                    <a:pt x="768" y="86"/>
                    <a:pt x="768" y="87"/>
                  </a:cubicBezTo>
                  <a:cubicBezTo>
                    <a:pt x="768" y="87"/>
                    <a:pt x="768" y="87"/>
                    <a:pt x="769" y="87"/>
                  </a:cubicBezTo>
                  <a:cubicBezTo>
                    <a:pt x="769" y="87"/>
                    <a:pt x="769" y="87"/>
                    <a:pt x="769" y="86"/>
                  </a:cubicBezTo>
                  <a:close/>
                  <a:moveTo>
                    <a:pt x="778" y="132"/>
                  </a:moveTo>
                  <a:cubicBezTo>
                    <a:pt x="779" y="132"/>
                    <a:pt x="779" y="132"/>
                    <a:pt x="779" y="132"/>
                  </a:cubicBezTo>
                  <a:cubicBezTo>
                    <a:pt x="779" y="131"/>
                    <a:pt x="779" y="131"/>
                    <a:pt x="779" y="131"/>
                  </a:cubicBezTo>
                  <a:cubicBezTo>
                    <a:pt x="778" y="132"/>
                    <a:pt x="778" y="132"/>
                    <a:pt x="778" y="132"/>
                  </a:cubicBezTo>
                  <a:close/>
                  <a:moveTo>
                    <a:pt x="748" y="97"/>
                  </a:moveTo>
                  <a:cubicBezTo>
                    <a:pt x="747" y="98"/>
                    <a:pt x="747" y="98"/>
                    <a:pt x="747" y="98"/>
                  </a:cubicBezTo>
                  <a:cubicBezTo>
                    <a:pt x="746" y="99"/>
                    <a:pt x="746" y="99"/>
                    <a:pt x="746" y="99"/>
                  </a:cubicBezTo>
                  <a:cubicBezTo>
                    <a:pt x="746" y="101"/>
                    <a:pt x="746" y="101"/>
                    <a:pt x="746" y="101"/>
                  </a:cubicBezTo>
                  <a:cubicBezTo>
                    <a:pt x="746" y="102"/>
                    <a:pt x="746" y="102"/>
                    <a:pt x="746" y="102"/>
                  </a:cubicBezTo>
                  <a:cubicBezTo>
                    <a:pt x="746" y="103"/>
                    <a:pt x="746" y="103"/>
                    <a:pt x="746" y="103"/>
                  </a:cubicBezTo>
                  <a:cubicBezTo>
                    <a:pt x="747" y="104"/>
                    <a:pt x="747" y="104"/>
                    <a:pt x="747" y="104"/>
                  </a:cubicBezTo>
                  <a:cubicBezTo>
                    <a:pt x="749" y="104"/>
                    <a:pt x="749" y="104"/>
                    <a:pt x="749" y="104"/>
                  </a:cubicBezTo>
                  <a:cubicBezTo>
                    <a:pt x="750" y="103"/>
                    <a:pt x="750" y="103"/>
                    <a:pt x="750" y="103"/>
                  </a:cubicBezTo>
                  <a:cubicBezTo>
                    <a:pt x="751" y="101"/>
                    <a:pt x="751" y="101"/>
                    <a:pt x="751" y="101"/>
                  </a:cubicBezTo>
                  <a:cubicBezTo>
                    <a:pt x="751" y="100"/>
                    <a:pt x="751" y="100"/>
                    <a:pt x="751" y="100"/>
                  </a:cubicBezTo>
                  <a:cubicBezTo>
                    <a:pt x="751" y="99"/>
                    <a:pt x="751" y="99"/>
                    <a:pt x="751" y="99"/>
                  </a:cubicBezTo>
                  <a:cubicBezTo>
                    <a:pt x="750" y="98"/>
                    <a:pt x="750" y="98"/>
                    <a:pt x="750" y="98"/>
                  </a:cubicBezTo>
                  <a:cubicBezTo>
                    <a:pt x="749" y="98"/>
                    <a:pt x="749" y="98"/>
                    <a:pt x="749" y="98"/>
                  </a:cubicBezTo>
                  <a:cubicBezTo>
                    <a:pt x="749" y="97"/>
                    <a:pt x="749" y="97"/>
                    <a:pt x="749" y="97"/>
                  </a:cubicBezTo>
                  <a:cubicBezTo>
                    <a:pt x="748" y="97"/>
                    <a:pt x="748" y="97"/>
                    <a:pt x="748" y="97"/>
                  </a:cubicBezTo>
                  <a:close/>
                  <a:moveTo>
                    <a:pt x="745" y="104"/>
                  </a:moveTo>
                  <a:cubicBezTo>
                    <a:pt x="745" y="105"/>
                    <a:pt x="745" y="105"/>
                    <a:pt x="745" y="105"/>
                  </a:cubicBezTo>
                  <a:cubicBezTo>
                    <a:pt x="746" y="104"/>
                    <a:pt x="746" y="104"/>
                    <a:pt x="746" y="104"/>
                  </a:cubicBezTo>
                  <a:cubicBezTo>
                    <a:pt x="746" y="103"/>
                    <a:pt x="746" y="103"/>
                    <a:pt x="746" y="103"/>
                  </a:cubicBezTo>
                  <a:cubicBezTo>
                    <a:pt x="745" y="103"/>
                    <a:pt x="745" y="103"/>
                    <a:pt x="745" y="103"/>
                  </a:cubicBezTo>
                  <a:cubicBezTo>
                    <a:pt x="745" y="104"/>
                    <a:pt x="745" y="104"/>
                    <a:pt x="745" y="104"/>
                  </a:cubicBezTo>
                  <a:close/>
                  <a:moveTo>
                    <a:pt x="647" y="193"/>
                  </a:moveTo>
                  <a:cubicBezTo>
                    <a:pt x="647" y="193"/>
                    <a:pt x="647" y="193"/>
                    <a:pt x="647" y="194"/>
                  </a:cubicBezTo>
                  <a:cubicBezTo>
                    <a:pt x="647" y="194"/>
                    <a:pt x="647" y="194"/>
                    <a:pt x="647" y="195"/>
                  </a:cubicBezTo>
                  <a:cubicBezTo>
                    <a:pt x="647" y="195"/>
                    <a:pt x="647" y="195"/>
                    <a:pt x="647" y="196"/>
                  </a:cubicBezTo>
                  <a:cubicBezTo>
                    <a:pt x="647" y="196"/>
                    <a:pt x="647" y="196"/>
                    <a:pt x="648" y="196"/>
                  </a:cubicBezTo>
                  <a:cubicBezTo>
                    <a:pt x="648" y="196"/>
                    <a:pt x="648" y="196"/>
                    <a:pt x="648" y="195"/>
                  </a:cubicBezTo>
                  <a:cubicBezTo>
                    <a:pt x="648" y="195"/>
                    <a:pt x="648" y="195"/>
                    <a:pt x="649" y="194"/>
                  </a:cubicBezTo>
                  <a:cubicBezTo>
                    <a:pt x="649" y="194"/>
                    <a:pt x="649" y="194"/>
                    <a:pt x="648" y="193"/>
                  </a:cubicBezTo>
                  <a:cubicBezTo>
                    <a:pt x="648" y="193"/>
                    <a:pt x="648" y="193"/>
                    <a:pt x="648" y="192"/>
                  </a:cubicBezTo>
                  <a:cubicBezTo>
                    <a:pt x="648" y="192"/>
                    <a:pt x="648" y="192"/>
                    <a:pt x="647" y="193"/>
                  </a:cubicBezTo>
                  <a:close/>
                  <a:moveTo>
                    <a:pt x="749" y="233"/>
                  </a:moveTo>
                  <a:cubicBezTo>
                    <a:pt x="749" y="234"/>
                    <a:pt x="749" y="234"/>
                    <a:pt x="749" y="234"/>
                  </a:cubicBezTo>
                  <a:cubicBezTo>
                    <a:pt x="748" y="234"/>
                    <a:pt x="748" y="234"/>
                    <a:pt x="748" y="234"/>
                  </a:cubicBezTo>
                  <a:cubicBezTo>
                    <a:pt x="747" y="235"/>
                    <a:pt x="747" y="235"/>
                    <a:pt x="747" y="235"/>
                  </a:cubicBezTo>
                  <a:cubicBezTo>
                    <a:pt x="746" y="235"/>
                    <a:pt x="746" y="235"/>
                    <a:pt x="746" y="235"/>
                  </a:cubicBezTo>
                  <a:cubicBezTo>
                    <a:pt x="744" y="235"/>
                    <a:pt x="744" y="235"/>
                    <a:pt x="744" y="235"/>
                  </a:cubicBezTo>
                  <a:cubicBezTo>
                    <a:pt x="744" y="236"/>
                    <a:pt x="744" y="236"/>
                    <a:pt x="744" y="236"/>
                  </a:cubicBezTo>
                  <a:cubicBezTo>
                    <a:pt x="743" y="237"/>
                    <a:pt x="743" y="237"/>
                    <a:pt x="743" y="237"/>
                  </a:cubicBezTo>
                  <a:cubicBezTo>
                    <a:pt x="742" y="237"/>
                    <a:pt x="742" y="237"/>
                    <a:pt x="742" y="237"/>
                  </a:cubicBezTo>
                  <a:cubicBezTo>
                    <a:pt x="743" y="239"/>
                    <a:pt x="743" y="239"/>
                    <a:pt x="743" y="239"/>
                  </a:cubicBezTo>
                  <a:cubicBezTo>
                    <a:pt x="743" y="238"/>
                    <a:pt x="743" y="238"/>
                    <a:pt x="743" y="238"/>
                  </a:cubicBezTo>
                  <a:cubicBezTo>
                    <a:pt x="744" y="239"/>
                    <a:pt x="744" y="239"/>
                    <a:pt x="744" y="239"/>
                  </a:cubicBezTo>
                  <a:cubicBezTo>
                    <a:pt x="745" y="239"/>
                    <a:pt x="745" y="239"/>
                    <a:pt x="745" y="239"/>
                  </a:cubicBezTo>
                  <a:cubicBezTo>
                    <a:pt x="747" y="237"/>
                    <a:pt x="747" y="237"/>
                    <a:pt x="747" y="237"/>
                  </a:cubicBezTo>
                  <a:cubicBezTo>
                    <a:pt x="748" y="236"/>
                    <a:pt x="748" y="236"/>
                    <a:pt x="748" y="236"/>
                  </a:cubicBezTo>
                  <a:cubicBezTo>
                    <a:pt x="750" y="235"/>
                    <a:pt x="750" y="235"/>
                    <a:pt x="750" y="235"/>
                  </a:cubicBezTo>
                  <a:cubicBezTo>
                    <a:pt x="751" y="234"/>
                    <a:pt x="751" y="234"/>
                    <a:pt x="751" y="234"/>
                  </a:cubicBezTo>
                  <a:cubicBezTo>
                    <a:pt x="750" y="233"/>
                    <a:pt x="750" y="233"/>
                    <a:pt x="750" y="233"/>
                  </a:cubicBezTo>
                  <a:cubicBezTo>
                    <a:pt x="750" y="232"/>
                    <a:pt x="750" y="232"/>
                    <a:pt x="750" y="232"/>
                  </a:cubicBezTo>
                  <a:cubicBezTo>
                    <a:pt x="749" y="233"/>
                    <a:pt x="749" y="233"/>
                    <a:pt x="749" y="233"/>
                  </a:cubicBezTo>
                  <a:close/>
                  <a:moveTo>
                    <a:pt x="782" y="77"/>
                  </a:moveTo>
                  <a:cubicBezTo>
                    <a:pt x="782" y="77"/>
                    <a:pt x="782" y="77"/>
                    <a:pt x="783" y="76"/>
                  </a:cubicBezTo>
                  <a:cubicBezTo>
                    <a:pt x="783" y="76"/>
                    <a:pt x="783" y="76"/>
                    <a:pt x="785" y="77"/>
                  </a:cubicBezTo>
                  <a:cubicBezTo>
                    <a:pt x="785" y="77"/>
                    <a:pt x="785" y="77"/>
                    <a:pt x="786" y="76"/>
                  </a:cubicBezTo>
                  <a:cubicBezTo>
                    <a:pt x="786" y="76"/>
                    <a:pt x="786" y="76"/>
                    <a:pt x="784" y="75"/>
                  </a:cubicBezTo>
                  <a:cubicBezTo>
                    <a:pt x="784" y="75"/>
                    <a:pt x="784" y="75"/>
                    <a:pt x="783" y="74"/>
                  </a:cubicBezTo>
                  <a:cubicBezTo>
                    <a:pt x="783" y="74"/>
                    <a:pt x="783" y="74"/>
                    <a:pt x="782" y="75"/>
                  </a:cubicBezTo>
                  <a:cubicBezTo>
                    <a:pt x="782" y="75"/>
                    <a:pt x="782" y="75"/>
                    <a:pt x="781" y="75"/>
                  </a:cubicBezTo>
                  <a:cubicBezTo>
                    <a:pt x="781" y="75"/>
                    <a:pt x="781" y="75"/>
                    <a:pt x="780" y="77"/>
                  </a:cubicBezTo>
                  <a:cubicBezTo>
                    <a:pt x="780" y="77"/>
                    <a:pt x="780" y="77"/>
                    <a:pt x="781" y="78"/>
                  </a:cubicBezTo>
                  <a:cubicBezTo>
                    <a:pt x="781" y="78"/>
                    <a:pt x="781" y="78"/>
                    <a:pt x="782" y="77"/>
                  </a:cubicBezTo>
                  <a:close/>
                  <a:moveTo>
                    <a:pt x="751" y="81"/>
                  </a:moveTo>
                  <a:cubicBezTo>
                    <a:pt x="751" y="83"/>
                    <a:pt x="751" y="83"/>
                    <a:pt x="751" y="83"/>
                  </a:cubicBezTo>
                  <a:cubicBezTo>
                    <a:pt x="752" y="83"/>
                    <a:pt x="752" y="83"/>
                    <a:pt x="752" y="83"/>
                  </a:cubicBezTo>
                  <a:cubicBezTo>
                    <a:pt x="752" y="85"/>
                    <a:pt x="752" y="85"/>
                    <a:pt x="752" y="85"/>
                  </a:cubicBezTo>
                  <a:cubicBezTo>
                    <a:pt x="754" y="85"/>
                    <a:pt x="754" y="85"/>
                    <a:pt x="754" y="85"/>
                  </a:cubicBezTo>
                  <a:cubicBezTo>
                    <a:pt x="757" y="87"/>
                    <a:pt x="757" y="87"/>
                    <a:pt x="757" y="87"/>
                  </a:cubicBezTo>
                  <a:cubicBezTo>
                    <a:pt x="758" y="87"/>
                    <a:pt x="758" y="87"/>
                    <a:pt x="758" y="87"/>
                  </a:cubicBezTo>
                  <a:cubicBezTo>
                    <a:pt x="758" y="86"/>
                    <a:pt x="758" y="86"/>
                    <a:pt x="758" y="86"/>
                  </a:cubicBezTo>
                  <a:cubicBezTo>
                    <a:pt x="758" y="84"/>
                    <a:pt x="758" y="84"/>
                    <a:pt x="758" y="84"/>
                  </a:cubicBezTo>
                  <a:cubicBezTo>
                    <a:pt x="760" y="85"/>
                    <a:pt x="760" y="85"/>
                    <a:pt x="760" y="85"/>
                  </a:cubicBezTo>
                  <a:cubicBezTo>
                    <a:pt x="760" y="86"/>
                    <a:pt x="760" y="86"/>
                    <a:pt x="760" y="86"/>
                  </a:cubicBezTo>
                  <a:cubicBezTo>
                    <a:pt x="760" y="87"/>
                    <a:pt x="760" y="87"/>
                    <a:pt x="760" y="87"/>
                  </a:cubicBezTo>
                  <a:cubicBezTo>
                    <a:pt x="760" y="88"/>
                    <a:pt x="760" y="88"/>
                    <a:pt x="760" y="88"/>
                  </a:cubicBezTo>
                  <a:cubicBezTo>
                    <a:pt x="761" y="85"/>
                    <a:pt x="761" y="85"/>
                    <a:pt x="761" y="85"/>
                  </a:cubicBezTo>
                  <a:cubicBezTo>
                    <a:pt x="761" y="82"/>
                    <a:pt x="761" y="82"/>
                    <a:pt x="761" y="82"/>
                  </a:cubicBezTo>
                  <a:cubicBezTo>
                    <a:pt x="762" y="81"/>
                    <a:pt x="762" y="81"/>
                    <a:pt x="762" y="81"/>
                  </a:cubicBezTo>
                  <a:cubicBezTo>
                    <a:pt x="763" y="79"/>
                    <a:pt x="763" y="79"/>
                    <a:pt x="763" y="79"/>
                  </a:cubicBezTo>
                  <a:cubicBezTo>
                    <a:pt x="764" y="78"/>
                    <a:pt x="764" y="78"/>
                    <a:pt x="764" y="78"/>
                  </a:cubicBezTo>
                  <a:cubicBezTo>
                    <a:pt x="764" y="79"/>
                    <a:pt x="764" y="79"/>
                    <a:pt x="764" y="79"/>
                  </a:cubicBezTo>
                  <a:cubicBezTo>
                    <a:pt x="762" y="82"/>
                    <a:pt x="762" y="82"/>
                    <a:pt x="762" y="82"/>
                  </a:cubicBezTo>
                  <a:cubicBezTo>
                    <a:pt x="762" y="83"/>
                    <a:pt x="762" y="83"/>
                    <a:pt x="762" y="83"/>
                  </a:cubicBezTo>
                  <a:cubicBezTo>
                    <a:pt x="762" y="85"/>
                    <a:pt x="762" y="85"/>
                    <a:pt x="762" y="85"/>
                  </a:cubicBezTo>
                  <a:cubicBezTo>
                    <a:pt x="762" y="87"/>
                    <a:pt x="762" y="87"/>
                    <a:pt x="762" y="87"/>
                  </a:cubicBezTo>
                  <a:cubicBezTo>
                    <a:pt x="763" y="88"/>
                    <a:pt x="763" y="88"/>
                    <a:pt x="763" y="88"/>
                  </a:cubicBezTo>
                  <a:cubicBezTo>
                    <a:pt x="762" y="89"/>
                    <a:pt x="762" y="89"/>
                    <a:pt x="762" y="89"/>
                  </a:cubicBezTo>
                  <a:cubicBezTo>
                    <a:pt x="763" y="89"/>
                    <a:pt x="763" y="89"/>
                    <a:pt x="763" y="89"/>
                  </a:cubicBezTo>
                  <a:cubicBezTo>
                    <a:pt x="764" y="87"/>
                    <a:pt x="764" y="87"/>
                    <a:pt x="764" y="87"/>
                  </a:cubicBezTo>
                  <a:cubicBezTo>
                    <a:pt x="766" y="85"/>
                    <a:pt x="766" y="85"/>
                    <a:pt x="766" y="85"/>
                  </a:cubicBezTo>
                  <a:cubicBezTo>
                    <a:pt x="767" y="82"/>
                    <a:pt x="767" y="82"/>
                    <a:pt x="767" y="82"/>
                  </a:cubicBezTo>
                  <a:cubicBezTo>
                    <a:pt x="768" y="82"/>
                    <a:pt x="768" y="82"/>
                    <a:pt x="768" y="82"/>
                  </a:cubicBezTo>
                  <a:cubicBezTo>
                    <a:pt x="768" y="83"/>
                    <a:pt x="768" y="83"/>
                    <a:pt x="768" y="83"/>
                  </a:cubicBezTo>
                  <a:cubicBezTo>
                    <a:pt x="767" y="84"/>
                    <a:pt x="767" y="84"/>
                    <a:pt x="767" y="84"/>
                  </a:cubicBezTo>
                  <a:cubicBezTo>
                    <a:pt x="767" y="85"/>
                    <a:pt x="767" y="85"/>
                    <a:pt x="767" y="85"/>
                  </a:cubicBezTo>
                  <a:cubicBezTo>
                    <a:pt x="768" y="85"/>
                    <a:pt x="768" y="85"/>
                    <a:pt x="768" y="85"/>
                  </a:cubicBezTo>
                  <a:cubicBezTo>
                    <a:pt x="770" y="84"/>
                    <a:pt x="770" y="84"/>
                    <a:pt x="770" y="84"/>
                  </a:cubicBezTo>
                  <a:cubicBezTo>
                    <a:pt x="771" y="83"/>
                    <a:pt x="771" y="83"/>
                    <a:pt x="771" y="83"/>
                  </a:cubicBezTo>
                  <a:cubicBezTo>
                    <a:pt x="771" y="82"/>
                    <a:pt x="771" y="82"/>
                    <a:pt x="771" y="82"/>
                  </a:cubicBezTo>
                  <a:cubicBezTo>
                    <a:pt x="770" y="82"/>
                    <a:pt x="770" y="82"/>
                    <a:pt x="770" y="82"/>
                  </a:cubicBezTo>
                  <a:cubicBezTo>
                    <a:pt x="770" y="81"/>
                    <a:pt x="770" y="81"/>
                    <a:pt x="770" y="81"/>
                  </a:cubicBezTo>
                  <a:cubicBezTo>
                    <a:pt x="771" y="81"/>
                    <a:pt x="771" y="81"/>
                    <a:pt x="771" y="81"/>
                  </a:cubicBezTo>
                  <a:cubicBezTo>
                    <a:pt x="771" y="79"/>
                    <a:pt x="771" y="79"/>
                    <a:pt x="771" y="79"/>
                  </a:cubicBezTo>
                  <a:cubicBezTo>
                    <a:pt x="770" y="78"/>
                    <a:pt x="770" y="78"/>
                    <a:pt x="770" y="78"/>
                  </a:cubicBezTo>
                  <a:cubicBezTo>
                    <a:pt x="770" y="77"/>
                    <a:pt x="770" y="77"/>
                    <a:pt x="770" y="77"/>
                  </a:cubicBezTo>
                  <a:cubicBezTo>
                    <a:pt x="772" y="76"/>
                    <a:pt x="772" y="76"/>
                    <a:pt x="772" y="76"/>
                  </a:cubicBezTo>
                  <a:cubicBezTo>
                    <a:pt x="773" y="74"/>
                    <a:pt x="773" y="74"/>
                    <a:pt x="773" y="74"/>
                  </a:cubicBezTo>
                  <a:cubicBezTo>
                    <a:pt x="774" y="73"/>
                    <a:pt x="774" y="73"/>
                    <a:pt x="774" y="73"/>
                  </a:cubicBezTo>
                  <a:cubicBezTo>
                    <a:pt x="775" y="74"/>
                    <a:pt x="775" y="74"/>
                    <a:pt x="775" y="74"/>
                  </a:cubicBezTo>
                  <a:cubicBezTo>
                    <a:pt x="774" y="74"/>
                    <a:pt x="774" y="74"/>
                    <a:pt x="774" y="74"/>
                  </a:cubicBezTo>
                  <a:cubicBezTo>
                    <a:pt x="773" y="76"/>
                    <a:pt x="773" y="76"/>
                    <a:pt x="773" y="76"/>
                  </a:cubicBezTo>
                  <a:cubicBezTo>
                    <a:pt x="772" y="78"/>
                    <a:pt x="772" y="78"/>
                    <a:pt x="772" y="78"/>
                  </a:cubicBezTo>
                  <a:cubicBezTo>
                    <a:pt x="772" y="80"/>
                    <a:pt x="772" y="80"/>
                    <a:pt x="772" y="80"/>
                  </a:cubicBezTo>
                  <a:cubicBezTo>
                    <a:pt x="772" y="81"/>
                    <a:pt x="772" y="81"/>
                    <a:pt x="772" y="81"/>
                  </a:cubicBezTo>
                  <a:cubicBezTo>
                    <a:pt x="772" y="82"/>
                    <a:pt x="772" y="82"/>
                    <a:pt x="772" y="82"/>
                  </a:cubicBezTo>
                  <a:cubicBezTo>
                    <a:pt x="773" y="81"/>
                    <a:pt x="773" y="81"/>
                    <a:pt x="773" y="81"/>
                  </a:cubicBezTo>
                  <a:cubicBezTo>
                    <a:pt x="774" y="79"/>
                    <a:pt x="774" y="79"/>
                    <a:pt x="774" y="79"/>
                  </a:cubicBezTo>
                  <a:cubicBezTo>
                    <a:pt x="776" y="77"/>
                    <a:pt x="776" y="77"/>
                    <a:pt x="776" y="77"/>
                  </a:cubicBezTo>
                  <a:cubicBezTo>
                    <a:pt x="777" y="76"/>
                    <a:pt x="777" y="76"/>
                    <a:pt x="777" y="76"/>
                  </a:cubicBezTo>
                  <a:cubicBezTo>
                    <a:pt x="777" y="74"/>
                    <a:pt x="777" y="74"/>
                    <a:pt x="777" y="74"/>
                  </a:cubicBezTo>
                  <a:cubicBezTo>
                    <a:pt x="778" y="73"/>
                    <a:pt x="778" y="73"/>
                    <a:pt x="778" y="73"/>
                  </a:cubicBezTo>
                  <a:cubicBezTo>
                    <a:pt x="779" y="73"/>
                    <a:pt x="779" y="73"/>
                    <a:pt x="779" y="73"/>
                  </a:cubicBezTo>
                  <a:cubicBezTo>
                    <a:pt x="779" y="74"/>
                    <a:pt x="779" y="74"/>
                    <a:pt x="779" y="74"/>
                  </a:cubicBezTo>
                  <a:cubicBezTo>
                    <a:pt x="779" y="75"/>
                    <a:pt x="779" y="75"/>
                    <a:pt x="779" y="75"/>
                  </a:cubicBezTo>
                  <a:cubicBezTo>
                    <a:pt x="780" y="75"/>
                    <a:pt x="780" y="75"/>
                    <a:pt x="780" y="75"/>
                  </a:cubicBezTo>
                  <a:cubicBezTo>
                    <a:pt x="781" y="73"/>
                    <a:pt x="781" y="73"/>
                    <a:pt x="781" y="73"/>
                  </a:cubicBezTo>
                  <a:cubicBezTo>
                    <a:pt x="782" y="73"/>
                    <a:pt x="782" y="73"/>
                    <a:pt x="782" y="73"/>
                  </a:cubicBezTo>
                  <a:cubicBezTo>
                    <a:pt x="784" y="73"/>
                    <a:pt x="784" y="73"/>
                    <a:pt x="784" y="73"/>
                  </a:cubicBezTo>
                  <a:cubicBezTo>
                    <a:pt x="786" y="73"/>
                    <a:pt x="786" y="73"/>
                    <a:pt x="786" y="73"/>
                  </a:cubicBezTo>
                  <a:cubicBezTo>
                    <a:pt x="787" y="73"/>
                    <a:pt x="787" y="73"/>
                    <a:pt x="787" y="73"/>
                  </a:cubicBezTo>
                  <a:cubicBezTo>
                    <a:pt x="788" y="72"/>
                    <a:pt x="788" y="72"/>
                    <a:pt x="788" y="72"/>
                  </a:cubicBezTo>
                  <a:cubicBezTo>
                    <a:pt x="789" y="71"/>
                    <a:pt x="789" y="71"/>
                    <a:pt x="789" y="71"/>
                  </a:cubicBezTo>
                  <a:cubicBezTo>
                    <a:pt x="790" y="70"/>
                    <a:pt x="790" y="70"/>
                    <a:pt x="790" y="70"/>
                  </a:cubicBezTo>
                  <a:cubicBezTo>
                    <a:pt x="790" y="69"/>
                    <a:pt x="790" y="69"/>
                    <a:pt x="790" y="69"/>
                  </a:cubicBezTo>
                  <a:cubicBezTo>
                    <a:pt x="789" y="68"/>
                    <a:pt x="789" y="68"/>
                    <a:pt x="789" y="68"/>
                  </a:cubicBezTo>
                  <a:cubicBezTo>
                    <a:pt x="790" y="66"/>
                    <a:pt x="790" y="66"/>
                    <a:pt x="790" y="66"/>
                  </a:cubicBezTo>
                  <a:cubicBezTo>
                    <a:pt x="789" y="63"/>
                    <a:pt x="789" y="63"/>
                    <a:pt x="789" y="63"/>
                  </a:cubicBezTo>
                  <a:cubicBezTo>
                    <a:pt x="788" y="65"/>
                    <a:pt x="788" y="65"/>
                    <a:pt x="788" y="65"/>
                  </a:cubicBezTo>
                  <a:cubicBezTo>
                    <a:pt x="787" y="67"/>
                    <a:pt x="787" y="67"/>
                    <a:pt x="787" y="67"/>
                  </a:cubicBezTo>
                  <a:cubicBezTo>
                    <a:pt x="786" y="67"/>
                    <a:pt x="786" y="67"/>
                    <a:pt x="786" y="67"/>
                  </a:cubicBezTo>
                  <a:cubicBezTo>
                    <a:pt x="786" y="66"/>
                    <a:pt x="786" y="66"/>
                    <a:pt x="786" y="66"/>
                  </a:cubicBezTo>
                  <a:cubicBezTo>
                    <a:pt x="787" y="65"/>
                    <a:pt x="787" y="65"/>
                    <a:pt x="787" y="65"/>
                  </a:cubicBezTo>
                  <a:cubicBezTo>
                    <a:pt x="788" y="64"/>
                    <a:pt x="788" y="64"/>
                    <a:pt x="788" y="64"/>
                  </a:cubicBezTo>
                  <a:cubicBezTo>
                    <a:pt x="788" y="63"/>
                    <a:pt x="788" y="63"/>
                    <a:pt x="788" y="63"/>
                  </a:cubicBezTo>
                  <a:cubicBezTo>
                    <a:pt x="787" y="62"/>
                    <a:pt x="787" y="62"/>
                    <a:pt x="787" y="62"/>
                  </a:cubicBezTo>
                  <a:cubicBezTo>
                    <a:pt x="787" y="61"/>
                    <a:pt x="787" y="61"/>
                    <a:pt x="787" y="61"/>
                  </a:cubicBezTo>
                  <a:cubicBezTo>
                    <a:pt x="786" y="61"/>
                    <a:pt x="786" y="61"/>
                    <a:pt x="786" y="61"/>
                  </a:cubicBezTo>
                  <a:cubicBezTo>
                    <a:pt x="785" y="61"/>
                    <a:pt x="785" y="61"/>
                    <a:pt x="785" y="61"/>
                  </a:cubicBezTo>
                  <a:cubicBezTo>
                    <a:pt x="785" y="62"/>
                    <a:pt x="785" y="62"/>
                    <a:pt x="785" y="62"/>
                  </a:cubicBezTo>
                  <a:cubicBezTo>
                    <a:pt x="784" y="61"/>
                    <a:pt x="784" y="61"/>
                    <a:pt x="784" y="61"/>
                  </a:cubicBezTo>
                  <a:cubicBezTo>
                    <a:pt x="783" y="61"/>
                    <a:pt x="783" y="61"/>
                    <a:pt x="783" y="61"/>
                  </a:cubicBezTo>
                  <a:cubicBezTo>
                    <a:pt x="782" y="62"/>
                    <a:pt x="782" y="62"/>
                    <a:pt x="782" y="62"/>
                  </a:cubicBezTo>
                  <a:cubicBezTo>
                    <a:pt x="781" y="62"/>
                    <a:pt x="781" y="62"/>
                    <a:pt x="781" y="62"/>
                  </a:cubicBezTo>
                  <a:cubicBezTo>
                    <a:pt x="782" y="61"/>
                    <a:pt x="782" y="61"/>
                    <a:pt x="782" y="61"/>
                  </a:cubicBezTo>
                  <a:cubicBezTo>
                    <a:pt x="785" y="60"/>
                    <a:pt x="785" y="60"/>
                    <a:pt x="785" y="60"/>
                  </a:cubicBezTo>
                  <a:cubicBezTo>
                    <a:pt x="786" y="60"/>
                    <a:pt x="786" y="60"/>
                    <a:pt x="786" y="60"/>
                  </a:cubicBezTo>
                  <a:cubicBezTo>
                    <a:pt x="788" y="58"/>
                    <a:pt x="788" y="58"/>
                    <a:pt x="788" y="58"/>
                  </a:cubicBezTo>
                  <a:cubicBezTo>
                    <a:pt x="789" y="57"/>
                    <a:pt x="789" y="57"/>
                    <a:pt x="789" y="57"/>
                  </a:cubicBezTo>
                  <a:cubicBezTo>
                    <a:pt x="790" y="55"/>
                    <a:pt x="790" y="55"/>
                    <a:pt x="790" y="55"/>
                  </a:cubicBezTo>
                  <a:cubicBezTo>
                    <a:pt x="791" y="53"/>
                    <a:pt x="791" y="53"/>
                    <a:pt x="791" y="53"/>
                  </a:cubicBezTo>
                  <a:cubicBezTo>
                    <a:pt x="790" y="52"/>
                    <a:pt x="790" y="52"/>
                    <a:pt x="790" y="52"/>
                  </a:cubicBezTo>
                  <a:cubicBezTo>
                    <a:pt x="789" y="52"/>
                    <a:pt x="789" y="52"/>
                    <a:pt x="789" y="52"/>
                  </a:cubicBezTo>
                  <a:cubicBezTo>
                    <a:pt x="789" y="53"/>
                    <a:pt x="789" y="53"/>
                    <a:pt x="789" y="53"/>
                  </a:cubicBezTo>
                  <a:cubicBezTo>
                    <a:pt x="788" y="52"/>
                    <a:pt x="788" y="52"/>
                    <a:pt x="788" y="52"/>
                  </a:cubicBezTo>
                  <a:cubicBezTo>
                    <a:pt x="789" y="52"/>
                    <a:pt x="789" y="52"/>
                    <a:pt x="789" y="52"/>
                  </a:cubicBezTo>
                  <a:cubicBezTo>
                    <a:pt x="789" y="51"/>
                    <a:pt x="789" y="51"/>
                    <a:pt x="789" y="51"/>
                  </a:cubicBezTo>
                  <a:cubicBezTo>
                    <a:pt x="790" y="51"/>
                    <a:pt x="790" y="51"/>
                    <a:pt x="790" y="51"/>
                  </a:cubicBezTo>
                  <a:cubicBezTo>
                    <a:pt x="791" y="50"/>
                    <a:pt x="791" y="50"/>
                    <a:pt x="791" y="50"/>
                  </a:cubicBezTo>
                  <a:cubicBezTo>
                    <a:pt x="791" y="49"/>
                    <a:pt x="791" y="49"/>
                    <a:pt x="791" y="49"/>
                  </a:cubicBezTo>
                  <a:cubicBezTo>
                    <a:pt x="792" y="48"/>
                    <a:pt x="792" y="48"/>
                    <a:pt x="792" y="48"/>
                  </a:cubicBezTo>
                  <a:cubicBezTo>
                    <a:pt x="792" y="46"/>
                    <a:pt x="792" y="46"/>
                    <a:pt x="792" y="46"/>
                  </a:cubicBezTo>
                  <a:cubicBezTo>
                    <a:pt x="792" y="45"/>
                    <a:pt x="792" y="45"/>
                    <a:pt x="792" y="45"/>
                  </a:cubicBezTo>
                  <a:cubicBezTo>
                    <a:pt x="790" y="45"/>
                    <a:pt x="790" y="45"/>
                    <a:pt x="790" y="45"/>
                  </a:cubicBezTo>
                  <a:cubicBezTo>
                    <a:pt x="789" y="45"/>
                    <a:pt x="789" y="45"/>
                    <a:pt x="789" y="45"/>
                  </a:cubicBezTo>
                  <a:cubicBezTo>
                    <a:pt x="788" y="48"/>
                    <a:pt x="788" y="48"/>
                    <a:pt x="788" y="48"/>
                  </a:cubicBezTo>
                  <a:cubicBezTo>
                    <a:pt x="788" y="49"/>
                    <a:pt x="788" y="49"/>
                    <a:pt x="788" y="49"/>
                  </a:cubicBezTo>
                  <a:cubicBezTo>
                    <a:pt x="788" y="50"/>
                    <a:pt x="788" y="50"/>
                    <a:pt x="788" y="50"/>
                  </a:cubicBezTo>
                  <a:cubicBezTo>
                    <a:pt x="788" y="51"/>
                    <a:pt x="788" y="51"/>
                    <a:pt x="788" y="51"/>
                  </a:cubicBezTo>
                  <a:cubicBezTo>
                    <a:pt x="787" y="52"/>
                    <a:pt x="787" y="52"/>
                    <a:pt x="787" y="52"/>
                  </a:cubicBezTo>
                  <a:cubicBezTo>
                    <a:pt x="787" y="51"/>
                    <a:pt x="787" y="51"/>
                    <a:pt x="787" y="51"/>
                  </a:cubicBezTo>
                  <a:cubicBezTo>
                    <a:pt x="786" y="50"/>
                    <a:pt x="786" y="50"/>
                    <a:pt x="786" y="50"/>
                  </a:cubicBezTo>
                  <a:cubicBezTo>
                    <a:pt x="786" y="49"/>
                    <a:pt x="786" y="49"/>
                    <a:pt x="786" y="49"/>
                  </a:cubicBezTo>
                  <a:cubicBezTo>
                    <a:pt x="787" y="47"/>
                    <a:pt x="787" y="47"/>
                    <a:pt x="787" y="47"/>
                  </a:cubicBezTo>
                  <a:cubicBezTo>
                    <a:pt x="787" y="46"/>
                    <a:pt x="787" y="46"/>
                    <a:pt x="787" y="46"/>
                  </a:cubicBezTo>
                  <a:cubicBezTo>
                    <a:pt x="787" y="45"/>
                    <a:pt x="787" y="45"/>
                    <a:pt x="787" y="45"/>
                  </a:cubicBezTo>
                  <a:cubicBezTo>
                    <a:pt x="788" y="45"/>
                    <a:pt x="788" y="45"/>
                    <a:pt x="788" y="45"/>
                  </a:cubicBezTo>
                  <a:cubicBezTo>
                    <a:pt x="788" y="43"/>
                    <a:pt x="788" y="43"/>
                    <a:pt x="788" y="43"/>
                  </a:cubicBezTo>
                  <a:cubicBezTo>
                    <a:pt x="787" y="42"/>
                    <a:pt x="787" y="42"/>
                    <a:pt x="787" y="42"/>
                  </a:cubicBezTo>
                  <a:cubicBezTo>
                    <a:pt x="786" y="42"/>
                    <a:pt x="786" y="42"/>
                    <a:pt x="786" y="42"/>
                  </a:cubicBezTo>
                  <a:cubicBezTo>
                    <a:pt x="785" y="43"/>
                    <a:pt x="785" y="43"/>
                    <a:pt x="785" y="43"/>
                  </a:cubicBezTo>
                  <a:cubicBezTo>
                    <a:pt x="784" y="44"/>
                    <a:pt x="784" y="44"/>
                    <a:pt x="784" y="44"/>
                  </a:cubicBezTo>
                  <a:cubicBezTo>
                    <a:pt x="784" y="43"/>
                    <a:pt x="784" y="43"/>
                    <a:pt x="784" y="43"/>
                  </a:cubicBezTo>
                  <a:cubicBezTo>
                    <a:pt x="784" y="41"/>
                    <a:pt x="784" y="41"/>
                    <a:pt x="784" y="41"/>
                  </a:cubicBezTo>
                  <a:cubicBezTo>
                    <a:pt x="783" y="39"/>
                    <a:pt x="783" y="39"/>
                    <a:pt x="783" y="39"/>
                  </a:cubicBezTo>
                  <a:cubicBezTo>
                    <a:pt x="783" y="36"/>
                    <a:pt x="783" y="36"/>
                    <a:pt x="783" y="36"/>
                  </a:cubicBezTo>
                  <a:cubicBezTo>
                    <a:pt x="783" y="34"/>
                    <a:pt x="783" y="34"/>
                    <a:pt x="783" y="34"/>
                  </a:cubicBezTo>
                  <a:cubicBezTo>
                    <a:pt x="784" y="33"/>
                    <a:pt x="784" y="33"/>
                    <a:pt x="784" y="33"/>
                  </a:cubicBezTo>
                  <a:cubicBezTo>
                    <a:pt x="784" y="31"/>
                    <a:pt x="784" y="31"/>
                    <a:pt x="784" y="31"/>
                  </a:cubicBezTo>
                  <a:cubicBezTo>
                    <a:pt x="784" y="29"/>
                    <a:pt x="784" y="29"/>
                    <a:pt x="784" y="29"/>
                  </a:cubicBezTo>
                  <a:cubicBezTo>
                    <a:pt x="785" y="27"/>
                    <a:pt x="785" y="27"/>
                    <a:pt x="785" y="27"/>
                  </a:cubicBezTo>
                  <a:cubicBezTo>
                    <a:pt x="785" y="26"/>
                    <a:pt x="785" y="26"/>
                    <a:pt x="785" y="26"/>
                  </a:cubicBezTo>
                  <a:cubicBezTo>
                    <a:pt x="784" y="24"/>
                    <a:pt x="784" y="24"/>
                    <a:pt x="784" y="24"/>
                  </a:cubicBezTo>
                  <a:cubicBezTo>
                    <a:pt x="784" y="23"/>
                    <a:pt x="784" y="23"/>
                    <a:pt x="784" y="23"/>
                  </a:cubicBezTo>
                  <a:cubicBezTo>
                    <a:pt x="782" y="22"/>
                    <a:pt x="782" y="22"/>
                    <a:pt x="782" y="22"/>
                  </a:cubicBezTo>
                  <a:cubicBezTo>
                    <a:pt x="781" y="21"/>
                    <a:pt x="781" y="21"/>
                    <a:pt x="781" y="21"/>
                  </a:cubicBezTo>
                  <a:cubicBezTo>
                    <a:pt x="780" y="20"/>
                    <a:pt x="780" y="20"/>
                    <a:pt x="780" y="20"/>
                  </a:cubicBezTo>
                  <a:cubicBezTo>
                    <a:pt x="779" y="20"/>
                    <a:pt x="779" y="20"/>
                    <a:pt x="779" y="20"/>
                  </a:cubicBezTo>
                  <a:cubicBezTo>
                    <a:pt x="779" y="21"/>
                    <a:pt x="779" y="21"/>
                    <a:pt x="779" y="21"/>
                  </a:cubicBezTo>
                  <a:cubicBezTo>
                    <a:pt x="777" y="20"/>
                    <a:pt x="777" y="20"/>
                    <a:pt x="777" y="20"/>
                  </a:cubicBezTo>
                  <a:cubicBezTo>
                    <a:pt x="776" y="20"/>
                    <a:pt x="776" y="20"/>
                    <a:pt x="776" y="20"/>
                  </a:cubicBezTo>
                  <a:cubicBezTo>
                    <a:pt x="776" y="21"/>
                    <a:pt x="776" y="21"/>
                    <a:pt x="776" y="21"/>
                  </a:cubicBezTo>
                  <a:cubicBezTo>
                    <a:pt x="775" y="23"/>
                    <a:pt x="775" y="23"/>
                    <a:pt x="775" y="23"/>
                  </a:cubicBezTo>
                  <a:cubicBezTo>
                    <a:pt x="776" y="24"/>
                    <a:pt x="776" y="24"/>
                    <a:pt x="776" y="24"/>
                  </a:cubicBezTo>
                  <a:cubicBezTo>
                    <a:pt x="777" y="24"/>
                    <a:pt x="777" y="24"/>
                    <a:pt x="777" y="24"/>
                  </a:cubicBezTo>
                  <a:cubicBezTo>
                    <a:pt x="778" y="23"/>
                    <a:pt x="778" y="23"/>
                    <a:pt x="778" y="23"/>
                  </a:cubicBezTo>
                  <a:cubicBezTo>
                    <a:pt x="779" y="24"/>
                    <a:pt x="779" y="24"/>
                    <a:pt x="779" y="24"/>
                  </a:cubicBezTo>
                  <a:cubicBezTo>
                    <a:pt x="780" y="25"/>
                    <a:pt x="780" y="25"/>
                    <a:pt x="780" y="25"/>
                  </a:cubicBezTo>
                  <a:cubicBezTo>
                    <a:pt x="781" y="25"/>
                    <a:pt x="781" y="25"/>
                    <a:pt x="781" y="25"/>
                  </a:cubicBezTo>
                  <a:cubicBezTo>
                    <a:pt x="781" y="26"/>
                    <a:pt x="781" y="26"/>
                    <a:pt x="781" y="26"/>
                  </a:cubicBezTo>
                  <a:cubicBezTo>
                    <a:pt x="779" y="28"/>
                    <a:pt x="779" y="28"/>
                    <a:pt x="779" y="28"/>
                  </a:cubicBezTo>
                  <a:cubicBezTo>
                    <a:pt x="778" y="28"/>
                    <a:pt x="778" y="28"/>
                    <a:pt x="778" y="28"/>
                  </a:cubicBezTo>
                  <a:cubicBezTo>
                    <a:pt x="777" y="27"/>
                    <a:pt x="777" y="27"/>
                    <a:pt x="777" y="27"/>
                  </a:cubicBezTo>
                  <a:cubicBezTo>
                    <a:pt x="776" y="27"/>
                    <a:pt x="776" y="27"/>
                    <a:pt x="776" y="27"/>
                  </a:cubicBezTo>
                  <a:cubicBezTo>
                    <a:pt x="774" y="27"/>
                    <a:pt x="774" y="27"/>
                    <a:pt x="774" y="27"/>
                  </a:cubicBezTo>
                  <a:cubicBezTo>
                    <a:pt x="775" y="28"/>
                    <a:pt x="775" y="28"/>
                    <a:pt x="775" y="28"/>
                  </a:cubicBezTo>
                  <a:cubicBezTo>
                    <a:pt x="776" y="28"/>
                    <a:pt x="776" y="28"/>
                    <a:pt x="776" y="28"/>
                  </a:cubicBezTo>
                  <a:cubicBezTo>
                    <a:pt x="775" y="29"/>
                    <a:pt x="775" y="29"/>
                    <a:pt x="775" y="29"/>
                  </a:cubicBezTo>
                  <a:cubicBezTo>
                    <a:pt x="774" y="29"/>
                    <a:pt x="774" y="29"/>
                    <a:pt x="774" y="29"/>
                  </a:cubicBezTo>
                  <a:cubicBezTo>
                    <a:pt x="772" y="28"/>
                    <a:pt x="772" y="28"/>
                    <a:pt x="772" y="28"/>
                  </a:cubicBezTo>
                  <a:cubicBezTo>
                    <a:pt x="770" y="29"/>
                    <a:pt x="770" y="29"/>
                    <a:pt x="770" y="29"/>
                  </a:cubicBezTo>
                  <a:cubicBezTo>
                    <a:pt x="770" y="30"/>
                    <a:pt x="770" y="30"/>
                    <a:pt x="770" y="30"/>
                  </a:cubicBezTo>
                  <a:cubicBezTo>
                    <a:pt x="769" y="31"/>
                    <a:pt x="769" y="31"/>
                    <a:pt x="769" y="31"/>
                  </a:cubicBezTo>
                  <a:cubicBezTo>
                    <a:pt x="769" y="32"/>
                    <a:pt x="769" y="32"/>
                    <a:pt x="769" y="32"/>
                  </a:cubicBezTo>
                  <a:cubicBezTo>
                    <a:pt x="770" y="32"/>
                    <a:pt x="770" y="32"/>
                    <a:pt x="770" y="32"/>
                  </a:cubicBezTo>
                  <a:cubicBezTo>
                    <a:pt x="770" y="34"/>
                    <a:pt x="770" y="34"/>
                    <a:pt x="770" y="34"/>
                  </a:cubicBezTo>
                  <a:cubicBezTo>
                    <a:pt x="772" y="34"/>
                    <a:pt x="772" y="34"/>
                    <a:pt x="772" y="34"/>
                  </a:cubicBezTo>
                  <a:cubicBezTo>
                    <a:pt x="772" y="35"/>
                    <a:pt x="772" y="35"/>
                    <a:pt x="772" y="35"/>
                  </a:cubicBezTo>
                  <a:cubicBezTo>
                    <a:pt x="771" y="35"/>
                    <a:pt x="771" y="35"/>
                    <a:pt x="771" y="35"/>
                  </a:cubicBezTo>
                  <a:cubicBezTo>
                    <a:pt x="771" y="36"/>
                    <a:pt x="771" y="36"/>
                    <a:pt x="771" y="36"/>
                  </a:cubicBezTo>
                  <a:cubicBezTo>
                    <a:pt x="771" y="37"/>
                    <a:pt x="771" y="37"/>
                    <a:pt x="771" y="37"/>
                  </a:cubicBezTo>
                  <a:cubicBezTo>
                    <a:pt x="770" y="37"/>
                    <a:pt x="770" y="37"/>
                    <a:pt x="770" y="37"/>
                  </a:cubicBezTo>
                  <a:cubicBezTo>
                    <a:pt x="768" y="37"/>
                    <a:pt x="768" y="37"/>
                    <a:pt x="768" y="37"/>
                  </a:cubicBezTo>
                  <a:cubicBezTo>
                    <a:pt x="767" y="36"/>
                    <a:pt x="767" y="36"/>
                    <a:pt x="767" y="36"/>
                  </a:cubicBezTo>
                  <a:cubicBezTo>
                    <a:pt x="766" y="35"/>
                    <a:pt x="766" y="35"/>
                    <a:pt x="766" y="35"/>
                  </a:cubicBezTo>
                  <a:cubicBezTo>
                    <a:pt x="765" y="36"/>
                    <a:pt x="765" y="36"/>
                    <a:pt x="765" y="36"/>
                  </a:cubicBezTo>
                  <a:cubicBezTo>
                    <a:pt x="765" y="37"/>
                    <a:pt x="765" y="37"/>
                    <a:pt x="765" y="37"/>
                  </a:cubicBezTo>
                  <a:cubicBezTo>
                    <a:pt x="766" y="38"/>
                    <a:pt x="766" y="38"/>
                    <a:pt x="766" y="38"/>
                  </a:cubicBezTo>
                  <a:cubicBezTo>
                    <a:pt x="765" y="39"/>
                    <a:pt x="765" y="39"/>
                    <a:pt x="765" y="39"/>
                  </a:cubicBezTo>
                  <a:cubicBezTo>
                    <a:pt x="764" y="39"/>
                    <a:pt x="764" y="39"/>
                    <a:pt x="764" y="39"/>
                  </a:cubicBezTo>
                  <a:cubicBezTo>
                    <a:pt x="764" y="38"/>
                    <a:pt x="764" y="38"/>
                    <a:pt x="764" y="38"/>
                  </a:cubicBezTo>
                  <a:cubicBezTo>
                    <a:pt x="764" y="37"/>
                    <a:pt x="764" y="37"/>
                    <a:pt x="764" y="37"/>
                  </a:cubicBezTo>
                  <a:cubicBezTo>
                    <a:pt x="762" y="37"/>
                    <a:pt x="762" y="37"/>
                    <a:pt x="762" y="37"/>
                  </a:cubicBezTo>
                  <a:cubicBezTo>
                    <a:pt x="761" y="36"/>
                    <a:pt x="761" y="36"/>
                    <a:pt x="761" y="36"/>
                  </a:cubicBezTo>
                  <a:cubicBezTo>
                    <a:pt x="760" y="36"/>
                    <a:pt x="760" y="36"/>
                    <a:pt x="760" y="36"/>
                  </a:cubicBezTo>
                  <a:cubicBezTo>
                    <a:pt x="760" y="37"/>
                    <a:pt x="760" y="37"/>
                    <a:pt x="760" y="37"/>
                  </a:cubicBezTo>
                  <a:cubicBezTo>
                    <a:pt x="760" y="38"/>
                    <a:pt x="760" y="38"/>
                    <a:pt x="760" y="38"/>
                  </a:cubicBezTo>
                  <a:cubicBezTo>
                    <a:pt x="760" y="40"/>
                    <a:pt x="760" y="40"/>
                    <a:pt x="760" y="40"/>
                  </a:cubicBezTo>
                  <a:cubicBezTo>
                    <a:pt x="761" y="41"/>
                    <a:pt x="761" y="41"/>
                    <a:pt x="761" y="41"/>
                  </a:cubicBezTo>
                  <a:cubicBezTo>
                    <a:pt x="762" y="42"/>
                    <a:pt x="762" y="42"/>
                    <a:pt x="762" y="42"/>
                  </a:cubicBezTo>
                  <a:cubicBezTo>
                    <a:pt x="763" y="42"/>
                    <a:pt x="763" y="42"/>
                    <a:pt x="763" y="42"/>
                  </a:cubicBezTo>
                  <a:cubicBezTo>
                    <a:pt x="764" y="43"/>
                    <a:pt x="764" y="43"/>
                    <a:pt x="764" y="43"/>
                  </a:cubicBezTo>
                  <a:cubicBezTo>
                    <a:pt x="763" y="43"/>
                    <a:pt x="763" y="43"/>
                    <a:pt x="763" y="43"/>
                  </a:cubicBezTo>
                  <a:cubicBezTo>
                    <a:pt x="762" y="43"/>
                    <a:pt x="762" y="43"/>
                    <a:pt x="762" y="43"/>
                  </a:cubicBezTo>
                  <a:cubicBezTo>
                    <a:pt x="763" y="44"/>
                    <a:pt x="763" y="44"/>
                    <a:pt x="763" y="44"/>
                  </a:cubicBezTo>
                  <a:cubicBezTo>
                    <a:pt x="764" y="45"/>
                    <a:pt x="764" y="45"/>
                    <a:pt x="764" y="45"/>
                  </a:cubicBezTo>
                  <a:cubicBezTo>
                    <a:pt x="765" y="46"/>
                    <a:pt x="765" y="46"/>
                    <a:pt x="765" y="46"/>
                  </a:cubicBezTo>
                  <a:cubicBezTo>
                    <a:pt x="767" y="46"/>
                    <a:pt x="767" y="46"/>
                    <a:pt x="767" y="46"/>
                  </a:cubicBezTo>
                  <a:cubicBezTo>
                    <a:pt x="767" y="45"/>
                    <a:pt x="767" y="45"/>
                    <a:pt x="767" y="45"/>
                  </a:cubicBezTo>
                  <a:cubicBezTo>
                    <a:pt x="768" y="45"/>
                    <a:pt x="768" y="45"/>
                    <a:pt x="768" y="45"/>
                  </a:cubicBezTo>
                  <a:cubicBezTo>
                    <a:pt x="768" y="46"/>
                    <a:pt x="768" y="46"/>
                    <a:pt x="768" y="46"/>
                  </a:cubicBezTo>
                  <a:cubicBezTo>
                    <a:pt x="767" y="46"/>
                    <a:pt x="767" y="46"/>
                    <a:pt x="767" y="46"/>
                  </a:cubicBezTo>
                  <a:cubicBezTo>
                    <a:pt x="767" y="48"/>
                    <a:pt x="767" y="48"/>
                    <a:pt x="767" y="48"/>
                  </a:cubicBezTo>
                  <a:cubicBezTo>
                    <a:pt x="766" y="48"/>
                    <a:pt x="766" y="48"/>
                    <a:pt x="766" y="48"/>
                  </a:cubicBezTo>
                  <a:cubicBezTo>
                    <a:pt x="764" y="47"/>
                    <a:pt x="764" y="47"/>
                    <a:pt x="764" y="47"/>
                  </a:cubicBezTo>
                  <a:cubicBezTo>
                    <a:pt x="761" y="46"/>
                    <a:pt x="761" y="46"/>
                    <a:pt x="761" y="46"/>
                  </a:cubicBezTo>
                  <a:cubicBezTo>
                    <a:pt x="760" y="45"/>
                    <a:pt x="760" y="45"/>
                    <a:pt x="760" y="45"/>
                  </a:cubicBezTo>
                  <a:cubicBezTo>
                    <a:pt x="759" y="44"/>
                    <a:pt x="759" y="44"/>
                    <a:pt x="759" y="44"/>
                  </a:cubicBezTo>
                  <a:cubicBezTo>
                    <a:pt x="758" y="44"/>
                    <a:pt x="758" y="44"/>
                    <a:pt x="758" y="44"/>
                  </a:cubicBezTo>
                  <a:cubicBezTo>
                    <a:pt x="757" y="45"/>
                    <a:pt x="757" y="45"/>
                    <a:pt x="757" y="45"/>
                  </a:cubicBezTo>
                  <a:cubicBezTo>
                    <a:pt x="757" y="46"/>
                    <a:pt x="757" y="46"/>
                    <a:pt x="757" y="46"/>
                  </a:cubicBezTo>
                  <a:cubicBezTo>
                    <a:pt x="757" y="48"/>
                    <a:pt x="757" y="48"/>
                    <a:pt x="757" y="48"/>
                  </a:cubicBezTo>
                  <a:cubicBezTo>
                    <a:pt x="756" y="49"/>
                    <a:pt x="756" y="49"/>
                    <a:pt x="756" y="49"/>
                  </a:cubicBezTo>
                  <a:cubicBezTo>
                    <a:pt x="756" y="50"/>
                    <a:pt x="756" y="50"/>
                    <a:pt x="756" y="50"/>
                  </a:cubicBezTo>
                  <a:cubicBezTo>
                    <a:pt x="755" y="50"/>
                    <a:pt x="755" y="50"/>
                    <a:pt x="755" y="50"/>
                  </a:cubicBezTo>
                  <a:cubicBezTo>
                    <a:pt x="755" y="53"/>
                    <a:pt x="755" y="53"/>
                    <a:pt x="755" y="53"/>
                  </a:cubicBezTo>
                  <a:cubicBezTo>
                    <a:pt x="756" y="54"/>
                    <a:pt x="756" y="54"/>
                    <a:pt x="756" y="54"/>
                  </a:cubicBezTo>
                  <a:cubicBezTo>
                    <a:pt x="758" y="54"/>
                    <a:pt x="758" y="54"/>
                    <a:pt x="758" y="54"/>
                  </a:cubicBezTo>
                  <a:cubicBezTo>
                    <a:pt x="759" y="55"/>
                    <a:pt x="759" y="55"/>
                    <a:pt x="759" y="55"/>
                  </a:cubicBezTo>
                  <a:cubicBezTo>
                    <a:pt x="760" y="54"/>
                    <a:pt x="760" y="54"/>
                    <a:pt x="760" y="54"/>
                  </a:cubicBezTo>
                  <a:cubicBezTo>
                    <a:pt x="760" y="55"/>
                    <a:pt x="760" y="55"/>
                    <a:pt x="760" y="55"/>
                  </a:cubicBezTo>
                  <a:cubicBezTo>
                    <a:pt x="759" y="55"/>
                    <a:pt x="759" y="55"/>
                    <a:pt x="759" y="55"/>
                  </a:cubicBezTo>
                  <a:cubicBezTo>
                    <a:pt x="758" y="55"/>
                    <a:pt x="758" y="55"/>
                    <a:pt x="758" y="55"/>
                  </a:cubicBezTo>
                  <a:cubicBezTo>
                    <a:pt x="756" y="55"/>
                    <a:pt x="756" y="55"/>
                    <a:pt x="756" y="55"/>
                  </a:cubicBezTo>
                  <a:cubicBezTo>
                    <a:pt x="755" y="54"/>
                    <a:pt x="755" y="54"/>
                    <a:pt x="755" y="54"/>
                  </a:cubicBezTo>
                  <a:cubicBezTo>
                    <a:pt x="754" y="55"/>
                    <a:pt x="754" y="55"/>
                    <a:pt x="754" y="55"/>
                  </a:cubicBezTo>
                  <a:cubicBezTo>
                    <a:pt x="752" y="57"/>
                    <a:pt x="752" y="57"/>
                    <a:pt x="752" y="57"/>
                  </a:cubicBezTo>
                  <a:cubicBezTo>
                    <a:pt x="752" y="58"/>
                    <a:pt x="752" y="58"/>
                    <a:pt x="752" y="58"/>
                  </a:cubicBezTo>
                  <a:cubicBezTo>
                    <a:pt x="753" y="59"/>
                    <a:pt x="753" y="59"/>
                    <a:pt x="753" y="59"/>
                  </a:cubicBezTo>
                  <a:cubicBezTo>
                    <a:pt x="752" y="60"/>
                    <a:pt x="752" y="60"/>
                    <a:pt x="752" y="60"/>
                  </a:cubicBezTo>
                  <a:cubicBezTo>
                    <a:pt x="752" y="61"/>
                    <a:pt x="752" y="61"/>
                    <a:pt x="752" y="61"/>
                  </a:cubicBezTo>
                  <a:cubicBezTo>
                    <a:pt x="753" y="61"/>
                    <a:pt x="753" y="61"/>
                    <a:pt x="753" y="61"/>
                  </a:cubicBezTo>
                  <a:cubicBezTo>
                    <a:pt x="755" y="61"/>
                    <a:pt x="755" y="61"/>
                    <a:pt x="755" y="61"/>
                  </a:cubicBezTo>
                  <a:cubicBezTo>
                    <a:pt x="756" y="60"/>
                    <a:pt x="756" y="60"/>
                    <a:pt x="756" y="60"/>
                  </a:cubicBezTo>
                  <a:cubicBezTo>
                    <a:pt x="757" y="60"/>
                    <a:pt x="757" y="60"/>
                    <a:pt x="757" y="60"/>
                  </a:cubicBezTo>
                  <a:cubicBezTo>
                    <a:pt x="756" y="61"/>
                    <a:pt x="756" y="61"/>
                    <a:pt x="756" y="61"/>
                  </a:cubicBezTo>
                  <a:cubicBezTo>
                    <a:pt x="755" y="61"/>
                    <a:pt x="755" y="61"/>
                    <a:pt x="755" y="61"/>
                  </a:cubicBezTo>
                  <a:cubicBezTo>
                    <a:pt x="755" y="63"/>
                    <a:pt x="755" y="63"/>
                    <a:pt x="755" y="63"/>
                  </a:cubicBezTo>
                  <a:cubicBezTo>
                    <a:pt x="756" y="63"/>
                    <a:pt x="756" y="63"/>
                    <a:pt x="756" y="63"/>
                  </a:cubicBezTo>
                  <a:cubicBezTo>
                    <a:pt x="757" y="62"/>
                    <a:pt x="757" y="62"/>
                    <a:pt x="757" y="62"/>
                  </a:cubicBezTo>
                  <a:cubicBezTo>
                    <a:pt x="758" y="62"/>
                    <a:pt x="758" y="62"/>
                    <a:pt x="758" y="62"/>
                  </a:cubicBezTo>
                  <a:cubicBezTo>
                    <a:pt x="759" y="61"/>
                    <a:pt x="759" y="61"/>
                    <a:pt x="759" y="61"/>
                  </a:cubicBezTo>
                  <a:cubicBezTo>
                    <a:pt x="759" y="62"/>
                    <a:pt x="759" y="62"/>
                    <a:pt x="759" y="62"/>
                  </a:cubicBezTo>
                  <a:cubicBezTo>
                    <a:pt x="758" y="63"/>
                    <a:pt x="758" y="63"/>
                    <a:pt x="758" y="63"/>
                  </a:cubicBezTo>
                  <a:cubicBezTo>
                    <a:pt x="759" y="63"/>
                    <a:pt x="759" y="63"/>
                    <a:pt x="759" y="63"/>
                  </a:cubicBezTo>
                  <a:cubicBezTo>
                    <a:pt x="761" y="63"/>
                    <a:pt x="761" y="63"/>
                    <a:pt x="761" y="63"/>
                  </a:cubicBezTo>
                  <a:cubicBezTo>
                    <a:pt x="761" y="64"/>
                    <a:pt x="761" y="64"/>
                    <a:pt x="761" y="64"/>
                  </a:cubicBezTo>
                  <a:cubicBezTo>
                    <a:pt x="760" y="64"/>
                    <a:pt x="760" y="64"/>
                    <a:pt x="760" y="64"/>
                  </a:cubicBezTo>
                  <a:cubicBezTo>
                    <a:pt x="760" y="65"/>
                    <a:pt x="760" y="65"/>
                    <a:pt x="760" y="65"/>
                  </a:cubicBezTo>
                  <a:cubicBezTo>
                    <a:pt x="761" y="65"/>
                    <a:pt x="761" y="65"/>
                    <a:pt x="761" y="65"/>
                  </a:cubicBezTo>
                  <a:cubicBezTo>
                    <a:pt x="763" y="65"/>
                    <a:pt x="763" y="65"/>
                    <a:pt x="763" y="65"/>
                  </a:cubicBezTo>
                  <a:cubicBezTo>
                    <a:pt x="764" y="66"/>
                    <a:pt x="764" y="66"/>
                    <a:pt x="764" y="66"/>
                  </a:cubicBezTo>
                  <a:cubicBezTo>
                    <a:pt x="767" y="67"/>
                    <a:pt x="767" y="67"/>
                    <a:pt x="767" y="67"/>
                  </a:cubicBezTo>
                  <a:cubicBezTo>
                    <a:pt x="765" y="67"/>
                    <a:pt x="765" y="67"/>
                    <a:pt x="765" y="67"/>
                  </a:cubicBezTo>
                  <a:cubicBezTo>
                    <a:pt x="764" y="67"/>
                    <a:pt x="764" y="67"/>
                    <a:pt x="764" y="67"/>
                  </a:cubicBezTo>
                  <a:cubicBezTo>
                    <a:pt x="762" y="66"/>
                    <a:pt x="762" y="66"/>
                    <a:pt x="762" y="66"/>
                  </a:cubicBezTo>
                  <a:cubicBezTo>
                    <a:pt x="760" y="67"/>
                    <a:pt x="760" y="67"/>
                    <a:pt x="760" y="67"/>
                  </a:cubicBezTo>
                  <a:cubicBezTo>
                    <a:pt x="762" y="68"/>
                    <a:pt x="762" y="68"/>
                    <a:pt x="762" y="68"/>
                  </a:cubicBezTo>
                  <a:cubicBezTo>
                    <a:pt x="764" y="68"/>
                    <a:pt x="764" y="68"/>
                    <a:pt x="764" y="68"/>
                  </a:cubicBezTo>
                  <a:cubicBezTo>
                    <a:pt x="767" y="68"/>
                    <a:pt x="767" y="68"/>
                    <a:pt x="767" y="68"/>
                  </a:cubicBezTo>
                  <a:cubicBezTo>
                    <a:pt x="768" y="69"/>
                    <a:pt x="768" y="69"/>
                    <a:pt x="768" y="69"/>
                  </a:cubicBezTo>
                  <a:cubicBezTo>
                    <a:pt x="765" y="70"/>
                    <a:pt x="765" y="70"/>
                    <a:pt x="765" y="70"/>
                  </a:cubicBezTo>
                  <a:cubicBezTo>
                    <a:pt x="764" y="69"/>
                    <a:pt x="764" y="69"/>
                    <a:pt x="764" y="69"/>
                  </a:cubicBezTo>
                  <a:cubicBezTo>
                    <a:pt x="762" y="69"/>
                    <a:pt x="762" y="69"/>
                    <a:pt x="762" y="69"/>
                  </a:cubicBezTo>
                  <a:cubicBezTo>
                    <a:pt x="760" y="69"/>
                    <a:pt x="760" y="69"/>
                    <a:pt x="760" y="69"/>
                  </a:cubicBezTo>
                  <a:cubicBezTo>
                    <a:pt x="759" y="68"/>
                    <a:pt x="759" y="68"/>
                    <a:pt x="759" y="68"/>
                  </a:cubicBezTo>
                  <a:cubicBezTo>
                    <a:pt x="758" y="67"/>
                    <a:pt x="758" y="67"/>
                    <a:pt x="758" y="67"/>
                  </a:cubicBezTo>
                  <a:cubicBezTo>
                    <a:pt x="756" y="66"/>
                    <a:pt x="756" y="66"/>
                    <a:pt x="756" y="66"/>
                  </a:cubicBezTo>
                  <a:cubicBezTo>
                    <a:pt x="755" y="67"/>
                    <a:pt x="755" y="67"/>
                    <a:pt x="755" y="67"/>
                  </a:cubicBezTo>
                  <a:cubicBezTo>
                    <a:pt x="753" y="67"/>
                    <a:pt x="753" y="67"/>
                    <a:pt x="753" y="67"/>
                  </a:cubicBezTo>
                  <a:cubicBezTo>
                    <a:pt x="752" y="68"/>
                    <a:pt x="752" y="68"/>
                    <a:pt x="752" y="68"/>
                  </a:cubicBezTo>
                  <a:cubicBezTo>
                    <a:pt x="752" y="70"/>
                    <a:pt x="752" y="70"/>
                    <a:pt x="752" y="70"/>
                  </a:cubicBezTo>
                  <a:cubicBezTo>
                    <a:pt x="753" y="72"/>
                    <a:pt x="753" y="72"/>
                    <a:pt x="753" y="72"/>
                  </a:cubicBezTo>
                  <a:cubicBezTo>
                    <a:pt x="753" y="73"/>
                    <a:pt x="753" y="73"/>
                    <a:pt x="753" y="73"/>
                  </a:cubicBezTo>
                  <a:cubicBezTo>
                    <a:pt x="753" y="74"/>
                    <a:pt x="753" y="74"/>
                    <a:pt x="753" y="74"/>
                  </a:cubicBezTo>
                  <a:cubicBezTo>
                    <a:pt x="752" y="72"/>
                    <a:pt x="752" y="72"/>
                    <a:pt x="752" y="72"/>
                  </a:cubicBezTo>
                  <a:cubicBezTo>
                    <a:pt x="751" y="72"/>
                    <a:pt x="751" y="72"/>
                    <a:pt x="751" y="72"/>
                  </a:cubicBezTo>
                  <a:cubicBezTo>
                    <a:pt x="750" y="74"/>
                    <a:pt x="750" y="74"/>
                    <a:pt x="750" y="74"/>
                  </a:cubicBezTo>
                  <a:cubicBezTo>
                    <a:pt x="750" y="76"/>
                    <a:pt x="750" y="76"/>
                    <a:pt x="750" y="76"/>
                  </a:cubicBezTo>
                  <a:cubicBezTo>
                    <a:pt x="751" y="76"/>
                    <a:pt x="751" y="76"/>
                    <a:pt x="751" y="76"/>
                  </a:cubicBezTo>
                  <a:cubicBezTo>
                    <a:pt x="752" y="76"/>
                    <a:pt x="752" y="76"/>
                    <a:pt x="752" y="76"/>
                  </a:cubicBezTo>
                  <a:cubicBezTo>
                    <a:pt x="753" y="76"/>
                    <a:pt x="753" y="76"/>
                    <a:pt x="753" y="76"/>
                  </a:cubicBezTo>
                  <a:cubicBezTo>
                    <a:pt x="753" y="77"/>
                    <a:pt x="753" y="77"/>
                    <a:pt x="753" y="77"/>
                  </a:cubicBezTo>
                  <a:cubicBezTo>
                    <a:pt x="754" y="77"/>
                    <a:pt x="754" y="77"/>
                    <a:pt x="754" y="77"/>
                  </a:cubicBezTo>
                  <a:cubicBezTo>
                    <a:pt x="753" y="78"/>
                    <a:pt x="753" y="78"/>
                    <a:pt x="753" y="78"/>
                  </a:cubicBezTo>
                  <a:cubicBezTo>
                    <a:pt x="752" y="77"/>
                    <a:pt x="752" y="77"/>
                    <a:pt x="752" y="77"/>
                  </a:cubicBezTo>
                  <a:cubicBezTo>
                    <a:pt x="750" y="77"/>
                    <a:pt x="750" y="77"/>
                    <a:pt x="750" y="77"/>
                  </a:cubicBezTo>
                  <a:cubicBezTo>
                    <a:pt x="750" y="79"/>
                    <a:pt x="750" y="79"/>
                    <a:pt x="750" y="79"/>
                  </a:cubicBezTo>
                  <a:cubicBezTo>
                    <a:pt x="750" y="80"/>
                    <a:pt x="750" y="80"/>
                    <a:pt x="750" y="80"/>
                  </a:cubicBezTo>
                  <a:cubicBezTo>
                    <a:pt x="751" y="80"/>
                    <a:pt x="751" y="80"/>
                    <a:pt x="751" y="80"/>
                  </a:cubicBezTo>
                  <a:cubicBezTo>
                    <a:pt x="751" y="81"/>
                    <a:pt x="751" y="81"/>
                    <a:pt x="751" y="81"/>
                  </a:cubicBezTo>
                  <a:close/>
                  <a:moveTo>
                    <a:pt x="724" y="99"/>
                  </a:moveTo>
                  <a:cubicBezTo>
                    <a:pt x="723" y="99"/>
                    <a:pt x="723" y="99"/>
                    <a:pt x="723" y="99"/>
                  </a:cubicBezTo>
                  <a:cubicBezTo>
                    <a:pt x="722" y="98"/>
                    <a:pt x="722" y="98"/>
                    <a:pt x="722" y="98"/>
                  </a:cubicBezTo>
                  <a:cubicBezTo>
                    <a:pt x="721" y="99"/>
                    <a:pt x="721" y="99"/>
                    <a:pt x="721" y="99"/>
                  </a:cubicBezTo>
                  <a:cubicBezTo>
                    <a:pt x="719" y="99"/>
                    <a:pt x="719" y="99"/>
                    <a:pt x="719" y="99"/>
                  </a:cubicBezTo>
                  <a:cubicBezTo>
                    <a:pt x="718" y="100"/>
                    <a:pt x="718" y="100"/>
                    <a:pt x="718" y="100"/>
                  </a:cubicBezTo>
                  <a:cubicBezTo>
                    <a:pt x="717" y="101"/>
                    <a:pt x="717" y="101"/>
                    <a:pt x="717" y="101"/>
                  </a:cubicBezTo>
                  <a:cubicBezTo>
                    <a:pt x="718" y="102"/>
                    <a:pt x="718" y="102"/>
                    <a:pt x="718" y="102"/>
                  </a:cubicBezTo>
                  <a:cubicBezTo>
                    <a:pt x="719" y="103"/>
                    <a:pt x="719" y="103"/>
                    <a:pt x="719" y="103"/>
                  </a:cubicBezTo>
                  <a:cubicBezTo>
                    <a:pt x="718" y="103"/>
                    <a:pt x="718" y="103"/>
                    <a:pt x="718" y="103"/>
                  </a:cubicBezTo>
                  <a:cubicBezTo>
                    <a:pt x="717" y="101"/>
                    <a:pt x="717" y="101"/>
                    <a:pt x="717" y="101"/>
                  </a:cubicBezTo>
                  <a:cubicBezTo>
                    <a:pt x="716" y="102"/>
                    <a:pt x="716" y="102"/>
                    <a:pt x="716" y="102"/>
                  </a:cubicBezTo>
                  <a:cubicBezTo>
                    <a:pt x="717" y="103"/>
                    <a:pt x="717" y="103"/>
                    <a:pt x="717" y="103"/>
                  </a:cubicBezTo>
                  <a:cubicBezTo>
                    <a:pt x="718" y="104"/>
                    <a:pt x="718" y="104"/>
                    <a:pt x="718" y="104"/>
                  </a:cubicBezTo>
                  <a:cubicBezTo>
                    <a:pt x="719" y="106"/>
                    <a:pt x="719" y="106"/>
                    <a:pt x="719" y="106"/>
                  </a:cubicBezTo>
                  <a:cubicBezTo>
                    <a:pt x="720" y="106"/>
                    <a:pt x="720" y="106"/>
                    <a:pt x="720" y="106"/>
                  </a:cubicBezTo>
                  <a:cubicBezTo>
                    <a:pt x="720" y="107"/>
                    <a:pt x="720" y="107"/>
                    <a:pt x="720" y="107"/>
                  </a:cubicBezTo>
                  <a:cubicBezTo>
                    <a:pt x="718" y="107"/>
                    <a:pt x="718" y="107"/>
                    <a:pt x="718" y="107"/>
                  </a:cubicBezTo>
                  <a:cubicBezTo>
                    <a:pt x="718" y="108"/>
                    <a:pt x="718" y="108"/>
                    <a:pt x="718" y="108"/>
                  </a:cubicBezTo>
                  <a:cubicBezTo>
                    <a:pt x="720" y="110"/>
                    <a:pt x="720" y="110"/>
                    <a:pt x="720" y="110"/>
                  </a:cubicBezTo>
                  <a:cubicBezTo>
                    <a:pt x="721" y="110"/>
                    <a:pt x="721" y="110"/>
                    <a:pt x="721" y="110"/>
                  </a:cubicBezTo>
                  <a:cubicBezTo>
                    <a:pt x="721" y="111"/>
                    <a:pt x="721" y="111"/>
                    <a:pt x="721" y="111"/>
                  </a:cubicBezTo>
                  <a:cubicBezTo>
                    <a:pt x="719" y="111"/>
                    <a:pt x="719" y="111"/>
                    <a:pt x="719" y="111"/>
                  </a:cubicBezTo>
                  <a:cubicBezTo>
                    <a:pt x="718" y="112"/>
                    <a:pt x="718" y="112"/>
                    <a:pt x="718" y="112"/>
                  </a:cubicBezTo>
                  <a:cubicBezTo>
                    <a:pt x="718" y="113"/>
                    <a:pt x="718" y="113"/>
                    <a:pt x="718" y="113"/>
                  </a:cubicBezTo>
                  <a:cubicBezTo>
                    <a:pt x="719" y="112"/>
                    <a:pt x="719" y="112"/>
                    <a:pt x="719" y="112"/>
                  </a:cubicBezTo>
                  <a:cubicBezTo>
                    <a:pt x="720" y="113"/>
                    <a:pt x="720" y="113"/>
                    <a:pt x="720" y="113"/>
                  </a:cubicBezTo>
                  <a:cubicBezTo>
                    <a:pt x="722" y="112"/>
                    <a:pt x="722" y="112"/>
                    <a:pt x="722" y="112"/>
                  </a:cubicBezTo>
                  <a:cubicBezTo>
                    <a:pt x="722" y="113"/>
                    <a:pt x="722" y="113"/>
                    <a:pt x="722" y="113"/>
                  </a:cubicBezTo>
                  <a:cubicBezTo>
                    <a:pt x="724" y="113"/>
                    <a:pt x="724" y="113"/>
                    <a:pt x="724" y="113"/>
                  </a:cubicBezTo>
                  <a:cubicBezTo>
                    <a:pt x="724" y="114"/>
                    <a:pt x="724" y="114"/>
                    <a:pt x="724" y="114"/>
                  </a:cubicBezTo>
                  <a:cubicBezTo>
                    <a:pt x="725" y="115"/>
                    <a:pt x="725" y="115"/>
                    <a:pt x="725" y="115"/>
                  </a:cubicBezTo>
                  <a:cubicBezTo>
                    <a:pt x="726" y="115"/>
                    <a:pt x="726" y="115"/>
                    <a:pt x="726" y="115"/>
                  </a:cubicBezTo>
                  <a:cubicBezTo>
                    <a:pt x="726" y="114"/>
                    <a:pt x="726" y="114"/>
                    <a:pt x="726" y="114"/>
                  </a:cubicBezTo>
                  <a:cubicBezTo>
                    <a:pt x="727" y="115"/>
                    <a:pt x="727" y="115"/>
                    <a:pt x="727" y="115"/>
                  </a:cubicBezTo>
                  <a:cubicBezTo>
                    <a:pt x="728" y="114"/>
                    <a:pt x="728" y="114"/>
                    <a:pt x="728" y="114"/>
                  </a:cubicBezTo>
                  <a:cubicBezTo>
                    <a:pt x="729" y="114"/>
                    <a:pt x="729" y="114"/>
                    <a:pt x="729" y="114"/>
                  </a:cubicBezTo>
                  <a:cubicBezTo>
                    <a:pt x="729" y="115"/>
                    <a:pt x="729" y="115"/>
                    <a:pt x="729" y="115"/>
                  </a:cubicBezTo>
                  <a:cubicBezTo>
                    <a:pt x="728" y="116"/>
                    <a:pt x="728" y="116"/>
                    <a:pt x="728" y="116"/>
                  </a:cubicBezTo>
                  <a:cubicBezTo>
                    <a:pt x="728" y="119"/>
                    <a:pt x="728" y="119"/>
                    <a:pt x="728" y="119"/>
                  </a:cubicBezTo>
                  <a:cubicBezTo>
                    <a:pt x="728" y="120"/>
                    <a:pt x="728" y="120"/>
                    <a:pt x="728" y="120"/>
                  </a:cubicBezTo>
                  <a:cubicBezTo>
                    <a:pt x="728" y="121"/>
                    <a:pt x="728" y="121"/>
                    <a:pt x="728" y="121"/>
                  </a:cubicBezTo>
                  <a:cubicBezTo>
                    <a:pt x="729" y="122"/>
                    <a:pt x="729" y="122"/>
                    <a:pt x="729" y="122"/>
                  </a:cubicBezTo>
                  <a:cubicBezTo>
                    <a:pt x="728" y="124"/>
                    <a:pt x="728" y="124"/>
                    <a:pt x="728" y="124"/>
                  </a:cubicBezTo>
                  <a:cubicBezTo>
                    <a:pt x="728" y="125"/>
                    <a:pt x="728" y="125"/>
                    <a:pt x="728" y="125"/>
                  </a:cubicBezTo>
                  <a:cubicBezTo>
                    <a:pt x="728" y="126"/>
                    <a:pt x="728" y="126"/>
                    <a:pt x="728" y="126"/>
                  </a:cubicBezTo>
                  <a:cubicBezTo>
                    <a:pt x="726" y="127"/>
                    <a:pt x="726" y="127"/>
                    <a:pt x="726" y="127"/>
                  </a:cubicBezTo>
                  <a:cubicBezTo>
                    <a:pt x="725" y="128"/>
                    <a:pt x="725" y="128"/>
                    <a:pt x="725" y="128"/>
                  </a:cubicBezTo>
                  <a:cubicBezTo>
                    <a:pt x="724" y="129"/>
                    <a:pt x="724" y="129"/>
                    <a:pt x="724" y="129"/>
                  </a:cubicBezTo>
                  <a:cubicBezTo>
                    <a:pt x="723" y="130"/>
                    <a:pt x="723" y="130"/>
                    <a:pt x="723" y="130"/>
                  </a:cubicBezTo>
                  <a:cubicBezTo>
                    <a:pt x="723" y="131"/>
                    <a:pt x="723" y="131"/>
                    <a:pt x="723" y="131"/>
                  </a:cubicBezTo>
                  <a:cubicBezTo>
                    <a:pt x="722" y="132"/>
                    <a:pt x="722" y="132"/>
                    <a:pt x="722" y="132"/>
                  </a:cubicBezTo>
                  <a:cubicBezTo>
                    <a:pt x="721" y="133"/>
                    <a:pt x="721" y="133"/>
                    <a:pt x="721" y="133"/>
                  </a:cubicBezTo>
                  <a:cubicBezTo>
                    <a:pt x="721" y="134"/>
                    <a:pt x="721" y="134"/>
                    <a:pt x="721" y="134"/>
                  </a:cubicBezTo>
                  <a:cubicBezTo>
                    <a:pt x="722" y="135"/>
                    <a:pt x="722" y="135"/>
                    <a:pt x="722" y="135"/>
                  </a:cubicBezTo>
                  <a:cubicBezTo>
                    <a:pt x="722" y="136"/>
                    <a:pt x="722" y="136"/>
                    <a:pt x="722" y="136"/>
                  </a:cubicBezTo>
                  <a:cubicBezTo>
                    <a:pt x="721" y="136"/>
                    <a:pt x="721" y="136"/>
                    <a:pt x="721" y="136"/>
                  </a:cubicBezTo>
                  <a:cubicBezTo>
                    <a:pt x="721" y="137"/>
                    <a:pt x="721" y="137"/>
                    <a:pt x="721" y="137"/>
                  </a:cubicBezTo>
                  <a:cubicBezTo>
                    <a:pt x="722" y="138"/>
                    <a:pt x="722" y="138"/>
                    <a:pt x="722" y="138"/>
                  </a:cubicBezTo>
                  <a:cubicBezTo>
                    <a:pt x="721" y="139"/>
                    <a:pt x="721" y="139"/>
                    <a:pt x="721" y="139"/>
                  </a:cubicBezTo>
                  <a:cubicBezTo>
                    <a:pt x="720" y="140"/>
                    <a:pt x="720" y="140"/>
                    <a:pt x="720" y="140"/>
                  </a:cubicBezTo>
                  <a:cubicBezTo>
                    <a:pt x="721" y="141"/>
                    <a:pt x="721" y="141"/>
                    <a:pt x="721" y="141"/>
                  </a:cubicBezTo>
                  <a:cubicBezTo>
                    <a:pt x="722" y="141"/>
                    <a:pt x="722" y="141"/>
                    <a:pt x="722" y="141"/>
                  </a:cubicBezTo>
                  <a:cubicBezTo>
                    <a:pt x="722" y="142"/>
                    <a:pt x="722" y="142"/>
                    <a:pt x="722" y="142"/>
                  </a:cubicBezTo>
                  <a:cubicBezTo>
                    <a:pt x="723" y="143"/>
                    <a:pt x="723" y="143"/>
                    <a:pt x="723" y="143"/>
                  </a:cubicBezTo>
                  <a:cubicBezTo>
                    <a:pt x="723" y="142"/>
                    <a:pt x="723" y="142"/>
                    <a:pt x="723" y="142"/>
                  </a:cubicBezTo>
                  <a:cubicBezTo>
                    <a:pt x="724" y="141"/>
                    <a:pt x="724" y="141"/>
                    <a:pt x="724" y="141"/>
                  </a:cubicBezTo>
                  <a:cubicBezTo>
                    <a:pt x="724" y="142"/>
                    <a:pt x="724" y="142"/>
                    <a:pt x="724" y="142"/>
                  </a:cubicBezTo>
                  <a:cubicBezTo>
                    <a:pt x="725" y="142"/>
                    <a:pt x="725" y="142"/>
                    <a:pt x="725" y="142"/>
                  </a:cubicBezTo>
                  <a:cubicBezTo>
                    <a:pt x="726" y="140"/>
                    <a:pt x="726" y="140"/>
                    <a:pt x="726" y="140"/>
                  </a:cubicBezTo>
                  <a:cubicBezTo>
                    <a:pt x="727" y="141"/>
                    <a:pt x="727" y="141"/>
                    <a:pt x="727" y="141"/>
                  </a:cubicBezTo>
                  <a:cubicBezTo>
                    <a:pt x="726" y="142"/>
                    <a:pt x="726" y="142"/>
                    <a:pt x="726" y="142"/>
                  </a:cubicBezTo>
                  <a:cubicBezTo>
                    <a:pt x="725" y="142"/>
                    <a:pt x="725" y="142"/>
                    <a:pt x="725" y="142"/>
                  </a:cubicBezTo>
                  <a:cubicBezTo>
                    <a:pt x="725" y="143"/>
                    <a:pt x="725" y="143"/>
                    <a:pt x="725" y="143"/>
                  </a:cubicBezTo>
                  <a:cubicBezTo>
                    <a:pt x="725" y="144"/>
                    <a:pt x="725" y="144"/>
                    <a:pt x="725" y="144"/>
                  </a:cubicBezTo>
                  <a:cubicBezTo>
                    <a:pt x="726" y="146"/>
                    <a:pt x="726" y="146"/>
                    <a:pt x="726" y="146"/>
                  </a:cubicBezTo>
                  <a:cubicBezTo>
                    <a:pt x="728" y="145"/>
                    <a:pt x="728" y="145"/>
                    <a:pt x="728" y="145"/>
                  </a:cubicBezTo>
                  <a:cubicBezTo>
                    <a:pt x="728" y="146"/>
                    <a:pt x="728" y="146"/>
                    <a:pt x="728" y="146"/>
                  </a:cubicBezTo>
                  <a:cubicBezTo>
                    <a:pt x="729" y="146"/>
                    <a:pt x="729" y="146"/>
                    <a:pt x="729" y="146"/>
                  </a:cubicBezTo>
                  <a:cubicBezTo>
                    <a:pt x="730" y="145"/>
                    <a:pt x="730" y="145"/>
                    <a:pt x="730" y="145"/>
                  </a:cubicBezTo>
                  <a:cubicBezTo>
                    <a:pt x="732" y="145"/>
                    <a:pt x="732" y="145"/>
                    <a:pt x="732" y="145"/>
                  </a:cubicBezTo>
                  <a:cubicBezTo>
                    <a:pt x="731" y="143"/>
                    <a:pt x="731" y="143"/>
                    <a:pt x="731" y="143"/>
                  </a:cubicBezTo>
                  <a:cubicBezTo>
                    <a:pt x="732" y="143"/>
                    <a:pt x="732" y="143"/>
                    <a:pt x="732" y="143"/>
                  </a:cubicBezTo>
                  <a:cubicBezTo>
                    <a:pt x="733" y="143"/>
                    <a:pt x="733" y="143"/>
                    <a:pt x="733" y="143"/>
                  </a:cubicBezTo>
                  <a:cubicBezTo>
                    <a:pt x="733" y="144"/>
                    <a:pt x="733" y="144"/>
                    <a:pt x="733" y="144"/>
                  </a:cubicBezTo>
                  <a:cubicBezTo>
                    <a:pt x="733" y="145"/>
                    <a:pt x="733" y="145"/>
                    <a:pt x="733" y="145"/>
                  </a:cubicBezTo>
                  <a:cubicBezTo>
                    <a:pt x="734" y="143"/>
                    <a:pt x="734" y="143"/>
                    <a:pt x="734" y="143"/>
                  </a:cubicBezTo>
                  <a:cubicBezTo>
                    <a:pt x="735" y="143"/>
                    <a:pt x="735" y="143"/>
                    <a:pt x="735" y="143"/>
                  </a:cubicBezTo>
                  <a:cubicBezTo>
                    <a:pt x="735" y="145"/>
                    <a:pt x="735" y="145"/>
                    <a:pt x="735" y="145"/>
                  </a:cubicBezTo>
                  <a:cubicBezTo>
                    <a:pt x="733" y="147"/>
                    <a:pt x="733" y="147"/>
                    <a:pt x="733" y="147"/>
                  </a:cubicBezTo>
                  <a:cubicBezTo>
                    <a:pt x="733" y="148"/>
                    <a:pt x="733" y="148"/>
                    <a:pt x="733" y="148"/>
                  </a:cubicBezTo>
                  <a:cubicBezTo>
                    <a:pt x="734" y="149"/>
                    <a:pt x="734" y="149"/>
                    <a:pt x="734" y="149"/>
                  </a:cubicBezTo>
                  <a:cubicBezTo>
                    <a:pt x="735" y="150"/>
                    <a:pt x="735" y="150"/>
                    <a:pt x="735" y="150"/>
                  </a:cubicBezTo>
                  <a:cubicBezTo>
                    <a:pt x="736" y="150"/>
                    <a:pt x="736" y="150"/>
                    <a:pt x="736" y="150"/>
                  </a:cubicBezTo>
                  <a:cubicBezTo>
                    <a:pt x="738" y="150"/>
                    <a:pt x="738" y="150"/>
                    <a:pt x="738" y="150"/>
                  </a:cubicBezTo>
                  <a:cubicBezTo>
                    <a:pt x="738" y="149"/>
                    <a:pt x="738" y="149"/>
                    <a:pt x="738" y="149"/>
                  </a:cubicBezTo>
                  <a:cubicBezTo>
                    <a:pt x="739" y="149"/>
                    <a:pt x="739" y="149"/>
                    <a:pt x="739" y="149"/>
                  </a:cubicBezTo>
                  <a:cubicBezTo>
                    <a:pt x="739" y="150"/>
                    <a:pt x="739" y="150"/>
                    <a:pt x="739" y="150"/>
                  </a:cubicBezTo>
                  <a:cubicBezTo>
                    <a:pt x="739" y="151"/>
                    <a:pt x="739" y="151"/>
                    <a:pt x="739" y="151"/>
                  </a:cubicBezTo>
                  <a:cubicBezTo>
                    <a:pt x="740" y="151"/>
                    <a:pt x="740" y="151"/>
                    <a:pt x="740" y="151"/>
                  </a:cubicBezTo>
                  <a:cubicBezTo>
                    <a:pt x="741" y="151"/>
                    <a:pt x="741" y="151"/>
                    <a:pt x="741" y="151"/>
                  </a:cubicBezTo>
                  <a:cubicBezTo>
                    <a:pt x="742" y="151"/>
                    <a:pt x="742" y="151"/>
                    <a:pt x="742" y="151"/>
                  </a:cubicBezTo>
                  <a:cubicBezTo>
                    <a:pt x="741" y="150"/>
                    <a:pt x="741" y="150"/>
                    <a:pt x="741" y="150"/>
                  </a:cubicBezTo>
                  <a:cubicBezTo>
                    <a:pt x="741" y="149"/>
                    <a:pt x="741" y="149"/>
                    <a:pt x="741" y="149"/>
                  </a:cubicBezTo>
                  <a:cubicBezTo>
                    <a:pt x="742" y="148"/>
                    <a:pt x="742" y="148"/>
                    <a:pt x="742" y="148"/>
                  </a:cubicBezTo>
                  <a:cubicBezTo>
                    <a:pt x="742" y="149"/>
                    <a:pt x="742" y="149"/>
                    <a:pt x="742" y="149"/>
                  </a:cubicBezTo>
                  <a:cubicBezTo>
                    <a:pt x="742" y="150"/>
                    <a:pt x="742" y="150"/>
                    <a:pt x="742" y="150"/>
                  </a:cubicBezTo>
                  <a:cubicBezTo>
                    <a:pt x="742" y="151"/>
                    <a:pt x="742" y="151"/>
                    <a:pt x="742" y="151"/>
                  </a:cubicBezTo>
                  <a:cubicBezTo>
                    <a:pt x="743" y="151"/>
                    <a:pt x="743" y="151"/>
                    <a:pt x="743" y="151"/>
                  </a:cubicBezTo>
                  <a:cubicBezTo>
                    <a:pt x="743" y="150"/>
                    <a:pt x="743" y="150"/>
                    <a:pt x="743" y="150"/>
                  </a:cubicBezTo>
                  <a:cubicBezTo>
                    <a:pt x="744" y="150"/>
                    <a:pt x="744" y="150"/>
                    <a:pt x="744" y="150"/>
                  </a:cubicBezTo>
                  <a:cubicBezTo>
                    <a:pt x="745" y="149"/>
                    <a:pt x="745" y="149"/>
                    <a:pt x="745" y="149"/>
                  </a:cubicBezTo>
                  <a:cubicBezTo>
                    <a:pt x="745" y="150"/>
                    <a:pt x="745" y="150"/>
                    <a:pt x="745" y="150"/>
                  </a:cubicBezTo>
                  <a:cubicBezTo>
                    <a:pt x="744" y="151"/>
                    <a:pt x="744" y="151"/>
                    <a:pt x="744" y="151"/>
                  </a:cubicBezTo>
                  <a:cubicBezTo>
                    <a:pt x="744" y="152"/>
                    <a:pt x="744" y="152"/>
                    <a:pt x="744" y="152"/>
                  </a:cubicBezTo>
                  <a:cubicBezTo>
                    <a:pt x="746" y="152"/>
                    <a:pt x="746" y="152"/>
                    <a:pt x="746" y="152"/>
                  </a:cubicBezTo>
                  <a:cubicBezTo>
                    <a:pt x="747" y="151"/>
                    <a:pt x="747" y="151"/>
                    <a:pt x="747" y="151"/>
                  </a:cubicBezTo>
                  <a:cubicBezTo>
                    <a:pt x="748" y="149"/>
                    <a:pt x="748" y="149"/>
                    <a:pt x="748" y="149"/>
                  </a:cubicBezTo>
                  <a:cubicBezTo>
                    <a:pt x="748" y="150"/>
                    <a:pt x="748" y="150"/>
                    <a:pt x="748" y="150"/>
                  </a:cubicBezTo>
                  <a:cubicBezTo>
                    <a:pt x="747" y="151"/>
                    <a:pt x="747" y="151"/>
                    <a:pt x="747" y="151"/>
                  </a:cubicBezTo>
                  <a:cubicBezTo>
                    <a:pt x="747" y="152"/>
                    <a:pt x="747" y="152"/>
                    <a:pt x="747" y="152"/>
                  </a:cubicBezTo>
                  <a:cubicBezTo>
                    <a:pt x="749" y="151"/>
                    <a:pt x="749" y="151"/>
                    <a:pt x="749" y="151"/>
                  </a:cubicBezTo>
                  <a:cubicBezTo>
                    <a:pt x="749" y="150"/>
                    <a:pt x="749" y="150"/>
                    <a:pt x="749" y="150"/>
                  </a:cubicBezTo>
                  <a:cubicBezTo>
                    <a:pt x="750" y="149"/>
                    <a:pt x="750" y="149"/>
                    <a:pt x="750" y="149"/>
                  </a:cubicBezTo>
                  <a:cubicBezTo>
                    <a:pt x="749" y="152"/>
                    <a:pt x="749" y="152"/>
                    <a:pt x="749" y="152"/>
                  </a:cubicBezTo>
                  <a:cubicBezTo>
                    <a:pt x="750" y="152"/>
                    <a:pt x="750" y="152"/>
                    <a:pt x="750" y="152"/>
                  </a:cubicBezTo>
                  <a:cubicBezTo>
                    <a:pt x="751" y="153"/>
                    <a:pt x="751" y="153"/>
                    <a:pt x="751" y="153"/>
                  </a:cubicBezTo>
                  <a:cubicBezTo>
                    <a:pt x="753" y="154"/>
                    <a:pt x="753" y="154"/>
                    <a:pt x="753" y="154"/>
                  </a:cubicBezTo>
                  <a:cubicBezTo>
                    <a:pt x="754" y="153"/>
                    <a:pt x="754" y="153"/>
                    <a:pt x="754" y="153"/>
                  </a:cubicBezTo>
                  <a:cubicBezTo>
                    <a:pt x="755" y="154"/>
                    <a:pt x="755" y="154"/>
                    <a:pt x="755" y="154"/>
                  </a:cubicBezTo>
                  <a:cubicBezTo>
                    <a:pt x="756" y="153"/>
                    <a:pt x="756" y="153"/>
                    <a:pt x="756" y="153"/>
                  </a:cubicBezTo>
                  <a:cubicBezTo>
                    <a:pt x="757" y="153"/>
                    <a:pt x="757" y="153"/>
                    <a:pt x="757" y="153"/>
                  </a:cubicBezTo>
                  <a:cubicBezTo>
                    <a:pt x="757" y="151"/>
                    <a:pt x="757" y="151"/>
                    <a:pt x="757" y="151"/>
                  </a:cubicBezTo>
                  <a:cubicBezTo>
                    <a:pt x="758" y="150"/>
                    <a:pt x="758" y="150"/>
                    <a:pt x="758" y="150"/>
                  </a:cubicBezTo>
                  <a:cubicBezTo>
                    <a:pt x="759" y="149"/>
                    <a:pt x="759" y="149"/>
                    <a:pt x="759" y="149"/>
                  </a:cubicBezTo>
                  <a:cubicBezTo>
                    <a:pt x="758" y="148"/>
                    <a:pt x="758" y="148"/>
                    <a:pt x="758" y="148"/>
                  </a:cubicBezTo>
                  <a:cubicBezTo>
                    <a:pt x="759" y="147"/>
                    <a:pt x="759" y="147"/>
                    <a:pt x="759" y="147"/>
                  </a:cubicBezTo>
                  <a:cubicBezTo>
                    <a:pt x="759" y="149"/>
                    <a:pt x="759" y="149"/>
                    <a:pt x="759" y="149"/>
                  </a:cubicBezTo>
                  <a:cubicBezTo>
                    <a:pt x="760" y="149"/>
                    <a:pt x="760" y="149"/>
                    <a:pt x="760" y="149"/>
                  </a:cubicBezTo>
                  <a:cubicBezTo>
                    <a:pt x="760" y="150"/>
                    <a:pt x="760" y="150"/>
                    <a:pt x="760" y="150"/>
                  </a:cubicBezTo>
                  <a:cubicBezTo>
                    <a:pt x="759" y="150"/>
                    <a:pt x="759" y="150"/>
                    <a:pt x="759" y="150"/>
                  </a:cubicBezTo>
                  <a:cubicBezTo>
                    <a:pt x="758" y="152"/>
                    <a:pt x="758" y="152"/>
                    <a:pt x="758" y="152"/>
                  </a:cubicBezTo>
                  <a:cubicBezTo>
                    <a:pt x="759" y="155"/>
                    <a:pt x="759" y="155"/>
                    <a:pt x="759" y="155"/>
                  </a:cubicBezTo>
                  <a:cubicBezTo>
                    <a:pt x="760" y="155"/>
                    <a:pt x="760" y="155"/>
                    <a:pt x="760" y="155"/>
                  </a:cubicBezTo>
                  <a:cubicBezTo>
                    <a:pt x="761" y="155"/>
                    <a:pt x="761" y="155"/>
                    <a:pt x="761" y="155"/>
                  </a:cubicBezTo>
                  <a:cubicBezTo>
                    <a:pt x="761" y="156"/>
                    <a:pt x="761" y="156"/>
                    <a:pt x="761" y="156"/>
                  </a:cubicBezTo>
                  <a:cubicBezTo>
                    <a:pt x="763" y="156"/>
                    <a:pt x="763" y="156"/>
                    <a:pt x="763" y="156"/>
                  </a:cubicBezTo>
                  <a:cubicBezTo>
                    <a:pt x="764" y="156"/>
                    <a:pt x="764" y="156"/>
                    <a:pt x="764" y="156"/>
                  </a:cubicBezTo>
                  <a:cubicBezTo>
                    <a:pt x="766" y="155"/>
                    <a:pt x="766" y="155"/>
                    <a:pt x="766" y="155"/>
                  </a:cubicBezTo>
                  <a:cubicBezTo>
                    <a:pt x="767" y="155"/>
                    <a:pt x="767" y="155"/>
                    <a:pt x="767" y="155"/>
                  </a:cubicBezTo>
                  <a:cubicBezTo>
                    <a:pt x="769" y="156"/>
                    <a:pt x="769" y="156"/>
                    <a:pt x="769" y="156"/>
                  </a:cubicBezTo>
                  <a:cubicBezTo>
                    <a:pt x="770" y="156"/>
                    <a:pt x="770" y="156"/>
                    <a:pt x="770" y="156"/>
                  </a:cubicBezTo>
                  <a:cubicBezTo>
                    <a:pt x="771" y="156"/>
                    <a:pt x="771" y="156"/>
                    <a:pt x="771" y="156"/>
                  </a:cubicBezTo>
                  <a:cubicBezTo>
                    <a:pt x="772" y="155"/>
                    <a:pt x="772" y="155"/>
                    <a:pt x="772" y="155"/>
                  </a:cubicBezTo>
                  <a:cubicBezTo>
                    <a:pt x="772" y="153"/>
                    <a:pt x="772" y="153"/>
                    <a:pt x="772" y="153"/>
                  </a:cubicBezTo>
                  <a:cubicBezTo>
                    <a:pt x="773" y="153"/>
                    <a:pt x="773" y="153"/>
                    <a:pt x="773" y="153"/>
                  </a:cubicBezTo>
                  <a:cubicBezTo>
                    <a:pt x="773" y="152"/>
                    <a:pt x="773" y="152"/>
                    <a:pt x="773" y="152"/>
                  </a:cubicBezTo>
                  <a:cubicBezTo>
                    <a:pt x="773" y="151"/>
                    <a:pt x="773" y="151"/>
                    <a:pt x="773" y="151"/>
                  </a:cubicBezTo>
                  <a:cubicBezTo>
                    <a:pt x="774" y="153"/>
                    <a:pt x="774" y="153"/>
                    <a:pt x="774" y="153"/>
                  </a:cubicBezTo>
                  <a:cubicBezTo>
                    <a:pt x="775" y="152"/>
                    <a:pt x="775" y="152"/>
                    <a:pt x="775" y="152"/>
                  </a:cubicBezTo>
                  <a:cubicBezTo>
                    <a:pt x="776" y="152"/>
                    <a:pt x="776" y="152"/>
                    <a:pt x="776" y="152"/>
                  </a:cubicBezTo>
                  <a:cubicBezTo>
                    <a:pt x="777" y="152"/>
                    <a:pt x="777" y="152"/>
                    <a:pt x="777" y="152"/>
                  </a:cubicBezTo>
                  <a:cubicBezTo>
                    <a:pt x="777" y="151"/>
                    <a:pt x="777" y="151"/>
                    <a:pt x="777" y="151"/>
                  </a:cubicBezTo>
                  <a:cubicBezTo>
                    <a:pt x="777" y="150"/>
                    <a:pt x="777" y="150"/>
                    <a:pt x="777" y="150"/>
                  </a:cubicBezTo>
                  <a:cubicBezTo>
                    <a:pt x="777" y="149"/>
                    <a:pt x="777" y="149"/>
                    <a:pt x="777" y="149"/>
                  </a:cubicBezTo>
                  <a:cubicBezTo>
                    <a:pt x="776" y="149"/>
                    <a:pt x="776" y="149"/>
                    <a:pt x="776" y="149"/>
                  </a:cubicBezTo>
                  <a:cubicBezTo>
                    <a:pt x="775" y="149"/>
                    <a:pt x="775" y="149"/>
                    <a:pt x="775" y="149"/>
                  </a:cubicBezTo>
                  <a:cubicBezTo>
                    <a:pt x="774" y="149"/>
                    <a:pt x="774" y="149"/>
                    <a:pt x="774" y="149"/>
                  </a:cubicBezTo>
                  <a:cubicBezTo>
                    <a:pt x="773" y="148"/>
                    <a:pt x="773" y="148"/>
                    <a:pt x="773" y="148"/>
                  </a:cubicBezTo>
                  <a:cubicBezTo>
                    <a:pt x="774" y="148"/>
                    <a:pt x="774" y="148"/>
                    <a:pt x="774" y="148"/>
                  </a:cubicBezTo>
                  <a:cubicBezTo>
                    <a:pt x="775" y="148"/>
                    <a:pt x="775" y="148"/>
                    <a:pt x="775" y="148"/>
                  </a:cubicBezTo>
                  <a:cubicBezTo>
                    <a:pt x="776" y="148"/>
                    <a:pt x="776" y="148"/>
                    <a:pt x="776" y="148"/>
                  </a:cubicBezTo>
                  <a:cubicBezTo>
                    <a:pt x="777" y="147"/>
                    <a:pt x="777" y="147"/>
                    <a:pt x="777" y="147"/>
                  </a:cubicBezTo>
                  <a:cubicBezTo>
                    <a:pt x="778" y="147"/>
                    <a:pt x="778" y="147"/>
                    <a:pt x="778" y="147"/>
                  </a:cubicBezTo>
                  <a:cubicBezTo>
                    <a:pt x="779" y="146"/>
                    <a:pt x="779" y="146"/>
                    <a:pt x="779" y="146"/>
                  </a:cubicBezTo>
                  <a:cubicBezTo>
                    <a:pt x="779" y="145"/>
                    <a:pt x="779" y="145"/>
                    <a:pt x="779" y="145"/>
                  </a:cubicBezTo>
                  <a:cubicBezTo>
                    <a:pt x="779" y="144"/>
                    <a:pt x="779" y="144"/>
                    <a:pt x="779" y="144"/>
                  </a:cubicBezTo>
                  <a:cubicBezTo>
                    <a:pt x="779" y="143"/>
                    <a:pt x="779" y="143"/>
                    <a:pt x="779" y="143"/>
                  </a:cubicBezTo>
                  <a:cubicBezTo>
                    <a:pt x="780" y="143"/>
                    <a:pt x="780" y="143"/>
                    <a:pt x="780" y="143"/>
                  </a:cubicBezTo>
                  <a:cubicBezTo>
                    <a:pt x="780" y="142"/>
                    <a:pt x="780" y="142"/>
                    <a:pt x="780" y="142"/>
                  </a:cubicBezTo>
                  <a:cubicBezTo>
                    <a:pt x="778" y="142"/>
                    <a:pt x="778" y="142"/>
                    <a:pt x="778" y="142"/>
                  </a:cubicBezTo>
                  <a:cubicBezTo>
                    <a:pt x="777" y="142"/>
                    <a:pt x="777" y="142"/>
                    <a:pt x="777" y="142"/>
                  </a:cubicBezTo>
                  <a:cubicBezTo>
                    <a:pt x="778" y="141"/>
                    <a:pt x="778" y="141"/>
                    <a:pt x="778" y="141"/>
                  </a:cubicBezTo>
                  <a:cubicBezTo>
                    <a:pt x="778" y="140"/>
                    <a:pt x="778" y="140"/>
                    <a:pt x="778" y="140"/>
                  </a:cubicBezTo>
                  <a:cubicBezTo>
                    <a:pt x="777" y="139"/>
                    <a:pt x="777" y="139"/>
                    <a:pt x="777" y="139"/>
                  </a:cubicBezTo>
                  <a:cubicBezTo>
                    <a:pt x="775" y="139"/>
                    <a:pt x="775" y="139"/>
                    <a:pt x="775" y="139"/>
                  </a:cubicBezTo>
                  <a:cubicBezTo>
                    <a:pt x="774" y="138"/>
                    <a:pt x="774" y="138"/>
                    <a:pt x="774" y="138"/>
                  </a:cubicBezTo>
                  <a:cubicBezTo>
                    <a:pt x="775" y="138"/>
                    <a:pt x="775" y="138"/>
                    <a:pt x="775" y="138"/>
                  </a:cubicBezTo>
                  <a:cubicBezTo>
                    <a:pt x="775" y="137"/>
                    <a:pt x="775" y="137"/>
                    <a:pt x="775" y="137"/>
                  </a:cubicBezTo>
                  <a:cubicBezTo>
                    <a:pt x="775" y="136"/>
                    <a:pt x="775" y="136"/>
                    <a:pt x="775" y="136"/>
                  </a:cubicBezTo>
                  <a:cubicBezTo>
                    <a:pt x="773" y="135"/>
                    <a:pt x="773" y="135"/>
                    <a:pt x="773" y="135"/>
                  </a:cubicBezTo>
                  <a:cubicBezTo>
                    <a:pt x="772" y="135"/>
                    <a:pt x="772" y="135"/>
                    <a:pt x="772" y="135"/>
                  </a:cubicBezTo>
                  <a:cubicBezTo>
                    <a:pt x="771" y="135"/>
                    <a:pt x="771" y="135"/>
                    <a:pt x="771" y="135"/>
                  </a:cubicBezTo>
                  <a:cubicBezTo>
                    <a:pt x="769" y="135"/>
                    <a:pt x="769" y="135"/>
                    <a:pt x="769" y="135"/>
                  </a:cubicBezTo>
                  <a:cubicBezTo>
                    <a:pt x="767" y="136"/>
                    <a:pt x="767" y="136"/>
                    <a:pt x="767" y="136"/>
                  </a:cubicBezTo>
                  <a:cubicBezTo>
                    <a:pt x="765" y="134"/>
                    <a:pt x="765" y="134"/>
                    <a:pt x="765" y="134"/>
                  </a:cubicBezTo>
                  <a:cubicBezTo>
                    <a:pt x="765" y="133"/>
                    <a:pt x="765" y="133"/>
                    <a:pt x="765" y="133"/>
                  </a:cubicBezTo>
                  <a:cubicBezTo>
                    <a:pt x="764" y="133"/>
                    <a:pt x="764" y="133"/>
                    <a:pt x="764" y="133"/>
                  </a:cubicBezTo>
                  <a:cubicBezTo>
                    <a:pt x="763" y="134"/>
                    <a:pt x="763" y="134"/>
                    <a:pt x="763" y="134"/>
                  </a:cubicBezTo>
                  <a:cubicBezTo>
                    <a:pt x="762" y="134"/>
                    <a:pt x="762" y="134"/>
                    <a:pt x="762" y="134"/>
                  </a:cubicBezTo>
                  <a:cubicBezTo>
                    <a:pt x="761" y="134"/>
                    <a:pt x="761" y="134"/>
                    <a:pt x="761" y="134"/>
                  </a:cubicBezTo>
                  <a:cubicBezTo>
                    <a:pt x="760" y="134"/>
                    <a:pt x="760" y="134"/>
                    <a:pt x="760" y="134"/>
                  </a:cubicBezTo>
                  <a:cubicBezTo>
                    <a:pt x="760" y="135"/>
                    <a:pt x="760" y="135"/>
                    <a:pt x="760" y="135"/>
                  </a:cubicBezTo>
                  <a:cubicBezTo>
                    <a:pt x="759" y="134"/>
                    <a:pt x="759" y="134"/>
                    <a:pt x="759" y="134"/>
                  </a:cubicBezTo>
                  <a:cubicBezTo>
                    <a:pt x="758" y="134"/>
                    <a:pt x="758" y="134"/>
                    <a:pt x="758" y="134"/>
                  </a:cubicBezTo>
                  <a:cubicBezTo>
                    <a:pt x="757" y="134"/>
                    <a:pt x="757" y="134"/>
                    <a:pt x="757" y="134"/>
                  </a:cubicBezTo>
                  <a:cubicBezTo>
                    <a:pt x="755" y="134"/>
                    <a:pt x="755" y="134"/>
                    <a:pt x="755" y="134"/>
                  </a:cubicBezTo>
                  <a:cubicBezTo>
                    <a:pt x="755" y="135"/>
                    <a:pt x="755" y="135"/>
                    <a:pt x="755" y="135"/>
                  </a:cubicBezTo>
                  <a:cubicBezTo>
                    <a:pt x="754" y="134"/>
                    <a:pt x="754" y="134"/>
                    <a:pt x="754" y="134"/>
                  </a:cubicBezTo>
                  <a:cubicBezTo>
                    <a:pt x="753" y="135"/>
                    <a:pt x="753" y="135"/>
                    <a:pt x="753" y="135"/>
                  </a:cubicBezTo>
                  <a:cubicBezTo>
                    <a:pt x="750" y="134"/>
                    <a:pt x="750" y="134"/>
                    <a:pt x="750" y="134"/>
                  </a:cubicBezTo>
                  <a:cubicBezTo>
                    <a:pt x="750" y="135"/>
                    <a:pt x="750" y="135"/>
                    <a:pt x="750" y="135"/>
                  </a:cubicBezTo>
                  <a:cubicBezTo>
                    <a:pt x="751" y="135"/>
                    <a:pt x="751" y="135"/>
                    <a:pt x="751" y="135"/>
                  </a:cubicBezTo>
                  <a:cubicBezTo>
                    <a:pt x="751" y="136"/>
                    <a:pt x="751" y="136"/>
                    <a:pt x="751" y="136"/>
                  </a:cubicBezTo>
                  <a:cubicBezTo>
                    <a:pt x="752" y="137"/>
                    <a:pt x="752" y="137"/>
                    <a:pt x="752" y="137"/>
                  </a:cubicBezTo>
                  <a:cubicBezTo>
                    <a:pt x="751" y="137"/>
                    <a:pt x="751" y="137"/>
                    <a:pt x="751" y="137"/>
                  </a:cubicBezTo>
                  <a:cubicBezTo>
                    <a:pt x="750" y="136"/>
                    <a:pt x="750" y="136"/>
                    <a:pt x="750" y="136"/>
                  </a:cubicBezTo>
                  <a:cubicBezTo>
                    <a:pt x="749" y="136"/>
                    <a:pt x="749" y="136"/>
                    <a:pt x="749" y="136"/>
                  </a:cubicBezTo>
                  <a:cubicBezTo>
                    <a:pt x="748" y="136"/>
                    <a:pt x="748" y="136"/>
                    <a:pt x="748" y="136"/>
                  </a:cubicBezTo>
                  <a:cubicBezTo>
                    <a:pt x="747" y="136"/>
                    <a:pt x="747" y="136"/>
                    <a:pt x="747" y="136"/>
                  </a:cubicBezTo>
                  <a:cubicBezTo>
                    <a:pt x="748" y="135"/>
                    <a:pt x="748" y="135"/>
                    <a:pt x="748" y="135"/>
                  </a:cubicBezTo>
                  <a:cubicBezTo>
                    <a:pt x="748" y="134"/>
                    <a:pt x="748" y="134"/>
                    <a:pt x="748" y="134"/>
                  </a:cubicBezTo>
                  <a:cubicBezTo>
                    <a:pt x="747" y="133"/>
                    <a:pt x="747" y="133"/>
                    <a:pt x="747" y="133"/>
                  </a:cubicBezTo>
                  <a:cubicBezTo>
                    <a:pt x="747" y="132"/>
                    <a:pt x="747" y="132"/>
                    <a:pt x="747" y="132"/>
                  </a:cubicBezTo>
                  <a:cubicBezTo>
                    <a:pt x="745" y="132"/>
                    <a:pt x="745" y="132"/>
                    <a:pt x="745" y="132"/>
                  </a:cubicBezTo>
                  <a:cubicBezTo>
                    <a:pt x="745" y="133"/>
                    <a:pt x="745" y="133"/>
                    <a:pt x="745" y="133"/>
                  </a:cubicBezTo>
                  <a:cubicBezTo>
                    <a:pt x="745" y="134"/>
                    <a:pt x="745" y="134"/>
                    <a:pt x="745" y="134"/>
                  </a:cubicBezTo>
                  <a:cubicBezTo>
                    <a:pt x="744" y="134"/>
                    <a:pt x="744" y="134"/>
                    <a:pt x="744" y="134"/>
                  </a:cubicBezTo>
                  <a:cubicBezTo>
                    <a:pt x="745" y="133"/>
                    <a:pt x="745" y="133"/>
                    <a:pt x="745" y="133"/>
                  </a:cubicBezTo>
                  <a:cubicBezTo>
                    <a:pt x="744" y="132"/>
                    <a:pt x="744" y="132"/>
                    <a:pt x="744" y="132"/>
                  </a:cubicBezTo>
                  <a:cubicBezTo>
                    <a:pt x="743" y="132"/>
                    <a:pt x="743" y="132"/>
                    <a:pt x="743" y="132"/>
                  </a:cubicBezTo>
                  <a:cubicBezTo>
                    <a:pt x="742" y="132"/>
                    <a:pt x="742" y="132"/>
                    <a:pt x="742" y="132"/>
                  </a:cubicBezTo>
                  <a:cubicBezTo>
                    <a:pt x="742" y="131"/>
                    <a:pt x="742" y="131"/>
                    <a:pt x="742" y="131"/>
                  </a:cubicBezTo>
                  <a:cubicBezTo>
                    <a:pt x="742" y="129"/>
                    <a:pt x="742" y="129"/>
                    <a:pt x="742" y="129"/>
                  </a:cubicBezTo>
                  <a:cubicBezTo>
                    <a:pt x="740" y="130"/>
                    <a:pt x="740" y="130"/>
                    <a:pt x="740" y="130"/>
                  </a:cubicBezTo>
                  <a:cubicBezTo>
                    <a:pt x="739" y="131"/>
                    <a:pt x="739" y="131"/>
                    <a:pt x="739" y="131"/>
                  </a:cubicBezTo>
                  <a:cubicBezTo>
                    <a:pt x="739" y="133"/>
                    <a:pt x="739" y="133"/>
                    <a:pt x="739" y="133"/>
                  </a:cubicBezTo>
                  <a:cubicBezTo>
                    <a:pt x="738" y="133"/>
                    <a:pt x="738" y="133"/>
                    <a:pt x="738" y="133"/>
                  </a:cubicBezTo>
                  <a:cubicBezTo>
                    <a:pt x="738" y="131"/>
                    <a:pt x="738" y="131"/>
                    <a:pt x="738" y="131"/>
                  </a:cubicBezTo>
                  <a:cubicBezTo>
                    <a:pt x="738" y="130"/>
                    <a:pt x="738" y="130"/>
                    <a:pt x="738" y="130"/>
                  </a:cubicBezTo>
                  <a:cubicBezTo>
                    <a:pt x="739" y="128"/>
                    <a:pt x="739" y="128"/>
                    <a:pt x="739" y="128"/>
                  </a:cubicBezTo>
                  <a:cubicBezTo>
                    <a:pt x="738" y="127"/>
                    <a:pt x="738" y="127"/>
                    <a:pt x="738" y="127"/>
                  </a:cubicBezTo>
                  <a:cubicBezTo>
                    <a:pt x="737" y="127"/>
                    <a:pt x="737" y="127"/>
                    <a:pt x="737" y="127"/>
                  </a:cubicBezTo>
                  <a:cubicBezTo>
                    <a:pt x="738" y="126"/>
                    <a:pt x="738" y="126"/>
                    <a:pt x="738" y="126"/>
                  </a:cubicBezTo>
                  <a:cubicBezTo>
                    <a:pt x="738" y="125"/>
                    <a:pt x="738" y="125"/>
                    <a:pt x="738" y="125"/>
                  </a:cubicBezTo>
                  <a:cubicBezTo>
                    <a:pt x="738" y="124"/>
                    <a:pt x="738" y="124"/>
                    <a:pt x="738" y="124"/>
                  </a:cubicBezTo>
                  <a:cubicBezTo>
                    <a:pt x="737" y="124"/>
                    <a:pt x="737" y="124"/>
                    <a:pt x="737" y="124"/>
                  </a:cubicBezTo>
                  <a:cubicBezTo>
                    <a:pt x="736" y="124"/>
                    <a:pt x="736" y="124"/>
                    <a:pt x="736" y="124"/>
                  </a:cubicBezTo>
                  <a:cubicBezTo>
                    <a:pt x="735" y="123"/>
                    <a:pt x="735" y="123"/>
                    <a:pt x="735" y="123"/>
                  </a:cubicBezTo>
                  <a:cubicBezTo>
                    <a:pt x="734" y="123"/>
                    <a:pt x="734" y="123"/>
                    <a:pt x="734" y="123"/>
                  </a:cubicBezTo>
                  <a:cubicBezTo>
                    <a:pt x="734" y="124"/>
                    <a:pt x="734" y="124"/>
                    <a:pt x="734" y="124"/>
                  </a:cubicBezTo>
                  <a:cubicBezTo>
                    <a:pt x="732" y="124"/>
                    <a:pt x="732" y="124"/>
                    <a:pt x="732" y="124"/>
                  </a:cubicBezTo>
                  <a:cubicBezTo>
                    <a:pt x="733" y="123"/>
                    <a:pt x="733" y="123"/>
                    <a:pt x="733" y="123"/>
                  </a:cubicBezTo>
                  <a:cubicBezTo>
                    <a:pt x="733" y="122"/>
                    <a:pt x="733" y="122"/>
                    <a:pt x="733" y="122"/>
                  </a:cubicBezTo>
                  <a:cubicBezTo>
                    <a:pt x="734" y="121"/>
                    <a:pt x="734" y="121"/>
                    <a:pt x="734" y="121"/>
                  </a:cubicBezTo>
                  <a:cubicBezTo>
                    <a:pt x="735" y="121"/>
                    <a:pt x="735" y="121"/>
                    <a:pt x="735" y="121"/>
                  </a:cubicBezTo>
                  <a:cubicBezTo>
                    <a:pt x="736" y="123"/>
                    <a:pt x="736" y="123"/>
                    <a:pt x="736" y="123"/>
                  </a:cubicBezTo>
                  <a:cubicBezTo>
                    <a:pt x="737" y="123"/>
                    <a:pt x="737" y="123"/>
                    <a:pt x="737" y="123"/>
                  </a:cubicBezTo>
                  <a:cubicBezTo>
                    <a:pt x="737" y="122"/>
                    <a:pt x="737" y="122"/>
                    <a:pt x="737" y="122"/>
                  </a:cubicBezTo>
                  <a:cubicBezTo>
                    <a:pt x="736" y="121"/>
                    <a:pt x="736" y="121"/>
                    <a:pt x="736" y="121"/>
                  </a:cubicBezTo>
                  <a:cubicBezTo>
                    <a:pt x="735" y="120"/>
                    <a:pt x="735" y="120"/>
                    <a:pt x="735" y="120"/>
                  </a:cubicBezTo>
                  <a:cubicBezTo>
                    <a:pt x="736" y="120"/>
                    <a:pt x="736" y="120"/>
                    <a:pt x="736" y="120"/>
                  </a:cubicBezTo>
                  <a:cubicBezTo>
                    <a:pt x="734" y="119"/>
                    <a:pt x="734" y="119"/>
                    <a:pt x="734" y="119"/>
                  </a:cubicBezTo>
                  <a:cubicBezTo>
                    <a:pt x="733" y="118"/>
                    <a:pt x="733" y="118"/>
                    <a:pt x="733" y="118"/>
                  </a:cubicBezTo>
                  <a:cubicBezTo>
                    <a:pt x="734" y="118"/>
                    <a:pt x="734" y="118"/>
                    <a:pt x="734" y="118"/>
                  </a:cubicBezTo>
                  <a:cubicBezTo>
                    <a:pt x="734" y="117"/>
                    <a:pt x="734" y="117"/>
                    <a:pt x="734" y="117"/>
                  </a:cubicBezTo>
                  <a:cubicBezTo>
                    <a:pt x="735" y="118"/>
                    <a:pt x="735" y="118"/>
                    <a:pt x="735" y="118"/>
                  </a:cubicBezTo>
                  <a:cubicBezTo>
                    <a:pt x="736" y="119"/>
                    <a:pt x="736" y="119"/>
                    <a:pt x="736" y="119"/>
                  </a:cubicBezTo>
                  <a:cubicBezTo>
                    <a:pt x="738" y="120"/>
                    <a:pt x="738" y="120"/>
                    <a:pt x="738" y="120"/>
                  </a:cubicBezTo>
                  <a:cubicBezTo>
                    <a:pt x="739" y="121"/>
                    <a:pt x="739" y="121"/>
                    <a:pt x="739" y="121"/>
                  </a:cubicBezTo>
                  <a:cubicBezTo>
                    <a:pt x="739" y="120"/>
                    <a:pt x="739" y="120"/>
                    <a:pt x="739" y="120"/>
                  </a:cubicBezTo>
                  <a:cubicBezTo>
                    <a:pt x="740" y="121"/>
                    <a:pt x="740" y="121"/>
                    <a:pt x="740" y="121"/>
                  </a:cubicBezTo>
                  <a:cubicBezTo>
                    <a:pt x="742" y="121"/>
                    <a:pt x="742" y="121"/>
                    <a:pt x="742" y="121"/>
                  </a:cubicBezTo>
                  <a:cubicBezTo>
                    <a:pt x="743" y="121"/>
                    <a:pt x="743" y="121"/>
                    <a:pt x="743" y="121"/>
                  </a:cubicBezTo>
                  <a:cubicBezTo>
                    <a:pt x="744" y="120"/>
                    <a:pt x="744" y="120"/>
                    <a:pt x="744" y="120"/>
                  </a:cubicBezTo>
                  <a:cubicBezTo>
                    <a:pt x="743" y="119"/>
                    <a:pt x="743" y="119"/>
                    <a:pt x="743" y="119"/>
                  </a:cubicBezTo>
                  <a:cubicBezTo>
                    <a:pt x="741" y="117"/>
                    <a:pt x="741" y="117"/>
                    <a:pt x="741" y="117"/>
                  </a:cubicBezTo>
                  <a:cubicBezTo>
                    <a:pt x="740" y="116"/>
                    <a:pt x="740" y="116"/>
                    <a:pt x="740" y="116"/>
                  </a:cubicBezTo>
                  <a:cubicBezTo>
                    <a:pt x="739" y="116"/>
                    <a:pt x="739" y="116"/>
                    <a:pt x="739" y="116"/>
                  </a:cubicBezTo>
                  <a:cubicBezTo>
                    <a:pt x="739" y="115"/>
                    <a:pt x="739" y="115"/>
                    <a:pt x="739" y="115"/>
                  </a:cubicBezTo>
                  <a:cubicBezTo>
                    <a:pt x="737" y="114"/>
                    <a:pt x="737" y="114"/>
                    <a:pt x="737" y="114"/>
                  </a:cubicBezTo>
                  <a:cubicBezTo>
                    <a:pt x="736" y="113"/>
                    <a:pt x="736" y="113"/>
                    <a:pt x="736" y="113"/>
                  </a:cubicBezTo>
                  <a:cubicBezTo>
                    <a:pt x="737" y="112"/>
                    <a:pt x="737" y="112"/>
                    <a:pt x="737" y="112"/>
                  </a:cubicBezTo>
                  <a:cubicBezTo>
                    <a:pt x="738" y="113"/>
                    <a:pt x="738" y="113"/>
                    <a:pt x="738" y="113"/>
                  </a:cubicBezTo>
                  <a:cubicBezTo>
                    <a:pt x="739" y="114"/>
                    <a:pt x="739" y="114"/>
                    <a:pt x="739" y="114"/>
                  </a:cubicBezTo>
                  <a:cubicBezTo>
                    <a:pt x="740" y="115"/>
                    <a:pt x="740" y="115"/>
                    <a:pt x="740" y="115"/>
                  </a:cubicBezTo>
                  <a:cubicBezTo>
                    <a:pt x="741" y="114"/>
                    <a:pt x="741" y="114"/>
                    <a:pt x="741" y="114"/>
                  </a:cubicBezTo>
                  <a:cubicBezTo>
                    <a:pt x="740" y="112"/>
                    <a:pt x="740" y="112"/>
                    <a:pt x="740" y="112"/>
                  </a:cubicBezTo>
                  <a:cubicBezTo>
                    <a:pt x="739" y="110"/>
                    <a:pt x="739" y="110"/>
                    <a:pt x="739" y="110"/>
                  </a:cubicBezTo>
                  <a:cubicBezTo>
                    <a:pt x="738" y="110"/>
                    <a:pt x="738" y="110"/>
                    <a:pt x="738" y="110"/>
                  </a:cubicBezTo>
                  <a:cubicBezTo>
                    <a:pt x="736" y="110"/>
                    <a:pt x="736" y="110"/>
                    <a:pt x="736" y="110"/>
                  </a:cubicBezTo>
                  <a:cubicBezTo>
                    <a:pt x="735" y="111"/>
                    <a:pt x="735" y="111"/>
                    <a:pt x="735" y="111"/>
                  </a:cubicBezTo>
                  <a:cubicBezTo>
                    <a:pt x="734" y="111"/>
                    <a:pt x="734" y="111"/>
                    <a:pt x="734" y="111"/>
                  </a:cubicBezTo>
                  <a:cubicBezTo>
                    <a:pt x="733" y="110"/>
                    <a:pt x="733" y="110"/>
                    <a:pt x="733" y="110"/>
                  </a:cubicBezTo>
                  <a:cubicBezTo>
                    <a:pt x="732" y="110"/>
                    <a:pt x="732" y="110"/>
                    <a:pt x="732" y="110"/>
                  </a:cubicBezTo>
                  <a:cubicBezTo>
                    <a:pt x="731" y="109"/>
                    <a:pt x="731" y="109"/>
                    <a:pt x="731" y="109"/>
                  </a:cubicBezTo>
                  <a:cubicBezTo>
                    <a:pt x="730" y="111"/>
                    <a:pt x="730" y="111"/>
                    <a:pt x="730" y="111"/>
                  </a:cubicBezTo>
                  <a:cubicBezTo>
                    <a:pt x="728" y="112"/>
                    <a:pt x="728" y="112"/>
                    <a:pt x="728" y="112"/>
                  </a:cubicBezTo>
                  <a:cubicBezTo>
                    <a:pt x="728" y="113"/>
                    <a:pt x="728" y="113"/>
                    <a:pt x="728" y="113"/>
                  </a:cubicBezTo>
                  <a:cubicBezTo>
                    <a:pt x="727" y="114"/>
                    <a:pt x="727" y="114"/>
                    <a:pt x="727" y="114"/>
                  </a:cubicBezTo>
                  <a:cubicBezTo>
                    <a:pt x="727" y="113"/>
                    <a:pt x="727" y="113"/>
                    <a:pt x="727" y="113"/>
                  </a:cubicBezTo>
                  <a:cubicBezTo>
                    <a:pt x="728" y="112"/>
                    <a:pt x="728" y="112"/>
                    <a:pt x="728" y="112"/>
                  </a:cubicBezTo>
                  <a:cubicBezTo>
                    <a:pt x="728" y="111"/>
                    <a:pt x="728" y="111"/>
                    <a:pt x="728" y="111"/>
                  </a:cubicBezTo>
                  <a:cubicBezTo>
                    <a:pt x="731" y="109"/>
                    <a:pt x="731" y="109"/>
                    <a:pt x="731" y="109"/>
                  </a:cubicBezTo>
                  <a:cubicBezTo>
                    <a:pt x="731" y="108"/>
                    <a:pt x="731" y="108"/>
                    <a:pt x="731" y="108"/>
                  </a:cubicBezTo>
                  <a:cubicBezTo>
                    <a:pt x="731" y="107"/>
                    <a:pt x="731" y="107"/>
                    <a:pt x="731" y="107"/>
                  </a:cubicBezTo>
                  <a:cubicBezTo>
                    <a:pt x="731" y="104"/>
                    <a:pt x="731" y="104"/>
                    <a:pt x="731" y="104"/>
                  </a:cubicBezTo>
                  <a:cubicBezTo>
                    <a:pt x="730" y="103"/>
                    <a:pt x="730" y="103"/>
                    <a:pt x="730" y="103"/>
                  </a:cubicBezTo>
                  <a:cubicBezTo>
                    <a:pt x="728" y="103"/>
                    <a:pt x="728" y="103"/>
                    <a:pt x="728" y="103"/>
                  </a:cubicBezTo>
                  <a:cubicBezTo>
                    <a:pt x="728" y="101"/>
                    <a:pt x="728" y="101"/>
                    <a:pt x="728" y="101"/>
                  </a:cubicBezTo>
                  <a:cubicBezTo>
                    <a:pt x="727" y="101"/>
                    <a:pt x="727" y="101"/>
                    <a:pt x="727" y="101"/>
                  </a:cubicBezTo>
                  <a:cubicBezTo>
                    <a:pt x="725" y="100"/>
                    <a:pt x="725" y="100"/>
                    <a:pt x="725" y="100"/>
                  </a:cubicBezTo>
                  <a:cubicBezTo>
                    <a:pt x="724" y="99"/>
                    <a:pt x="724" y="99"/>
                    <a:pt x="724" y="99"/>
                  </a:cubicBezTo>
                  <a:close/>
                  <a:moveTo>
                    <a:pt x="763" y="318"/>
                  </a:moveTo>
                  <a:cubicBezTo>
                    <a:pt x="764" y="318"/>
                    <a:pt x="764" y="318"/>
                    <a:pt x="764" y="318"/>
                  </a:cubicBezTo>
                  <a:cubicBezTo>
                    <a:pt x="765" y="318"/>
                    <a:pt x="765" y="318"/>
                    <a:pt x="765" y="318"/>
                  </a:cubicBezTo>
                  <a:cubicBezTo>
                    <a:pt x="765" y="317"/>
                    <a:pt x="765" y="317"/>
                    <a:pt x="765" y="317"/>
                  </a:cubicBezTo>
                  <a:cubicBezTo>
                    <a:pt x="764" y="316"/>
                    <a:pt x="764" y="316"/>
                    <a:pt x="764" y="316"/>
                  </a:cubicBezTo>
                  <a:cubicBezTo>
                    <a:pt x="763" y="316"/>
                    <a:pt x="763" y="316"/>
                    <a:pt x="763" y="316"/>
                  </a:cubicBezTo>
                  <a:cubicBezTo>
                    <a:pt x="763" y="317"/>
                    <a:pt x="763" y="317"/>
                    <a:pt x="763" y="317"/>
                  </a:cubicBezTo>
                  <a:cubicBezTo>
                    <a:pt x="763" y="318"/>
                    <a:pt x="763" y="318"/>
                    <a:pt x="763" y="318"/>
                  </a:cubicBezTo>
                  <a:close/>
                  <a:moveTo>
                    <a:pt x="771" y="341"/>
                  </a:moveTo>
                  <a:cubicBezTo>
                    <a:pt x="771" y="341"/>
                    <a:pt x="771" y="341"/>
                    <a:pt x="770" y="342"/>
                  </a:cubicBezTo>
                  <a:cubicBezTo>
                    <a:pt x="770" y="342"/>
                    <a:pt x="770" y="342"/>
                    <a:pt x="769" y="343"/>
                  </a:cubicBezTo>
                  <a:cubicBezTo>
                    <a:pt x="769" y="343"/>
                    <a:pt x="769" y="343"/>
                    <a:pt x="769" y="344"/>
                  </a:cubicBezTo>
                  <a:cubicBezTo>
                    <a:pt x="769" y="344"/>
                    <a:pt x="769" y="344"/>
                    <a:pt x="769" y="345"/>
                  </a:cubicBezTo>
                  <a:cubicBezTo>
                    <a:pt x="769" y="345"/>
                    <a:pt x="769" y="345"/>
                    <a:pt x="770" y="344"/>
                  </a:cubicBezTo>
                  <a:cubicBezTo>
                    <a:pt x="770" y="344"/>
                    <a:pt x="770" y="344"/>
                    <a:pt x="771" y="344"/>
                  </a:cubicBezTo>
                  <a:cubicBezTo>
                    <a:pt x="771" y="344"/>
                    <a:pt x="771" y="344"/>
                    <a:pt x="772" y="343"/>
                  </a:cubicBezTo>
                  <a:cubicBezTo>
                    <a:pt x="772" y="343"/>
                    <a:pt x="772" y="343"/>
                    <a:pt x="773" y="343"/>
                  </a:cubicBezTo>
                  <a:cubicBezTo>
                    <a:pt x="773" y="343"/>
                    <a:pt x="773" y="343"/>
                    <a:pt x="773" y="342"/>
                  </a:cubicBezTo>
                  <a:cubicBezTo>
                    <a:pt x="773" y="342"/>
                    <a:pt x="773" y="342"/>
                    <a:pt x="772" y="342"/>
                  </a:cubicBezTo>
                  <a:cubicBezTo>
                    <a:pt x="772" y="342"/>
                    <a:pt x="772" y="342"/>
                    <a:pt x="772" y="341"/>
                  </a:cubicBezTo>
                  <a:cubicBezTo>
                    <a:pt x="772" y="341"/>
                    <a:pt x="772" y="341"/>
                    <a:pt x="771" y="341"/>
                  </a:cubicBezTo>
                  <a:close/>
                  <a:moveTo>
                    <a:pt x="761" y="315"/>
                  </a:moveTo>
                  <a:cubicBezTo>
                    <a:pt x="761" y="316"/>
                    <a:pt x="761" y="316"/>
                    <a:pt x="761" y="316"/>
                  </a:cubicBezTo>
                  <a:cubicBezTo>
                    <a:pt x="763" y="316"/>
                    <a:pt x="763" y="316"/>
                    <a:pt x="763" y="316"/>
                  </a:cubicBezTo>
                  <a:cubicBezTo>
                    <a:pt x="762" y="315"/>
                    <a:pt x="762" y="315"/>
                    <a:pt x="762" y="315"/>
                  </a:cubicBezTo>
                  <a:cubicBezTo>
                    <a:pt x="761" y="315"/>
                    <a:pt x="761" y="315"/>
                    <a:pt x="761" y="315"/>
                  </a:cubicBezTo>
                  <a:close/>
                  <a:moveTo>
                    <a:pt x="733" y="306"/>
                  </a:moveTo>
                  <a:cubicBezTo>
                    <a:pt x="734" y="306"/>
                    <a:pt x="734" y="306"/>
                    <a:pt x="734" y="306"/>
                  </a:cubicBezTo>
                  <a:cubicBezTo>
                    <a:pt x="734" y="305"/>
                    <a:pt x="734" y="305"/>
                    <a:pt x="734" y="305"/>
                  </a:cubicBezTo>
                  <a:cubicBezTo>
                    <a:pt x="735" y="305"/>
                    <a:pt x="735" y="305"/>
                    <a:pt x="735" y="305"/>
                  </a:cubicBezTo>
                  <a:cubicBezTo>
                    <a:pt x="734" y="304"/>
                    <a:pt x="734" y="304"/>
                    <a:pt x="734" y="304"/>
                  </a:cubicBezTo>
                  <a:cubicBezTo>
                    <a:pt x="733" y="303"/>
                    <a:pt x="733" y="303"/>
                    <a:pt x="733" y="303"/>
                  </a:cubicBezTo>
                  <a:cubicBezTo>
                    <a:pt x="732" y="303"/>
                    <a:pt x="732" y="303"/>
                    <a:pt x="732" y="303"/>
                  </a:cubicBezTo>
                  <a:cubicBezTo>
                    <a:pt x="732" y="302"/>
                    <a:pt x="732" y="302"/>
                    <a:pt x="732" y="302"/>
                  </a:cubicBezTo>
                  <a:cubicBezTo>
                    <a:pt x="731" y="302"/>
                    <a:pt x="731" y="302"/>
                    <a:pt x="731" y="302"/>
                  </a:cubicBezTo>
                  <a:cubicBezTo>
                    <a:pt x="730" y="302"/>
                    <a:pt x="730" y="302"/>
                    <a:pt x="730" y="302"/>
                  </a:cubicBezTo>
                  <a:cubicBezTo>
                    <a:pt x="730" y="303"/>
                    <a:pt x="730" y="303"/>
                    <a:pt x="730" y="303"/>
                  </a:cubicBezTo>
                  <a:cubicBezTo>
                    <a:pt x="731" y="303"/>
                    <a:pt x="731" y="303"/>
                    <a:pt x="731" y="303"/>
                  </a:cubicBezTo>
                  <a:cubicBezTo>
                    <a:pt x="731" y="304"/>
                    <a:pt x="731" y="304"/>
                    <a:pt x="731" y="304"/>
                  </a:cubicBezTo>
                  <a:cubicBezTo>
                    <a:pt x="732" y="305"/>
                    <a:pt x="732" y="305"/>
                    <a:pt x="732" y="305"/>
                  </a:cubicBezTo>
                  <a:cubicBezTo>
                    <a:pt x="732" y="306"/>
                    <a:pt x="732" y="306"/>
                    <a:pt x="732" y="306"/>
                  </a:cubicBezTo>
                  <a:cubicBezTo>
                    <a:pt x="733" y="306"/>
                    <a:pt x="733" y="306"/>
                    <a:pt x="733" y="306"/>
                  </a:cubicBezTo>
                  <a:close/>
                  <a:moveTo>
                    <a:pt x="743" y="314"/>
                  </a:moveTo>
                  <a:cubicBezTo>
                    <a:pt x="742" y="314"/>
                    <a:pt x="742" y="314"/>
                    <a:pt x="742" y="314"/>
                  </a:cubicBezTo>
                  <a:cubicBezTo>
                    <a:pt x="741" y="314"/>
                    <a:pt x="741" y="314"/>
                    <a:pt x="741" y="314"/>
                  </a:cubicBezTo>
                  <a:cubicBezTo>
                    <a:pt x="742" y="315"/>
                    <a:pt x="742" y="315"/>
                    <a:pt x="742" y="315"/>
                  </a:cubicBezTo>
                  <a:cubicBezTo>
                    <a:pt x="743" y="316"/>
                    <a:pt x="743" y="316"/>
                    <a:pt x="743" y="316"/>
                  </a:cubicBezTo>
                  <a:cubicBezTo>
                    <a:pt x="744" y="316"/>
                    <a:pt x="744" y="316"/>
                    <a:pt x="744" y="316"/>
                  </a:cubicBezTo>
                  <a:cubicBezTo>
                    <a:pt x="745" y="316"/>
                    <a:pt x="745" y="316"/>
                    <a:pt x="745" y="316"/>
                  </a:cubicBezTo>
                  <a:cubicBezTo>
                    <a:pt x="744" y="315"/>
                    <a:pt x="744" y="315"/>
                    <a:pt x="744" y="315"/>
                  </a:cubicBezTo>
                  <a:cubicBezTo>
                    <a:pt x="743" y="314"/>
                    <a:pt x="743" y="314"/>
                    <a:pt x="743" y="314"/>
                  </a:cubicBezTo>
                  <a:close/>
                  <a:moveTo>
                    <a:pt x="732" y="228"/>
                  </a:moveTo>
                  <a:cubicBezTo>
                    <a:pt x="732" y="228"/>
                    <a:pt x="732" y="228"/>
                    <a:pt x="731" y="227"/>
                  </a:cubicBezTo>
                  <a:cubicBezTo>
                    <a:pt x="731" y="227"/>
                    <a:pt x="731" y="227"/>
                    <a:pt x="732" y="229"/>
                  </a:cubicBezTo>
                  <a:cubicBezTo>
                    <a:pt x="732" y="229"/>
                    <a:pt x="732" y="229"/>
                    <a:pt x="732" y="228"/>
                  </a:cubicBezTo>
                  <a:close/>
                  <a:moveTo>
                    <a:pt x="734" y="230"/>
                  </a:moveTo>
                  <a:cubicBezTo>
                    <a:pt x="734" y="229"/>
                    <a:pt x="734" y="229"/>
                    <a:pt x="734" y="229"/>
                  </a:cubicBezTo>
                  <a:cubicBezTo>
                    <a:pt x="733" y="229"/>
                    <a:pt x="733" y="229"/>
                    <a:pt x="733" y="229"/>
                  </a:cubicBezTo>
                  <a:cubicBezTo>
                    <a:pt x="732" y="229"/>
                    <a:pt x="732" y="229"/>
                    <a:pt x="732" y="229"/>
                  </a:cubicBezTo>
                  <a:cubicBezTo>
                    <a:pt x="733" y="230"/>
                    <a:pt x="733" y="230"/>
                    <a:pt x="733" y="230"/>
                  </a:cubicBezTo>
                  <a:cubicBezTo>
                    <a:pt x="734" y="230"/>
                    <a:pt x="734" y="230"/>
                    <a:pt x="734" y="230"/>
                  </a:cubicBezTo>
                  <a:close/>
                  <a:moveTo>
                    <a:pt x="731" y="298"/>
                  </a:moveTo>
                  <a:cubicBezTo>
                    <a:pt x="730" y="297"/>
                    <a:pt x="730" y="297"/>
                    <a:pt x="730" y="297"/>
                  </a:cubicBezTo>
                  <a:cubicBezTo>
                    <a:pt x="729" y="297"/>
                    <a:pt x="729" y="297"/>
                    <a:pt x="729" y="297"/>
                  </a:cubicBezTo>
                  <a:cubicBezTo>
                    <a:pt x="729" y="298"/>
                    <a:pt x="729" y="298"/>
                    <a:pt x="729" y="298"/>
                  </a:cubicBezTo>
                  <a:cubicBezTo>
                    <a:pt x="730" y="298"/>
                    <a:pt x="730" y="298"/>
                    <a:pt x="730" y="298"/>
                  </a:cubicBezTo>
                  <a:cubicBezTo>
                    <a:pt x="731" y="298"/>
                    <a:pt x="731" y="298"/>
                    <a:pt x="731" y="298"/>
                  </a:cubicBezTo>
                  <a:close/>
                  <a:moveTo>
                    <a:pt x="731" y="224"/>
                  </a:moveTo>
                  <a:cubicBezTo>
                    <a:pt x="730" y="223"/>
                    <a:pt x="730" y="223"/>
                    <a:pt x="730" y="223"/>
                  </a:cubicBezTo>
                  <a:cubicBezTo>
                    <a:pt x="729" y="223"/>
                    <a:pt x="729" y="223"/>
                    <a:pt x="729" y="223"/>
                  </a:cubicBezTo>
                  <a:cubicBezTo>
                    <a:pt x="729" y="224"/>
                    <a:pt x="729" y="224"/>
                    <a:pt x="729" y="224"/>
                  </a:cubicBezTo>
                  <a:cubicBezTo>
                    <a:pt x="730" y="224"/>
                    <a:pt x="730" y="224"/>
                    <a:pt x="730" y="224"/>
                  </a:cubicBezTo>
                  <a:cubicBezTo>
                    <a:pt x="730" y="225"/>
                    <a:pt x="730" y="225"/>
                    <a:pt x="730" y="225"/>
                  </a:cubicBezTo>
                  <a:cubicBezTo>
                    <a:pt x="731" y="224"/>
                    <a:pt x="731" y="224"/>
                    <a:pt x="731" y="224"/>
                  </a:cubicBezTo>
                  <a:close/>
                  <a:moveTo>
                    <a:pt x="815" y="264"/>
                  </a:moveTo>
                  <a:cubicBezTo>
                    <a:pt x="815" y="264"/>
                    <a:pt x="815" y="264"/>
                    <a:pt x="814" y="263"/>
                  </a:cubicBezTo>
                  <a:cubicBezTo>
                    <a:pt x="814" y="263"/>
                    <a:pt x="814" y="263"/>
                    <a:pt x="813" y="264"/>
                  </a:cubicBezTo>
                  <a:cubicBezTo>
                    <a:pt x="813" y="264"/>
                    <a:pt x="813" y="264"/>
                    <a:pt x="814" y="266"/>
                  </a:cubicBezTo>
                  <a:cubicBezTo>
                    <a:pt x="814" y="266"/>
                    <a:pt x="814" y="266"/>
                    <a:pt x="815" y="265"/>
                  </a:cubicBezTo>
                  <a:cubicBezTo>
                    <a:pt x="815" y="265"/>
                    <a:pt x="815" y="265"/>
                    <a:pt x="815" y="264"/>
                  </a:cubicBezTo>
                  <a:close/>
                  <a:moveTo>
                    <a:pt x="821" y="270"/>
                  </a:moveTo>
                  <a:cubicBezTo>
                    <a:pt x="821" y="270"/>
                    <a:pt x="821" y="270"/>
                    <a:pt x="820" y="270"/>
                  </a:cubicBezTo>
                  <a:cubicBezTo>
                    <a:pt x="820" y="270"/>
                    <a:pt x="820" y="270"/>
                    <a:pt x="819" y="270"/>
                  </a:cubicBezTo>
                  <a:cubicBezTo>
                    <a:pt x="819" y="270"/>
                    <a:pt x="819" y="270"/>
                    <a:pt x="819" y="271"/>
                  </a:cubicBezTo>
                  <a:cubicBezTo>
                    <a:pt x="819" y="271"/>
                    <a:pt x="819" y="271"/>
                    <a:pt x="820" y="271"/>
                  </a:cubicBezTo>
                  <a:cubicBezTo>
                    <a:pt x="820" y="271"/>
                    <a:pt x="820" y="271"/>
                    <a:pt x="821" y="270"/>
                  </a:cubicBezTo>
                  <a:close/>
                  <a:moveTo>
                    <a:pt x="823" y="451"/>
                  </a:moveTo>
                  <a:cubicBezTo>
                    <a:pt x="823" y="451"/>
                    <a:pt x="823" y="451"/>
                    <a:pt x="824" y="451"/>
                  </a:cubicBezTo>
                  <a:cubicBezTo>
                    <a:pt x="824" y="451"/>
                    <a:pt x="824" y="451"/>
                    <a:pt x="825" y="450"/>
                  </a:cubicBezTo>
                  <a:cubicBezTo>
                    <a:pt x="825" y="450"/>
                    <a:pt x="825" y="450"/>
                    <a:pt x="824" y="450"/>
                  </a:cubicBezTo>
                  <a:cubicBezTo>
                    <a:pt x="824" y="450"/>
                    <a:pt x="824" y="450"/>
                    <a:pt x="823" y="451"/>
                  </a:cubicBezTo>
                  <a:close/>
                  <a:moveTo>
                    <a:pt x="825" y="429"/>
                  </a:moveTo>
                  <a:cubicBezTo>
                    <a:pt x="825" y="429"/>
                    <a:pt x="825" y="429"/>
                    <a:pt x="824" y="430"/>
                  </a:cubicBezTo>
                  <a:cubicBezTo>
                    <a:pt x="824" y="431"/>
                    <a:pt x="824" y="431"/>
                    <a:pt x="824" y="431"/>
                  </a:cubicBezTo>
                  <a:cubicBezTo>
                    <a:pt x="824" y="431"/>
                    <a:pt x="824" y="431"/>
                    <a:pt x="825" y="430"/>
                  </a:cubicBezTo>
                  <a:cubicBezTo>
                    <a:pt x="825" y="430"/>
                    <a:pt x="825" y="430"/>
                    <a:pt x="825" y="429"/>
                  </a:cubicBezTo>
                  <a:close/>
                  <a:moveTo>
                    <a:pt x="800" y="250"/>
                  </a:moveTo>
                  <a:cubicBezTo>
                    <a:pt x="799" y="250"/>
                    <a:pt x="799" y="250"/>
                    <a:pt x="799" y="250"/>
                  </a:cubicBezTo>
                  <a:cubicBezTo>
                    <a:pt x="800" y="251"/>
                    <a:pt x="800" y="251"/>
                    <a:pt x="800" y="251"/>
                  </a:cubicBezTo>
                  <a:cubicBezTo>
                    <a:pt x="800" y="250"/>
                    <a:pt x="800" y="250"/>
                    <a:pt x="800" y="250"/>
                  </a:cubicBezTo>
                  <a:close/>
                  <a:moveTo>
                    <a:pt x="792" y="330"/>
                  </a:moveTo>
                  <a:cubicBezTo>
                    <a:pt x="792" y="330"/>
                    <a:pt x="792" y="330"/>
                    <a:pt x="791" y="330"/>
                  </a:cubicBezTo>
                  <a:cubicBezTo>
                    <a:pt x="791" y="330"/>
                    <a:pt x="791" y="330"/>
                    <a:pt x="791" y="329"/>
                  </a:cubicBezTo>
                  <a:cubicBezTo>
                    <a:pt x="791" y="329"/>
                    <a:pt x="791" y="329"/>
                    <a:pt x="790" y="328"/>
                  </a:cubicBezTo>
                  <a:cubicBezTo>
                    <a:pt x="790" y="328"/>
                    <a:pt x="790" y="328"/>
                    <a:pt x="790" y="329"/>
                  </a:cubicBezTo>
                  <a:cubicBezTo>
                    <a:pt x="790" y="329"/>
                    <a:pt x="790" y="329"/>
                    <a:pt x="790" y="330"/>
                  </a:cubicBezTo>
                  <a:cubicBezTo>
                    <a:pt x="790" y="330"/>
                    <a:pt x="790" y="330"/>
                    <a:pt x="790" y="331"/>
                  </a:cubicBezTo>
                  <a:cubicBezTo>
                    <a:pt x="790" y="331"/>
                    <a:pt x="790" y="331"/>
                    <a:pt x="791" y="332"/>
                  </a:cubicBezTo>
                  <a:cubicBezTo>
                    <a:pt x="791" y="332"/>
                    <a:pt x="791" y="332"/>
                    <a:pt x="792" y="331"/>
                  </a:cubicBezTo>
                  <a:cubicBezTo>
                    <a:pt x="792" y="331"/>
                    <a:pt x="792" y="331"/>
                    <a:pt x="792" y="330"/>
                  </a:cubicBezTo>
                  <a:close/>
                  <a:moveTo>
                    <a:pt x="794" y="323"/>
                  </a:moveTo>
                  <a:cubicBezTo>
                    <a:pt x="793" y="324"/>
                    <a:pt x="793" y="324"/>
                    <a:pt x="793" y="324"/>
                  </a:cubicBezTo>
                  <a:cubicBezTo>
                    <a:pt x="794" y="324"/>
                    <a:pt x="794" y="324"/>
                    <a:pt x="794" y="324"/>
                  </a:cubicBezTo>
                  <a:cubicBezTo>
                    <a:pt x="795" y="325"/>
                    <a:pt x="795" y="325"/>
                    <a:pt x="795" y="325"/>
                  </a:cubicBezTo>
                  <a:cubicBezTo>
                    <a:pt x="796" y="324"/>
                    <a:pt x="796" y="324"/>
                    <a:pt x="796" y="324"/>
                  </a:cubicBezTo>
                  <a:cubicBezTo>
                    <a:pt x="796" y="323"/>
                    <a:pt x="796" y="323"/>
                    <a:pt x="796" y="323"/>
                  </a:cubicBezTo>
                  <a:cubicBezTo>
                    <a:pt x="796" y="322"/>
                    <a:pt x="796" y="322"/>
                    <a:pt x="796" y="322"/>
                  </a:cubicBezTo>
                  <a:cubicBezTo>
                    <a:pt x="795" y="323"/>
                    <a:pt x="795" y="323"/>
                    <a:pt x="795" y="323"/>
                  </a:cubicBezTo>
                  <a:cubicBezTo>
                    <a:pt x="794" y="323"/>
                    <a:pt x="794" y="323"/>
                    <a:pt x="794" y="323"/>
                  </a:cubicBezTo>
                  <a:close/>
                  <a:moveTo>
                    <a:pt x="788" y="332"/>
                  </a:moveTo>
                  <a:cubicBezTo>
                    <a:pt x="788" y="332"/>
                    <a:pt x="788" y="332"/>
                    <a:pt x="788" y="333"/>
                  </a:cubicBezTo>
                  <a:cubicBezTo>
                    <a:pt x="788" y="333"/>
                    <a:pt x="788" y="333"/>
                    <a:pt x="788" y="334"/>
                  </a:cubicBezTo>
                  <a:cubicBezTo>
                    <a:pt x="788" y="334"/>
                    <a:pt x="788" y="334"/>
                    <a:pt x="789" y="334"/>
                  </a:cubicBezTo>
                  <a:cubicBezTo>
                    <a:pt x="789" y="334"/>
                    <a:pt x="789" y="334"/>
                    <a:pt x="790" y="334"/>
                  </a:cubicBezTo>
                  <a:cubicBezTo>
                    <a:pt x="790" y="334"/>
                    <a:pt x="790" y="334"/>
                    <a:pt x="790" y="335"/>
                  </a:cubicBezTo>
                  <a:cubicBezTo>
                    <a:pt x="790" y="335"/>
                    <a:pt x="790" y="335"/>
                    <a:pt x="791" y="335"/>
                  </a:cubicBezTo>
                  <a:cubicBezTo>
                    <a:pt x="791" y="335"/>
                    <a:pt x="791" y="335"/>
                    <a:pt x="791" y="334"/>
                  </a:cubicBezTo>
                  <a:cubicBezTo>
                    <a:pt x="791" y="334"/>
                    <a:pt x="791" y="334"/>
                    <a:pt x="792" y="333"/>
                  </a:cubicBezTo>
                  <a:cubicBezTo>
                    <a:pt x="792" y="333"/>
                    <a:pt x="792" y="333"/>
                    <a:pt x="791" y="332"/>
                  </a:cubicBezTo>
                  <a:cubicBezTo>
                    <a:pt x="791" y="332"/>
                    <a:pt x="791" y="332"/>
                    <a:pt x="789" y="332"/>
                  </a:cubicBezTo>
                  <a:cubicBezTo>
                    <a:pt x="789" y="332"/>
                    <a:pt x="789" y="332"/>
                    <a:pt x="788" y="332"/>
                  </a:cubicBezTo>
                  <a:close/>
                  <a:moveTo>
                    <a:pt x="796" y="299"/>
                  </a:moveTo>
                  <a:cubicBezTo>
                    <a:pt x="796" y="299"/>
                    <a:pt x="796" y="299"/>
                    <a:pt x="797" y="299"/>
                  </a:cubicBezTo>
                  <a:cubicBezTo>
                    <a:pt x="797" y="299"/>
                    <a:pt x="797" y="299"/>
                    <a:pt x="798" y="298"/>
                  </a:cubicBezTo>
                  <a:cubicBezTo>
                    <a:pt x="798" y="298"/>
                    <a:pt x="798" y="298"/>
                    <a:pt x="797" y="298"/>
                  </a:cubicBezTo>
                  <a:cubicBezTo>
                    <a:pt x="797" y="298"/>
                    <a:pt x="797" y="298"/>
                    <a:pt x="796" y="299"/>
                  </a:cubicBezTo>
                  <a:close/>
                  <a:moveTo>
                    <a:pt x="798" y="303"/>
                  </a:moveTo>
                  <a:cubicBezTo>
                    <a:pt x="798" y="303"/>
                    <a:pt x="798" y="303"/>
                    <a:pt x="799" y="303"/>
                  </a:cubicBezTo>
                  <a:cubicBezTo>
                    <a:pt x="799" y="303"/>
                    <a:pt x="799" y="303"/>
                    <a:pt x="798" y="302"/>
                  </a:cubicBezTo>
                  <a:cubicBezTo>
                    <a:pt x="798" y="302"/>
                    <a:pt x="798" y="302"/>
                    <a:pt x="798" y="303"/>
                  </a:cubicBezTo>
                  <a:close/>
                  <a:moveTo>
                    <a:pt x="819" y="17"/>
                  </a:moveTo>
                  <a:cubicBezTo>
                    <a:pt x="819" y="17"/>
                    <a:pt x="819" y="17"/>
                    <a:pt x="819" y="18"/>
                  </a:cubicBezTo>
                  <a:cubicBezTo>
                    <a:pt x="819" y="18"/>
                    <a:pt x="819" y="18"/>
                    <a:pt x="820" y="18"/>
                  </a:cubicBezTo>
                  <a:cubicBezTo>
                    <a:pt x="820" y="18"/>
                    <a:pt x="820" y="18"/>
                    <a:pt x="819" y="17"/>
                  </a:cubicBezTo>
                  <a:close/>
                  <a:moveTo>
                    <a:pt x="399" y="382"/>
                  </a:moveTo>
                  <a:cubicBezTo>
                    <a:pt x="400" y="383"/>
                    <a:pt x="400" y="383"/>
                    <a:pt x="400" y="383"/>
                  </a:cubicBezTo>
                  <a:cubicBezTo>
                    <a:pt x="400" y="384"/>
                    <a:pt x="400" y="384"/>
                    <a:pt x="400" y="384"/>
                  </a:cubicBezTo>
                  <a:cubicBezTo>
                    <a:pt x="401" y="383"/>
                    <a:pt x="401" y="383"/>
                    <a:pt x="401" y="383"/>
                  </a:cubicBezTo>
                  <a:cubicBezTo>
                    <a:pt x="400" y="381"/>
                    <a:pt x="400" y="381"/>
                    <a:pt x="400" y="381"/>
                  </a:cubicBezTo>
                  <a:cubicBezTo>
                    <a:pt x="399" y="380"/>
                    <a:pt x="399" y="380"/>
                    <a:pt x="399" y="380"/>
                  </a:cubicBezTo>
                  <a:cubicBezTo>
                    <a:pt x="399" y="382"/>
                    <a:pt x="399" y="382"/>
                    <a:pt x="399" y="382"/>
                  </a:cubicBezTo>
                  <a:close/>
                  <a:moveTo>
                    <a:pt x="402" y="394"/>
                  </a:moveTo>
                  <a:cubicBezTo>
                    <a:pt x="402" y="395"/>
                    <a:pt x="402" y="395"/>
                    <a:pt x="402" y="395"/>
                  </a:cubicBezTo>
                  <a:cubicBezTo>
                    <a:pt x="402" y="396"/>
                    <a:pt x="402" y="396"/>
                    <a:pt x="402" y="396"/>
                  </a:cubicBezTo>
                  <a:cubicBezTo>
                    <a:pt x="403" y="395"/>
                    <a:pt x="403" y="395"/>
                    <a:pt x="403" y="395"/>
                  </a:cubicBezTo>
                  <a:cubicBezTo>
                    <a:pt x="402" y="394"/>
                    <a:pt x="402" y="394"/>
                    <a:pt x="402" y="394"/>
                  </a:cubicBezTo>
                  <a:close/>
                  <a:moveTo>
                    <a:pt x="414" y="411"/>
                  </a:moveTo>
                  <a:cubicBezTo>
                    <a:pt x="414" y="411"/>
                    <a:pt x="414" y="411"/>
                    <a:pt x="413" y="411"/>
                  </a:cubicBezTo>
                  <a:cubicBezTo>
                    <a:pt x="413" y="411"/>
                    <a:pt x="413" y="411"/>
                    <a:pt x="414" y="413"/>
                  </a:cubicBezTo>
                  <a:cubicBezTo>
                    <a:pt x="414" y="413"/>
                    <a:pt x="414" y="413"/>
                    <a:pt x="414" y="411"/>
                  </a:cubicBezTo>
                  <a:close/>
                  <a:moveTo>
                    <a:pt x="399" y="377"/>
                  </a:moveTo>
                  <a:cubicBezTo>
                    <a:pt x="399" y="378"/>
                    <a:pt x="399" y="378"/>
                    <a:pt x="399" y="378"/>
                  </a:cubicBezTo>
                  <a:cubicBezTo>
                    <a:pt x="400" y="378"/>
                    <a:pt x="400" y="378"/>
                    <a:pt x="400" y="378"/>
                  </a:cubicBezTo>
                  <a:cubicBezTo>
                    <a:pt x="399" y="377"/>
                    <a:pt x="399" y="377"/>
                    <a:pt x="399" y="377"/>
                  </a:cubicBezTo>
                  <a:close/>
                  <a:moveTo>
                    <a:pt x="412" y="410"/>
                  </a:moveTo>
                  <a:cubicBezTo>
                    <a:pt x="411" y="410"/>
                    <a:pt x="411" y="410"/>
                    <a:pt x="411" y="410"/>
                  </a:cubicBezTo>
                  <a:cubicBezTo>
                    <a:pt x="409" y="409"/>
                    <a:pt x="409" y="409"/>
                    <a:pt x="409" y="409"/>
                  </a:cubicBezTo>
                  <a:cubicBezTo>
                    <a:pt x="407" y="409"/>
                    <a:pt x="407" y="409"/>
                    <a:pt x="407" y="409"/>
                  </a:cubicBezTo>
                  <a:cubicBezTo>
                    <a:pt x="406" y="408"/>
                    <a:pt x="406" y="408"/>
                    <a:pt x="406" y="408"/>
                  </a:cubicBezTo>
                  <a:cubicBezTo>
                    <a:pt x="405" y="407"/>
                    <a:pt x="405" y="407"/>
                    <a:pt x="405" y="407"/>
                  </a:cubicBezTo>
                  <a:cubicBezTo>
                    <a:pt x="403" y="406"/>
                    <a:pt x="403" y="406"/>
                    <a:pt x="403" y="406"/>
                  </a:cubicBezTo>
                  <a:cubicBezTo>
                    <a:pt x="402" y="405"/>
                    <a:pt x="402" y="405"/>
                    <a:pt x="402" y="405"/>
                  </a:cubicBezTo>
                  <a:cubicBezTo>
                    <a:pt x="402" y="404"/>
                    <a:pt x="402" y="404"/>
                    <a:pt x="402" y="404"/>
                  </a:cubicBezTo>
                  <a:cubicBezTo>
                    <a:pt x="401" y="404"/>
                    <a:pt x="401" y="404"/>
                    <a:pt x="401" y="404"/>
                  </a:cubicBezTo>
                  <a:cubicBezTo>
                    <a:pt x="400" y="403"/>
                    <a:pt x="400" y="403"/>
                    <a:pt x="400" y="403"/>
                  </a:cubicBezTo>
                  <a:cubicBezTo>
                    <a:pt x="399" y="402"/>
                    <a:pt x="399" y="402"/>
                    <a:pt x="399" y="402"/>
                  </a:cubicBezTo>
                  <a:cubicBezTo>
                    <a:pt x="398" y="403"/>
                    <a:pt x="398" y="403"/>
                    <a:pt x="398" y="403"/>
                  </a:cubicBezTo>
                  <a:cubicBezTo>
                    <a:pt x="396" y="403"/>
                    <a:pt x="396" y="403"/>
                    <a:pt x="396" y="403"/>
                  </a:cubicBezTo>
                  <a:cubicBezTo>
                    <a:pt x="397" y="404"/>
                    <a:pt x="397" y="404"/>
                    <a:pt x="397" y="404"/>
                  </a:cubicBezTo>
                  <a:cubicBezTo>
                    <a:pt x="397" y="405"/>
                    <a:pt x="397" y="405"/>
                    <a:pt x="397" y="405"/>
                  </a:cubicBezTo>
                  <a:cubicBezTo>
                    <a:pt x="398" y="406"/>
                    <a:pt x="398" y="406"/>
                    <a:pt x="398" y="406"/>
                  </a:cubicBezTo>
                  <a:cubicBezTo>
                    <a:pt x="401" y="406"/>
                    <a:pt x="401" y="406"/>
                    <a:pt x="401" y="406"/>
                  </a:cubicBezTo>
                  <a:cubicBezTo>
                    <a:pt x="400" y="407"/>
                    <a:pt x="400" y="407"/>
                    <a:pt x="400" y="407"/>
                  </a:cubicBezTo>
                  <a:cubicBezTo>
                    <a:pt x="398" y="407"/>
                    <a:pt x="398" y="407"/>
                    <a:pt x="398" y="407"/>
                  </a:cubicBezTo>
                  <a:cubicBezTo>
                    <a:pt x="397" y="408"/>
                    <a:pt x="397" y="408"/>
                    <a:pt x="397" y="408"/>
                  </a:cubicBezTo>
                  <a:cubicBezTo>
                    <a:pt x="398" y="409"/>
                    <a:pt x="398" y="409"/>
                    <a:pt x="398" y="409"/>
                  </a:cubicBezTo>
                  <a:cubicBezTo>
                    <a:pt x="397" y="410"/>
                    <a:pt x="397" y="410"/>
                    <a:pt x="397" y="410"/>
                  </a:cubicBezTo>
                  <a:cubicBezTo>
                    <a:pt x="398" y="411"/>
                    <a:pt x="398" y="411"/>
                    <a:pt x="398" y="411"/>
                  </a:cubicBezTo>
                  <a:cubicBezTo>
                    <a:pt x="399" y="410"/>
                    <a:pt x="399" y="410"/>
                    <a:pt x="399" y="410"/>
                  </a:cubicBezTo>
                  <a:cubicBezTo>
                    <a:pt x="399" y="411"/>
                    <a:pt x="399" y="411"/>
                    <a:pt x="399" y="411"/>
                  </a:cubicBezTo>
                  <a:cubicBezTo>
                    <a:pt x="401" y="411"/>
                    <a:pt x="401" y="411"/>
                    <a:pt x="401" y="411"/>
                  </a:cubicBezTo>
                  <a:cubicBezTo>
                    <a:pt x="401" y="413"/>
                    <a:pt x="401" y="413"/>
                    <a:pt x="401" y="413"/>
                  </a:cubicBezTo>
                  <a:cubicBezTo>
                    <a:pt x="402" y="413"/>
                    <a:pt x="402" y="413"/>
                    <a:pt x="402" y="413"/>
                  </a:cubicBezTo>
                  <a:cubicBezTo>
                    <a:pt x="403" y="413"/>
                    <a:pt x="403" y="413"/>
                    <a:pt x="403" y="413"/>
                  </a:cubicBezTo>
                  <a:cubicBezTo>
                    <a:pt x="402" y="415"/>
                    <a:pt x="402" y="415"/>
                    <a:pt x="402" y="415"/>
                  </a:cubicBezTo>
                  <a:cubicBezTo>
                    <a:pt x="402" y="416"/>
                    <a:pt x="402" y="416"/>
                    <a:pt x="402" y="416"/>
                  </a:cubicBezTo>
                  <a:cubicBezTo>
                    <a:pt x="403" y="416"/>
                    <a:pt x="403" y="416"/>
                    <a:pt x="403" y="416"/>
                  </a:cubicBezTo>
                  <a:cubicBezTo>
                    <a:pt x="403" y="415"/>
                    <a:pt x="403" y="415"/>
                    <a:pt x="403" y="415"/>
                  </a:cubicBezTo>
                  <a:cubicBezTo>
                    <a:pt x="405" y="414"/>
                    <a:pt x="405" y="414"/>
                    <a:pt x="405" y="414"/>
                  </a:cubicBezTo>
                  <a:cubicBezTo>
                    <a:pt x="405" y="416"/>
                    <a:pt x="405" y="416"/>
                    <a:pt x="405" y="416"/>
                  </a:cubicBezTo>
                  <a:cubicBezTo>
                    <a:pt x="404" y="417"/>
                    <a:pt x="404" y="417"/>
                    <a:pt x="404" y="417"/>
                  </a:cubicBezTo>
                  <a:cubicBezTo>
                    <a:pt x="404" y="418"/>
                    <a:pt x="404" y="418"/>
                    <a:pt x="404" y="418"/>
                  </a:cubicBezTo>
                  <a:cubicBezTo>
                    <a:pt x="405" y="419"/>
                    <a:pt x="405" y="419"/>
                    <a:pt x="405" y="419"/>
                  </a:cubicBezTo>
                  <a:cubicBezTo>
                    <a:pt x="407" y="419"/>
                    <a:pt x="407" y="419"/>
                    <a:pt x="407" y="419"/>
                  </a:cubicBezTo>
                  <a:cubicBezTo>
                    <a:pt x="407" y="420"/>
                    <a:pt x="407" y="420"/>
                    <a:pt x="407" y="420"/>
                  </a:cubicBezTo>
                  <a:cubicBezTo>
                    <a:pt x="408" y="420"/>
                    <a:pt x="408" y="420"/>
                    <a:pt x="408" y="420"/>
                  </a:cubicBezTo>
                  <a:cubicBezTo>
                    <a:pt x="408" y="421"/>
                    <a:pt x="408" y="421"/>
                    <a:pt x="408" y="421"/>
                  </a:cubicBezTo>
                  <a:cubicBezTo>
                    <a:pt x="408" y="422"/>
                    <a:pt x="408" y="422"/>
                    <a:pt x="408" y="422"/>
                  </a:cubicBezTo>
                  <a:cubicBezTo>
                    <a:pt x="409" y="424"/>
                    <a:pt x="409" y="424"/>
                    <a:pt x="409" y="424"/>
                  </a:cubicBezTo>
                  <a:cubicBezTo>
                    <a:pt x="410" y="423"/>
                    <a:pt x="410" y="423"/>
                    <a:pt x="410" y="423"/>
                  </a:cubicBezTo>
                  <a:cubicBezTo>
                    <a:pt x="411" y="423"/>
                    <a:pt x="411" y="423"/>
                    <a:pt x="411" y="423"/>
                  </a:cubicBezTo>
                  <a:cubicBezTo>
                    <a:pt x="412" y="423"/>
                    <a:pt x="412" y="423"/>
                    <a:pt x="412" y="423"/>
                  </a:cubicBezTo>
                  <a:cubicBezTo>
                    <a:pt x="410" y="425"/>
                    <a:pt x="410" y="425"/>
                    <a:pt x="410" y="425"/>
                  </a:cubicBezTo>
                  <a:cubicBezTo>
                    <a:pt x="412" y="428"/>
                    <a:pt x="412" y="428"/>
                    <a:pt x="412" y="428"/>
                  </a:cubicBezTo>
                  <a:cubicBezTo>
                    <a:pt x="413" y="428"/>
                    <a:pt x="413" y="428"/>
                    <a:pt x="413" y="428"/>
                  </a:cubicBezTo>
                  <a:cubicBezTo>
                    <a:pt x="414" y="429"/>
                    <a:pt x="414" y="429"/>
                    <a:pt x="414" y="429"/>
                  </a:cubicBezTo>
                  <a:cubicBezTo>
                    <a:pt x="417" y="431"/>
                    <a:pt x="417" y="431"/>
                    <a:pt x="417" y="431"/>
                  </a:cubicBezTo>
                  <a:cubicBezTo>
                    <a:pt x="418" y="431"/>
                    <a:pt x="418" y="431"/>
                    <a:pt x="418" y="431"/>
                  </a:cubicBezTo>
                  <a:cubicBezTo>
                    <a:pt x="419" y="431"/>
                    <a:pt x="419" y="431"/>
                    <a:pt x="419" y="431"/>
                  </a:cubicBezTo>
                  <a:cubicBezTo>
                    <a:pt x="418" y="427"/>
                    <a:pt x="418" y="427"/>
                    <a:pt x="418" y="427"/>
                  </a:cubicBezTo>
                  <a:cubicBezTo>
                    <a:pt x="419" y="426"/>
                    <a:pt x="419" y="426"/>
                    <a:pt x="419" y="426"/>
                  </a:cubicBezTo>
                  <a:cubicBezTo>
                    <a:pt x="418" y="425"/>
                    <a:pt x="418" y="425"/>
                    <a:pt x="418" y="425"/>
                  </a:cubicBezTo>
                  <a:cubicBezTo>
                    <a:pt x="418" y="422"/>
                    <a:pt x="418" y="422"/>
                    <a:pt x="418" y="422"/>
                  </a:cubicBezTo>
                  <a:cubicBezTo>
                    <a:pt x="417" y="421"/>
                    <a:pt x="417" y="421"/>
                    <a:pt x="417" y="421"/>
                  </a:cubicBezTo>
                  <a:cubicBezTo>
                    <a:pt x="415" y="419"/>
                    <a:pt x="415" y="419"/>
                    <a:pt x="415" y="419"/>
                  </a:cubicBezTo>
                  <a:cubicBezTo>
                    <a:pt x="414" y="415"/>
                    <a:pt x="414" y="415"/>
                    <a:pt x="414" y="415"/>
                  </a:cubicBezTo>
                  <a:cubicBezTo>
                    <a:pt x="413" y="413"/>
                    <a:pt x="413" y="413"/>
                    <a:pt x="413" y="413"/>
                  </a:cubicBezTo>
                  <a:cubicBezTo>
                    <a:pt x="413" y="411"/>
                    <a:pt x="413" y="411"/>
                    <a:pt x="413" y="411"/>
                  </a:cubicBezTo>
                  <a:cubicBezTo>
                    <a:pt x="412" y="410"/>
                    <a:pt x="412" y="410"/>
                    <a:pt x="412" y="410"/>
                  </a:cubicBezTo>
                  <a:close/>
                  <a:moveTo>
                    <a:pt x="405" y="372"/>
                  </a:moveTo>
                  <a:cubicBezTo>
                    <a:pt x="405" y="372"/>
                    <a:pt x="405" y="372"/>
                    <a:pt x="404" y="372"/>
                  </a:cubicBezTo>
                  <a:cubicBezTo>
                    <a:pt x="404" y="372"/>
                    <a:pt x="404" y="372"/>
                    <a:pt x="403" y="373"/>
                  </a:cubicBezTo>
                  <a:cubicBezTo>
                    <a:pt x="403" y="373"/>
                    <a:pt x="403" y="373"/>
                    <a:pt x="403" y="374"/>
                  </a:cubicBezTo>
                  <a:cubicBezTo>
                    <a:pt x="403" y="374"/>
                    <a:pt x="403" y="374"/>
                    <a:pt x="405" y="373"/>
                  </a:cubicBezTo>
                  <a:cubicBezTo>
                    <a:pt x="405" y="373"/>
                    <a:pt x="405" y="373"/>
                    <a:pt x="405" y="372"/>
                  </a:cubicBezTo>
                  <a:close/>
                  <a:moveTo>
                    <a:pt x="404" y="383"/>
                  </a:moveTo>
                  <a:cubicBezTo>
                    <a:pt x="404" y="383"/>
                    <a:pt x="404" y="383"/>
                    <a:pt x="405" y="383"/>
                  </a:cubicBezTo>
                  <a:cubicBezTo>
                    <a:pt x="405" y="383"/>
                    <a:pt x="405" y="383"/>
                    <a:pt x="404" y="382"/>
                  </a:cubicBezTo>
                  <a:cubicBezTo>
                    <a:pt x="404" y="382"/>
                    <a:pt x="404" y="382"/>
                    <a:pt x="404" y="383"/>
                  </a:cubicBezTo>
                  <a:close/>
                  <a:moveTo>
                    <a:pt x="689" y="223"/>
                  </a:moveTo>
                  <a:cubicBezTo>
                    <a:pt x="690" y="223"/>
                    <a:pt x="690" y="223"/>
                    <a:pt x="690" y="223"/>
                  </a:cubicBezTo>
                  <a:cubicBezTo>
                    <a:pt x="690" y="222"/>
                    <a:pt x="690" y="222"/>
                    <a:pt x="690" y="222"/>
                  </a:cubicBezTo>
                  <a:cubicBezTo>
                    <a:pt x="690" y="221"/>
                    <a:pt x="690" y="221"/>
                    <a:pt x="690" y="221"/>
                  </a:cubicBezTo>
                  <a:cubicBezTo>
                    <a:pt x="689" y="222"/>
                    <a:pt x="689" y="222"/>
                    <a:pt x="689" y="222"/>
                  </a:cubicBezTo>
                  <a:cubicBezTo>
                    <a:pt x="689" y="223"/>
                    <a:pt x="689" y="223"/>
                    <a:pt x="689" y="223"/>
                  </a:cubicBezTo>
                  <a:close/>
                  <a:moveTo>
                    <a:pt x="398" y="376"/>
                  </a:moveTo>
                  <a:cubicBezTo>
                    <a:pt x="398" y="376"/>
                    <a:pt x="398" y="376"/>
                    <a:pt x="398" y="375"/>
                  </a:cubicBezTo>
                  <a:cubicBezTo>
                    <a:pt x="398" y="375"/>
                    <a:pt x="398" y="375"/>
                    <a:pt x="398" y="374"/>
                  </a:cubicBezTo>
                  <a:cubicBezTo>
                    <a:pt x="398" y="374"/>
                    <a:pt x="398" y="374"/>
                    <a:pt x="395" y="371"/>
                  </a:cubicBezTo>
                  <a:cubicBezTo>
                    <a:pt x="395" y="371"/>
                    <a:pt x="395" y="371"/>
                    <a:pt x="395" y="373"/>
                  </a:cubicBezTo>
                  <a:cubicBezTo>
                    <a:pt x="395" y="373"/>
                    <a:pt x="395" y="373"/>
                    <a:pt x="397" y="375"/>
                  </a:cubicBezTo>
                  <a:cubicBezTo>
                    <a:pt x="397" y="375"/>
                    <a:pt x="397" y="375"/>
                    <a:pt x="397" y="376"/>
                  </a:cubicBezTo>
                  <a:cubicBezTo>
                    <a:pt x="397" y="376"/>
                    <a:pt x="397" y="376"/>
                    <a:pt x="398" y="376"/>
                  </a:cubicBezTo>
                  <a:close/>
                  <a:moveTo>
                    <a:pt x="685" y="214"/>
                  </a:moveTo>
                  <a:cubicBezTo>
                    <a:pt x="685" y="214"/>
                    <a:pt x="685" y="214"/>
                    <a:pt x="685" y="215"/>
                  </a:cubicBezTo>
                  <a:cubicBezTo>
                    <a:pt x="685" y="215"/>
                    <a:pt x="685" y="215"/>
                    <a:pt x="685" y="216"/>
                  </a:cubicBezTo>
                  <a:cubicBezTo>
                    <a:pt x="685" y="216"/>
                    <a:pt x="685" y="216"/>
                    <a:pt x="686" y="215"/>
                  </a:cubicBezTo>
                  <a:cubicBezTo>
                    <a:pt x="686" y="215"/>
                    <a:pt x="686" y="215"/>
                    <a:pt x="687" y="215"/>
                  </a:cubicBezTo>
                  <a:cubicBezTo>
                    <a:pt x="687" y="215"/>
                    <a:pt x="687" y="215"/>
                    <a:pt x="686" y="214"/>
                  </a:cubicBezTo>
                  <a:cubicBezTo>
                    <a:pt x="686" y="214"/>
                    <a:pt x="686" y="214"/>
                    <a:pt x="685" y="214"/>
                  </a:cubicBezTo>
                  <a:close/>
                  <a:moveTo>
                    <a:pt x="401" y="378"/>
                  </a:moveTo>
                  <a:cubicBezTo>
                    <a:pt x="400" y="379"/>
                    <a:pt x="400" y="379"/>
                    <a:pt x="400" y="379"/>
                  </a:cubicBezTo>
                  <a:cubicBezTo>
                    <a:pt x="401" y="379"/>
                    <a:pt x="401" y="379"/>
                    <a:pt x="401" y="379"/>
                  </a:cubicBezTo>
                  <a:cubicBezTo>
                    <a:pt x="401" y="380"/>
                    <a:pt x="401" y="380"/>
                    <a:pt x="401" y="380"/>
                  </a:cubicBezTo>
                  <a:cubicBezTo>
                    <a:pt x="401" y="381"/>
                    <a:pt x="401" y="381"/>
                    <a:pt x="401" y="381"/>
                  </a:cubicBezTo>
                  <a:cubicBezTo>
                    <a:pt x="402" y="381"/>
                    <a:pt x="402" y="381"/>
                    <a:pt x="402" y="381"/>
                  </a:cubicBezTo>
                  <a:cubicBezTo>
                    <a:pt x="403" y="383"/>
                    <a:pt x="403" y="383"/>
                    <a:pt x="403" y="383"/>
                  </a:cubicBezTo>
                  <a:cubicBezTo>
                    <a:pt x="404" y="381"/>
                    <a:pt x="404" y="381"/>
                    <a:pt x="404" y="381"/>
                  </a:cubicBezTo>
                  <a:cubicBezTo>
                    <a:pt x="404" y="378"/>
                    <a:pt x="404" y="378"/>
                    <a:pt x="404" y="378"/>
                  </a:cubicBezTo>
                  <a:cubicBezTo>
                    <a:pt x="403" y="377"/>
                    <a:pt x="403" y="377"/>
                    <a:pt x="403" y="377"/>
                  </a:cubicBezTo>
                  <a:cubicBezTo>
                    <a:pt x="401" y="378"/>
                    <a:pt x="401" y="378"/>
                    <a:pt x="401" y="378"/>
                  </a:cubicBezTo>
                  <a:close/>
                  <a:moveTo>
                    <a:pt x="403" y="388"/>
                  </a:moveTo>
                  <a:cubicBezTo>
                    <a:pt x="403" y="388"/>
                    <a:pt x="403" y="388"/>
                    <a:pt x="403" y="389"/>
                  </a:cubicBezTo>
                  <a:cubicBezTo>
                    <a:pt x="403" y="389"/>
                    <a:pt x="403" y="389"/>
                    <a:pt x="403" y="390"/>
                  </a:cubicBezTo>
                  <a:cubicBezTo>
                    <a:pt x="403" y="390"/>
                    <a:pt x="403" y="390"/>
                    <a:pt x="404" y="389"/>
                  </a:cubicBezTo>
                  <a:cubicBezTo>
                    <a:pt x="404" y="389"/>
                    <a:pt x="404" y="389"/>
                    <a:pt x="403" y="388"/>
                  </a:cubicBezTo>
                  <a:close/>
                  <a:moveTo>
                    <a:pt x="398" y="369"/>
                  </a:moveTo>
                  <a:cubicBezTo>
                    <a:pt x="397" y="369"/>
                    <a:pt x="397" y="369"/>
                    <a:pt x="397" y="369"/>
                  </a:cubicBezTo>
                  <a:cubicBezTo>
                    <a:pt x="398" y="371"/>
                    <a:pt x="398" y="371"/>
                    <a:pt x="398" y="371"/>
                  </a:cubicBezTo>
                  <a:cubicBezTo>
                    <a:pt x="398" y="372"/>
                    <a:pt x="398" y="372"/>
                    <a:pt x="398" y="372"/>
                  </a:cubicBezTo>
                  <a:cubicBezTo>
                    <a:pt x="399" y="374"/>
                    <a:pt x="399" y="374"/>
                    <a:pt x="399" y="374"/>
                  </a:cubicBezTo>
                  <a:cubicBezTo>
                    <a:pt x="400" y="375"/>
                    <a:pt x="400" y="375"/>
                    <a:pt x="400" y="375"/>
                  </a:cubicBezTo>
                  <a:cubicBezTo>
                    <a:pt x="400" y="373"/>
                    <a:pt x="400" y="373"/>
                    <a:pt x="400" y="373"/>
                  </a:cubicBezTo>
                  <a:cubicBezTo>
                    <a:pt x="399" y="371"/>
                    <a:pt x="399" y="371"/>
                    <a:pt x="399" y="371"/>
                  </a:cubicBezTo>
                  <a:cubicBezTo>
                    <a:pt x="398" y="369"/>
                    <a:pt x="398" y="369"/>
                    <a:pt x="398" y="369"/>
                  </a:cubicBezTo>
                  <a:close/>
                  <a:moveTo>
                    <a:pt x="404" y="391"/>
                  </a:moveTo>
                  <a:cubicBezTo>
                    <a:pt x="404" y="390"/>
                    <a:pt x="404" y="390"/>
                    <a:pt x="404" y="390"/>
                  </a:cubicBezTo>
                  <a:cubicBezTo>
                    <a:pt x="402" y="391"/>
                    <a:pt x="402" y="391"/>
                    <a:pt x="402" y="391"/>
                  </a:cubicBezTo>
                  <a:cubicBezTo>
                    <a:pt x="402" y="392"/>
                    <a:pt x="402" y="392"/>
                    <a:pt x="402" y="392"/>
                  </a:cubicBezTo>
                  <a:cubicBezTo>
                    <a:pt x="403" y="392"/>
                    <a:pt x="403" y="392"/>
                    <a:pt x="403" y="392"/>
                  </a:cubicBezTo>
                  <a:cubicBezTo>
                    <a:pt x="404" y="391"/>
                    <a:pt x="404" y="391"/>
                    <a:pt x="404" y="391"/>
                  </a:cubicBezTo>
                  <a:close/>
                  <a:moveTo>
                    <a:pt x="401" y="377"/>
                  </a:moveTo>
                  <a:cubicBezTo>
                    <a:pt x="401" y="376"/>
                    <a:pt x="401" y="376"/>
                    <a:pt x="401" y="376"/>
                  </a:cubicBezTo>
                  <a:cubicBezTo>
                    <a:pt x="400" y="376"/>
                    <a:pt x="400" y="376"/>
                    <a:pt x="400" y="376"/>
                  </a:cubicBezTo>
                  <a:cubicBezTo>
                    <a:pt x="401" y="377"/>
                    <a:pt x="401" y="377"/>
                    <a:pt x="401" y="377"/>
                  </a:cubicBezTo>
                  <a:close/>
                  <a:moveTo>
                    <a:pt x="782" y="484"/>
                  </a:moveTo>
                  <a:cubicBezTo>
                    <a:pt x="782" y="484"/>
                    <a:pt x="782" y="484"/>
                    <a:pt x="781" y="484"/>
                  </a:cubicBezTo>
                  <a:cubicBezTo>
                    <a:pt x="781" y="484"/>
                    <a:pt x="781" y="484"/>
                    <a:pt x="780" y="484"/>
                  </a:cubicBezTo>
                  <a:cubicBezTo>
                    <a:pt x="780" y="484"/>
                    <a:pt x="780" y="484"/>
                    <a:pt x="781" y="485"/>
                  </a:cubicBezTo>
                  <a:cubicBezTo>
                    <a:pt x="781" y="485"/>
                    <a:pt x="781" y="485"/>
                    <a:pt x="782" y="484"/>
                  </a:cubicBezTo>
                  <a:close/>
                  <a:moveTo>
                    <a:pt x="780" y="467"/>
                  </a:moveTo>
                  <a:cubicBezTo>
                    <a:pt x="781" y="466"/>
                    <a:pt x="781" y="466"/>
                    <a:pt x="781" y="466"/>
                  </a:cubicBezTo>
                  <a:cubicBezTo>
                    <a:pt x="779" y="467"/>
                    <a:pt x="779" y="467"/>
                    <a:pt x="779" y="467"/>
                  </a:cubicBezTo>
                  <a:cubicBezTo>
                    <a:pt x="780" y="467"/>
                    <a:pt x="780" y="467"/>
                    <a:pt x="780" y="467"/>
                  </a:cubicBezTo>
                  <a:close/>
                  <a:moveTo>
                    <a:pt x="416" y="416"/>
                  </a:moveTo>
                  <a:cubicBezTo>
                    <a:pt x="416" y="416"/>
                    <a:pt x="416" y="416"/>
                    <a:pt x="416" y="418"/>
                  </a:cubicBezTo>
                  <a:cubicBezTo>
                    <a:pt x="416" y="418"/>
                    <a:pt x="416" y="418"/>
                    <a:pt x="418" y="419"/>
                  </a:cubicBezTo>
                  <a:cubicBezTo>
                    <a:pt x="418" y="419"/>
                    <a:pt x="418" y="419"/>
                    <a:pt x="419" y="419"/>
                  </a:cubicBezTo>
                  <a:cubicBezTo>
                    <a:pt x="419" y="419"/>
                    <a:pt x="419" y="419"/>
                    <a:pt x="417" y="417"/>
                  </a:cubicBezTo>
                  <a:cubicBezTo>
                    <a:pt x="417" y="417"/>
                    <a:pt x="417" y="417"/>
                    <a:pt x="416" y="416"/>
                  </a:cubicBezTo>
                  <a:close/>
                  <a:moveTo>
                    <a:pt x="408" y="405"/>
                  </a:moveTo>
                  <a:cubicBezTo>
                    <a:pt x="408" y="405"/>
                    <a:pt x="408" y="405"/>
                    <a:pt x="408" y="406"/>
                  </a:cubicBezTo>
                  <a:cubicBezTo>
                    <a:pt x="408" y="406"/>
                    <a:pt x="408" y="406"/>
                    <a:pt x="409" y="406"/>
                  </a:cubicBezTo>
                  <a:cubicBezTo>
                    <a:pt x="409" y="406"/>
                    <a:pt x="409" y="406"/>
                    <a:pt x="410" y="405"/>
                  </a:cubicBezTo>
                  <a:cubicBezTo>
                    <a:pt x="410" y="405"/>
                    <a:pt x="410" y="405"/>
                    <a:pt x="409" y="405"/>
                  </a:cubicBezTo>
                  <a:cubicBezTo>
                    <a:pt x="409" y="405"/>
                    <a:pt x="409" y="405"/>
                    <a:pt x="408" y="405"/>
                  </a:cubicBezTo>
                  <a:close/>
                  <a:moveTo>
                    <a:pt x="777" y="452"/>
                  </a:moveTo>
                  <a:cubicBezTo>
                    <a:pt x="779" y="452"/>
                    <a:pt x="779" y="452"/>
                    <a:pt x="779" y="452"/>
                  </a:cubicBezTo>
                  <a:cubicBezTo>
                    <a:pt x="780" y="453"/>
                    <a:pt x="780" y="453"/>
                    <a:pt x="780" y="453"/>
                  </a:cubicBezTo>
                  <a:cubicBezTo>
                    <a:pt x="782" y="453"/>
                    <a:pt x="782" y="453"/>
                    <a:pt x="782" y="453"/>
                  </a:cubicBezTo>
                  <a:cubicBezTo>
                    <a:pt x="783" y="453"/>
                    <a:pt x="783" y="453"/>
                    <a:pt x="783" y="453"/>
                  </a:cubicBezTo>
                  <a:cubicBezTo>
                    <a:pt x="783" y="452"/>
                    <a:pt x="783" y="452"/>
                    <a:pt x="783" y="452"/>
                  </a:cubicBezTo>
                  <a:cubicBezTo>
                    <a:pt x="782" y="451"/>
                    <a:pt x="782" y="451"/>
                    <a:pt x="782" y="451"/>
                  </a:cubicBezTo>
                  <a:cubicBezTo>
                    <a:pt x="782" y="450"/>
                    <a:pt x="782" y="450"/>
                    <a:pt x="782" y="450"/>
                  </a:cubicBezTo>
                  <a:cubicBezTo>
                    <a:pt x="781" y="450"/>
                    <a:pt x="781" y="450"/>
                    <a:pt x="781" y="450"/>
                  </a:cubicBezTo>
                  <a:cubicBezTo>
                    <a:pt x="780" y="449"/>
                    <a:pt x="780" y="449"/>
                    <a:pt x="780" y="449"/>
                  </a:cubicBezTo>
                  <a:cubicBezTo>
                    <a:pt x="778" y="448"/>
                    <a:pt x="778" y="448"/>
                    <a:pt x="778" y="448"/>
                  </a:cubicBezTo>
                  <a:cubicBezTo>
                    <a:pt x="777" y="446"/>
                    <a:pt x="777" y="446"/>
                    <a:pt x="777" y="446"/>
                  </a:cubicBezTo>
                  <a:cubicBezTo>
                    <a:pt x="775" y="446"/>
                    <a:pt x="775" y="446"/>
                    <a:pt x="775" y="446"/>
                  </a:cubicBezTo>
                  <a:cubicBezTo>
                    <a:pt x="773" y="446"/>
                    <a:pt x="773" y="446"/>
                    <a:pt x="773" y="446"/>
                  </a:cubicBezTo>
                  <a:cubicBezTo>
                    <a:pt x="770" y="445"/>
                    <a:pt x="770" y="445"/>
                    <a:pt x="770" y="445"/>
                  </a:cubicBezTo>
                  <a:cubicBezTo>
                    <a:pt x="769" y="444"/>
                    <a:pt x="769" y="444"/>
                    <a:pt x="769" y="444"/>
                  </a:cubicBezTo>
                  <a:cubicBezTo>
                    <a:pt x="768" y="445"/>
                    <a:pt x="768" y="445"/>
                    <a:pt x="768" y="445"/>
                  </a:cubicBezTo>
                  <a:cubicBezTo>
                    <a:pt x="769" y="446"/>
                    <a:pt x="769" y="446"/>
                    <a:pt x="769" y="446"/>
                  </a:cubicBezTo>
                  <a:cubicBezTo>
                    <a:pt x="770" y="447"/>
                    <a:pt x="770" y="447"/>
                    <a:pt x="770" y="447"/>
                  </a:cubicBezTo>
                  <a:cubicBezTo>
                    <a:pt x="772" y="448"/>
                    <a:pt x="772" y="448"/>
                    <a:pt x="772" y="448"/>
                  </a:cubicBezTo>
                  <a:cubicBezTo>
                    <a:pt x="772" y="449"/>
                    <a:pt x="772" y="449"/>
                    <a:pt x="772" y="449"/>
                  </a:cubicBezTo>
                  <a:cubicBezTo>
                    <a:pt x="773" y="450"/>
                    <a:pt x="773" y="450"/>
                    <a:pt x="773" y="450"/>
                  </a:cubicBezTo>
                  <a:cubicBezTo>
                    <a:pt x="776" y="452"/>
                    <a:pt x="776" y="452"/>
                    <a:pt x="776" y="452"/>
                  </a:cubicBezTo>
                  <a:cubicBezTo>
                    <a:pt x="777" y="452"/>
                    <a:pt x="777" y="452"/>
                    <a:pt x="777" y="452"/>
                  </a:cubicBezTo>
                  <a:close/>
                  <a:moveTo>
                    <a:pt x="402" y="385"/>
                  </a:moveTo>
                  <a:cubicBezTo>
                    <a:pt x="403" y="384"/>
                    <a:pt x="403" y="384"/>
                    <a:pt x="403" y="384"/>
                  </a:cubicBezTo>
                  <a:cubicBezTo>
                    <a:pt x="403" y="383"/>
                    <a:pt x="403" y="383"/>
                    <a:pt x="403" y="383"/>
                  </a:cubicBezTo>
                  <a:cubicBezTo>
                    <a:pt x="401" y="384"/>
                    <a:pt x="401" y="384"/>
                    <a:pt x="401" y="384"/>
                  </a:cubicBezTo>
                  <a:cubicBezTo>
                    <a:pt x="402" y="385"/>
                    <a:pt x="402" y="385"/>
                    <a:pt x="402" y="385"/>
                  </a:cubicBezTo>
                  <a:close/>
                  <a:moveTo>
                    <a:pt x="768" y="476"/>
                  </a:moveTo>
                  <a:cubicBezTo>
                    <a:pt x="768" y="476"/>
                    <a:pt x="768" y="476"/>
                    <a:pt x="771" y="477"/>
                  </a:cubicBezTo>
                  <a:cubicBezTo>
                    <a:pt x="771" y="477"/>
                    <a:pt x="771" y="477"/>
                    <a:pt x="772" y="478"/>
                  </a:cubicBezTo>
                  <a:cubicBezTo>
                    <a:pt x="772" y="478"/>
                    <a:pt x="772" y="478"/>
                    <a:pt x="773" y="479"/>
                  </a:cubicBezTo>
                  <a:cubicBezTo>
                    <a:pt x="773" y="479"/>
                    <a:pt x="773" y="479"/>
                    <a:pt x="774" y="478"/>
                  </a:cubicBezTo>
                  <a:cubicBezTo>
                    <a:pt x="774" y="478"/>
                    <a:pt x="774" y="478"/>
                    <a:pt x="774" y="477"/>
                  </a:cubicBezTo>
                  <a:cubicBezTo>
                    <a:pt x="774" y="477"/>
                    <a:pt x="774" y="477"/>
                    <a:pt x="774" y="476"/>
                  </a:cubicBezTo>
                  <a:cubicBezTo>
                    <a:pt x="774" y="476"/>
                    <a:pt x="774" y="476"/>
                    <a:pt x="775" y="475"/>
                  </a:cubicBezTo>
                  <a:cubicBezTo>
                    <a:pt x="775" y="475"/>
                    <a:pt x="775" y="475"/>
                    <a:pt x="776" y="475"/>
                  </a:cubicBezTo>
                  <a:cubicBezTo>
                    <a:pt x="776" y="475"/>
                    <a:pt x="776" y="475"/>
                    <a:pt x="776" y="474"/>
                  </a:cubicBezTo>
                  <a:cubicBezTo>
                    <a:pt x="776" y="474"/>
                    <a:pt x="776" y="474"/>
                    <a:pt x="775" y="474"/>
                  </a:cubicBezTo>
                  <a:cubicBezTo>
                    <a:pt x="775" y="474"/>
                    <a:pt x="775" y="474"/>
                    <a:pt x="774" y="474"/>
                  </a:cubicBezTo>
                  <a:cubicBezTo>
                    <a:pt x="774" y="474"/>
                    <a:pt x="774" y="474"/>
                    <a:pt x="773" y="475"/>
                  </a:cubicBezTo>
                  <a:cubicBezTo>
                    <a:pt x="773" y="475"/>
                    <a:pt x="773" y="475"/>
                    <a:pt x="771" y="475"/>
                  </a:cubicBezTo>
                  <a:cubicBezTo>
                    <a:pt x="771" y="475"/>
                    <a:pt x="771" y="475"/>
                    <a:pt x="771" y="474"/>
                  </a:cubicBezTo>
                  <a:cubicBezTo>
                    <a:pt x="771" y="474"/>
                    <a:pt x="771" y="474"/>
                    <a:pt x="770" y="474"/>
                  </a:cubicBezTo>
                  <a:cubicBezTo>
                    <a:pt x="770" y="474"/>
                    <a:pt x="770" y="474"/>
                    <a:pt x="768" y="473"/>
                  </a:cubicBezTo>
                  <a:cubicBezTo>
                    <a:pt x="768" y="473"/>
                    <a:pt x="768" y="473"/>
                    <a:pt x="767" y="474"/>
                  </a:cubicBezTo>
                  <a:cubicBezTo>
                    <a:pt x="767" y="474"/>
                    <a:pt x="767" y="474"/>
                    <a:pt x="767" y="475"/>
                  </a:cubicBezTo>
                  <a:cubicBezTo>
                    <a:pt x="767" y="475"/>
                    <a:pt x="767" y="475"/>
                    <a:pt x="768" y="476"/>
                  </a:cubicBezTo>
                  <a:close/>
                  <a:moveTo>
                    <a:pt x="766" y="472"/>
                  </a:moveTo>
                  <a:cubicBezTo>
                    <a:pt x="766" y="472"/>
                    <a:pt x="766" y="472"/>
                    <a:pt x="766" y="471"/>
                  </a:cubicBezTo>
                  <a:cubicBezTo>
                    <a:pt x="766" y="471"/>
                    <a:pt x="766" y="471"/>
                    <a:pt x="767" y="470"/>
                  </a:cubicBezTo>
                  <a:cubicBezTo>
                    <a:pt x="767" y="470"/>
                    <a:pt x="767" y="470"/>
                    <a:pt x="766" y="469"/>
                  </a:cubicBezTo>
                  <a:cubicBezTo>
                    <a:pt x="766" y="469"/>
                    <a:pt x="766" y="469"/>
                    <a:pt x="764" y="471"/>
                  </a:cubicBezTo>
                  <a:cubicBezTo>
                    <a:pt x="764" y="471"/>
                    <a:pt x="764" y="471"/>
                    <a:pt x="764" y="472"/>
                  </a:cubicBezTo>
                  <a:cubicBezTo>
                    <a:pt x="764" y="472"/>
                    <a:pt x="764" y="472"/>
                    <a:pt x="765" y="472"/>
                  </a:cubicBezTo>
                  <a:cubicBezTo>
                    <a:pt x="765" y="472"/>
                    <a:pt x="765" y="472"/>
                    <a:pt x="765" y="473"/>
                  </a:cubicBezTo>
                  <a:cubicBezTo>
                    <a:pt x="765" y="473"/>
                    <a:pt x="765" y="473"/>
                    <a:pt x="766" y="474"/>
                  </a:cubicBezTo>
                  <a:cubicBezTo>
                    <a:pt x="766" y="474"/>
                    <a:pt x="766" y="474"/>
                    <a:pt x="767" y="474"/>
                  </a:cubicBezTo>
                  <a:cubicBezTo>
                    <a:pt x="767" y="474"/>
                    <a:pt x="767" y="474"/>
                    <a:pt x="766" y="473"/>
                  </a:cubicBezTo>
                  <a:cubicBezTo>
                    <a:pt x="766" y="473"/>
                    <a:pt x="766" y="473"/>
                    <a:pt x="766" y="472"/>
                  </a:cubicBezTo>
                  <a:close/>
                  <a:moveTo>
                    <a:pt x="396" y="367"/>
                  </a:moveTo>
                  <a:cubicBezTo>
                    <a:pt x="395" y="368"/>
                    <a:pt x="395" y="368"/>
                    <a:pt x="395" y="368"/>
                  </a:cubicBezTo>
                  <a:cubicBezTo>
                    <a:pt x="397" y="368"/>
                    <a:pt x="397" y="368"/>
                    <a:pt x="397" y="368"/>
                  </a:cubicBezTo>
                  <a:cubicBezTo>
                    <a:pt x="398" y="368"/>
                    <a:pt x="398" y="368"/>
                    <a:pt x="398" y="368"/>
                  </a:cubicBezTo>
                  <a:cubicBezTo>
                    <a:pt x="399" y="367"/>
                    <a:pt x="399" y="367"/>
                    <a:pt x="399" y="367"/>
                  </a:cubicBezTo>
                  <a:cubicBezTo>
                    <a:pt x="397" y="366"/>
                    <a:pt x="397" y="366"/>
                    <a:pt x="397" y="366"/>
                  </a:cubicBezTo>
                  <a:cubicBezTo>
                    <a:pt x="396" y="367"/>
                    <a:pt x="396" y="367"/>
                    <a:pt x="396" y="367"/>
                  </a:cubicBezTo>
                  <a:close/>
                  <a:moveTo>
                    <a:pt x="689" y="224"/>
                  </a:moveTo>
                  <a:cubicBezTo>
                    <a:pt x="688" y="222"/>
                    <a:pt x="688" y="222"/>
                    <a:pt x="688" y="222"/>
                  </a:cubicBezTo>
                  <a:cubicBezTo>
                    <a:pt x="687" y="223"/>
                    <a:pt x="687" y="223"/>
                    <a:pt x="687" y="223"/>
                  </a:cubicBezTo>
                  <a:cubicBezTo>
                    <a:pt x="688" y="223"/>
                    <a:pt x="688" y="223"/>
                    <a:pt x="688" y="223"/>
                  </a:cubicBezTo>
                  <a:cubicBezTo>
                    <a:pt x="688" y="224"/>
                    <a:pt x="688" y="224"/>
                    <a:pt x="688" y="224"/>
                  </a:cubicBezTo>
                  <a:cubicBezTo>
                    <a:pt x="689" y="224"/>
                    <a:pt x="689" y="224"/>
                    <a:pt x="689" y="224"/>
                  </a:cubicBezTo>
                  <a:close/>
                  <a:moveTo>
                    <a:pt x="397" y="362"/>
                  </a:moveTo>
                  <a:cubicBezTo>
                    <a:pt x="397" y="362"/>
                    <a:pt x="397" y="362"/>
                    <a:pt x="398" y="361"/>
                  </a:cubicBezTo>
                  <a:cubicBezTo>
                    <a:pt x="398" y="361"/>
                    <a:pt x="398" y="361"/>
                    <a:pt x="398" y="360"/>
                  </a:cubicBezTo>
                  <a:cubicBezTo>
                    <a:pt x="398" y="360"/>
                    <a:pt x="398" y="360"/>
                    <a:pt x="397" y="361"/>
                  </a:cubicBezTo>
                  <a:cubicBezTo>
                    <a:pt x="397" y="361"/>
                    <a:pt x="397" y="361"/>
                    <a:pt x="397" y="362"/>
                  </a:cubicBezTo>
                  <a:close/>
                  <a:moveTo>
                    <a:pt x="408" y="388"/>
                  </a:moveTo>
                  <a:cubicBezTo>
                    <a:pt x="408" y="388"/>
                    <a:pt x="408" y="388"/>
                    <a:pt x="407" y="389"/>
                  </a:cubicBezTo>
                  <a:cubicBezTo>
                    <a:pt x="407" y="389"/>
                    <a:pt x="407" y="389"/>
                    <a:pt x="406" y="389"/>
                  </a:cubicBezTo>
                  <a:cubicBezTo>
                    <a:pt x="406" y="389"/>
                    <a:pt x="406" y="389"/>
                    <a:pt x="405" y="391"/>
                  </a:cubicBezTo>
                  <a:cubicBezTo>
                    <a:pt x="405" y="391"/>
                    <a:pt x="405" y="391"/>
                    <a:pt x="407" y="390"/>
                  </a:cubicBezTo>
                  <a:cubicBezTo>
                    <a:pt x="407" y="390"/>
                    <a:pt x="407" y="390"/>
                    <a:pt x="408" y="389"/>
                  </a:cubicBezTo>
                  <a:cubicBezTo>
                    <a:pt x="408" y="389"/>
                    <a:pt x="408" y="389"/>
                    <a:pt x="410" y="388"/>
                  </a:cubicBezTo>
                  <a:cubicBezTo>
                    <a:pt x="410" y="388"/>
                    <a:pt x="410" y="388"/>
                    <a:pt x="410" y="387"/>
                  </a:cubicBezTo>
                  <a:cubicBezTo>
                    <a:pt x="410" y="387"/>
                    <a:pt x="410" y="387"/>
                    <a:pt x="408" y="388"/>
                  </a:cubicBezTo>
                  <a:close/>
                  <a:moveTo>
                    <a:pt x="465" y="173"/>
                  </a:moveTo>
                  <a:cubicBezTo>
                    <a:pt x="465" y="173"/>
                    <a:pt x="465" y="173"/>
                    <a:pt x="465" y="172"/>
                  </a:cubicBezTo>
                  <a:cubicBezTo>
                    <a:pt x="465" y="172"/>
                    <a:pt x="465" y="172"/>
                    <a:pt x="465" y="171"/>
                  </a:cubicBezTo>
                  <a:cubicBezTo>
                    <a:pt x="465" y="171"/>
                    <a:pt x="465" y="171"/>
                    <a:pt x="465" y="168"/>
                  </a:cubicBezTo>
                  <a:cubicBezTo>
                    <a:pt x="465" y="168"/>
                    <a:pt x="465" y="168"/>
                    <a:pt x="465" y="166"/>
                  </a:cubicBezTo>
                  <a:cubicBezTo>
                    <a:pt x="465" y="166"/>
                    <a:pt x="465" y="166"/>
                    <a:pt x="464" y="167"/>
                  </a:cubicBezTo>
                  <a:cubicBezTo>
                    <a:pt x="464" y="167"/>
                    <a:pt x="464" y="167"/>
                    <a:pt x="463" y="167"/>
                  </a:cubicBezTo>
                  <a:cubicBezTo>
                    <a:pt x="463" y="167"/>
                    <a:pt x="463" y="167"/>
                    <a:pt x="463" y="168"/>
                  </a:cubicBezTo>
                  <a:cubicBezTo>
                    <a:pt x="463" y="168"/>
                    <a:pt x="463" y="168"/>
                    <a:pt x="463" y="170"/>
                  </a:cubicBezTo>
                  <a:cubicBezTo>
                    <a:pt x="463" y="170"/>
                    <a:pt x="463" y="170"/>
                    <a:pt x="463" y="171"/>
                  </a:cubicBezTo>
                  <a:cubicBezTo>
                    <a:pt x="463" y="171"/>
                    <a:pt x="463" y="171"/>
                    <a:pt x="463" y="172"/>
                  </a:cubicBezTo>
                  <a:cubicBezTo>
                    <a:pt x="463" y="172"/>
                    <a:pt x="463" y="172"/>
                    <a:pt x="462" y="173"/>
                  </a:cubicBezTo>
                  <a:cubicBezTo>
                    <a:pt x="462" y="173"/>
                    <a:pt x="462" y="173"/>
                    <a:pt x="464" y="174"/>
                  </a:cubicBezTo>
                  <a:cubicBezTo>
                    <a:pt x="464" y="174"/>
                    <a:pt x="464" y="174"/>
                    <a:pt x="465" y="173"/>
                  </a:cubicBezTo>
                  <a:close/>
                  <a:moveTo>
                    <a:pt x="667" y="121"/>
                  </a:moveTo>
                  <a:cubicBezTo>
                    <a:pt x="667" y="121"/>
                    <a:pt x="667" y="121"/>
                    <a:pt x="668" y="121"/>
                  </a:cubicBezTo>
                  <a:cubicBezTo>
                    <a:pt x="668" y="121"/>
                    <a:pt x="668" y="121"/>
                    <a:pt x="668" y="120"/>
                  </a:cubicBezTo>
                  <a:cubicBezTo>
                    <a:pt x="668" y="120"/>
                    <a:pt x="668" y="120"/>
                    <a:pt x="669" y="120"/>
                  </a:cubicBezTo>
                  <a:cubicBezTo>
                    <a:pt x="669" y="120"/>
                    <a:pt x="669" y="120"/>
                    <a:pt x="670" y="119"/>
                  </a:cubicBezTo>
                  <a:cubicBezTo>
                    <a:pt x="670" y="119"/>
                    <a:pt x="670" y="119"/>
                    <a:pt x="671" y="118"/>
                  </a:cubicBezTo>
                  <a:cubicBezTo>
                    <a:pt x="671" y="118"/>
                    <a:pt x="671" y="118"/>
                    <a:pt x="671" y="117"/>
                  </a:cubicBezTo>
                  <a:cubicBezTo>
                    <a:pt x="671" y="117"/>
                    <a:pt x="671" y="117"/>
                    <a:pt x="671" y="116"/>
                  </a:cubicBezTo>
                  <a:cubicBezTo>
                    <a:pt x="671" y="116"/>
                    <a:pt x="671" y="116"/>
                    <a:pt x="671" y="115"/>
                  </a:cubicBezTo>
                  <a:cubicBezTo>
                    <a:pt x="671" y="115"/>
                    <a:pt x="671" y="115"/>
                    <a:pt x="669" y="115"/>
                  </a:cubicBezTo>
                  <a:cubicBezTo>
                    <a:pt x="669" y="115"/>
                    <a:pt x="669" y="115"/>
                    <a:pt x="667" y="116"/>
                  </a:cubicBezTo>
                  <a:cubicBezTo>
                    <a:pt x="667" y="116"/>
                    <a:pt x="667" y="116"/>
                    <a:pt x="667" y="117"/>
                  </a:cubicBezTo>
                  <a:cubicBezTo>
                    <a:pt x="667" y="117"/>
                    <a:pt x="667" y="117"/>
                    <a:pt x="667" y="118"/>
                  </a:cubicBezTo>
                  <a:cubicBezTo>
                    <a:pt x="667" y="118"/>
                    <a:pt x="667" y="118"/>
                    <a:pt x="665" y="118"/>
                  </a:cubicBezTo>
                  <a:cubicBezTo>
                    <a:pt x="665" y="118"/>
                    <a:pt x="665" y="118"/>
                    <a:pt x="665" y="119"/>
                  </a:cubicBezTo>
                  <a:cubicBezTo>
                    <a:pt x="665" y="119"/>
                    <a:pt x="665" y="119"/>
                    <a:pt x="666" y="120"/>
                  </a:cubicBezTo>
                  <a:cubicBezTo>
                    <a:pt x="666" y="120"/>
                    <a:pt x="666" y="120"/>
                    <a:pt x="667" y="121"/>
                  </a:cubicBezTo>
                  <a:close/>
                  <a:moveTo>
                    <a:pt x="685" y="421"/>
                  </a:moveTo>
                  <a:cubicBezTo>
                    <a:pt x="685" y="421"/>
                    <a:pt x="685" y="421"/>
                    <a:pt x="687" y="420"/>
                  </a:cubicBezTo>
                  <a:cubicBezTo>
                    <a:pt x="687" y="420"/>
                    <a:pt x="687" y="420"/>
                    <a:pt x="686" y="419"/>
                  </a:cubicBezTo>
                  <a:cubicBezTo>
                    <a:pt x="686" y="419"/>
                    <a:pt x="686" y="419"/>
                    <a:pt x="686" y="420"/>
                  </a:cubicBezTo>
                  <a:cubicBezTo>
                    <a:pt x="686" y="420"/>
                    <a:pt x="686" y="420"/>
                    <a:pt x="685" y="420"/>
                  </a:cubicBezTo>
                  <a:cubicBezTo>
                    <a:pt x="685" y="420"/>
                    <a:pt x="685" y="420"/>
                    <a:pt x="685" y="421"/>
                  </a:cubicBezTo>
                  <a:close/>
                  <a:moveTo>
                    <a:pt x="827" y="456"/>
                  </a:moveTo>
                  <a:cubicBezTo>
                    <a:pt x="827" y="456"/>
                    <a:pt x="827" y="456"/>
                    <a:pt x="827" y="457"/>
                  </a:cubicBezTo>
                  <a:cubicBezTo>
                    <a:pt x="827" y="457"/>
                    <a:pt x="827" y="457"/>
                    <a:pt x="827" y="458"/>
                  </a:cubicBezTo>
                  <a:cubicBezTo>
                    <a:pt x="827" y="458"/>
                    <a:pt x="827" y="458"/>
                    <a:pt x="828" y="457"/>
                  </a:cubicBezTo>
                  <a:cubicBezTo>
                    <a:pt x="828" y="457"/>
                    <a:pt x="828" y="457"/>
                    <a:pt x="828" y="458"/>
                  </a:cubicBezTo>
                  <a:cubicBezTo>
                    <a:pt x="828" y="458"/>
                    <a:pt x="828" y="458"/>
                    <a:pt x="827" y="459"/>
                  </a:cubicBezTo>
                  <a:cubicBezTo>
                    <a:pt x="827" y="459"/>
                    <a:pt x="827" y="459"/>
                    <a:pt x="827" y="460"/>
                  </a:cubicBezTo>
                  <a:cubicBezTo>
                    <a:pt x="827" y="460"/>
                    <a:pt x="827" y="460"/>
                    <a:pt x="828" y="460"/>
                  </a:cubicBezTo>
                  <a:cubicBezTo>
                    <a:pt x="828" y="460"/>
                    <a:pt x="828" y="460"/>
                    <a:pt x="829" y="459"/>
                  </a:cubicBezTo>
                  <a:cubicBezTo>
                    <a:pt x="829" y="459"/>
                    <a:pt x="829" y="459"/>
                    <a:pt x="830" y="459"/>
                  </a:cubicBezTo>
                  <a:cubicBezTo>
                    <a:pt x="830" y="459"/>
                    <a:pt x="830" y="459"/>
                    <a:pt x="830" y="458"/>
                  </a:cubicBezTo>
                  <a:cubicBezTo>
                    <a:pt x="830" y="458"/>
                    <a:pt x="830" y="458"/>
                    <a:pt x="831" y="458"/>
                  </a:cubicBezTo>
                  <a:cubicBezTo>
                    <a:pt x="831" y="458"/>
                    <a:pt x="831" y="458"/>
                    <a:pt x="832" y="457"/>
                  </a:cubicBezTo>
                  <a:cubicBezTo>
                    <a:pt x="832" y="457"/>
                    <a:pt x="832" y="457"/>
                    <a:pt x="832" y="458"/>
                  </a:cubicBezTo>
                  <a:cubicBezTo>
                    <a:pt x="832" y="458"/>
                    <a:pt x="832" y="458"/>
                    <a:pt x="832" y="459"/>
                  </a:cubicBezTo>
                  <a:cubicBezTo>
                    <a:pt x="832" y="459"/>
                    <a:pt x="832" y="459"/>
                    <a:pt x="831" y="460"/>
                  </a:cubicBezTo>
                  <a:cubicBezTo>
                    <a:pt x="831" y="460"/>
                    <a:pt x="831" y="460"/>
                    <a:pt x="830" y="460"/>
                  </a:cubicBezTo>
                  <a:cubicBezTo>
                    <a:pt x="830" y="460"/>
                    <a:pt x="830" y="460"/>
                    <a:pt x="829" y="461"/>
                  </a:cubicBezTo>
                  <a:cubicBezTo>
                    <a:pt x="829" y="461"/>
                    <a:pt x="829" y="461"/>
                    <a:pt x="828" y="462"/>
                  </a:cubicBezTo>
                  <a:cubicBezTo>
                    <a:pt x="828" y="462"/>
                    <a:pt x="828" y="462"/>
                    <a:pt x="827" y="462"/>
                  </a:cubicBezTo>
                  <a:cubicBezTo>
                    <a:pt x="827" y="462"/>
                    <a:pt x="827" y="462"/>
                    <a:pt x="829" y="463"/>
                  </a:cubicBezTo>
                  <a:cubicBezTo>
                    <a:pt x="829" y="463"/>
                    <a:pt x="829" y="463"/>
                    <a:pt x="828" y="463"/>
                  </a:cubicBezTo>
                  <a:cubicBezTo>
                    <a:pt x="828" y="463"/>
                    <a:pt x="828" y="463"/>
                    <a:pt x="827" y="463"/>
                  </a:cubicBezTo>
                  <a:cubicBezTo>
                    <a:pt x="827" y="463"/>
                    <a:pt x="827" y="463"/>
                    <a:pt x="826" y="463"/>
                  </a:cubicBezTo>
                  <a:cubicBezTo>
                    <a:pt x="826" y="463"/>
                    <a:pt x="826" y="463"/>
                    <a:pt x="827" y="464"/>
                  </a:cubicBezTo>
                  <a:cubicBezTo>
                    <a:pt x="827" y="464"/>
                    <a:pt x="827" y="464"/>
                    <a:pt x="828" y="464"/>
                  </a:cubicBezTo>
                  <a:cubicBezTo>
                    <a:pt x="828" y="464"/>
                    <a:pt x="828" y="464"/>
                    <a:pt x="827" y="465"/>
                  </a:cubicBezTo>
                  <a:cubicBezTo>
                    <a:pt x="827" y="465"/>
                    <a:pt x="827" y="465"/>
                    <a:pt x="826" y="464"/>
                  </a:cubicBezTo>
                  <a:cubicBezTo>
                    <a:pt x="826" y="464"/>
                    <a:pt x="826" y="464"/>
                    <a:pt x="826" y="465"/>
                  </a:cubicBezTo>
                  <a:cubicBezTo>
                    <a:pt x="826" y="465"/>
                    <a:pt x="826" y="465"/>
                    <a:pt x="825" y="465"/>
                  </a:cubicBezTo>
                  <a:cubicBezTo>
                    <a:pt x="825" y="465"/>
                    <a:pt x="825" y="465"/>
                    <a:pt x="825" y="464"/>
                  </a:cubicBezTo>
                  <a:cubicBezTo>
                    <a:pt x="825" y="464"/>
                    <a:pt x="825" y="464"/>
                    <a:pt x="824" y="464"/>
                  </a:cubicBezTo>
                  <a:cubicBezTo>
                    <a:pt x="824" y="464"/>
                    <a:pt x="824" y="464"/>
                    <a:pt x="824" y="466"/>
                  </a:cubicBezTo>
                  <a:cubicBezTo>
                    <a:pt x="824" y="466"/>
                    <a:pt x="824" y="466"/>
                    <a:pt x="823" y="467"/>
                  </a:cubicBezTo>
                  <a:cubicBezTo>
                    <a:pt x="823" y="467"/>
                    <a:pt x="823" y="467"/>
                    <a:pt x="823" y="468"/>
                  </a:cubicBezTo>
                  <a:cubicBezTo>
                    <a:pt x="823" y="468"/>
                    <a:pt x="823" y="468"/>
                    <a:pt x="822" y="469"/>
                  </a:cubicBezTo>
                  <a:cubicBezTo>
                    <a:pt x="822" y="469"/>
                    <a:pt x="822" y="469"/>
                    <a:pt x="821" y="469"/>
                  </a:cubicBezTo>
                  <a:cubicBezTo>
                    <a:pt x="821" y="469"/>
                    <a:pt x="821" y="469"/>
                    <a:pt x="822" y="468"/>
                  </a:cubicBezTo>
                  <a:cubicBezTo>
                    <a:pt x="822" y="468"/>
                    <a:pt x="822" y="468"/>
                    <a:pt x="821" y="468"/>
                  </a:cubicBezTo>
                  <a:cubicBezTo>
                    <a:pt x="821" y="468"/>
                    <a:pt x="821" y="468"/>
                    <a:pt x="820" y="468"/>
                  </a:cubicBezTo>
                  <a:cubicBezTo>
                    <a:pt x="820" y="468"/>
                    <a:pt x="820" y="468"/>
                    <a:pt x="819" y="469"/>
                  </a:cubicBezTo>
                  <a:cubicBezTo>
                    <a:pt x="819" y="469"/>
                    <a:pt x="819" y="469"/>
                    <a:pt x="819" y="470"/>
                  </a:cubicBezTo>
                  <a:cubicBezTo>
                    <a:pt x="819" y="470"/>
                    <a:pt x="819" y="470"/>
                    <a:pt x="818" y="471"/>
                  </a:cubicBezTo>
                  <a:cubicBezTo>
                    <a:pt x="818" y="471"/>
                    <a:pt x="818" y="471"/>
                    <a:pt x="818" y="472"/>
                  </a:cubicBezTo>
                  <a:cubicBezTo>
                    <a:pt x="818" y="472"/>
                    <a:pt x="818" y="472"/>
                    <a:pt x="817" y="472"/>
                  </a:cubicBezTo>
                  <a:cubicBezTo>
                    <a:pt x="817" y="472"/>
                    <a:pt x="817" y="472"/>
                    <a:pt x="816" y="473"/>
                  </a:cubicBezTo>
                  <a:cubicBezTo>
                    <a:pt x="816" y="473"/>
                    <a:pt x="816" y="473"/>
                    <a:pt x="816" y="472"/>
                  </a:cubicBezTo>
                  <a:cubicBezTo>
                    <a:pt x="816" y="472"/>
                    <a:pt x="816" y="472"/>
                    <a:pt x="815" y="472"/>
                  </a:cubicBezTo>
                  <a:cubicBezTo>
                    <a:pt x="815" y="472"/>
                    <a:pt x="815" y="472"/>
                    <a:pt x="815" y="473"/>
                  </a:cubicBezTo>
                  <a:cubicBezTo>
                    <a:pt x="815" y="473"/>
                    <a:pt x="815" y="473"/>
                    <a:pt x="814" y="473"/>
                  </a:cubicBezTo>
                  <a:cubicBezTo>
                    <a:pt x="814" y="473"/>
                    <a:pt x="814" y="473"/>
                    <a:pt x="814" y="472"/>
                  </a:cubicBezTo>
                  <a:cubicBezTo>
                    <a:pt x="814" y="472"/>
                    <a:pt x="814" y="472"/>
                    <a:pt x="813" y="472"/>
                  </a:cubicBezTo>
                  <a:cubicBezTo>
                    <a:pt x="813" y="472"/>
                    <a:pt x="813" y="472"/>
                    <a:pt x="813" y="471"/>
                  </a:cubicBezTo>
                  <a:cubicBezTo>
                    <a:pt x="813" y="471"/>
                    <a:pt x="813" y="471"/>
                    <a:pt x="814" y="471"/>
                  </a:cubicBezTo>
                  <a:cubicBezTo>
                    <a:pt x="814" y="471"/>
                    <a:pt x="814" y="471"/>
                    <a:pt x="815" y="470"/>
                  </a:cubicBezTo>
                  <a:cubicBezTo>
                    <a:pt x="815" y="470"/>
                    <a:pt x="815" y="470"/>
                    <a:pt x="816" y="470"/>
                  </a:cubicBezTo>
                  <a:cubicBezTo>
                    <a:pt x="816" y="470"/>
                    <a:pt x="816" y="470"/>
                    <a:pt x="817" y="469"/>
                  </a:cubicBezTo>
                  <a:cubicBezTo>
                    <a:pt x="817" y="469"/>
                    <a:pt x="817" y="469"/>
                    <a:pt x="818" y="469"/>
                  </a:cubicBezTo>
                  <a:cubicBezTo>
                    <a:pt x="818" y="469"/>
                    <a:pt x="818" y="469"/>
                    <a:pt x="818" y="468"/>
                  </a:cubicBezTo>
                  <a:cubicBezTo>
                    <a:pt x="818" y="468"/>
                    <a:pt x="818" y="468"/>
                    <a:pt x="819" y="468"/>
                  </a:cubicBezTo>
                  <a:cubicBezTo>
                    <a:pt x="819" y="468"/>
                    <a:pt x="819" y="468"/>
                    <a:pt x="820" y="467"/>
                  </a:cubicBezTo>
                  <a:cubicBezTo>
                    <a:pt x="820" y="467"/>
                    <a:pt x="820" y="467"/>
                    <a:pt x="821" y="467"/>
                  </a:cubicBezTo>
                  <a:cubicBezTo>
                    <a:pt x="821" y="467"/>
                    <a:pt x="821" y="467"/>
                    <a:pt x="821" y="466"/>
                  </a:cubicBezTo>
                  <a:cubicBezTo>
                    <a:pt x="821" y="466"/>
                    <a:pt x="821" y="466"/>
                    <a:pt x="820" y="466"/>
                  </a:cubicBezTo>
                  <a:cubicBezTo>
                    <a:pt x="820" y="466"/>
                    <a:pt x="820" y="466"/>
                    <a:pt x="819" y="467"/>
                  </a:cubicBezTo>
                  <a:cubicBezTo>
                    <a:pt x="819" y="467"/>
                    <a:pt x="819" y="467"/>
                    <a:pt x="819" y="466"/>
                  </a:cubicBezTo>
                  <a:cubicBezTo>
                    <a:pt x="819" y="466"/>
                    <a:pt x="819" y="466"/>
                    <a:pt x="818" y="466"/>
                  </a:cubicBezTo>
                  <a:cubicBezTo>
                    <a:pt x="818" y="466"/>
                    <a:pt x="818" y="466"/>
                    <a:pt x="817" y="466"/>
                  </a:cubicBezTo>
                  <a:cubicBezTo>
                    <a:pt x="817" y="466"/>
                    <a:pt x="817" y="466"/>
                    <a:pt x="817" y="467"/>
                  </a:cubicBezTo>
                  <a:cubicBezTo>
                    <a:pt x="817" y="467"/>
                    <a:pt x="817" y="467"/>
                    <a:pt x="816" y="467"/>
                  </a:cubicBezTo>
                  <a:cubicBezTo>
                    <a:pt x="816" y="467"/>
                    <a:pt x="816" y="467"/>
                    <a:pt x="815" y="467"/>
                  </a:cubicBezTo>
                  <a:cubicBezTo>
                    <a:pt x="815" y="467"/>
                    <a:pt x="815" y="467"/>
                    <a:pt x="814" y="467"/>
                  </a:cubicBezTo>
                  <a:cubicBezTo>
                    <a:pt x="814" y="467"/>
                    <a:pt x="814" y="467"/>
                    <a:pt x="813" y="467"/>
                  </a:cubicBezTo>
                  <a:cubicBezTo>
                    <a:pt x="813" y="467"/>
                    <a:pt x="813" y="467"/>
                    <a:pt x="814" y="466"/>
                  </a:cubicBezTo>
                  <a:cubicBezTo>
                    <a:pt x="814" y="466"/>
                    <a:pt x="814" y="466"/>
                    <a:pt x="816" y="466"/>
                  </a:cubicBezTo>
                  <a:cubicBezTo>
                    <a:pt x="816" y="466"/>
                    <a:pt x="816" y="466"/>
                    <a:pt x="816" y="465"/>
                  </a:cubicBezTo>
                  <a:cubicBezTo>
                    <a:pt x="816" y="465"/>
                    <a:pt x="816" y="465"/>
                    <a:pt x="815" y="465"/>
                  </a:cubicBezTo>
                  <a:cubicBezTo>
                    <a:pt x="815" y="465"/>
                    <a:pt x="815" y="465"/>
                    <a:pt x="815" y="464"/>
                  </a:cubicBezTo>
                  <a:cubicBezTo>
                    <a:pt x="815" y="464"/>
                    <a:pt x="815" y="464"/>
                    <a:pt x="814" y="464"/>
                  </a:cubicBezTo>
                  <a:cubicBezTo>
                    <a:pt x="814" y="464"/>
                    <a:pt x="814" y="464"/>
                    <a:pt x="814" y="463"/>
                  </a:cubicBezTo>
                  <a:cubicBezTo>
                    <a:pt x="814" y="463"/>
                    <a:pt x="814" y="463"/>
                    <a:pt x="813" y="464"/>
                  </a:cubicBezTo>
                  <a:cubicBezTo>
                    <a:pt x="813" y="464"/>
                    <a:pt x="813" y="464"/>
                    <a:pt x="813" y="465"/>
                  </a:cubicBezTo>
                  <a:cubicBezTo>
                    <a:pt x="813" y="465"/>
                    <a:pt x="813" y="465"/>
                    <a:pt x="813" y="466"/>
                  </a:cubicBezTo>
                  <a:cubicBezTo>
                    <a:pt x="813" y="466"/>
                    <a:pt x="813" y="466"/>
                    <a:pt x="812" y="466"/>
                  </a:cubicBezTo>
                  <a:cubicBezTo>
                    <a:pt x="812" y="466"/>
                    <a:pt x="812" y="466"/>
                    <a:pt x="811" y="466"/>
                  </a:cubicBezTo>
                  <a:cubicBezTo>
                    <a:pt x="811" y="466"/>
                    <a:pt x="811" y="466"/>
                    <a:pt x="810" y="466"/>
                  </a:cubicBezTo>
                  <a:cubicBezTo>
                    <a:pt x="810" y="466"/>
                    <a:pt x="810" y="466"/>
                    <a:pt x="809" y="466"/>
                  </a:cubicBezTo>
                  <a:cubicBezTo>
                    <a:pt x="809" y="466"/>
                    <a:pt x="809" y="466"/>
                    <a:pt x="808" y="466"/>
                  </a:cubicBezTo>
                  <a:cubicBezTo>
                    <a:pt x="808" y="466"/>
                    <a:pt x="808" y="466"/>
                    <a:pt x="806" y="466"/>
                  </a:cubicBezTo>
                  <a:cubicBezTo>
                    <a:pt x="806" y="466"/>
                    <a:pt x="806" y="466"/>
                    <a:pt x="806" y="465"/>
                  </a:cubicBezTo>
                  <a:cubicBezTo>
                    <a:pt x="806" y="465"/>
                    <a:pt x="806" y="465"/>
                    <a:pt x="805" y="465"/>
                  </a:cubicBezTo>
                  <a:cubicBezTo>
                    <a:pt x="805" y="465"/>
                    <a:pt x="805" y="465"/>
                    <a:pt x="803" y="465"/>
                  </a:cubicBezTo>
                  <a:cubicBezTo>
                    <a:pt x="803" y="465"/>
                    <a:pt x="803" y="465"/>
                    <a:pt x="802" y="465"/>
                  </a:cubicBezTo>
                  <a:cubicBezTo>
                    <a:pt x="802" y="465"/>
                    <a:pt x="802" y="465"/>
                    <a:pt x="800" y="465"/>
                  </a:cubicBezTo>
                  <a:cubicBezTo>
                    <a:pt x="800" y="465"/>
                    <a:pt x="800" y="465"/>
                    <a:pt x="799" y="465"/>
                  </a:cubicBezTo>
                  <a:cubicBezTo>
                    <a:pt x="799" y="465"/>
                    <a:pt x="799" y="465"/>
                    <a:pt x="798" y="466"/>
                  </a:cubicBezTo>
                  <a:cubicBezTo>
                    <a:pt x="798" y="466"/>
                    <a:pt x="798" y="466"/>
                    <a:pt x="797" y="466"/>
                  </a:cubicBezTo>
                  <a:cubicBezTo>
                    <a:pt x="797" y="466"/>
                    <a:pt x="797" y="466"/>
                    <a:pt x="795" y="465"/>
                  </a:cubicBezTo>
                  <a:cubicBezTo>
                    <a:pt x="795" y="465"/>
                    <a:pt x="795" y="465"/>
                    <a:pt x="795" y="464"/>
                  </a:cubicBezTo>
                  <a:cubicBezTo>
                    <a:pt x="795" y="464"/>
                    <a:pt x="795" y="464"/>
                    <a:pt x="795" y="463"/>
                  </a:cubicBezTo>
                  <a:cubicBezTo>
                    <a:pt x="795" y="463"/>
                    <a:pt x="795" y="463"/>
                    <a:pt x="797" y="462"/>
                  </a:cubicBezTo>
                  <a:cubicBezTo>
                    <a:pt x="797" y="462"/>
                    <a:pt x="797" y="462"/>
                    <a:pt x="798" y="461"/>
                  </a:cubicBezTo>
                  <a:cubicBezTo>
                    <a:pt x="798" y="461"/>
                    <a:pt x="798" y="461"/>
                    <a:pt x="799" y="460"/>
                  </a:cubicBezTo>
                  <a:cubicBezTo>
                    <a:pt x="799" y="460"/>
                    <a:pt x="799" y="460"/>
                    <a:pt x="800" y="458"/>
                  </a:cubicBezTo>
                  <a:cubicBezTo>
                    <a:pt x="800" y="458"/>
                    <a:pt x="800" y="458"/>
                    <a:pt x="801" y="457"/>
                  </a:cubicBezTo>
                  <a:cubicBezTo>
                    <a:pt x="801" y="457"/>
                    <a:pt x="801" y="457"/>
                    <a:pt x="800" y="457"/>
                  </a:cubicBezTo>
                  <a:cubicBezTo>
                    <a:pt x="800" y="457"/>
                    <a:pt x="800" y="457"/>
                    <a:pt x="800" y="456"/>
                  </a:cubicBezTo>
                  <a:cubicBezTo>
                    <a:pt x="800" y="456"/>
                    <a:pt x="800" y="456"/>
                    <a:pt x="801" y="455"/>
                  </a:cubicBezTo>
                  <a:cubicBezTo>
                    <a:pt x="801" y="455"/>
                    <a:pt x="801" y="455"/>
                    <a:pt x="802" y="454"/>
                  </a:cubicBezTo>
                  <a:cubicBezTo>
                    <a:pt x="802" y="454"/>
                    <a:pt x="802" y="454"/>
                    <a:pt x="802" y="453"/>
                  </a:cubicBezTo>
                  <a:cubicBezTo>
                    <a:pt x="802" y="453"/>
                    <a:pt x="802" y="453"/>
                    <a:pt x="803" y="454"/>
                  </a:cubicBezTo>
                  <a:cubicBezTo>
                    <a:pt x="803" y="454"/>
                    <a:pt x="803" y="454"/>
                    <a:pt x="804" y="453"/>
                  </a:cubicBezTo>
                  <a:cubicBezTo>
                    <a:pt x="804" y="453"/>
                    <a:pt x="804" y="453"/>
                    <a:pt x="804" y="452"/>
                  </a:cubicBezTo>
                  <a:cubicBezTo>
                    <a:pt x="804" y="452"/>
                    <a:pt x="804" y="452"/>
                    <a:pt x="804" y="451"/>
                  </a:cubicBezTo>
                  <a:cubicBezTo>
                    <a:pt x="804" y="451"/>
                    <a:pt x="804" y="451"/>
                    <a:pt x="804" y="450"/>
                  </a:cubicBezTo>
                  <a:cubicBezTo>
                    <a:pt x="804" y="450"/>
                    <a:pt x="804" y="450"/>
                    <a:pt x="805" y="450"/>
                  </a:cubicBezTo>
                  <a:cubicBezTo>
                    <a:pt x="805" y="450"/>
                    <a:pt x="805" y="450"/>
                    <a:pt x="806" y="450"/>
                  </a:cubicBezTo>
                  <a:cubicBezTo>
                    <a:pt x="806" y="450"/>
                    <a:pt x="806" y="450"/>
                    <a:pt x="806" y="449"/>
                  </a:cubicBezTo>
                  <a:cubicBezTo>
                    <a:pt x="806" y="449"/>
                    <a:pt x="806" y="449"/>
                    <a:pt x="806" y="448"/>
                  </a:cubicBezTo>
                  <a:cubicBezTo>
                    <a:pt x="806" y="448"/>
                    <a:pt x="806" y="448"/>
                    <a:pt x="807" y="446"/>
                  </a:cubicBezTo>
                  <a:cubicBezTo>
                    <a:pt x="807" y="446"/>
                    <a:pt x="807" y="446"/>
                    <a:pt x="808" y="444"/>
                  </a:cubicBezTo>
                  <a:cubicBezTo>
                    <a:pt x="808" y="444"/>
                    <a:pt x="808" y="444"/>
                    <a:pt x="809" y="443"/>
                  </a:cubicBezTo>
                  <a:cubicBezTo>
                    <a:pt x="809" y="443"/>
                    <a:pt x="809" y="443"/>
                    <a:pt x="809" y="442"/>
                  </a:cubicBezTo>
                  <a:cubicBezTo>
                    <a:pt x="809" y="442"/>
                    <a:pt x="809" y="442"/>
                    <a:pt x="810" y="442"/>
                  </a:cubicBezTo>
                  <a:cubicBezTo>
                    <a:pt x="810" y="442"/>
                    <a:pt x="810" y="442"/>
                    <a:pt x="810" y="441"/>
                  </a:cubicBezTo>
                  <a:cubicBezTo>
                    <a:pt x="810" y="441"/>
                    <a:pt x="810" y="441"/>
                    <a:pt x="811" y="440"/>
                  </a:cubicBezTo>
                  <a:cubicBezTo>
                    <a:pt x="811" y="440"/>
                    <a:pt x="811" y="440"/>
                    <a:pt x="812" y="439"/>
                  </a:cubicBezTo>
                  <a:cubicBezTo>
                    <a:pt x="812" y="439"/>
                    <a:pt x="812" y="439"/>
                    <a:pt x="813" y="438"/>
                  </a:cubicBezTo>
                  <a:cubicBezTo>
                    <a:pt x="813" y="438"/>
                    <a:pt x="813" y="438"/>
                    <a:pt x="813" y="437"/>
                  </a:cubicBezTo>
                  <a:cubicBezTo>
                    <a:pt x="813" y="437"/>
                    <a:pt x="813" y="437"/>
                    <a:pt x="814" y="437"/>
                  </a:cubicBezTo>
                  <a:cubicBezTo>
                    <a:pt x="814" y="437"/>
                    <a:pt x="814" y="437"/>
                    <a:pt x="814" y="436"/>
                  </a:cubicBezTo>
                  <a:cubicBezTo>
                    <a:pt x="814" y="436"/>
                    <a:pt x="814" y="436"/>
                    <a:pt x="815" y="435"/>
                  </a:cubicBezTo>
                  <a:cubicBezTo>
                    <a:pt x="815" y="435"/>
                    <a:pt x="815" y="435"/>
                    <a:pt x="816" y="435"/>
                  </a:cubicBezTo>
                  <a:cubicBezTo>
                    <a:pt x="816" y="435"/>
                    <a:pt x="816" y="435"/>
                    <a:pt x="817" y="435"/>
                  </a:cubicBezTo>
                  <a:cubicBezTo>
                    <a:pt x="817" y="435"/>
                    <a:pt x="817" y="435"/>
                    <a:pt x="818" y="434"/>
                  </a:cubicBezTo>
                  <a:cubicBezTo>
                    <a:pt x="818" y="434"/>
                    <a:pt x="818" y="434"/>
                    <a:pt x="819" y="434"/>
                  </a:cubicBezTo>
                  <a:cubicBezTo>
                    <a:pt x="819" y="434"/>
                    <a:pt x="819" y="434"/>
                    <a:pt x="820" y="433"/>
                  </a:cubicBezTo>
                  <a:cubicBezTo>
                    <a:pt x="820" y="433"/>
                    <a:pt x="820" y="433"/>
                    <a:pt x="820" y="434"/>
                  </a:cubicBezTo>
                  <a:cubicBezTo>
                    <a:pt x="820" y="434"/>
                    <a:pt x="820" y="434"/>
                    <a:pt x="821" y="434"/>
                  </a:cubicBezTo>
                  <a:cubicBezTo>
                    <a:pt x="821" y="434"/>
                    <a:pt x="821" y="434"/>
                    <a:pt x="821" y="433"/>
                  </a:cubicBezTo>
                  <a:cubicBezTo>
                    <a:pt x="821" y="433"/>
                    <a:pt x="821" y="433"/>
                    <a:pt x="822" y="433"/>
                  </a:cubicBezTo>
                  <a:cubicBezTo>
                    <a:pt x="822" y="433"/>
                    <a:pt x="822" y="433"/>
                    <a:pt x="822" y="434"/>
                  </a:cubicBezTo>
                  <a:cubicBezTo>
                    <a:pt x="822" y="434"/>
                    <a:pt x="822" y="434"/>
                    <a:pt x="822" y="435"/>
                  </a:cubicBezTo>
                  <a:cubicBezTo>
                    <a:pt x="822" y="435"/>
                    <a:pt x="822" y="435"/>
                    <a:pt x="821" y="435"/>
                  </a:cubicBezTo>
                  <a:cubicBezTo>
                    <a:pt x="821" y="435"/>
                    <a:pt x="821" y="435"/>
                    <a:pt x="820" y="435"/>
                  </a:cubicBezTo>
                  <a:cubicBezTo>
                    <a:pt x="820" y="435"/>
                    <a:pt x="820" y="435"/>
                    <a:pt x="819" y="435"/>
                  </a:cubicBezTo>
                  <a:cubicBezTo>
                    <a:pt x="819" y="435"/>
                    <a:pt x="819" y="435"/>
                    <a:pt x="818" y="435"/>
                  </a:cubicBezTo>
                  <a:cubicBezTo>
                    <a:pt x="818" y="435"/>
                    <a:pt x="818" y="435"/>
                    <a:pt x="819" y="436"/>
                  </a:cubicBezTo>
                  <a:cubicBezTo>
                    <a:pt x="819" y="436"/>
                    <a:pt x="819" y="436"/>
                    <a:pt x="819" y="437"/>
                  </a:cubicBezTo>
                  <a:cubicBezTo>
                    <a:pt x="819" y="437"/>
                    <a:pt x="819" y="437"/>
                    <a:pt x="820" y="436"/>
                  </a:cubicBezTo>
                  <a:cubicBezTo>
                    <a:pt x="820" y="436"/>
                    <a:pt x="820" y="436"/>
                    <a:pt x="820" y="437"/>
                  </a:cubicBezTo>
                  <a:cubicBezTo>
                    <a:pt x="820" y="437"/>
                    <a:pt x="820" y="437"/>
                    <a:pt x="819" y="439"/>
                  </a:cubicBezTo>
                  <a:cubicBezTo>
                    <a:pt x="819" y="439"/>
                    <a:pt x="819" y="439"/>
                    <a:pt x="818" y="440"/>
                  </a:cubicBezTo>
                  <a:cubicBezTo>
                    <a:pt x="818" y="440"/>
                    <a:pt x="818" y="440"/>
                    <a:pt x="818" y="439"/>
                  </a:cubicBezTo>
                  <a:cubicBezTo>
                    <a:pt x="818" y="439"/>
                    <a:pt x="818" y="439"/>
                    <a:pt x="817" y="439"/>
                  </a:cubicBezTo>
                  <a:cubicBezTo>
                    <a:pt x="817" y="439"/>
                    <a:pt x="817" y="439"/>
                    <a:pt x="817" y="440"/>
                  </a:cubicBezTo>
                  <a:cubicBezTo>
                    <a:pt x="817" y="440"/>
                    <a:pt x="817" y="440"/>
                    <a:pt x="817" y="441"/>
                  </a:cubicBezTo>
                  <a:cubicBezTo>
                    <a:pt x="817" y="441"/>
                    <a:pt x="817" y="441"/>
                    <a:pt x="816" y="441"/>
                  </a:cubicBezTo>
                  <a:cubicBezTo>
                    <a:pt x="816" y="441"/>
                    <a:pt x="816" y="441"/>
                    <a:pt x="815" y="442"/>
                  </a:cubicBezTo>
                  <a:cubicBezTo>
                    <a:pt x="815" y="442"/>
                    <a:pt x="815" y="442"/>
                    <a:pt x="815" y="443"/>
                  </a:cubicBezTo>
                  <a:cubicBezTo>
                    <a:pt x="815" y="443"/>
                    <a:pt x="815" y="443"/>
                    <a:pt x="814" y="444"/>
                  </a:cubicBezTo>
                  <a:cubicBezTo>
                    <a:pt x="814" y="444"/>
                    <a:pt x="814" y="444"/>
                    <a:pt x="813" y="445"/>
                  </a:cubicBezTo>
                  <a:cubicBezTo>
                    <a:pt x="813" y="445"/>
                    <a:pt x="813" y="445"/>
                    <a:pt x="813" y="446"/>
                  </a:cubicBezTo>
                  <a:cubicBezTo>
                    <a:pt x="813" y="446"/>
                    <a:pt x="813" y="446"/>
                    <a:pt x="813" y="447"/>
                  </a:cubicBezTo>
                  <a:cubicBezTo>
                    <a:pt x="813" y="447"/>
                    <a:pt x="813" y="447"/>
                    <a:pt x="812" y="448"/>
                  </a:cubicBezTo>
                  <a:cubicBezTo>
                    <a:pt x="812" y="448"/>
                    <a:pt x="812" y="448"/>
                    <a:pt x="812" y="449"/>
                  </a:cubicBezTo>
                  <a:cubicBezTo>
                    <a:pt x="812" y="449"/>
                    <a:pt x="812" y="449"/>
                    <a:pt x="813" y="448"/>
                  </a:cubicBezTo>
                  <a:cubicBezTo>
                    <a:pt x="813" y="448"/>
                    <a:pt x="813" y="448"/>
                    <a:pt x="814" y="447"/>
                  </a:cubicBezTo>
                  <a:cubicBezTo>
                    <a:pt x="814" y="447"/>
                    <a:pt x="814" y="447"/>
                    <a:pt x="815" y="446"/>
                  </a:cubicBezTo>
                  <a:cubicBezTo>
                    <a:pt x="815" y="446"/>
                    <a:pt x="815" y="446"/>
                    <a:pt x="815" y="445"/>
                  </a:cubicBezTo>
                  <a:cubicBezTo>
                    <a:pt x="815" y="445"/>
                    <a:pt x="815" y="445"/>
                    <a:pt x="816" y="445"/>
                  </a:cubicBezTo>
                  <a:cubicBezTo>
                    <a:pt x="816" y="445"/>
                    <a:pt x="816" y="445"/>
                    <a:pt x="817" y="445"/>
                  </a:cubicBezTo>
                  <a:cubicBezTo>
                    <a:pt x="817" y="445"/>
                    <a:pt x="817" y="445"/>
                    <a:pt x="816" y="446"/>
                  </a:cubicBezTo>
                  <a:cubicBezTo>
                    <a:pt x="816" y="446"/>
                    <a:pt x="816" y="446"/>
                    <a:pt x="817" y="446"/>
                  </a:cubicBezTo>
                  <a:cubicBezTo>
                    <a:pt x="817" y="446"/>
                    <a:pt x="817" y="446"/>
                    <a:pt x="818" y="447"/>
                  </a:cubicBezTo>
                  <a:cubicBezTo>
                    <a:pt x="818" y="447"/>
                    <a:pt x="818" y="447"/>
                    <a:pt x="819" y="447"/>
                  </a:cubicBezTo>
                  <a:cubicBezTo>
                    <a:pt x="819" y="447"/>
                    <a:pt x="819" y="447"/>
                    <a:pt x="820" y="446"/>
                  </a:cubicBezTo>
                  <a:cubicBezTo>
                    <a:pt x="820" y="446"/>
                    <a:pt x="820" y="446"/>
                    <a:pt x="820" y="447"/>
                  </a:cubicBezTo>
                  <a:cubicBezTo>
                    <a:pt x="820" y="447"/>
                    <a:pt x="820" y="447"/>
                    <a:pt x="819" y="448"/>
                  </a:cubicBezTo>
                  <a:cubicBezTo>
                    <a:pt x="819" y="448"/>
                    <a:pt x="819" y="448"/>
                    <a:pt x="818" y="448"/>
                  </a:cubicBezTo>
                  <a:cubicBezTo>
                    <a:pt x="818" y="448"/>
                    <a:pt x="818" y="448"/>
                    <a:pt x="817" y="448"/>
                  </a:cubicBezTo>
                  <a:cubicBezTo>
                    <a:pt x="817" y="448"/>
                    <a:pt x="817" y="448"/>
                    <a:pt x="816" y="449"/>
                  </a:cubicBezTo>
                  <a:cubicBezTo>
                    <a:pt x="816" y="449"/>
                    <a:pt x="816" y="449"/>
                    <a:pt x="816" y="450"/>
                  </a:cubicBezTo>
                  <a:cubicBezTo>
                    <a:pt x="816" y="450"/>
                    <a:pt x="816" y="450"/>
                    <a:pt x="817" y="449"/>
                  </a:cubicBezTo>
                  <a:cubicBezTo>
                    <a:pt x="817" y="449"/>
                    <a:pt x="817" y="449"/>
                    <a:pt x="817" y="450"/>
                  </a:cubicBezTo>
                  <a:cubicBezTo>
                    <a:pt x="817" y="450"/>
                    <a:pt x="817" y="450"/>
                    <a:pt x="817" y="451"/>
                  </a:cubicBezTo>
                  <a:cubicBezTo>
                    <a:pt x="817" y="451"/>
                    <a:pt x="817" y="451"/>
                    <a:pt x="816" y="451"/>
                  </a:cubicBezTo>
                  <a:cubicBezTo>
                    <a:pt x="816" y="451"/>
                    <a:pt x="816" y="451"/>
                    <a:pt x="816" y="452"/>
                  </a:cubicBezTo>
                  <a:cubicBezTo>
                    <a:pt x="816" y="452"/>
                    <a:pt x="816" y="452"/>
                    <a:pt x="817" y="451"/>
                  </a:cubicBezTo>
                  <a:cubicBezTo>
                    <a:pt x="817" y="451"/>
                    <a:pt x="817" y="451"/>
                    <a:pt x="818" y="452"/>
                  </a:cubicBezTo>
                  <a:cubicBezTo>
                    <a:pt x="818" y="452"/>
                    <a:pt x="818" y="452"/>
                    <a:pt x="819" y="451"/>
                  </a:cubicBezTo>
                  <a:cubicBezTo>
                    <a:pt x="819" y="451"/>
                    <a:pt x="819" y="451"/>
                    <a:pt x="820" y="451"/>
                  </a:cubicBezTo>
                  <a:cubicBezTo>
                    <a:pt x="820" y="451"/>
                    <a:pt x="820" y="451"/>
                    <a:pt x="820" y="452"/>
                  </a:cubicBezTo>
                  <a:cubicBezTo>
                    <a:pt x="820" y="452"/>
                    <a:pt x="820" y="452"/>
                    <a:pt x="819" y="452"/>
                  </a:cubicBezTo>
                  <a:cubicBezTo>
                    <a:pt x="819" y="452"/>
                    <a:pt x="819" y="452"/>
                    <a:pt x="820" y="453"/>
                  </a:cubicBezTo>
                  <a:cubicBezTo>
                    <a:pt x="820" y="453"/>
                    <a:pt x="820" y="453"/>
                    <a:pt x="820" y="452"/>
                  </a:cubicBezTo>
                  <a:cubicBezTo>
                    <a:pt x="820" y="452"/>
                    <a:pt x="820" y="452"/>
                    <a:pt x="821" y="451"/>
                  </a:cubicBezTo>
                  <a:cubicBezTo>
                    <a:pt x="821" y="451"/>
                    <a:pt x="821" y="451"/>
                    <a:pt x="822" y="451"/>
                  </a:cubicBezTo>
                  <a:cubicBezTo>
                    <a:pt x="822" y="451"/>
                    <a:pt x="822" y="451"/>
                    <a:pt x="821" y="452"/>
                  </a:cubicBezTo>
                  <a:cubicBezTo>
                    <a:pt x="821" y="452"/>
                    <a:pt x="821" y="452"/>
                    <a:pt x="821" y="453"/>
                  </a:cubicBezTo>
                  <a:cubicBezTo>
                    <a:pt x="821" y="453"/>
                    <a:pt x="821" y="453"/>
                    <a:pt x="822" y="452"/>
                  </a:cubicBezTo>
                  <a:cubicBezTo>
                    <a:pt x="822" y="452"/>
                    <a:pt x="822" y="452"/>
                    <a:pt x="822" y="453"/>
                  </a:cubicBezTo>
                  <a:cubicBezTo>
                    <a:pt x="822" y="453"/>
                    <a:pt x="822" y="453"/>
                    <a:pt x="823" y="452"/>
                  </a:cubicBezTo>
                  <a:cubicBezTo>
                    <a:pt x="823" y="452"/>
                    <a:pt x="823" y="452"/>
                    <a:pt x="824" y="452"/>
                  </a:cubicBezTo>
                  <a:cubicBezTo>
                    <a:pt x="824" y="452"/>
                    <a:pt x="824" y="452"/>
                    <a:pt x="825" y="451"/>
                  </a:cubicBezTo>
                  <a:cubicBezTo>
                    <a:pt x="825" y="451"/>
                    <a:pt x="825" y="451"/>
                    <a:pt x="826" y="451"/>
                  </a:cubicBezTo>
                  <a:cubicBezTo>
                    <a:pt x="826" y="451"/>
                    <a:pt x="826" y="451"/>
                    <a:pt x="827" y="451"/>
                  </a:cubicBezTo>
                  <a:cubicBezTo>
                    <a:pt x="827" y="451"/>
                    <a:pt x="827" y="451"/>
                    <a:pt x="828" y="451"/>
                  </a:cubicBezTo>
                  <a:cubicBezTo>
                    <a:pt x="828" y="451"/>
                    <a:pt x="828" y="451"/>
                    <a:pt x="829" y="451"/>
                  </a:cubicBezTo>
                  <a:cubicBezTo>
                    <a:pt x="829" y="451"/>
                    <a:pt x="829" y="451"/>
                    <a:pt x="830" y="452"/>
                  </a:cubicBezTo>
                  <a:cubicBezTo>
                    <a:pt x="830" y="452"/>
                    <a:pt x="830" y="452"/>
                    <a:pt x="831" y="452"/>
                  </a:cubicBezTo>
                  <a:cubicBezTo>
                    <a:pt x="831" y="452"/>
                    <a:pt x="831" y="452"/>
                    <a:pt x="831" y="453"/>
                  </a:cubicBezTo>
                  <a:cubicBezTo>
                    <a:pt x="831" y="453"/>
                    <a:pt x="831" y="453"/>
                    <a:pt x="830" y="454"/>
                  </a:cubicBezTo>
                  <a:cubicBezTo>
                    <a:pt x="830" y="454"/>
                    <a:pt x="830" y="454"/>
                    <a:pt x="829" y="455"/>
                  </a:cubicBezTo>
                  <a:cubicBezTo>
                    <a:pt x="829" y="455"/>
                    <a:pt x="829" y="455"/>
                    <a:pt x="828" y="455"/>
                  </a:cubicBezTo>
                  <a:cubicBezTo>
                    <a:pt x="828" y="455"/>
                    <a:pt x="828" y="455"/>
                    <a:pt x="828" y="456"/>
                  </a:cubicBezTo>
                  <a:cubicBezTo>
                    <a:pt x="828" y="456"/>
                    <a:pt x="828" y="456"/>
                    <a:pt x="827" y="456"/>
                  </a:cubicBezTo>
                  <a:close/>
                  <a:moveTo>
                    <a:pt x="826" y="453"/>
                  </a:moveTo>
                  <a:cubicBezTo>
                    <a:pt x="826" y="453"/>
                    <a:pt x="826" y="453"/>
                    <a:pt x="826" y="452"/>
                  </a:cubicBezTo>
                  <a:cubicBezTo>
                    <a:pt x="826" y="452"/>
                    <a:pt x="826" y="452"/>
                    <a:pt x="825" y="452"/>
                  </a:cubicBezTo>
                  <a:cubicBezTo>
                    <a:pt x="825" y="452"/>
                    <a:pt x="825" y="452"/>
                    <a:pt x="826" y="453"/>
                  </a:cubicBezTo>
                  <a:cubicBezTo>
                    <a:pt x="826" y="453"/>
                    <a:pt x="826" y="453"/>
                    <a:pt x="825" y="454"/>
                  </a:cubicBezTo>
                  <a:cubicBezTo>
                    <a:pt x="825" y="454"/>
                    <a:pt x="825" y="454"/>
                    <a:pt x="826" y="454"/>
                  </a:cubicBezTo>
                  <a:cubicBezTo>
                    <a:pt x="826" y="454"/>
                    <a:pt x="826" y="454"/>
                    <a:pt x="826" y="453"/>
                  </a:cubicBezTo>
                  <a:close/>
                  <a:moveTo>
                    <a:pt x="826" y="467"/>
                  </a:moveTo>
                  <a:cubicBezTo>
                    <a:pt x="825" y="468"/>
                    <a:pt x="825" y="468"/>
                    <a:pt x="825" y="468"/>
                  </a:cubicBezTo>
                  <a:cubicBezTo>
                    <a:pt x="826" y="468"/>
                    <a:pt x="826" y="468"/>
                    <a:pt x="826" y="468"/>
                  </a:cubicBezTo>
                  <a:cubicBezTo>
                    <a:pt x="825" y="469"/>
                    <a:pt x="825" y="469"/>
                    <a:pt x="825" y="469"/>
                  </a:cubicBezTo>
                  <a:cubicBezTo>
                    <a:pt x="824" y="470"/>
                    <a:pt x="824" y="470"/>
                    <a:pt x="824" y="470"/>
                  </a:cubicBezTo>
                  <a:cubicBezTo>
                    <a:pt x="824" y="472"/>
                    <a:pt x="824" y="472"/>
                    <a:pt x="824" y="472"/>
                  </a:cubicBezTo>
                  <a:cubicBezTo>
                    <a:pt x="823" y="473"/>
                    <a:pt x="823" y="473"/>
                    <a:pt x="823" y="473"/>
                  </a:cubicBezTo>
                  <a:cubicBezTo>
                    <a:pt x="823" y="474"/>
                    <a:pt x="823" y="474"/>
                    <a:pt x="823" y="474"/>
                  </a:cubicBezTo>
                  <a:cubicBezTo>
                    <a:pt x="824" y="474"/>
                    <a:pt x="824" y="474"/>
                    <a:pt x="824" y="474"/>
                  </a:cubicBezTo>
                  <a:cubicBezTo>
                    <a:pt x="825" y="473"/>
                    <a:pt x="825" y="473"/>
                    <a:pt x="825" y="473"/>
                  </a:cubicBezTo>
                  <a:cubicBezTo>
                    <a:pt x="826" y="472"/>
                    <a:pt x="826" y="472"/>
                    <a:pt x="826" y="472"/>
                  </a:cubicBezTo>
                  <a:cubicBezTo>
                    <a:pt x="827" y="470"/>
                    <a:pt x="827" y="470"/>
                    <a:pt x="827" y="470"/>
                  </a:cubicBezTo>
                  <a:cubicBezTo>
                    <a:pt x="828" y="470"/>
                    <a:pt x="828" y="470"/>
                    <a:pt x="828" y="470"/>
                  </a:cubicBezTo>
                  <a:cubicBezTo>
                    <a:pt x="829" y="470"/>
                    <a:pt x="829" y="470"/>
                    <a:pt x="829" y="470"/>
                  </a:cubicBezTo>
                  <a:cubicBezTo>
                    <a:pt x="829" y="471"/>
                    <a:pt x="829" y="471"/>
                    <a:pt x="829" y="471"/>
                  </a:cubicBezTo>
                  <a:cubicBezTo>
                    <a:pt x="828" y="471"/>
                    <a:pt x="828" y="471"/>
                    <a:pt x="828" y="471"/>
                  </a:cubicBezTo>
                  <a:cubicBezTo>
                    <a:pt x="827" y="472"/>
                    <a:pt x="827" y="472"/>
                    <a:pt x="827" y="472"/>
                  </a:cubicBezTo>
                  <a:cubicBezTo>
                    <a:pt x="827" y="473"/>
                    <a:pt x="827" y="473"/>
                    <a:pt x="827" y="473"/>
                  </a:cubicBezTo>
                  <a:cubicBezTo>
                    <a:pt x="827" y="474"/>
                    <a:pt x="827" y="474"/>
                    <a:pt x="827" y="474"/>
                  </a:cubicBezTo>
                  <a:cubicBezTo>
                    <a:pt x="827" y="475"/>
                    <a:pt x="827" y="475"/>
                    <a:pt x="827" y="475"/>
                  </a:cubicBezTo>
                  <a:cubicBezTo>
                    <a:pt x="828" y="476"/>
                    <a:pt x="828" y="476"/>
                    <a:pt x="828" y="476"/>
                  </a:cubicBezTo>
                  <a:cubicBezTo>
                    <a:pt x="828" y="475"/>
                    <a:pt x="828" y="475"/>
                    <a:pt x="828" y="475"/>
                  </a:cubicBezTo>
                  <a:cubicBezTo>
                    <a:pt x="828" y="474"/>
                    <a:pt x="828" y="474"/>
                    <a:pt x="828" y="474"/>
                  </a:cubicBezTo>
                  <a:cubicBezTo>
                    <a:pt x="829" y="474"/>
                    <a:pt x="829" y="474"/>
                    <a:pt x="829" y="474"/>
                  </a:cubicBezTo>
                  <a:cubicBezTo>
                    <a:pt x="830" y="475"/>
                    <a:pt x="830" y="475"/>
                    <a:pt x="830" y="475"/>
                  </a:cubicBezTo>
                  <a:cubicBezTo>
                    <a:pt x="831" y="475"/>
                    <a:pt x="831" y="475"/>
                    <a:pt x="831" y="475"/>
                  </a:cubicBezTo>
                  <a:cubicBezTo>
                    <a:pt x="831" y="474"/>
                    <a:pt x="831" y="474"/>
                    <a:pt x="831" y="474"/>
                  </a:cubicBezTo>
                  <a:cubicBezTo>
                    <a:pt x="831" y="473"/>
                    <a:pt x="831" y="473"/>
                    <a:pt x="831" y="473"/>
                  </a:cubicBezTo>
                  <a:cubicBezTo>
                    <a:pt x="831" y="472"/>
                    <a:pt x="831" y="472"/>
                    <a:pt x="831" y="472"/>
                  </a:cubicBezTo>
                  <a:cubicBezTo>
                    <a:pt x="832" y="472"/>
                    <a:pt x="832" y="472"/>
                    <a:pt x="832" y="472"/>
                  </a:cubicBezTo>
                  <a:cubicBezTo>
                    <a:pt x="832" y="471"/>
                    <a:pt x="832" y="471"/>
                    <a:pt x="832" y="471"/>
                  </a:cubicBezTo>
                  <a:cubicBezTo>
                    <a:pt x="832" y="470"/>
                    <a:pt x="832" y="470"/>
                    <a:pt x="832" y="470"/>
                  </a:cubicBezTo>
                  <a:cubicBezTo>
                    <a:pt x="833" y="469"/>
                    <a:pt x="833" y="469"/>
                    <a:pt x="833" y="469"/>
                  </a:cubicBezTo>
                  <a:cubicBezTo>
                    <a:pt x="834" y="468"/>
                    <a:pt x="834" y="468"/>
                    <a:pt x="834" y="468"/>
                  </a:cubicBezTo>
                  <a:cubicBezTo>
                    <a:pt x="833" y="466"/>
                    <a:pt x="833" y="466"/>
                    <a:pt x="833" y="466"/>
                  </a:cubicBezTo>
                  <a:cubicBezTo>
                    <a:pt x="833" y="467"/>
                    <a:pt x="833" y="467"/>
                    <a:pt x="833" y="467"/>
                  </a:cubicBezTo>
                  <a:cubicBezTo>
                    <a:pt x="832" y="467"/>
                    <a:pt x="832" y="467"/>
                    <a:pt x="832" y="467"/>
                  </a:cubicBezTo>
                  <a:cubicBezTo>
                    <a:pt x="831" y="468"/>
                    <a:pt x="831" y="468"/>
                    <a:pt x="831" y="468"/>
                  </a:cubicBezTo>
                  <a:cubicBezTo>
                    <a:pt x="830" y="468"/>
                    <a:pt x="830" y="468"/>
                    <a:pt x="830" y="468"/>
                  </a:cubicBezTo>
                  <a:cubicBezTo>
                    <a:pt x="830" y="467"/>
                    <a:pt x="830" y="467"/>
                    <a:pt x="830" y="467"/>
                  </a:cubicBezTo>
                  <a:cubicBezTo>
                    <a:pt x="830" y="466"/>
                    <a:pt x="830" y="466"/>
                    <a:pt x="830" y="466"/>
                  </a:cubicBezTo>
                  <a:cubicBezTo>
                    <a:pt x="831" y="465"/>
                    <a:pt x="831" y="465"/>
                    <a:pt x="831" y="465"/>
                  </a:cubicBezTo>
                  <a:cubicBezTo>
                    <a:pt x="832" y="464"/>
                    <a:pt x="832" y="464"/>
                    <a:pt x="832" y="464"/>
                  </a:cubicBezTo>
                  <a:cubicBezTo>
                    <a:pt x="833" y="464"/>
                    <a:pt x="833" y="464"/>
                    <a:pt x="833" y="464"/>
                  </a:cubicBezTo>
                  <a:cubicBezTo>
                    <a:pt x="833" y="463"/>
                    <a:pt x="833" y="463"/>
                    <a:pt x="833" y="463"/>
                  </a:cubicBezTo>
                  <a:cubicBezTo>
                    <a:pt x="832" y="463"/>
                    <a:pt x="832" y="463"/>
                    <a:pt x="832" y="463"/>
                  </a:cubicBezTo>
                  <a:cubicBezTo>
                    <a:pt x="831" y="464"/>
                    <a:pt x="831" y="464"/>
                    <a:pt x="831" y="464"/>
                  </a:cubicBezTo>
                  <a:cubicBezTo>
                    <a:pt x="830" y="464"/>
                    <a:pt x="830" y="464"/>
                    <a:pt x="830" y="464"/>
                  </a:cubicBezTo>
                  <a:cubicBezTo>
                    <a:pt x="830" y="465"/>
                    <a:pt x="830" y="465"/>
                    <a:pt x="830" y="465"/>
                  </a:cubicBezTo>
                  <a:cubicBezTo>
                    <a:pt x="828" y="466"/>
                    <a:pt x="828" y="466"/>
                    <a:pt x="828" y="466"/>
                  </a:cubicBezTo>
                  <a:cubicBezTo>
                    <a:pt x="828" y="467"/>
                    <a:pt x="828" y="467"/>
                    <a:pt x="828" y="467"/>
                  </a:cubicBezTo>
                  <a:cubicBezTo>
                    <a:pt x="827" y="466"/>
                    <a:pt x="827" y="466"/>
                    <a:pt x="827" y="466"/>
                  </a:cubicBezTo>
                  <a:cubicBezTo>
                    <a:pt x="826" y="465"/>
                    <a:pt x="826" y="465"/>
                    <a:pt x="826" y="465"/>
                  </a:cubicBezTo>
                  <a:cubicBezTo>
                    <a:pt x="826" y="466"/>
                    <a:pt x="826" y="466"/>
                    <a:pt x="826" y="466"/>
                  </a:cubicBezTo>
                  <a:cubicBezTo>
                    <a:pt x="826" y="467"/>
                    <a:pt x="826" y="467"/>
                    <a:pt x="826" y="467"/>
                  </a:cubicBezTo>
                  <a:close/>
                  <a:moveTo>
                    <a:pt x="820" y="440"/>
                  </a:moveTo>
                  <a:cubicBezTo>
                    <a:pt x="821" y="440"/>
                    <a:pt x="821" y="440"/>
                    <a:pt x="821" y="440"/>
                  </a:cubicBezTo>
                  <a:cubicBezTo>
                    <a:pt x="821" y="439"/>
                    <a:pt x="821" y="439"/>
                    <a:pt x="821" y="439"/>
                  </a:cubicBezTo>
                  <a:cubicBezTo>
                    <a:pt x="820" y="439"/>
                    <a:pt x="820" y="439"/>
                    <a:pt x="820" y="439"/>
                  </a:cubicBezTo>
                  <a:cubicBezTo>
                    <a:pt x="820" y="440"/>
                    <a:pt x="820" y="440"/>
                    <a:pt x="820" y="440"/>
                  </a:cubicBezTo>
                  <a:close/>
                  <a:moveTo>
                    <a:pt x="812" y="475"/>
                  </a:moveTo>
                  <a:cubicBezTo>
                    <a:pt x="812" y="475"/>
                    <a:pt x="812" y="475"/>
                    <a:pt x="813" y="474"/>
                  </a:cubicBezTo>
                  <a:cubicBezTo>
                    <a:pt x="813" y="474"/>
                    <a:pt x="813" y="474"/>
                    <a:pt x="812" y="474"/>
                  </a:cubicBezTo>
                  <a:cubicBezTo>
                    <a:pt x="812" y="474"/>
                    <a:pt x="812" y="474"/>
                    <a:pt x="812" y="475"/>
                  </a:cubicBezTo>
                  <a:close/>
                  <a:moveTo>
                    <a:pt x="811" y="470"/>
                  </a:moveTo>
                  <a:cubicBezTo>
                    <a:pt x="811" y="470"/>
                    <a:pt x="811" y="470"/>
                    <a:pt x="810" y="470"/>
                  </a:cubicBezTo>
                  <a:cubicBezTo>
                    <a:pt x="810" y="470"/>
                    <a:pt x="810" y="470"/>
                    <a:pt x="811" y="471"/>
                  </a:cubicBezTo>
                  <a:cubicBezTo>
                    <a:pt x="811" y="471"/>
                    <a:pt x="811" y="471"/>
                    <a:pt x="811" y="470"/>
                  </a:cubicBezTo>
                  <a:close/>
                  <a:moveTo>
                    <a:pt x="799" y="455"/>
                  </a:moveTo>
                  <a:cubicBezTo>
                    <a:pt x="798" y="456"/>
                    <a:pt x="798" y="456"/>
                    <a:pt x="798" y="456"/>
                  </a:cubicBezTo>
                  <a:cubicBezTo>
                    <a:pt x="799" y="456"/>
                    <a:pt x="799" y="456"/>
                    <a:pt x="799" y="456"/>
                  </a:cubicBezTo>
                  <a:cubicBezTo>
                    <a:pt x="799" y="455"/>
                    <a:pt x="799" y="455"/>
                    <a:pt x="799" y="455"/>
                  </a:cubicBezTo>
                  <a:close/>
                  <a:moveTo>
                    <a:pt x="811" y="474"/>
                  </a:moveTo>
                  <a:cubicBezTo>
                    <a:pt x="811" y="474"/>
                    <a:pt x="811" y="474"/>
                    <a:pt x="811" y="473"/>
                  </a:cubicBezTo>
                  <a:cubicBezTo>
                    <a:pt x="811" y="473"/>
                    <a:pt x="811" y="473"/>
                    <a:pt x="811" y="472"/>
                  </a:cubicBezTo>
                  <a:cubicBezTo>
                    <a:pt x="811" y="472"/>
                    <a:pt x="811" y="472"/>
                    <a:pt x="810" y="473"/>
                  </a:cubicBezTo>
                  <a:cubicBezTo>
                    <a:pt x="810" y="473"/>
                    <a:pt x="810" y="473"/>
                    <a:pt x="811" y="474"/>
                  </a:cubicBezTo>
                  <a:close/>
                  <a:moveTo>
                    <a:pt x="792" y="38"/>
                  </a:moveTo>
                  <a:cubicBezTo>
                    <a:pt x="792" y="37"/>
                    <a:pt x="792" y="37"/>
                    <a:pt x="792" y="37"/>
                  </a:cubicBezTo>
                  <a:cubicBezTo>
                    <a:pt x="791" y="36"/>
                    <a:pt x="791" y="36"/>
                    <a:pt x="791" y="36"/>
                  </a:cubicBezTo>
                  <a:cubicBezTo>
                    <a:pt x="791" y="34"/>
                    <a:pt x="791" y="34"/>
                    <a:pt x="791" y="34"/>
                  </a:cubicBezTo>
                  <a:cubicBezTo>
                    <a:pt x="792" y="34"/>
                    <a:pt x="792" y="34"/>
                    <a:pt x="792" y="34"/>
                  </a:cubicBezTo>
                  <a:cubicBezTo>
                    <a:pt x="793" y="34"/>
                    <a:pt x="793" y="34"/>
                    <a:pt x="793" y="34"/>
                  </a:cubicBezTo>
                  <a:cubicBezTo>
                    <a:pt x="794" y="34"/>
                    <a:pt x="794" y="34"/>
                    <a:pt x="794" y="34"/>
                  </a:cubicBezTo>
                  <a:cubicBezTo>
                    <a:pt x="795" y="34"/>
                    <a:pt x="795" y="34"/>
                    <a:pt x="795" y="34"/>
                  </a:cubicBezTo>
                  <a:cubicBezTo>
                    <a:pt x="799" y="34"/>
                    <a:pt x="799" y="34"/>
                    <a:pt x="799" y="34"/>
                  </a:cubicBezTo>
                  <a:cubicBezTo>
                    <a:pt x="801" y="35"/>
                    <a:pt x="801" y="35"/>
                    <a:pt x="801" y="35"/>
                  </a:cubicBezTo>
                  <a:cubicBezTo>
                    <a:pt x="800" y="33"/>
                    <a:pt x="800" y="33"/>
                    <a:pt x="800" y="33"/>
                  </a:cubicBezTo>
                  <a:cubicBezTo>
                    <a:pt x="799" y="33"/>
                    <a:pt x="799" y="33"/>
                    <a:pt x="799" y="33"/>
                  </a:cubicBezTo>
                  <a:cubicBezTo>
                    <a:pt x="797" y="33"/>
                    <a:pt x="797" y="33"/>
                    <a:pt x="797" y="33"/>
                  </a:cubicBezTo>
                  <a:cubicBezTo>
                    <a:pt x="795" y="32"/>
                    <a:pt x="795" y="32"/>
                    <a:pt x="795" y="32"/>
                  </a:cubicBezTo>
                  <a:cubicBezTo>
                    <a:pt x="794" y="32"/>
                    <a:pt x="794" y="32"/>
                    <a:pt x="794" y="32"/>
                  </a:cubicBezTo>
                  <a:cubicBezTo>
                    <a:pt x="792" y="32"/>
                    <a:pt x="792" y="32"/>
                    <a:pt x="792" y="32"/>
                  </a:cubicBezTo>
                  <a:cubicBezTo>
                    <a:pt x="792" y="31"/>
                    <a:pt x="792" y="31"/>
                    <a:pt x="792" y="31"/>
                  </a:cubicBezTo>
                  <a:cubicBezTo>
                    <a:pt x="793" y="30"/>
                    <a:pt x="793" y="30"/>
                    <a:pt x="793" y="30"/>
                  </a:cubicBezTo>
                  <a:cubicBezTo>
                    <a:pt x="793" y="29"/>
                    <a:pt x="793" y="29"/>
                    <a:pt x="793" y="29"/>
                  </a:cubicBezTo>
                  <a:cubicBezTo>
                    <a:pt x="793" y="28"/>
                    <a:pt x="793" y="28"/>
                    <a:pt x="793" y="28"/>
                  </a:cubicBezTo>
                  <a:cubicBezTo>
                    <a:pt x="794" y="28"/>
                    <a:pt x="794" y="28"/>
                    <a:pt x="794" y="28"/>
                  </a:cubicBezTo>
                  <a:cubicBezTo>
                    <a:pt x="795" y="29"/>
                    <a:pt x="795" y="29"/>
                    <a:pt x="795" y="29"/>
                  </a:cubicBezTo>
                  <a:cubicBezTo>
                    <a:pt x="797" y="29"/>
                    <a:pt x="797" y="29"/>
                    <a:pt x="797" y="29"/>
                  </a:cubicBezTo>
                  <a:cubicBezTo>
                    <a:pt x="798" y="29"/>
                    <a:pt x="798" y="29"/>
                    <a:pt x="798" y="29"/>
                  </a:cubicBezTo>
                  <a:cubicBezTo>
                    <a:pt x="797" y="28"/>
                    <a:pt x="797" y="28"/>
                    <a:pt x="797" y="28"/>
                  </a:cubicBezTo>
                  <a:cubicBezTo>
                    <a:pt x="796" y="28"/>
                    <a:pt x="796" y="28"/>
                    <a:pt x="796" y="28"/>
                  </a:cubicBezTo>
                  <a:cubicBezTo>
                    <a:pt x="795" y="27"/>
                    <a:pt x="795" y="27"/>
                    <a:pt x="795" y="27"/>
                  </a:cubicBezTo>
                  <a:cubicBezTo>
                    <a:pt x="795" y="26"/>
                    <a:pt x="795" y="26"/>
                    <a:pt x="795" y="26"/>
                  </a:cubicBezTo>
                  <a:cubicBezTo>
                    <a:pt x="797" y="26"/>
                    <a:pt x="797" y="26"/>
                    <a:pt x="797" y="26"/>
                  </a:cubicBezTo>
                  <a:cubicBezTo>
                    <a:pt x="798" y="25"/>
                    <a:pt x="798" y="25"/>
                    <a:pt x="798" y="25"/>
                  </a:cubicBezTo>
                  <a:cubicBezTo>
                    <a:pt x="801" y="25"/>
                    <a:pt x="801" y="25"/>
                    <a:pt x="801" y="25"/>
                  </a:cubicBezTo>
                  <a:cubicBezTo>
                    <a:pt x="801" y="24"/>
                    <a:pt x="801" y="24"/>
                    <a:pt x="801" y="24"/>
                  </a:cubicBezTo>
                  <a:cubicBezTo>
                    <a:pt x="803" y="24"/>
                    <a:pt x="803" y="24"/>
                    <a:pt x="803" y="24"/>
                  </a:cubicBezTo>
                  <a:cubicBezTo>
                    <a:pt x="804" y="24"/>
                    <a:pt x="804" y="24"/>
                    <a:pt x="804" y="24"/>
                  </a:cubicBezTo>
                  <a:cubicBezTo>
                    <a:pt x="804" y="23"/>
                    <a:pt x="804" y="23"/>
                    <a:pt x="804" y="23"/>
                  </a:cubicBezTo>
                  <a:cubicBezTo>
                    <a:pt x="801" y="23"/>
                    <a:pt x="801" y="23"/>
                    <a:pt x="801" y="23"/>
                  </a:cubicBezTo>
                  <a:cubicBezTo>
                    <a:pt x="799" y="24"/>
                    <a:pt x="799" y="24"/>
                    <a:pt x="799" y="24"/>
                  </a:cubicBezTo>
                  <a:cubicBezTo>
                    <a:pt x="797" y="24"/>
                    <a:pt x="797" y="24"/>
                    <a:pt x="797" y="24"/>
                  </a:cubicBezTo>
                  <a:cubicBezTo>
                    <a:pt x="796" y="24"/>
                    <a:pt x="796" y="24"/>
                    <a:pt x="796" y="24"/>
                  </a:cubicBezTo>
                  <a:cubicBezTo>
                    <a:pt x="795" y="25"/>
                    <a:pt x="795" y="25"/>
                    <a:pt x="795" y="25"/>
                  </a:cubicBezTo>
                  <a:cubicBezTo>
                    <a:pt x="794" y="25"/>
                    <a:pt x="794" y="25"/>
                    <a:pt x="794" y="25"/>
                  </a:cubicBezTo>
                  <a:cubicBezTo>
                    <a:pt x="794" y="24"/>
                    <a:pt x="794" y="24"/>
                    <a:pt x="794" y="24"/>
                  </a:cubicBezTo>
                  <a:cubicBezTo>
                    <a:pt x="794" y="23"/>
                    <a:pt x="794" y="23"/>
                    <a:pt x="794" y="23"/>
                  </a:cubicBezTo>
                  <a:cubicBezTo>
                    <a:pt x="796" y="22"/>
                    <a:pt x="796" y="22"/>
                    <a:pt x="796" y="22"/>
                  </a:cubicBezTo>
                  <a:cubicBezTo>
                    <a:pt x="797" y="21"/>
                    <a:pt x="797" y="21"/>
                    <a:pt x="797" y="21"/>
                  </a:cubicBezTo>
                  <a:cubicBezTo>
                    <a:pt x="799" y="21"/>
                    <a:pt x="799" y="21"/>
                    <a:pt x="799" y="21"/>
                  </a:cubicBezTo>
                  <a:cubicBezTo>
                    <a:pt x="800" y="20"/>
                    <a:pt x="800" y="20"/>
                    <a:pt x="800" y="20"/>
                  </a:cubicBezTo>
                  <a:cubicBezTo>
                    <a:pt x="799" y="20"/>
                    <a:pt x="799" y="20"/>
                    <a:pt x="799" y="20"/>
                  </a:cubicBezTo>
                  <a:cubicBezTo>
                    <a:pt x="798" y="20"/>
                    <a:pt x="798" y="20"/>
                    <a:pt x="798" y="20"/>
                  </a:cubicBezTo>
                  <a:cubicBezTo>
                    <a:pt x="799" y="18"/>
                    <a:pt x="799" y="18"/>
                    <a:pt x="799" y="18"/>
                  </a:cubicBezTo>
                  <a:cubicBezTo>
                    <a:pt x="798" y="18"/>
                    <a:pt x="798" y="18"/>
                    <a:pt x="798" y="18"/>
                  </a:cubicBezTo>
                  <a:cubicBezTo>
                    <a:pt x="798" y="19"/>
                    <a:pt x="798" y="19"/>
                    <a:pt x="798" y="19"/>
                  </a:cubicBezTo>
                  <a:cubicBezTo>
                    <a:pt x="797" y="20"/>
                    <a:pt x="797" y="20"/>
                    <a:pt x="797" y="20"/>
                  </a:cubicBezTo>
                  <a:cubicBezTo>
                    <a:pt x="797" y="19"/>
                    <a:pt x="797" y="19"/>
                    <a:pt x="797" y="19"/>
                  </a:cubicBezTo>
                  <a:cubicBezTo>
                    <a:pt x="796" y="19"/>
                    <a:pt x="796" y="19"/>
                    <a:pt x="796" y="19"/>
                  </a:cubicBezTo>
                  <a:cubicBezTo>
                    <a:pt x="795" y="19"/>
                    <a:pt x="795" y="19"/>
                    <a:pt x="795" y="19"/>
                  </a:cubicBezTo>
                  <a:cubicBezTo>
                    <a:pt x="794" y="20"/>
                    <a:pt x="794" y="20"/>
                    <a:pt x="794" y="20"/>
                  </a:cubicBezTo>
                  <a:cubicBezTo>
                    <a:pt x="794" y="21"/>
                    <a:pt x="794" y="21"/>
                    <a:pt x="794" y="21"/>
                  </a:cubicBezTo>
                  <a:cubicBezTo>
                    <a:pt x="792" y="22"/>
                    <a:pt x="792" y="22"/>
                    <a:pt x="792" y="22"/>
                  </a:cubicBezTo>
                  <a:cubicBezTo>
                    <a:pt x="792" y="21"/>
                    <a:pt x="792" y="21"/>
                    <a:pt x="792" y="21"/>
                  </a:cubicBezTo>
                  <a:cubicBezTo>
                    <a:pt x="792" y="19"/>
                    <a:pt x="792" y="19"/>
                    <a:pt x="792" y="19"/>
                  </a:cubicBezTo>
                  <a:cubicBezTo>
                    <a:pt x="791" y="18"/>
                    <a:pt x="791" y="18"/>
                    <a:pt x="791" y="18"/>
                  </a:cubicBezTo>
                  <a:cubicBezTo>
                    <a:pt x="792" y="18"/>
                    <a:pt x="792" y="18"/>
                    <a:pt x="792" y="18"/>
                  </a:cubicBezTo>
                  <a:cubicBezTo>
                    <a:pt x="793" y="18"/>
                    <a:pt x="793" y="18"/>
                    <a:pt x="793" y="18"/>
                  </a:cubicBezTo>
                  <a:cubicBezTo>
                    <a:pt x="793" y="17"/>
                    <a:pt x="793" y="17"/>
                    <a:pt x="793" y="17"/>
                  </a:cubicBezTo>
                  <a:cubicBezTo>
                    <a:pt x="794" y="16"/>
                    <a:pt x="794" y="16"/>
                    <a:pt x="794" y="16"/>
                  </a:cubicBezTo>
                  <a:cubicBezTo>
                    <a:pt x="795" y="16"/>
                    <a:pt x="795" y="16"/>
                    <a:pt x="795" y="16"/>
                  </a:cubicBezTo>
                  <a:cubicBezTo>
                    <a:pt x="796" y="15"/>
                    <a:pt x="796" y="15"/>
                    <a:pt x="796" y="15"/>
                  </a:cubicBezTo>
                  <a:cubicBezTo>
                    <a:pt x="797" y="14"/>
                    <a:pt x="797" y="14"/>
                    <a:pt x="797" y="14"/>
                  </a:cubicBezTo>
                  <a:cubicBezTo>
                    <a:pt x="798" y="15"/>
                    <a:pt x="798" y="15"/>
                    <a:pt x="798" y="15"/>
                  </a:cubicBezTo>
                  <a:cubicBezTo>
                    <a:pt x="800" y="14"/>
                    <a:pt x="800" y="14"/>
                    <a:pt x="800" y="14"/>
                  </a:cubicBezTo>
                  <a:cubicBezTo>
                    <a:pt x="803" y="13"/>
                    <a:pt x="803" y="13"/>
                    <a:pt x="803" y="13"/>
                  </a:cubicBezTo>
                  <a:cubicBezTo>
                    <a:pt x="804" y="13"/>
                    <a:pt x="804" y="13"/>
                    <a:pt x="804" y="13"/>
                  </a:cubicBezTo>
                  <a:cubicBezTo>
                    <a:pt x="804" y="14"/>
                    <a:pt x="804" y="14"/>
                    <a:pt x="804" y="14"/>
                  </a:cubicBezTo>
                  <a:cubicBezTo>
                    <a:pt x="804" y="15"/>
                    <a:pt x="804" y="15"/>
                    <a:pt x="804" y="15"/>
                  </a:cubicBezTo>
                  <a:cubicBezTo>
                    <a:pt x="804" y="18"/>
                    <a:pt x="804" y="18"/>
                    <a:pt x="804" y="18"/>
                  </a:cubicBezTo>
                  <a:cubicBezTo>
                    <a:pt x="805" y="17"/>
                    <a:pt x="805" y="17"/>
                    <a:pt x="805" y="17"/>
                  </a:cubicBezTo>
                  <a:cubicBezTo>
                    <a:pt x="805" y="16"/>
                    <a:pt x="805" y="16"/>
                    <a:pt x="805" y="16"/>
                  </a:cubicBezTo>
                  <a:cubicBezTo>
                    <a:pt x="806" y="15"/>
                    <a:pt x="806" y="15"/>
                    <a:pt x="806" y="15"/>
                  </a:cubicBezTo>
                  <a:cubicBezTo>
                    <a:pt x="807" y="15"/>
                    <a:pt x="807" y="15"/>
                    <a:pt x="807" y="15"/>
                  </a:cubicBezTo>
                  <a:cubicBezTo>
                    <a:pt x="806" y="16"/>
                    <a:pt x="806" y="16"/>
                    <a:pt x="806" y="16"/>
                  </a:cubicBezTo>
                  <a:cubicBezTo>
                    <a:pt x="806" y="17"/>
                    <a:pt x="806" y="17"/>
                    <a:pt x="806" y="17"/>
                  </a:cubicBezTo>
                  <a:cubicBezTo>
                    <a:pt x="807" y="16"/>
                    <a:pt x="807" y="16"/>
                    <a:pt x="807" y="16"/>
                  </a:cubicBezTo>
                  <a:cubicBezTo>
                    <a:pt x="807" y="15"/>
                    <a:pt x="807" y="15"/>
                    <a:pt x="807" y="15"/>
                  </a:cubicBezTo>
                  <a:cubicBezTo>
                    <a:pt x="808" y="15"/>
                    <a:pt x="808" y="15"/>
                    <a:pt x="808" y="15"/>
                  </a:cubicBezTo>
                  <a:cubicBezTo>
                    <a:pt x="807" y="14"/>
                    <a:pt x="807" y="14"/>
                    <a:pt x="807" y="14"/>
                  </a:cubicBezTo>
                  <a:cubicBezTo>
                    <a:pt x="808" y="12"/>
                    <a:pt x="808" y="12"/>
                    <a:pt x="808" y="12"/>
                  </a:cubicBezTo>
                  <a:cubicBezTo>
                    <a:pt x="810" y="11"/>
                    <a:pt x="810" y="11"/>
                    <a:pt x="810" y="11"/>
                  </a:cubicBezTo>
                  <a:cubicBezTo>
                    <a:pt x="811" y="11"/>
                    <a:pt x="811" y="11"/>
                    <a:pt x="811" y="11"/>
                  </a:cubicBezTo>
                  <a:cubicBezTo>
                    <a:pt x="811" y="12"/>
                    <a:pt x="811" y="12"/>
                    <a:pt x="811" y="12"/>
                  </a:cubicBezTo>
                  <a:cubicBezTo>
                    <a:pt x="811" y="14"/>
                    <a:pt x="811" y="14"/>
                    <a:pt x="811" y="14"/>
                  </a:cubicBezTo>
                  <a:cubicBezTo>
                    <a:pt x="812" y="14"/>
                    <a:pt x="812" y="14"/>
                    <a:pt x="812" y="14"/>
                  </a:cubicBezTo>
                  <a:cubicBezTo>
                    <a:pt x="812" y="16"/>
                    <a:pt x="812" y="16"/>
                    <a:pt x="812" y="16"/>
                  </a:cubicBezTo>
                  <a:cubicBezTo>
                    <a:pt x="812" y="17"/>
                    <a:pt x="812" y="17"/>
                    <a:pt x="812" y="17"/>
                  </a:cubicBezTo>
                  <a:cubicBezTo>
                    <a:pt x="812" y="18"/>
                    <a:pt x="812" y="18"/>
                    <a:pt x="812" y="18"/>
                  </a:cubicBezTo>
                  <a:cubicBezTo>
                    <a:pt x="812" y="19"/>
                    <a:pt x="812" y="19"/>
                    <a:pt x="812" y="19"/>
                  </a:cubicBezTo>
                  <a:cubicBezTo>
                    <a:pt x="813" y="19"/>
                    <a:pt x="813" y="19"/>
                    <a:pt x="813" y="19"/>
                  </a:cubicBezTo>
                  <a:cubicBezTo>
                    <a:pt x="813" y="18"/>
                    <a:pt x="813" y="18"/>
                    <a:pt x="813" y="18"/>
                  </a:cubicBezTo>
                  <a:cubicBezTo>
                    <a:pt x="813" y="17"/>
                    <a:pt x="813" y="17"/>
                    <a:pt x="813" y="17"/>
                  </a:cubicBezTo>
                  <a:cubicBezTo>
                    <a:pt x="814" y="16"/>
                    <a:pt x="814" y="16"/>
                    <a:pt x="814" y="16"/>
                  </a:cubicBezTo>
                  <a:cubicBezTo>
                    <a:pt x="815" y="14"/>
                    <a:pt x="815" y="14"/>
                    <a:pt x="815" y="14"/>
                  </a:cubicBezTo>
                  <a:cubicBezTo>
                    <a:pt x="816" y="14"/>
                    <a:pt x="816" y="14"/>
                    <a:pt x="816" y="14"/>
                  </a:cubicBezTo>
                  <a:cubicBezTo>
                    <a:pt x="817" y="16"/>
                    <a:pt x="817" y="16"/>
                    <a:pt x="817" y="16"/>
                  </a:cubicBezTo>
                  <a:cubicBezTo>
                    <a:pt x="817" y="17"/>
                    <a:pt x="817" y="17"/>
                    <a:pt x="817" y="17"/>
                  </a:cubicBezTo>
                  <a:cubicBezTo>
                    <a:pt x="816" y="19"/>
                    <a:pt x="816" y="19"/>
                    <a:pt x="816" y="19"/>
                  </a:cubicBezTo>
                  <a:cubicBezTo>
                    <a:pt x="817" y="19"/>
                    <a:pt x="817" y="19"/>
                    <a:pt x="817" y="19"/>
                  </a:cubicBezTo>
                  <a:cubicBezTo>
                    <a:pt x="817" y="20"/>
                    <a:pt x="817" y="20"/>
                    <a:pt x="817" y="20"/>
                  </a:cubicBezTo>
                  <a:cubicBezTo>
                    <a:pt x="818" y="19"/>
                    <a:pt x="818" y="19"/>
                    <a:pt x="818" y="19"/>
                  </a:cubicBezTo>
                  <a:cubicBezTo>
                    <a:pt x="818" y="18"/>
                    <a:pt x="818" y="18"/>
                    <a:pt x="818" y="18"/>
                  </a:cubicBezTo>
                  <a:cubicBezTo>
                    <a:pt x="819" y="18"/>
                    <a:pt x="819" y="18"/>
                    <a:pt x="819" y="18"/>
                  </a:cubicBezTo>
                  <a:cubicBezTo>
                    <a:pt x="819" y="19"/>
                    <a:pt x="819" y="19"/>
                    <a:pt x="819" y="19"/>
                  </a:cubicBezTo>
                  <a:cubicBezTo>
                    <a:pt x="820" y="20"/>
                    <a:pt x="820" y="20"/>
                    <a:pt x="820" y="20"/>
                  </a:cubicBezTo>
                  <a:cubicBezTo>
                    <a:pt x="821" y="19"/>
                    <a:pt x="821" y="19"/>
                    <a:pt x="821" y="19"/>
                  </a:cubicBezTo>
                  <a:cubicBezTo>
                    <a:pt x="821" y="20"/>
                    <a:pt x="821" y="20"/>
                    <a:pt x="821" y="20"/>
                  </a:cubicBezTo>
                  <a:cubicBezTo>
                    <a:pt x="822" y="20"/>
                    <a:pt x="822" y="20"/>
                    <a:pt x="822" y="20"/>
                  </a:cubicBezTo>
                  <a:cubicBezTo>
                    <a:pt x="822" y="18"/>
                    <a:pt x="822" y="18"/>
                    <a:pt x="822" y="18"/>
                  </a:cubicBezTo>
                  <a:cubicBezTo>
                    <a:pt x="821" y="16"/>
                    <a:pt x="821" y="16"/>
                    <a:pt x="821" y="16"/>
                  </a:cubicBezTo>
                  <a:cubicBezTo>
                    <a:pt x="820" y="16"/>
                    <a:pt x="820" y="16"/>
                    <a:pt x="820" y="16"/>
                  </a:cubicBezTo>
                  <a:cubicBezTo>
                    <a:pt x="820" y="15"/>
                    <a:pt x="820" y="15"/>
                    <a:pt x="820" y="15"/>
                  </a:cubicBezTo>
                  <a:cubicBezTo>
                    <a:pt x="820" y="14"/>
                    <a:pt x="820" y="14"/>
                    <a:pt x="820" y="14"/>
                  </a:cubicBezTo>
                  <a:cubicBezTo>
                    <a:pt x="819" y="13"/>
                    <a:pt x="819" y="13"/>
                    <a:pt x="819" y="13"/>
                  </a:cubicBezTo>
                  <a:cubicBezTo>
                    <a:pt x="818" y="12"/>
                    <a:pt x="818" y="12"/>
                    <a:pt x="818" y="12"/>
                  </a:cubicBezTo>
                  <a:cubicBezTo>
                    <a:pt x="818" y="11"/>
                    <a:pt x="818" y="11"/>
                    <a:pt x="818" y="11"/>
                  </a:cubicBezTo>
                  <a:cubicBezTo>
                    <a:pt x="818" y="10"/>
                    <a:pt x="818" y="10"/>
                    <a:pt x="818" y="10"/>
                  </a:cubicBezTo>
                  <a:cubicBezTo>
                    <a:pt x="819" y="10"/>
                    <a:pt x="819" y="10"/>
                    <a:pt x="819" y="10"/>
                  </a:cubicBezTo>
                  <a:cubicBezTo>
                    <a:pt x="820" y="11"/>
                    <a:pt x="820" y="11"/>
                    <a:pt x="820" y="11"/>
                  </a:cubicBezTo>
                  <a:cubicBezTo>
                    <a:pt x="821" y="10"/>
                    <a:pt x="821" y="10"/>
                    <a:pt x="821" y="10"/>
                  </a:cubicBezTo>
                  <a:cubicBezTo>
                    <a:pt x="822" y="11"/>
                    <a:pt x="822" y="11"/>
                    <a:pt x="822" y="11"/>
                  </a:cubicBezTo>
                  <a:cubicBezTo>
                    <a:pt x="823" y="10"/>
                    <a:pt x="823" y="10"/>
                    <a:pt x="823" y="10"/>
                  </a:cubicBezTo>
                  <a:cubicBezTo>
                    <a:pt x="823" y="8"/>
                    <a:pt x="823" y="8"/>
                    <a:pt x="823" y="8"/>
                  </a:cubicBezTo>
                  <a:cubicBezTo>
                    <a:pt x="822" y="7"/>
                    <a:pt x="822" y="7"/>
                    <a:pt x="822" y="7"/>
                  </a:cubicBezTo>
                  <a:cubicBezTo>
                    <a:pt x="822" y="6"/>
                    <a:pt x="822" y="6"/>
                    <a:pt x="822" y="6"/>
                  </a:cubicBezTo>
                  <a:cubicBezTo>
                    <a:pt x="824" y="6"/>
                    <a:pt x="824" y="6"/>
                    <a:pt x="824" y="6"/>
                  </a:cubicBezTo>
                  <a:cubicBezTo>
                    <a:pt x="827" y="6"/>
                    <a:pt x="827" y="6"/>
                    <a:pt x="827" y="6"/>
                  </a:cubicBezTo>
                  <a:cubicBezTo>
                    <a:pt x="828" y="7"/>
                    <a:pt x="828" y="7"/>
                    <a:pt x="828" y="7"/>
                  </a:cubicBezTo>
                  <a:cubicBezTo>
                    <a:pt x="828" y="8"/>
                    <a:pt x="828" y="8"/>
                    <a:pt x="828" y="8"/>
                  </a:cubicBezTo>
                  <a:cubicBezTo>
                    <a:pt x="827" y="9"/>
                    <a:pt x="827" y="9"/>
                    <a:pt x="827" y="9"/>
                  </a:cubicBezTo>
                  <a:cubicBezTo>
                    <a:pt x="829" y="10"/>
                    <a:pt x="829" y="10"/>
                    <a:pt x="829" y="10"/>
                  </a:cubicBezTo>
                  <a:cubicBezTo>
                    <a:pt x="829" y="11"/>
                    <a:pt x="829" y="11"/>
                    <a:pt x="829" y="11"/>
                  </a:cubicBezTo>
                  <a:cubicBezTo>
                    <a:pt x="829" y="13"/>
                    <a:pt x="829" y="13"/>
                    <a:pt x="829" y="13"/>
                  </a:cubicBezTo>
                  <a:cubicBezTo>
                    <a:pt x="829" y="15"/>
                    <a:pt x="829" y="15"/>
                    <a:pt x="829" y="15"/>
                  </a:cubicBezTo>
                  <a:cubicBezTo>
                    <a:pt x="830" y="15"/>
                    <a:pt x="830" y="15"/>
                    <a:pt x="830" y="15"/>
                  </a:cubicBezTo>
                  <a:cubicBezTo>
                    <a:pt x="831" y="13"/>
                    <a:pt x="831" y="13"/>
                    <a:pt x="831" y="13"/>
                  </a:cubicBezTo>
                  <a:cubicBezTo>
                    <a:pt x="831" y="14"/>
                    <a:pt x="831" y="14"/>
                    <a:pt x="831" y="14"/>
                  </a:cubicBezTo>
                  <a:cubicBezTo>
                    <a:pt x="831" y="15"/>
                    <a:pt x="831" y="15"/>
                    <a:pt x="831" y="15"/>
                  </a:cubicBezTo>
                  <a:cubicBezTo>
                    <a:pt x="832" y="15"/>
                    <a:pt x="832" y="15"/>
                    <a:pt x="832" y="15"/>
                  </a:cubicBezTo>
                  <a:cubicBezTo>
                    <a:pt x="833" y="15"/>
                    <a:pt x="833" y="15"/>
                    <a:pt x="833" y="15"/>
                  </a:cubicBezTo>
                  <a:cubicBezTo>
                    <a:pt x="833" y="14"/>
                    <a:pt x="833" y="14"/>
                    <a:pt x="833" y="14"/>
                  </a:cubicBezTo>
                  <a:cubicBezTo>
                    <a:pt x="835" y="13"/>
                    <a:pt x="835" y="13"/>
                    <a:pt x="835" y="13"/>
                  </a:cubicBezTo>
                  <a:cubicBezTo>
                    <a:pt x="834" y="10"/>
                    <a:pt x="834" y="10"/>
                    <a:pt x="834" y="10"/>
                  </a:cubicBezTo>
                  <a:cubicBezTo>
                    <a:pt x="835" y="9"/>
                    <a:pt x="835" y="9"/>
                    <a:pt x="835" y="9"/>
                  </a:cubicBezTo>
                  <a:cubicBezTo>
                    <a:pt x="836" y="9"/>
                    <a:pt x="836" y="9"/>
                    <a:pt x="836" y="9"/>
                  </a:cubicBezTo>
                  <a:cubicBezTo>
                    <a:pt x="837" y="10"/>
                    <a:pt x="837" y="10"/>
                    <a:pt x="837" y="10"/>
                  </a:cubicBezTo>
                  <a:cubicBezTo>
                    <a:pt x="839" y="10"/>
                    <a:pt x="839" y="10"/>
                    <a:pt x="839" y="10"/>
                  </a:cubicBezTo>
                  <a:cubicBezTo>
                    <a:pt x="839" y="9"/>
                    <a:pt x="839" y="9"/>
                    <a:pt x="839" y="9"/>
                  </a:cubicBezTo>
                  <a:cubicBezTo>
                    <a:pt x="837" y="8"/>
                    <a:pt x="837" y="8"/>
                    <a:pt x="837" y="8"/>
                  </a:cubicBezTo>
                  <a:cubicBezTo>
                    <a:pt x="836" y="6"/>
                    <a:pt x="836" y="6"/>
                    <a:pt x="836" y="6"/>
                  </a:cubicBezTo>
                  <a:cubicBezTo>
                    <a:pt x="837" y="5"/>
                    <a:pt x="837" y="5"/>
                    <a:pt x="837" y="5"/>
                  </a:cubicBezTo>
                  <a:cubicBezTo>
                    <a:pt x="837" y="4"/>
                    <a:pt x="837" y="4"/>
                    <a:pt x="837" y="4"/>
                  </a:cubicBezTo>
                  <a:cubicBezTo>
                    <a:pt x="838" y="4"/>
                    <a:pt x="838" y="4"/>
                    <a:pt x="838" y="4"/>
                  </a:cubicBezTo>
                  <a:cubicBezTo>
                    <a:pt x="840" y="5"/>
                    <a:pt x="840" y="5"/>
                    <a:pt x="840" y="5"/>
                  </a:cubicBezTo>
                  <a:cubicBezTo>
                    <a:pt x="840" y="7"/>
                    <a:pt x="840" y="7"/>
                    <a:pt x="840" y="7"/>
                  </a:cubicBezTo>
                  <a:cubicBezTo>
                    <a:pt x="841" y="8"/>
                    <a:pt x="841" y="8"/>
                    <a:pt x="841" y="8"/>
                  </a:cubicBezTo>
                  <a:cubicBezTo>
                    <a:pt x="841" y="10"/>
                    <a:pt x="841" y="10"/>
                    <a:pt x="841" y="10"/>
                  </a:cubicBezTo>
                  <a:cubicBezTo>
                    <a:pt x="841" y="11"/>
                    <a:pt x="841" y="11"/>
                    <a:pt x="841" y="11"/>
                  </a:cubicBezTo>
                  <a:cubicBezTo>
                    <a:pt x="841" y="13"/>
                    <a:pt x="841" y="13"/>
                    <a:pt x="841" y="13"/>
                  </a:cubicBezTo>
                  <a:cubicBezTo>
                    <a:pt x="842" y="14"/>
                    <a:pt x="842" y="14"/>
                    <a:pt x="842" y="14"/>
                  </a:cubicBezTo>
                  <a:cubicBezTo>
                    <a:pt x="843" y="13"/>
                    <a:pt x="843" y="13"/>
                    <a:pt x="843" y="13"/>
                  </a:cubicBezTo>
                  <a:cubicBezTo>
                    <a:pt x="843" y="12"/>
                    <a:pt x="843" y="12"/>
                    <a:pt x="843" y="12"/>
                  </a:cubicBezTo>
                  <a:cubicBezTo>
                    <a:pt x="842" y="11"/>
                    <a:pt x="842" y="11"/>
                    <a:pt x="842" y="11"/>
                  </a:cubicBezTo>
                  <a:cubicBezTo>
                    <a:pt x="842" y="9"/>
                    <a:pt x="842" y="9"/>
                    <a:pt x="842" y="9"/>
                  </a:cubicBezTo>
                  <a:cubicBezTo>
                    <a:pt x="842" y="7"/>
                    <a:pt x="842" y="7"/>
                    <a:pt x="842" y="7"/>
                  </a:cubicBezTo>
                  <a:cubicBezTo>
                    <a:pt x="842" y="5"/>
                    <a:pt x="842" y="5"/>
                    <a:pt x="842" y="5"/>
                  </a:cubicBezTo>
                  <a:cubicBezTo>
                    <a:pt x="842" y="3"/>
                    <a:pt x="842" y="3"/>
                    <a:pt x="842" y="3"/>
                  </a:cubicBezTo>
                  <a:cubicBezTo>
                    <a:pt x="842" y="2"/>
                    <a:pt x="842" y="2"/>
                    <a:pt x="842" y="2"/>
                  </a:cubicBezTo>
                  <a:cubicBezTo>
                    <a:pt x="843" y="2"/>
                    <a:pt x="843" y="2"/>
                    <a:pt x="843" y="2"/>
                  </a:cubicBezTo>
                  <a:cubicBezTo>
                    <a:pt x="844" y="3"/>
                    <a:pt x="844" y="3"/>
                    <a:pt x="844" y="3"/>
                  </a:cubicBezTo>
                  <a:cubicBezTo>
                    <a:pt x="845" y="3"/>
                    <a:pt x="845" y="3"/>
                    <a:pt x="845" y="3"/>
                  </a:cubicBezTo>
                  <a:cubicBezTo>
                    <a:pt x="845" y="5"/>
                    <a:pt x="845" y="5"/>
                    <a:pt x="845" y="5"/>
                  </a:cubicBezTo>
                  <a:cubicBezTo>
                    <a:pt x="846" y="6"/>
                    <a:pt x="846" y="6"/>
                    <a:pt x="846" y="6"/>
                  </a:cubicBezTo>
                  <a:cubicBezTo>
                    <a:pt x="846" y="8"/>
                    <a:pt x="846" y="8"/>
                    <a:pt x="846" y="8"/>
                  </a:cubicBezTo>
                  <a:cubicBezTo>
                    <a:pt x="846" y="10"/>
                    <a:pt x="846" y="10"/>
                    <a:pt x="846" y="10"/>
                  </a:cubicBezTo>
                  <a:cubicBezTo>
                    <a:pt x="847" y="10"/>
                    <a:pt x="847" y="10"/>
                    <a:pt x="847" y="10"/>
                  </a:cubicBezTo>
                  <a:cubicBezTo>
                    <a:pt x="847" y="9"/>
                    <a:pt x="847" y="9"/>
                    <a:pt x="847" y="9"/>
                  </a:cubicBezTo>
                  <a:cubicBezTo>
                    <a:pt x="847" y="8"/>
                    <a:pt x="847" y="8"/>
                    <a:pt x="847" y="8"/>
                  </a:cubicBezTo>
                  <a:cubicBezTo>
                    <a:pt x="848" y="8"/>
                    <a:pt x="848" y="8"/>
                    <a:pt x="848" y="8"/>
                  </a:cubicBezTo>
                  <a:cubicBezTo>
                    <a:pt x="850" y="10"/>
                    <a:pt x="850" y="10"/>
                    <a:pt x="850" y="10"/>
                  </a:cubicBezTo>
                  <a:cubicBezTo>
                    <a:pt x="851" y="10"/>
                    <a:pt x="851" y="10"/>
                    <a:pt x="851" y="10"/>
                  </a:cubicBezTo>
                  <a:cubicBezTo>
                    <a:pt x="851" y="9"/>
                    <a:pt x="851" y="9"/>
                    <a:pt x="851" y="9"/>
                  </a:cubicBezTo>
                  <a:cubicBezTo>
                    <a:pt x="850" y="9"/>
                    <a:pt x="850" y="9"/>
                    <a:pt x="850" y="9"/>
                  </a:cubicBezTo>
                  <a:cubicBezTo>
                    <a:pt x="849" y="8"/>
                    <a:pt x="849" y="8"/>
                    <a:pt x="849" y="8"/>
                  </a:cubicBezTo>
                  <a:cubicBezTo>
                    <a:pt x="850" y="7"/>
                    <a:pt x="850" y="7"/>
                    <a:pt x="850" y="7"/>
                  </a:cubicBezTo>
                  <a:cubicBezTo>
                    <a:pt x="850" y="6"/>
                    <a:pt x="850" y="6"/>
                    <a:pt x="850" y="6"/>
                  </a:cubicBezTo>
                  <a:cubicBezTo>
                    <a:pt x="848" y="5"/>
                    <a:pt x="848" y="5"/>
                    <a:pt x="848" y="5"/>
                  </a:cubicBezTo>
                  <a:cubicBezTo>
                    <a:pt x="848" y="4"/>
                    <a:pt x="848" y="4"/>
                    <a:pt x="848" y="4"/>
                  </a:cubicBezTo>
                  <a:cubicBezTo>
                    <a:pt x="850" y="4"/>
                    <a:pt x="850" y="4"/>
                    <a:pt x="850" y="4"/>
                  </a:cubicBezTo>
                  <a:cubicBezTo>
                    <a:pt x="849" y="3"/>
                    <a:pt x="849" y="3"/>
                    <a:pt x="849" y="3"/>
                  </a:cubicBezTo>
                  <a:cubicBezTo>
                    <a:pt x="848" y="3"/>
                    <a:pt x="848" y="3"/>
                    <a:pt x="848" y="3"/>
                  </a:cubicBezTo>
                  <a:cubicBezTo>
                    <a:pt x="847" y="2"/>
                    <a:pt x="847" y="2"/>
                    <a:pt x="847" y="2"/>
                  </a:cubicBezTo>
                  <a:cubicBezTo>
                    <a:pt x="848" y="2"/>
                    <a:pt x="848" y="2"/>
                    <a:pt x="848" y="2"/>
                  </a:cubicBezTo>
                  <a:cubicBezTo>
                    <a:pt x="849" y="2"/>
                    <a:pt x="849" y="2"/>
                    <a:pt x="849" y="2"/>
                  </a:cubicBezTo>
                  <a:cubicBezTo>
                    <a:pt x="850" y="0"/>
                    <a:pt x="850" y="0"/>
                    <a:pt x="850" y="0"/>
                  </a:cubicBezTo>
                  <a:cubicBezTo>
                    <a:pt x="853" y="1"/>
                    <a:pt x="853" y="1"/>
                    <a:pt x="853" y="1"/>
                  </a:cubicBezTo>
                  <a:cubicBezTo>
                    <a:pt x="853" y="3"/>
                    <a:pt x="853" y="3"/>
                    <a:pt x="853" y="3"/>
                  </a:cubicBezTo>
                  <a:cubicBezTo>
                    <a:pt x="853" y="4"/>
                    <a:pt x="853" y="4"/>
                    <a:pt x="853" y="4"/>
                  </a:cubicBezTo>
                  <a:cubicBezTo>
                    <a:pt x="853" y="5"/>
                    <a:pt x="853" y="5"/>
                    <a:pt x="853" y="5"/>
                  </a:cubicBezTo>
                  <a:cubicBezTo>
                    <a:pt x="854" y="4"/>
                    <a:pt x="854" y="4"/>
                    <a:pt x="854" y="4"/>
                  </a:cubicBezTo>
                  <a:cubicBezTo>
                    <a:pt x="855" y="3"/>
                    <a:pt x="855" y="3"/>
                    <a:pt x="855" y="3"/>
                  </a:cubicBezTo>
                  <a:cubicBezTo>
                    <a:pt x="855" y="2"/>
                    <a:pt x="855" y="2"/>
                    <a:pt x="855" y="2"/>
                  </a:cubicBezTo>
                  <a:cubicBezTo>
                    <a:pt x="856" y="3"/>
                    <a:pt x="856" y="3"/>
                    <a:pt x="856" y="3"/>
                  </a:cubicBezTo>
                  <a:cubicBezTo>
                    <a:pt x="855" y="5"/>
                    <a:pt x="855" y="5"/>
                    <a:pt x="855" y="5"/>
                  </a:cubicBezTo>
                  <a:cubicBezTo>
                    <a:pt x="856" y="5"/>
                    <a:pt x="856" y="5"/>
                    <a:pt x="856" y="5"/>
                  </a:cubicBezTo>
                  <a:cubicBezTo>
                    <a:pt x="857" y="5"/>
                    <a:pt x="857" y="5"/>
                    <a:pt x="857" y="5"/>
                  </a:cubicBezTo>
                  <a:cubicBezTo>
                    <a:pt x="858" y="3"/>
                    <a:pt x="858" y="3"/>
                    <a:pt x="858" y="3"/>
                  </a:cubicBezTo>
                  <a:cubicBezTo>
                    <a:pt x="859" y="4"/>
                    <a:pt x="859" y="4"/>
                    <a:pt x="859" y="4"/>
                  </a:cubicBezTo>
                  <a:cubicBezTo>
                    <a:pt x="859" y="5"/>
                    <a:pt x="859" y="5"/>
                    <a:pt x="859" y="5"/>
                  </a:cubicBezTo>
                  <a:cubicBezTo>
                    <a:pt x="858" y="6"/>
                    <a:pt x="858" y="6"/>
                    <a:pt x="858" y="6"/>
                  </a:cubicBezTo>
                  <a:cubicBezTo>
                    <a:pt x="859" y="8"/>
                    <a:pt x="859" y="8"/>
                    <a:pt x="859" y="8"/>
                  </a:cubicBezTo>
                  <a:cubicBezTo>
                    <a:pt x="858" y="9"/>
                    <a:pt x="858" y="9"/>
                    <a:pt x="858" y="9"/>
                  </a:cubicBezTo>
                  <a:cubicBezTo>
                    <a:pt x="859" y="10"/>
                    <a:pt x="859" y="10"/>
                    <a:pt x="859" y="10"/>
                  </a:cubicBezTo>
                  <a:cubicBezTo>
                    <a:pt x="860" y="9"/>
                    <a:pt x="860" y="9"/>
                    <a:pt x="860" y="9"/>
                  </a:cubicBezTo>
                  <a:cubicBezTo>
                    <a:pt x="861" y="10"/>
                    <a:pt x="861" y="10"/>
                    <a:pt x="861" y="10"/>
                  </a:cubicBezTo>
                  <a:cubicBezTo>
                    <a:pt x="861" y="9"/>
                    <a:pt x="861" y="9"/>
                    <a:pt x="861" y="9"/>
                  </a:cubicBezTo>
                  <a:cubicBezTo>
                    <a:pt x="861" y="7"/>
                    <a:pt x="861" y="7"/>
                    <a:pt x="861" y="7"/>
                  </a:cubicBezTo>
                  <a:cubicBezTo>
                    <a:pt x="862" y="5"/>
                    <a:pt x="862" y="5"/>
                    <a:pt x="862" y="5"/>
                  </a:cubicBezTo>
                  <a:cubicBezTo>
                    <a:pt x="861" y="2"/>
                    <a:pt x="861" y="2"/>
                    <a:pt x="861" y="2"/>
                  </a:cubicBezTo>
                  <a:cubicBezTo>
                    <a:pt x="861" y="1"/>
                    <a:pt x="861" y="1"/>
                    <a:pt x="861" y="1"/>
                  </a:cubicBezTo>
                  <a:cubicBezTo>
                    <a:pt x="862" y="0"/>
                    <a:pt x="862" y="0"/>
                    <a:pt x="862" y="0"/>
                  </a:cubicBezTo>
                  <a:cubicBezTo>
                    <a:pt x="863" y="1"/>
                    <a:pt x="863" y="1"/>
                    <a:pt x="863" y="1"/>
                  </a:cubicBezTo>
                  <a:cubicBezTo>
                    <a:pt x="864" y="1"/>
                    <a:pt x="864" y="1"/>
                    <a:pt x="864" y="1"/>
                  </a:cubicBezTo>
                  <a:cubicBezTo>
                    <a:pt x="865" y="1"/>
                    <a:pt x="865" y="1"/>
                    <a:pt x="865" y="1"/>
                  </a:cubicBezTo>
                  <a:cubicBezTo>
                    <a:pt x="867" y="1"/>
                    <a:pt x="867" y="1"/>
                    <a:pt x="867" y="1"/>
                  </a:cubicBezTo>
                  <a:cubicBezTo>
                    <a:pt x="868" y="1"/>
                    <a:pt x="868" y="1"/>
                    <a:pt x="868" y="1"/>
                  </a:cubicBezTo>
                  <a:cubicBezTo>
                    <a:pt x="869" y="2"/>
                    <a:pt x="869" y="2"/>
                    <a:pt x="869" y="2"/>
                  </a:cubicBezTo>
                  <a:cubicBezTo>
                    <a:pt x="870" y="3"/>
                    <a:pt x="870" y="3"/>
                    <a:pt x="870" y="3"/>
                  </a:cubicBezTo>
                  <a:cubicBezTo>
                    <a:pt x="872" y="2"/>
                    <a:pt x="872" y="2"/>
                    <a:pt x="872" y="2"/>
                  </a:cubicBezTo>
                  <a:cubicBezTo>
                    <a:pt x="873" y="3"/>
                    <a:pt x="873" y="3"/>
                    <a:pt x="873" y="3"/>
                  </a:cubicBezTo>
                  <a:cubicBezTo>
                    <a:pt x="874" y="4"/>
                    <a:pt x="874" y="4"/>
                    <a:pt x="874" y="4"/>
                  </a:cubicBezTo>
                  <a:cubicBezTo>
                    <a:pt x="874" y="5"/>
                    <a:pt x="874" y="5"/>
                    <a:pt x="874" y="5"/>
                  </a:cubicBezTo>
                  <a:cubicBezTo>
                    <a:pt x="874" y="6"/>
                    <a:pt x="874" y="6"/>
                    <a:pt x="874" y="6"/>
                  </a:cubicBezTo>
                  <a:cubicBezTo>
                    <a:pt x="874" y="8"/>
                    <a:pt x="874" y="8"/>
                    <a:pt x="874" y="8"/>
                  </a:cubicBezTo>
                  <a:cubicBezTo>
                    <a:pt x="874" y="9"/>
                    <a:pt x="874" y="9"/>
                    <a:pt x="874" y="9"/>
                  </a:cubicBezTo>
                  <a:cubicBezTo>
                    <a:pt x="875" y="8"/>
                    <a:pt x="875" y="8"/>
                    <a:pt x="875" y="8"/>
                  </a:cubicBezTo>
                  <a:cubicBezTo>
                    <a:pt x="876" y="7"/>
                    <a:pt x="876" y="7"/>
                    <a:pt x="876" y="7"/>
                  </a:cubicBezTo>
                  <a:cubicBezTo>
                    <a:pt x="878" y="5"/>
                    <a:pt x="878" y="5"/>
                    <a:pt x="878" y="5"/>
                  </a:cubicBezTo>
                  <a:cubicBezTo>
                    <a:pt x="879" y="4"/>
                    <a:pt x="879" y="4"/>
                    <a:pt x="879" y="4"/>
                  </a:cubicBezTo>
                  <a:cubicBezTo>
                    <a:pt x="880" y="4"/>
                    <a:pt x="880" y="4"/>
                    <a:pt x="880" y="4"/>
                  </a:cubicBezTo>
                  <a:cubicBezTo>
                    <a:pt x="882" y="5"/>
                    <a:pt x="882" y="5"/>
                    <a:pt x="882" y="5"/>
                  </a:cubicBezTo>
                  <a:cubicBezTo>
                    <a:pt x="883" y="5"/>
                    <a:pt x="883" y="5"/>
                    <a:pt x="883" y="5"/>
                  </a:cubicBezTo>
                  <a:cubicBezTo>
                    <a:pt x="883" y="6"/>
                    <a:pt x="883" y="6"/>
                    <a:pt x="883" y="6"/>
                  </a:cubicBezTo>
                  <a:cubicBezTo>
                    <a:pt x="882" y="7"/>
                    <a:pt x="882" y="7"/>
                    <a:pt x="882" y="7"/>
                  </a:cubicBezTo>
                  <a:cubicBezTo>
                    <a:pt x="882" y="9"/>
                    <a:pt x="882" y="9"/>
                    <a:pt x="882" y="9"/>
                  </a:cubicBezTo>
                  <a:cubicBezTo>
                    <a:pt x="883" y="8"/>
                    <a:pt x="883" y="8"/>
                    <a:pt x="883" y="8"/>
                  </a:cubicBezTo>
                  <a:cubicBezTo>
                    <a:pt x="883" y="7"/>
                    <a:pt x="883" y="7"/>
                    <a:pt x="883" y="7"/>
                  </a:cubicBezTo>
                  <a:cubicBezTo>
                    <a:pt x="885" y="6"/>
                    <a:pt x="885" y="6"/>
                    <a:pt x="885" y="6"/>
                  </a:cubicBezTo>
                  <a:cubicBezTo>
                    <a:pt x="886" y="6"/>
                    <a:pt x="886" y="6"/>
                    <a:pt x="886" y="6"/>
                  </a:cubicBezTo>
                  <a:cubicBezTo>
                    <a:pt x="888" y="6"/>
                    <a:pt x="888" y="6"/>
                    <a:pt x="888" y="6"/>
                  </a:cubicBezTo>
                  <a:cubicBezTo>
                    <a:pt x="890" y="7"/>
                    <a:pt x="890" y="7"/>
                    <a:pt x="890" y="7"/>
                  </a:cubicBezTo>
                  <a:cubicBezTo>
                    <a:pt x="891" y="8"/>
                    <a:pt x="891" y="8"/>
                    <a:pt x="891" y="8"/>
                  </a:cubicBezTo>
                  <a:cubicBezTo>
                    <a:pt x="890" y="8"/>
                    <a:pt x="890" y="8"/>
                    <a:pt x="890" y="8"/>
                  </a:cubicBezTo>
                  <a:cubicBezTo>
                    <a:pt x="890" y="9"/>
                    <a:pt x="890" y="9"/>
                    <a:pt x="890" y="9"/>
                  </a:cubicBezTo>
                  <a:cubicBezTo>
                    <a:pt x="889" y="10"/>
                    <a:pt x="889" y="10"/>
                    <a:pt x="889" y="10"/>
                  </a:cubicBezTo>
                  <a:cubicBezTo>
                    <a:pt x="890" y="11"/>
                    <a:pt x="890" y="11"/>
                    <a:pt x="890" y="11"/>
                  </a:cubicBezTo>
                  <a:cubicBezTo>
                    <a:pt x="891" y="10"/>
                    <a:pt x="891" y="10"/>
                    <a:pt x="891" y="10"/>
                  </a:cubicBezTo>
                  <a:cubicBezTo>
                    <a:pt x="892" y="10"/>
                    <a:pt x="892" y="10"/>
                    <a:pt x="892" y="10"/>
                  </a:cubicBezTo>
                  <a:cubicBezTo>
                    <a:pt x="892" y="11"/>
                    <a:pt x="892" y="11"/>
                    <a:pt x="892" y="11"/>
                  </a:cubicBezTo>
                  <a:cubicBezTo>
                    <a:pt x="893" y="12"/>
                    <a:pt x="893" y="12"/>
                    <a:pt x="893" y="12"/>
                  </a:cubicBezTo>
                  <a:cubicBezTo>
                    <a:pt x="893" y="11"/>
                    <a:pt x="893" y="11"/>
                    <a:pt x="893" y="11"/>
                  </a:cubicBezTo>
                  <a:cubicBezTo>
                    <a:pt x="895" y="10"/>
                    <a:pt x="895" y="10"/>
                    <a:pt x="895" y="10"/>
                  </a:cubicBezTo>
                  <a:cubicBezTo>
                    <a:pt x="895" y="11"/>
                    <a:pt x="895" y="11"/>
                    <a:pt x="895" y="11"/>
                  </a:cubicBezTo>
                  <a:cubicBezTo>
                    <a:pt x="895" y="12"/>
                    <a:pt x="895" y="12"/>
                    <a:pt x="895" y="12"/>
                  </a:cubicBezTo>
                  <a:cubicBezTo>
                    <a:pt x="895" y="13"/>
                    <a:pt x="895" y="13"/>
                    <a:pt x="895" y="13"/>
                  </a:cubicBezTo>
                  <a:cubicBezTo>
                    <a:pt x="896" y="13"/>
                    <a:pt x="896" y="13"/>
                    <a:pt x="896" y="13"/>
                  </a:cubicBezTo>
                  <a:cubicBezTo>
                    <a:pt x="897" y="12"/>
                    <a:pt x="897" y="12"/>
                    <a:pt x="897" y="12"/>
                  </a:cubicBezTo>
                  <a:cubicBezTo>
                    <a:pt x="898" y="12"/>
                    <a:pt x="898" y="12"/>
                    <a:pt x="898" y="12"/>
                  </a:cubicBezTo>
                  <a:cubicBezTo>
                    <a:pt x="898" y="13"/>
                    <a:pt x="898" y="13"/>
                    <a:pt x="898" y="13"/>
                  </a:cubicBezTo>
                  <a:cubicBezTo>
                    <a:pt x="901" y="14"/>
                    <a:pt x="901" y="14"/>
                    <a:pt x="901" y="14"/>
                  </a:cubicBezTo>
                  <a:cubicBezTo>
                    <a:pt x="902" y="14"/>
                    <a:pt x="902" y="14"/>
                    <a:pt x="902" y="14"/>
                  </a:cubicBezTo>
                  <a:cubicBezTo>
                    <a:pt x="902" y="15"/>
                    <a:pt x="902" y="15"/>
                    <a:pt x="902" y="15"/>
                  </a:cubicBezTo>
                  <a:cubicBezTo>
                    <a:pt x="899" y="16"/>
                    <a:pt x="899" y="16"/>
                    <a:pt x="899" y="16"/>
                  </a:cubicBezTo>
                  <a:cubicBezTo>
                    <a:pt x="898" y="18"/>
                    <a:pt x="898" y="18"/>
                    <a:pt x="898" y="18"/>
                  </a:cubicBezTo>
                  <a:cubicBezTo>
                    <a:pt x="897" y="18"/>
                    <a:pt x="897" y="18"/>
                    <a:pt x="897" y="18"/>
                  </a:cubicBezTo>
                  <a:cubicBezTo>
                    <a:pt x="895" y="19"/>
                    <a:pt x="895" y="19"/>
                    <a:pt x="895" y="19"/>
                  </a:cubicBezTo>
                  <a:cubicBezTo>
                    <a:pt x="894" y="19"/>
                    <a:pt x="894" y="19"/>
                    <a:pt x="894" y="19"/>
                  </a:cubicBezTo>
                  <a:cubicBezTo>
                    <a:pt x="893" y="19"/>
                    <a:pt x="893" y="19"/>
                    <a:pt x="893" y="19"/>
                  </a:cubicBezTo>
                  <a:cubicBezTo>
                    <a:pt x="892" y="19"/>
                    <a:pt x="892" y="19"/>
                    <a:pt x="892" y="19"/>
                  </a:cubicBezTo>
                  <a:cubicBezTo>
                    <a:pt x="891" y="20"/>
                    <a:pt x="891" y="20"/>
                    <a:pt x="891" y="20"/>
                  </a:cubicBezTo>
                  <a:cubicBezTo>
                    <a:pt x="893" y="20"/>
                    <a:pt x="893" y="20"/>
                    <a:pt x="893" y="20"/>
                  </a:cubicBezTo>
                  <a:cubicBezTo>
                    <a:pt x="896" y="20"/>
                    <a:pt x="896" y="20"/>
                    <a:pt x="896" y="20"/>
                  </a:cubicBezTo>
                  <a:cubicBezTo>
                    <a:pt x="897" y="21"/>
                    <a:pt x="897" y="21"/>
                    <a:pt x="897" y="21"/>
                  </a:cubicBezTo>
                  <a:cubicBezTo>
                    <a:pt x="898" y="20"/>
                    <a:pt x="898" y="20"/>
                    <a:pt x="898" y="20"/>
                  </a:cubicBezTo>
                  <a:cubicBezTo>
                    <a:pt x="899" y="19"/>
                    <a:pt x="899" y="19"/>
                    <a:pt x="899" y="19"/>
                  </a:cubicBezTo>
                  <a:cubicBezTo>
                    <a:pt x="900" y="19"/>
                    <a:pt x="900" y="19"/>
                    <a:pt x="900" y="19"/>
                  </a:cubicBezTo>
                  <a:cubicBezTo>
                    <a:pt x="901" y="18"/>
                    <a:pt x="901" y="18"/>
                    <a:pt x="901" y="18"/>
                  </a:cubicBezTo>
                  <a:cubicBezTo>
                    <a:pt x="902" y="17"/>
                    <a:pt x="902" y="17"/>
                    <a:pt x="902" y="17"/>
                  </a:cubicBezTo>
                  <a:cubicBezTo>
                    <a:pt x="904" y="17"/>
                    <a:pt x="904" y="17"/>
                    <a:pt x="904" y="17"/>
                  </a:cubicBezTo>
                  <a:cubicBezTo>
                    <a:pt x="904" y="18"/>
                    <a:pt x="904" y="18"/>
                    <a:pt x="904" y="18"/>
                  </a:cubicBezTo>
                  <a:cubicBezTo>
                    <a:pt x="904" y="19"/>
                    <a:pt x="904" y="19"/>
                    <a:pt x="904" y="19"/>
                  </a:cubicBezTo>
                  <a:cubicBezTo>
                    <a:pt x="904" y="20"/>
                    <a:pt x="904" y="20"/>
                    <a:pt x="904" y="20"/>
                  </a:cubicBezTo>
                  <a:cubicBezTo>
                    <a:pt x="905" y="20"/>
                    <a:pt x="905" y="20"/>
                    <a:pt x="905" y="20"/>
                  </a:cubicBezTo>
                  <a:cubicBezTo>
                    <a:pt x="905" y="18"/>
                    <a:pt x="905" y="18"/>
                    <a:pt x="905" y="18"/>
                  </a:cubicBezTo>
                  <a:cubicBezTo>
                    <a:pt x="907" y="17"/>
                    <a:pt x="907" y="17"/>
                    <a:pt x="907" y="17"/>
                  </a:cubicBezTo>
                  <a:cubicBezTo>
                    <a:pt x="907" y="18"/>
                    <a:pt x="907" y="18"/>
                    <a:pt x="907" y="18"/>
                  </a:cubicBezTo>
                  <a:cubicBezTo>
                    <a:pt x="906" y="19"/>
                    <a:pt x="906" y="19"/>
                    <a:pt x="906" y="19"/>
                  </a:cubicBezTo>
                  <a:cubicBezTo>
                    <a:pt x="906" y="20"/>
                    <a:pt x="906" y="20"/>
                    <a:pt x="906" y="20"/>
                  </a:cubicBezTo>
                  <a:cubicBezTo>
                    <a:pt x="906" y="21"/>
                    <a:pt x="906" y="21"/>
                    <a:pt x="906" y="21"/>
                  </a:cubicBezTo>
                  <a:cubicBezTo>
                    <a:pt x="907" y="21"/>
                    <a:pt x="907" y="21"/>
                    <a:pt x="907" y="21"/>
                  </a:cubicBezTo>
                  <a:cubicBezTo>
                    <a:pt x="908" y="20"/>
                    <a:pt x="908" y="20"/>
                    <a:pt x="908" y="20"/>
                  </a:cubicBezTo>
                  <a:cubicBezTo>
                    <a:pt x="908" y="19"/>
                    <a:pt x="908" y="19"/>
                    <a:pt x="908" y="19"/>
                  </a:cubicBezTo>
                  <a:cubicBezTo>
                    <a:pt x="909" y="19"/>
                    <a:pt x="909" y="19"/>
                    <a:pt x="909" y="19"/>
                  </a:cubicBezTo>
                  <a:cubicBezTo>
                    <a:pt x="911" y="19"/>
                    <a:pt x="911" y="19"/>
                    <a:pt x="911" y="19"/>
                  </a:cubicBezTo>
                  <a:cubicBezTo>
                    <a:pt x="910" y="22"/>
                    <a:pt x="910" y="22"/>
                    <a:pt x="910" y="22"/>
                  </a:cubicBezTo>
                  <a:cubicBezTo>
                    <a:pt x="910" y="24"/>
                    <a:pt x="910" y="24"/>
                    <a:pt x="910" y="24"/>
                  </a:cubicBezTo>
                  <a:cubicBezTo>
                    <a:pt x="910" y="25"/>
                    <a:pt x="910" y="25"/>
                    <a:pt x="910" y="25"/>
                  </a:cubicBezTo>
                  <a:cubicBezTo>
                    <a:pt x="909" y="26"/>
                    <a:pt x="909" y="26"/>
                    <a:pt x="909" y="26"/>
                  </a:cubicBezTo>
                  <a:cubicBezTo>
                    <a:pt x="908" y="27"/>
                    <a:pt x="908" y="27"/>
                    <a:pt x="908" y="27"/>
                  </a:cubicBezTo>
                  <a:cubicBezTo>
                    <a:pt x="907" y="29"/>
                    <a:pt x="907" y="29"/>
                    <a:pt x="907" y="29"/>
                  </a:cubicBezTo>
                  <a:cubicBezTo>
                    <a:pt x="907" y="30"/>
                    <a:pt x="907" y="30"/>
                    <a:pt x="907" y="30"/>
                  </a:cubicBezTo>
                  <a:cubicBezTo>
                    <a:pt x="908" y="29"/>
                    <a:pt x="908" y="29"/>
                    <a:pt x="908" y="29"/>
                  </a:cubicBezTo>
                  <a:cubicBezTo>
                    <a:pt x="909" y="28"/>
                    <a:pt x="909" y="28"/>
                    <a:pt x="909" y="28"/>
                  </a:cubicBezTo>
                  <a:cubicBezTo>
                    <a:pt x="910" y="28"/>
                    <a:pt x="910" y="28"/>
                    <a:pt x="910" y="28"/>
                  </a:cubicBezTo>
                  <a:cubicBezTo>
                    <a:pt x="911" y="28"/>
                    <a:pt x="911" y="28"/>
                    <a:pt x="911" y="28"/>
                  </a:cubicBezTo>
                  <a:cubicBezTo>
                    <a:pt x="913" y="29"/>
                    <a:pt x="913" y="29"/>
                    <a:pt x="913" y="29"/>
                  </a:cubicBezTo>
                  <a:cubicBezTo>
                    <a:pt x="913" y="30"/>
                    <a:pt x="913" y="30"/>
                    <a:pt x="913" y="30"/>
                  </a:cubicBezTo>
                  <a:cubicBezTo>
                    <a:pt x="914" y="32"/>
                    <a:pt x="914" y="32"/>
                    <a:pt x="914" y="32"/>
                  </a:cubicBezTo>
                  <a:cubicBezTo>
                    <a:pt x="913" y="35"/>
                    <a:pt x="913" y="35"/>
                    <a:pt x="913" y="35"/>
                  </a:cubicBezTo>
                  <a:cubicBezTo>
                    <a:pt x="912" y="38"/>
                    <a:pt x="912" y="38"/>
                    <a:pt x="912" y="38"/>
                  </a:cubicBezTo>
                  <a:cubicBezTo>
                    <a:pt x="909" y="39"/>
                    <a:pt x="909" y="39"/>
                    <a:pt x="909" y="39"/>
                  </a:cubicBezTo>
                  <a:cubicBezTo>
                    <a:pt x="909" y="40"/>
                    <a:pt x="909" y="40"/>
                    <a:pt x="909" y="40"/>
                  </a:cubicBezTo>
                  <a:cubicBezTo>
                    <a:pt x="908" y="39"/>
                    <a:pt x="908" y="39"/>
                    <a:pt x="908" y="39"/>
                  </a:cubicBezTo>
                  <a:cubicBezTo>
                    <a:pt x="906" y="40"/>
                    <a:pt x="906" y="40"/>
                    <a:pt x="906" y="40"/>
                  </a:cubicBezTo>
                  <a:cubicBezTo>
                    <a:pt x="906" y="41"/>
                    <a:pt x="906" y="41"/>
                    <a:pt x="906" y="41"/>
                  </a:cubicBezTo>
                  <a:cubicBezTo>
                    <a:pt x="902" y="43"/>
                    <a:pt x="902" y="43"/>
                    <a:pt x="902" y="43"/>
                  </a:cubicBezTo>
                  <a:cubicBezTo>
                    <a:pt x="900" y="44"/>
                    <a:pt x="900" y="44"/>
                    <a:pt x="900" y="44"/>
                  </a:cubicBezTo>
                  <a:cubicBezTo>
                    <a:pt x="899" y="44"/>
                    <a:pt x="899" y="44"/>
                    <a:pt x="899" y="44"/>
                  </a:cubicBezTo>
                  <a:cubicBezTo>
                    <a:pt x="898" y="45"/>
                    <a:pt x="898" y="45"/>
                    <a:pt x="898" y="45"/>
                  </a:cubicBezTo>
                  <a:cubicBezTo>
                    <a:pt x="896" y="45"/>
                    <a:pt x="896" y="45"/>
                    <a:pt x="896" y="45"/>
                  </a:cubicBezTo>
                  <a:cubicBezTo>
                    <a:pt x="895" y="44"/>
                    <a:pt x="895" y="44"/>
                    <a:pt x="895" y="44"/>
                  </a:cubicBezTo>
                  <a:cubicBezTo>
                    <a:pt x="894" y="45"/>
                    <a:pt x="894" y="45"/>
                    <a:pt x="894" y="45"/>
                  </a:cubicBezTo>
                  <a:cubicBezTo>
                    <a:pt x="894" y="46"/>
                    <a:pt x="894" y="46"/>
                    <a:pt x="894" y="46"/>
                  </a:cubicBezTo>
                  <a:cubicBezTo>
                    <a:pt x="892" y="45"/>
                    <a:pt x="892" y="45"/>
                    <a:pt x="892" y="45"/>
                  </a:cubicBezTo>
                  <a:cubicBezTo>
                    <a:pt x="891" y="44"/>
                    <a:pt x="891" y="44"/>
                    <a:pt x="891" y="44"/>
                  </a:cubicBezTo>
                  <a:cubicBezTo>
                    <a:pt x="889" y="44"/>
                    <a:pt x="889" y="44"/>
                    <a:pt x="889" y="44"/>
                  </a:cubicBezTo>
                  <a:cubicBezTo>
                    <a:pt x="890" y="45"/>
                    <a:pt x="890" y="45"/>
                    <a:pt x="890" y="45"/>
                  </a:cubicBezTo>
                  <a:cubicBezTo>
                    <a:pt x="891" y="45"/>
                    <a:pt x="891" y="45"/>
                    <a:pt x="891" y="45"/>
                  </a:cubicBezTo>
                  <a:cubicBezTo>
                    <a:pt x="890" y="46"/>
                    <a:pt x="890" y="46"/>
                    <a:pt x="890" y="46"/>
                  </a:cubicBezTo>
                  <a:cubicBezTo>
                    <a:pt x="888" y="45"/>
                    <a:pt x="888" y="45"/>
                    <a:pt x="888" y="45"/>
                  </a:cubicBezTo>
                  <a:cubicBezTo>
                    <a:pt x="887" y="45"/>
                    <a:pt x="887" y="45"/>
                    <a:pt x="887" y="45"/>
                  </a:cubicBezTo>
                  <a:cubicBezTo>
                    <a:pt x="885" y="45"/>
                    <a:pt x="885" y="45"/>
                    <a:pt x="885" y="45"/>
                  </a:cubicBezTo>
                  <a:cubicBezTo>
                    <a:pt x="884" y="44"/>
                    <a:pt x="884" y="44"/>
                    <a:pt x="884" y="44"/>
                  </a:cubicBezTo>
                  <a:cubicBezTo>
                    <a:pt x="883" y="44"/>
                    <a:pt x="883" y="44"/>
                    <a:pt x="883" y="44"/>
                  </a:cubicBezTo>
                  <a:cubicBezTo>
                    <a:pt x="882" y="44"/>
                    <a:pt x="882" y="44"/>
                    <a:pt x="882" y="44"/>
                  </a:cubicBezTo>
                  <a:cubicBezTo>
                    <a:pt x="881" y="42"/>
                    <a:pt x="881" y="42"/>
                    <a:pt x="881" y="42"/>
                  </a:cubicBezTo>
                  <a:cubicBezTo>
                    <a:pt x="879" y="41"/>
                    <a:pt x="879" y="41"/>
                    <a:pt x="879" y="41"/>
                  </a:cubicBezTo>
                  <a:cubicBezTo>
                    <a:pt x="880" y="42"/>
                    <a:pt x="880" y="42"/>
                    <a:pt x="880" y="42"/>
                  </a:cubicBezTo>
                  <a:cubicBezTo>
                    <a:pt x="881" y="44"/>
                    <a:pt x="881" y="44"/>
                    <a:pt x="881" y="44"/>
                  </a:cubicBezTo>
                  <a:cubicBezTo>
                    <a:pt x="880" y="44"/>
                    <a:pt x="880" y="44"/>
                    <a:pt x="880" y="44"/>
                  </a:cubicBezTo>
                  <a:cubicBezTo>
                    <a:pt x="878" y="44"/>
                    <a:pt x="878" y="44"/>
                    <a:pt x="878" y="44"/>
                  </a:cubicBezTo>
                  <a:cubicBezTo>
                    <a:pt x="879" y="45"/>
                    <a:pt x="879" y="45"/>
                    <a:pt x="879" y="45"/>
                  </a:cubicBezTo>
                  <a:cubicBezTo>
                    <a:pt x="883" y="45"/>
                    <a:pt x="883" y="45"/>
                    <a:pt x="883" y="45"/>
                  </a:cubicBezTo>
                  <a:cubicBezTo>
                    <a:pt x="885" y="46"/>
                    <a:pt x="885" y="46"/>
                    <a:pt x="885" y="46"/>
                  </a:cubicBezTo>
                  <a:cubicBezTo>
                    <a:pt x="886" y="47"/>
                    <a:pt x="886" y="47"/>
                    <a:pt x="886" y="47"/>
                  </a:cubicBezTo>
                  <a:cubicBezTo>
                    <a:pt x="885" y="47"/>
                    <a:pt x="885" y="47"/>
                    <a:pt x="885" y="47"/>
                  </a:cubicBezTo>
                  <a:cubicBezTo>
                    <a:pt x="880" y="50"/>
                    <a:pt x="880" y="50"/>
                    <a:pt x="880" y="50"/>
                  </a:cubicBezTo>
                  <a:cubicBezTo>
                    <a:pt x="876" y="50"/>
                    <a:pt x="876" y="50"/>
                    <a:pt x="876" y="50"/>
                  </a:cubicBezTo>
                  <a:cubicBezTo>
                    <a:pt x="875" y="50"/>
                    <a:pt x="875" y="50"/>
                    <a:pt x="875" y="50"/>
                  </a:cubicBezTo>
                  <a:cubicBezTo>
                    <a:pt x="873" y="51"/>
                    <a:pt x="873" y="51"/>
                    <a:pt x="873" y="51"/>
                  </a:cubicBezTo>
                  <a:cubicBezTo>
                    <a:pt x="871" y="50"/>
                    <a:pt x="871" y="50"/>
                    <a:pt x="871" y="50"/>
                  </a:cubicBezTo>
                  <a:cubicBezTo>
                    <a:pt x="870" y="50"/>
                    <a:pt x="870" y="50"/>
                    <a:pt x="870" y="50"/>
                  </a:cubicBezTo>
                  <a:cubicBezTo>
                    <a:pt x="869" y="50"/>
                    <a:pt x="869" y="50"/>
                    <a:pt x="869" y="50"/>
                  </a:cubicBezTo>
                  <a:cubicBezTo>
                    <a:pt x="868" y="50"/>
                    <a:pt x="868" y="50"/>
                    <a:pt x="868" y="50"/>
                  </a:cubicBezTo>
                  <a:cubicBezTo>
                    <a:pt x="867" y="51"/>
                    <a:pt x="867" y="51"/>
                    <a:pt x="867" y="51"/>
                  </a:cubicBezTo>
                  <a:cubicBezTo>
                    <a:pt x="868" y="51"/>
                    <a:pt x="868" y="51"/>
                    <a:pt x="868" y="51"/>
                  </a:cubicBezTo>
                  <a:cubicBezTo>
                    <a:pt x="869" y="52"/>
                    <a:pt x="869" y="52"/>
                    <a:pt x="869" y="52"/>
                  </a:cubicBezTo>
                  <a:cubicBezTo>
                    <a:pt x="870" y="51"/>
                    <a:pt x="870" y="51"/>
                    <a:pt x="870" y="51"/>
                  </a:cubicBezTo>
                  <a:cubicBezTo>
                    <a:pt x="871" y="51"/>
                    <a:pt x="872" y="51"/>
                    <a:pt x="873" y="51"/>
                  </a:cubicBezTo>
                  <a:cubicBezTo>
                    <a:pt x="874" y="51"/>
                    <a:pt x="874" y="51"/>
                    <a:pt x="874" y="51"/>
                  </a:cubicBezTo>
                  <a:cubicBezTo>
                    <a:pt x="875" y="51"/>
                    <a:pt x="875" y="51"/>
                    <a:pt x="875" y="51"/>
                  </a:cubicBezTo>
                  <a:cubicBezTo>
                    <a:pt x="880" y="51"/>
                    <a:pt x="880" y="51"/>
                    <a:pt x="880" y="51"/>
                  </a:cubicBezTo>
                  <a:cubicBezTo>
                    <a:pt x="883" y="51"/>
                    <a:pt x="883" y="51"/>
                    <a:pt x="883" y="51"/>
                  </a:cubicBezTo>
                  <a:cubicBezTo>
                    <a:pt x="885" y="49"/>
                    <a:pt x="885" y="49"/>
                    <a:pt x="885" y="49"/>
                  </a:cubicBezTo>
                  <a:cubicBezTo>
                    <a:pt x="887" y="49"/>
                    <a:pt x="887" y="49"/>
                    <a:pt x="887" y="49"/>
                  </a:cubicBezTo>
                  <a:cubicBezTo>
                    <a:pt x="888" y="49"/>
                    <a:pt x="888" y="49"/>
                    <a:pt x="888" y="49"/>
                  </a:cubicBezTo>
                  <a:cubicBezTo>
                    <a:pt x="889" y="49"/>
                    <a:pt x="889" y="49"/>
                    <a:pt x="889" y="49"/>
                  </a:cubicBezTo>
                  <a:cubicBezTo>
                    <a:pt x="891" y="49"/>
                    <a:pt x="891" y="49"/>
                    <a:pt x="891" y="49"/>
                  </a:cubicBezTo>
                  <a:cubicBezTo>
                    <a:pt x="890" y="50"/>
                    <a:pt x="890" y="50"/>
                    <a:pt x="890" y="50"/>
                  </a:cubicBezTo>
                  <a:cubicBezTo>
                    <a:pt x="889" y="52"/>
                    <a:pt x="889" y="52"/>
                    <a:pt x="889" y="52"/>
                  </a:cubicBezTo>
                  <a:cubicBezTo>
                    <a:pt x="887" y="53"/>
                    <a:pt x="887" y="53"/>
                    <a:pt x="887" y="53"/>
                  </a:cubicBezTo>
                  <a:cubicBezTo>
                    <a:pt x="887" y="54"/>
                    <a:pt x="887" y="54"/>
                    <a:pt x="887" y="54"/>
                  </a:cubicBezTo>
                  <a:cubicBezTo>
                    <a:pt x="884" y="54"/>
                    <a:pt x="884" y="54"/>
                    <a:pt x="884" y="54"/>
                  </a:cubicBezTo>
                  <a:cubicBezTo>
                    <a:pt x="883" y="56"/>
                    <a:pt x="883" y="56"/>
                    <a:pt x="883" y="56"/>
                  </a:cubicBezTo>
                  <a:cubicBezTo>
                    <a:pt x="882" y="56"/>
                    <a:pt x="882" y="56"/>
                    <a:pt x="882" y="56"/>
                  </a:cubicBezTo>
                  <a:cubicBezTo>
                    <a:pt x="881" y="57"/>
                    <a:pt x="881" y="57"/>
                    <a:pt x="881" y="57"/>
                  </a:cubicBezTo>
                  <a:cubicBezTo>
                    <a:pt x="879" y="58"/>
                    <a:pt x="879" y="58"/>
                    <a:pt x="879" y="58"/>
                  </a:cubicBezTo>
                  <a:cubicBezTo>
                    <a:pt x="878" y="58"/>
                    <a:pt x="878" y="58"/>
                    <a:pt x="878" y="58"/>
                  </a:cubicBezTo>
                  <a:cubicBezTo>
                    <a:pt x="877" y="58"/>
                    <a:pt x="877" y="58"/>
                    <a:pt x="877" y="58"/>
                  </a:cubicBezTo>
                  <a:cubicBezTo>
                    <a:pt x="875" y="58"/>
                    <a:pt x="875" y="58"/>
                    <a:pt x="875" y="58"/>
                  </a:cubicBezTo>
                  <a:cubicBezTo>
                    <a:pt x="874" y="59"/>
                    <a:pt x="874" y="59"/>
                    <a:pt x="874" y="59"/>
                  </a:cubicBezTo>
                  <a:cubicBezTo>
                    <a:pt x="872" y="60"/>
                    <a:pt x="872" y="60"/>
                    <a:pt x="872" y="60"/>
                  </a:cubicBezTo>
                  <a:cubicBezTo>
                    <a:pt x="871" y="61"/>
                    <a:pt x="871" y="61"/>
                    <a:pt x="871" y="61"/>
                  </a:cubicBezTo>
                  <a:cubicBezTo>
                    <a:pt x="869" y="62"/>
                    <a:pt x="869" y="62"/>
                    <a:pt x="869" y="62"/>
                  </a:cubicBezTo>
                  <a:cubicBezTo>
                    <a:pt x="868" y="62"/>
                    <a:pt x="868" y="62"/>
                    <a:pt x="868" y="62"/>
                  </a:cubicBezTo>
                  <a:cubicBezTo>
                    <a:pt x="867" y="62"/>
                    <a:pt x="867" y="62"/>
                    <a:pt x="867" y="62"/>
                  </a:cubicBezTo>
                  <a:cubicBezTo>
                    <a:pt x="866" y="63"/>
                    <a:pt x="866" y="63"/>
                    <a:pt x="866" y="63"/>
                  </a:cubicBezTo>
                  <a:cubicBezTo>
                    <a:pt x="864" y="63"/>
                    <a:pt x="864" y="63"/>
                    <a:pt x="864" y="63"/>
                  </a:cubicBezTo>
                  <a:cubicBezTo>
                    <a:pt x="864" y="65"/>
                    <a:pt x="864" y="65"/>
                    <a:pt x="864" y="65"/>
                  </a:cubicBezTo>
                  <a:cubicBezTo>
                    <a:pt x="863" y="66"/>
                    <a:pt x="863" y="66"/>
                    <a:pt x="863" y="66"/>
                  </a:cubicBezTo>
                  <a:cubicBezTo>
                    <a:pt x="862" y="67"/>
                    <a:pt x="862" y="67"/>
                    <a:pt x="862" y="67"/>
                  </a:cubicBezTo>
                  <a:cubicBezTo>
                    <a:pt x="859" y="67"/>
                    <a:pt x="859" y="67"/>
                    <a:pt x="859" y="67"/>
                  </a:cubicBezTo>
                  <a:cubicBezTo>
                    <a:pt x="858" y="67"/>
                    <a:pt x="858" y="67"/>
                    <a:pt x="858" y="67"/>
                  </a:cubicBezTo>
                  <a:cubicBezTo>
                    <a:pt x="857" y="67"/>
                    <a:pt x="857" y="67"/>
                    <a:pt x="857" y="67"/>
                  </a:cubicBezTo>
                  <a:cubicBezTo>
                    <a:pt x="857" y="66"/>
                    <a:pt x="857" y="66"/>
                    <a:pt x="857" y="66"/>
                  </a:cubicBezTo>
                  <a:cubicBezTo>
                    <a:pt x="858" y="66"/>
                    <a:pt x="858" y="66"/>
                    <a:pt x="858" y="66"/>
                  </a:cubicBezTo>
                  <a:cubicBezTo>
                    <a:pt x="858" y="65"/>
                    <a:pt x="858" y="65"/>
                    <a:pt x="858" y="65"/>
                  </a:cubicBezTo>
                  <a:cubicBezTo>
                    <a:pt x="857" y="64"/>
                    <a:pt x="857" y="64"/>
                    <a:pt x="857" y="64"/>
                  </a:cubicBezTo>
                  <a:cubicBezTo>
                    <a:pt x="857" y="66"/>
                    <a:pt x="857" y="66"/>
                    <a:pt x="857" y="66"/>
                  </a:cubicBezTo>
                  <a:cubicBezTo>
                    <a:pt x="856" y="66"/>
                    <a:pt x="856" y="66"/>
                    <a:pt x="856" y="66"/>
                  </a:cubicBezTo>
                  <a:cubicBezTo>
                    <a:pt x="856" y="67"/>
                    <a:pt x="856" y="67"/>
                    <a:pt x="856" y="67"/>
                  </a:cubicBezTo>
                  <a:cubicBezTo>
                    <a:pt x="857" y="68"/>
                    <a:pt x="857" y="68"/>
                    <a:pt x="857" y="68"/>
                  </a:cubicBezTo>
                  <a:cubicBezTo>
                    <a:pt x="858" y="69"/>
                    <a:pt x="858" y="69"/>
                    <a:pt x="858" y="69"/>
                  </a:cubicBezTo>
                  <a:cubicBezTo>
                    <a:pt x="857" y="70"/>
                    <a:pt x="857" y="70"/>
                    <a:pt x="857" y="70"/>
                  </a:cubicBezTo>
                  <a:cubicBezTo>
                    <a:pt x="856" y="70"/>
                    <a:pt x="856" y="70"/>
                    <a:pt x="856" y="70"/>
                  </a:cubicBezTo>
                  <a:cubicBezTo>
                    <a:pt x="855" y="69"/>
                    <a:pt x="855" y="69"/>
                    <a:pt x="855" y="69"/>
                  </a:cubicBezTo>
                  <a:cubicBezTo>
                    <a:pt x="854" y="70"/>
                    <a:pt x="854" y="70"/>
                    <a:pt x="854" y="70"/>
                  </a:cubicBezTo>
                  <a:cubicBezTo>
                    <a:pt x="852" y="69"/>
                    <a:pt x="852" y="69"/>
                    <a:pt x="852" y="69"/>
                  </a:cubicBezTo>
                  <a:cubicBezTo>
                    <a:pt x="851" y="70"/>
                    <a:pt x="851" y="70"/>
                    <a:pt x="851" y="70"/>
                  </a:cubicBezTo>
                  <a:cubicBezTo>
                    <a:pt x="850" y="70"/>
                    <a:pt x="850" y="70"/>
                    <a:pt x="850" y="70"/>
                  </a:cubicBezTo>
                  <a:cubicBezTo>
                    <a:pt x="850" y="69"/>
                    <a:pt x="850" y="69"/>
                    <a:pt x="850" y="69"/>
                  </a:cubicBezTo>
                  <a:cubicBezTo>
                    <a:pt x="850" y="68"/>
                    <a:pt x="850" y="68"/>
                    <a:pt x="850" y="68"/>
                  </a:cubicBezTo>
                  <a:cubicBezTo>
                    <a:pt x="849" y="69"/>
                    <a:pt x="849" y="69"/>
                    <a:pt x="849" y="69"/>
                  </a:cubicBezTo>
                  <a:cubicBezTo>
                    <a:pt x="848" y="70"/>
                    <a:pt x="848" y="70"/>
                    <a:pt x="848" y="70"/>
                  </a:cubicBezTo>
                  <a:cubicBezTo>
                    <a:pt x="850" y="71"/>
                    <a:pt x="850" y="71"/>
                    <a:pt x="850" y="71"/>
                  </a:cubicBezTo>
                  <a:cubicBezTo>
                    <a:pt x="853" y="71"/>
                    <a:pt x="853" y="71"/>
                    <a:pt x="853" y="71"/>
                  </a:cubicBezTo>
                  <a:cubicBezTo>
                    <a:pt x="854" y="72"/>
                    <a:pt x="854" y="72"/>
                    <a:pt x="854" y="72"/>
                  </a:cubicBezTo>
                  <a:cubicBezTo>
                    <a:pt x="854" y="73"/>
                    <a:pt x="854" y="73"/>
                    <a:pt x="854" y="73"/>
                  </a:cubicBezTo>
                  <a:cubicBezTo>
                    <a:pt x="853" y="74"/>
                    <a:pt x="853" y="74"/>
                    <a:pt x="853" y="74"/>
                  </a:cubicBezTo>
                  <a:cubicBezTo>
                    <a:pt x="851" y="73"/>
                    <a:pt x="851" y="73"/>
                    <a:pt x="851" y="73"/>
                  </a:cubicBezTo>
                  <a:cubicBezTo>
                    <a:pt x="849" y="74"/>
                    <a:pt x="849" y="74"/>
                    <a:pt x="849" y="74"/>
                  </a:cubicBezTo>
                  <a:cubicBezTo>
                    <a:pt x="850" y="75"/>
                    <a:pt x="850" y="75"/>
                    <a:pt x="850" y="75"/>
                  </a:cubicBezTo>
                  <a:cubicBezTo>
                    <a:pt x="850" y="74"/>
                    <a:pt x="850" y="74"/>
                    <a:pt x="850" y="74"/>
                  </a:cubicBezTo>
                  <a:cubicBezTo>
                    <a:pt x="851" y="75"/>
                    <a:pt x="851" y="75"/>
                    <a:pt x="851" y="75"/>
                  </a:cubicBezTo>
                  <a:cubicBezTo>
                    <a:pt x="851" y="76"/>
                    <a:pt x="851" y="76"/>
                    <a:pt x="851" y="76"/>
                  </a:cubicBezTo>
                  <a:cubicBezTo>
                    <a:pt x="849" y="78"/>
                    <a:pt x="849" y="78"/>
                    <a:pt x="849" y="78"/>
                  </a:cubicBezTo>
                  <a:cubicBezTo>
                    <a:pt x="847" y="78"/>
                    <a:pt x="847" y="78"/>
                    <a:pt x="847" y="78"/>
                  </a:cubicBezTo>
                  <a:cubicBezTo>
                    <a:pt x="844" y="78"/>
                    <a:pt x="844" y="78"/>
                    <a:pt x="844" y="78"/>
                  </a:cubicBezTo>
                  <a:cubicBezTo>
                    <a:pt x="844" y="77"/>
                    <a:pt x="844" y="77"/>
                    <a:pt x="844" y="77"/>
                  </a:cubicBezTo>
                  <a:cubicBezTo>
                    <a:pt x="842" y="77"/>
                    <a:pt x="842" y="77"/>
                    <a:pt x="842" y="77"/>
                  </a:cubicBezTo>
                  <a:cubicBezTo>
                    <a:pt x="842" y="76"/>
                    <a:pt x="842" y="76"/>
                    <a:pt x="842" y="76"/>
                  </a:cubicBezTo>
                  <a:cubicBezTo>
                    <a:pt x="842" y="74"/>
                    <a:pt x="842" y="74"/>
                    <a:pt x="842" y="74"/>
                  </a:cubicBezTo>
                  <a:cubicBezTo>
                    <a:pt x="840" y="74"/>
                    <a:pt x="840" y="74"/>
                    <a:pt x="840" y="74"/>
                  </a:cubicBezTo>
                  <a:cubicBezTo>
                    <a:pt x="839" y="73"/>
                    <a:pt x="839" y="73"/>
                    <a:pt x="839" y="73"/>
                  </a:cubicBezTo>
                  <a:cubicBezTo>
                    <a:pt x="839" y="72"/>
                    <a:pt x="839" y="72"/>
                    <a:pt x="839" y="72"/>
                  </a:cubicBezTo>
                  <a:cubicBezTo>
                    <a:pt x="839" y="71"/>
                    <a:pt x="839" y="71"/>
                    <a:pt x="839" y="71"/>
                  </a:cubicBezTo>
                  <a:cubicBezTo>
                    <a:pt x="838" y="72"/>
                    <a:pt x="838" y="72"/>
                    <a:pt x="838" y="72"/>
                  </a:cubicBezTo>
                  <a:cubicBezTo>
                    <a:pt x="837" y="71"/>
                    <a:pt x="837" y="71"/>
                    <a:pt x="837" y="71"/>
                  </a:cubicBezTo>
                  <a:cubicBezTo>
                    <a:pt x="835" y="72"/>
                    <a:pt x="835" y="72"/>
                    <a:pt x="835" y="72"/>
                  </a:cubicBezTo>
                  <a:cubicBezTo>
                    <a:pt x="836" y="73"/>
                    <a:pt x="836" y="73"/>
                    <a:pt x="836" y="73"/>
                  </a:cubicBezTo>
                  <a:cubicBezTo>
                    <a:pt x="836" y="72"/>
                    <a:pt x="836" y="72"/>
                    <a:pt x="836" y="72"/>
                  </a:cubicBezTo>
                  <a:cubicBezTo>
                    <a:pt x="837" y="72"/>
                    <a:pt x="837" y="72"/>
                    <a:pt x="837" y="72"/>
                  </a:cubicBezTo>
                  <a:cubicBezTo>
                    <a:pt x="840" y="75"/>
                    <a:pt x="840" y="75"/>
                    <a:pt x="840" y="75"/>
                  </a:cubicBezTo>
                  <a:cubicBezTo>
                    <a:pt x="840" y="79"/>
                    <a:pt x="840" y="79"/>
                    <a:pt x="840" y="79"/>
                  </a:cubicBezTo>
                  <a:cubicBezTo>
                    <a:pt x="839" y="79"/>
                    <a:pt x="839" y="79"/>
                    <a:pt x="839" y="79"/>
                  </a:cubicBezTo>
                  <a:cubicBezTo>
                    <a:pt x="838" y="79"/>
                    <a:pt x="838" y="79"/>
                    <a:pt x="838" y="79"/>
                  </a:cubicBezTo>
                  <a:cubicBezTo>
                    <a:pt x="837" y="78"/>
                    <a:pt x="837" y="78"/>
                    <a:pt x="837" y="78"/>
                  </a:cubicBezTo>
                  <a:cubicBezTo>
                    <a:pt x="836" y="78"/>
                    <a:pt x="836" y="78"/>
                    <a:pt x="836" y="78"/>
                  </a:cubicBezTo>
                  <a:cubicBezTo>
                    <a:pt x="836" y="79"/>
                    <a:pt x="836" y="79"/>
                    <a:pt x="836" y="79"/>
                  </a:cubicBezTo>
                  <a:cubicBezTo>
                    <a:pt x="836" y="80"/>
                    <a:pt x="836" y="80"/>
                    <a:pt x="836" y="80"/>
                  </a:cubicBezTo>
                  <a:cubicBezTo>
                    <a:pt x="835" y="78"/>
                    <a:pt x="835" y="78"/>
                    <a:pt x="835" y="78"/>
                  </a:cubicBezTo>
                  <a:cubicBezTo>
                    <a:pt x="834" y="78"/>
                    <a:pt x="834" y="78"/>
                    <a:pt x="834" y="78"/>
                  </a:cubicBezTo>
                  <a:cubicBezTo>
                    <a:pt x="833" y="79"/>
                    <a:pt x="833" y="79"/>
                    <a:pt x="833" y="79"/>
                  </a:cubicBezTo>
                  <a:cubicBezTo>
                    <a:pt x="832" y="79"/>
                    <a:pt x="832" y="79"/>
                    <a:pt x="832" y="79"/>
                  </a:cubicBezTo>
                  <a:cubicBezTo>
                    <a:pt x="830" y="78"/>
                    <a:pt x="830" y="78"/>
                    <a:pt x="830" y="78"/>
                  </a:cubicBezTo>
                  <a:cubicBezTo>
                    <a:pt x="829" y="77"/>
                    <a:pt x="829" y="77"/>
                    <a:pt x="829" y="77"/>
                  </a:cubicBezTo>
                  <a:cubicBezTo>
                    <a:pt x="828" y="76"/>
                    <a:pt x="828" y="76"/>
                    <a:pt x="828" y="76"/>
                  </a:cubicBezTo>
                  <a:cubicBezTo>
                    <a:pt x="826" y="75"/>
                    <a:pt x="826" y="75"/>
                    <a:pt x="826" y="75"/>
                  </a:cubicBezTo>
                  <a:cubicBezTo>
                    <a:pt x="825" y="74"/>
                    <a:pt x="825" y="74"/>
                    <a:pt x="825" y="74"/>
                  </a:cubicBezTo>
                  <a:cubicBezTo>
                    <a:pt x="825" y="75"/>
                    <a:pt x="825" y="75"/>
                    <a:pt x="825" y="75"/>
                  </a:cubicBezTo>
                  <a:cubicBezTo>
                    <a:pt x="825" y="76"/>
                    <a:pt x="825" y="76"/>
                    <a:pt x="825" y="76"/>
                  </a:cubicBezTo>
                  <a:cubicBezTo>
                    <a:pt x="826" y="76"/>
                    <a:pt x="826" y="76"/>
                    <a:pt x="826" y="76"/>
                  </a:cubicBezTo>
                  <a:cubicBezTo>
                    <a:pt x="828" y="77"/>
                    <a:pt x="828" y="77"/>
                    <a:pt x="828" y="77"/>
                  </a:cubicBezTo>
                  <a:cubicBezTo>
                    <a:pt x="829" y="79"/>
                    <a:pt x="829" y="79"/>
                    <a:pt x="829" y="79"/>
                  </a:cubicBezTo>
                  <a:cubicBezTo>
                    <a:pt x="828" y="80"/>
                    <a:pt x="828" y="80"/>
                    <a:pt x="828" y="80"/>
                  </a:cubicBezTo>
                  <a:cubicBezTo>
                    <a:pt x="825" y="79"/>
                    <a:pt x="825" y="79"/>
                    <a:pt x="825" y="79"/>
                  </a:cubicBezTo>
                  <a:cubicBezTo>
                    <a:pt x="824" y="78"/>
                    <a:pt x="824" y="78"/>
                    <a:pt x="824" y="78"/>
                  </a:cubicBezTo>
                  <a:cubicBezTo>
                    <a:pt x="824" y="77"/>
                    <a:pt x="824" y="77"/>
                    <a:pt x="824" y="77"/>
                  </a:cubicBezTo>
                  <a:cubicBezTo>
                    <a:pt x="823" y="76"/>
                    <a:pt x="823" y="76"/>
                    <a:pt x="823" y="76"/>
                  </a:cubicBezTo>
                  <a:cubicBezTo>
                    <a:pt x="823" y="77"/>
                    <a:pt x="823" y="77"/>
                    <a:pt x="823" y="77"/>
                  </a:cubicBezTo>
                  <a:cubicBezTo>
                    <a:pt x="823" y="78"/>
                    <a:pt x="823" y="78"/>
                    <a:pt x="823" y="78"/>
                  </a:cubicBezTo>
                  <a:cubicBezTo>
                    <a:pt x="822" y="78"/>
                    <a:pt x="822" y="78"/>
                    <a:pt x="822" y="78"/>
                  </a:cubicBezTo>
                  <a:cubicBezTo>
                    <a:pt x="821" y="77"/>
                    <a:pt x="821" y="77"/>
                    <a:pt x="821" y="77"/>
                  </a:cubicBezTo>
                  <a:cubicBezTo>
                    <a:pt x="820" y="77"/>
                    <a:pt x="820" y="77"/>
                    <a:pt x="820" y="77"/>
                  </a:cubicBezTo>
                  <a:cubicBezTo>
                    <a:pt x="820" y="78"/>
                    <a:pt x="820" y="78"/>
                    <a:pt x="820" y="78"/>
                  </a:cubicBezTo>
                  <a:cubicBezTo>
                    <a:pt x="822" y="79"/>
                    <a:pt x="822" y="79"/>
                    <a:pt x="822" y="79"/>
                  </a:cubicBezTo>
                  <a:cubicBezTo>
                    <a:pt x="822" y="80"/>
                    <a:pt x="822" y="80"/>
                    <a:pt x="822" y="80"/>
                  </a:cubicBezTo>
                  <a:cubicBezTo>
                    <a:pt x="823" y="80"/>
                    <a:pt x="823" y="80"/>
                    <a:pt x="823" y="80"/>
                  </a:cubicBezTo>
                  <a:cubicBezTo>
                    <a:pt x="824" y="80"/>
                    <a:pt x="824" y="80"/>
                    <a:pt x="824" y="80"/>
                  </a:cubicBezTo>
                  <a:cubicBezTo>
                    <a:pt x="825" y="80"/>
                    <a:pt x="825" y="80"/>
                    <a:pt x="825" y="80"/>
                  </a:cubicBezTo>
                  <a:cubicBezTo>
                    <a:pt x="826" y="81"/>
                    <a:pt x="826" y="81"/>
                    <a:pt x="826" y="81"/>
                  </a:cubicBezTo>
                  <a:cubicBezTo>
                    <a:pt x="827" y="82"/>
                    <a:pt x="827" y="82"/>
                    <a:pt x="827" y="82"/>
                  </a:cubicBezTo>
                  <a:cubicBezTo>
                    <a:pt x="828" y="82"/>
                    <a:pt x="828" y="82"/>
                    <a:pt x="828" y="82"/>
                  </a:cubicBezTo>
                  <a:cubicBezTo>
                    <a:pt x="829" y="82"/>
                    <a:pt x="829" y="82"/>
                    <a:pt x="829" y="82"/>
                  </a:cubicBezTo>
                  <a:cubicBezTo>
                    <a:pt x="832" y="82"/>
                    <a:pt x="832" y="82"/>
                    <a:pt x="832" y="82"/>
                  </a:cubicBezTo>
                  <a:cubicBezTo>
                    <a:pt x="833" y="83"/>
                    <a:pt x="833" y="83"/>
                    <a:pt x="833" y="83"/>
                  </a:cubicBezTo>
                  <a:cubicBezTo>
                    <a:pt x="832" y="84"/>
                    <a:pt x="832" y="84"/>
                    <a:pt x="832" y="84"/>
                  </a:cubicBezTo>
                  <a:cubicBezTo>
                    <a:pt x="832" y="85"/>
                    <a:pt x="832" y="85"/>
                    <a:pt x="832" y="85"/>
                  </a:cubicBezTo>
                  <a:cubicBezTo>
                    <a:pt x="832" y="86"/>
                    <a:pt x="832" y="86"/>
                    <a:pt x="832" y="86"/>
                  </a:cubicBezTo>
                  <a:cubicBezTo>
                    <a:pt x="832" y="87"/>
                    <a:pt x="832" y="87"/>
                    <a:pt x="832" y="87"/>
                  </a:cubicBezTo>
                  <a:cubicBezTo>
                    <a:pt x="832" y="88"/>
                    <a:pt x="832" y="88"/>
                    <a:pt x="832" y="88"/>
                  </a:cubicBezTo>
                  <a:cubicBezTo>
                    <a:pt x="831" y="88"/>
                    <a:pt x="831" y="88"/>
                    <a:pt x="831" y="88"/>
                  </a:cubicBezTo>
                  <a:cubicBezTo>
                    <a:pt x="830" y="87"/>
                    <a:pt x="830" y="87"/>
                    <a:pt x="830" y="87"/>
                  </a:cubicBezTo>
                  <a:cubicBezTo>
                    <a:pt x="829" y="86"/>
                    <a:pt x="829" y="86"/>
                    <a:pt x="829" y="86"/>
                  </a:cubicBezTo>
                  <a:cubicBezTo>
                    <a:pt x="827" y="85"/>
                    <a:pt x="827" y="85"/>
                    <a:pt x="827" y="85"/>
                  </a:cubicBezTo>
                  <a:cubicBezTo>
                    <a:pt x="826" y="84"/>
                    <a:pt x="826" y="84"/>
                    <a:pt x="826" y="84"/>
                  </a:cubicBezTo>
                  <a:cubicBezTo>
                    <a:pt x="827" y="83"/>
                    <a:pt x="827" y="83"/>
                    <a:pt x="827" y="83"/>
                  </a:cubicBezTo>
                  <a:cubicBezTo>
                    <a:pt x="826" y="82"/>
                    <a:pt x="826" y="82"/>
                    <a:pt x="826" y="82"/>
                  </a:cubicBezTo>
                  <a:cubicBezTo>
                    <a:pt x="824" y="82"/>
                    <a:pt x="824" y="82"/>
                    <a:pt x="824" y="82"/>
                  </a:cubicBezTo>
                  <a:cubicBezTo>
                    <a:pt x="821" y="81"/>
                    <a:pt x="821" y="81"/>
                    <a:pt x="821" y="81"/>
                  </a:cubicBezTo>
                  <a:cubicBezTo>
                    <a:pt x="820" y="80"/>
                    <a:pt x="820" y="80"/>
                    <a:pt x="820" y="80"/>
                  </a:cubicBezTo>
                  <a:cubicBezTo>
                    <a:pt x="819" y="81"/>
                    <a:pt x="819" y="81"/>
                    <a:pt x="819" y="81"/>
                  </a:cubicBezTo>
                  <a:cubicBezTo>
                    <a:pt x="821" y="82"/>
                    <a:pt x="821" y="82"/>
                    <a:pt x="821" y="82"/>
                  </a:cubicBezTo>
                  <a:cubicBezTo>
                    <a:pt x="823" y="82"/>
                    <a:pt x="823" y="82"/>
                    <a:pt x="823" y="82"/>
                  </a:cubicBezTo>
                  <a:cubicBezTo>
                    <a:pt x="826" y="83"/>
                    <a:pt x="826" y="83"/>
                    <a:pt x="826" y="83"/>
                  </a:cubicBezTo>
                  <a:cubicBezTo>
                    <a:pt x="826" y="84"/>
                    <a:pt x="826" y="84"/>
                    <a:pt x="826" y="84"/>
                  </a:cubicBezTo>
                  <a:cubicBezTo>
                    <a:pt x="825" y="84"/>
                    <a:pt x="825" y="84"/>
                    <a:pt x="825" y="84"/>
                  </a:cubicBezTo>
                  <a:cubicBezTo>
                    <a:pt x="824" y="84"/>
                    <a:pt x="824" y="84"/>
                    <a:pt x="824" y="84"/>
                  </a:cubicBezTo>
                  <a:cubicBezTo>
                    <a:pt x="821" y="83"/>
                    <a:pt x="821" y="83"/>
                    <a:pt x="821" y="83"/>
                  </a:cubicBezTo>
                  <a:cubicBezTo>
                    <a:pt x="820" y="84"/>
                    <a:pt x="820" y="84"/>
                    <a:pt x="820" y="84"/>
                  </a:cubicBezTo>
                  <a:cubicBezTo>
                    <a:pt x="820" y="83"/>
                    <a:pt x="820" y="83"/>
                    <a:pt x="820" y="83"/>
                  </a:cubicBezTo>
                  <a:cubicBezTo>
                    <a:pt x="819" y="83"/>
                    <a:pt x="819" y="83"/>
                    <a:pt x="819" y="83"/>
                  </a:cubicBezTo>
                  <a:cubicBezTo>
                    <a:pt x="817" y="82"/>
                    <a:pt x="817" y="82"/>
                    <a:pt x="817" y="82"/>
                  </a:cubicBezTo>
                  <a:cubicBezTo>
                    <a:pt x="816" y="82"/>
                    <a:pt x="816" y="82"/>
                    <a:pt x="816" y="82"/>
                  </a:cubicBezTo>
                  <a:cubicBezTo>
                    <a:pt x="818" y="83"/>
                    <a:pt x="818" y="83"/>
                    <a:pt x="818" y="83"/>
                  </a:cubicBezTo>
                  <a:cubicBezTo>
                    <a:pt x="818" y="84"/>
                    <a:pt x="818" y="84"/>
                    <a:pt x="818" y="84"/>
                  </a:cubicBezTo>
                  <a:cubicBezTo>
                    <a:pt x="818" y="85"/>
                    <a:pt x="818" y="85"/>
                    <a:pt x="818" y="85"/>
                  </a:cubicBezTo>
                  <a:cubicBezTo>
                    <a:pt x="819" y="85"/>
                    <a:pt x="819" y="85"/>
                    <a:pt x="819" y="85"/>
                  </a:cubicBezTo>
                  <a:cubicBezTo>
                    <a:pt x="820" y="85"/>
                    <a:pt x="820" y="85"/>
                    <a:pt x="820" y="85"/>
                  </a:cubicBezTo>
                  <a:cubicBezTo>
                    <a:pt x="821" y="85"/>
                    <a:pt x="821" y="85"/>
                    <a:pt x="821" y="85"/>
                  </a:cubicBezTo>
                  <a:cubicBezTo>
                    <a:pt x="821" y="84"/>
                    <a:pt x="821" y="84"/>
                    <a:pt x="821" y="84"/>
                  </a:cubicBezTo>
                  <a:cubicBezTo>
                    <a:pt x="822" y="85"/>
                    <a:pt x="822" y="85"/>
                    <a:pt x="822" y="85"/>
                  </a:cubicBezTo>
                  <a:cubicBezTo>
                    <a:pt x="823" y="85"/>
                    <a:pt x="823" y="85"/>
                    <a:pt x="823" y="85"/>
                  </a:cubicBezTo>
                  <a:cubicBezTo>
                    <a:pt x="824" y="85"/>
                    <a:pt x="824" y="85"/>
                    <a:pt x="824" y="85"/>
                  </a:cubicBezTo>
                  <a:cubicBezTo>
                    <a:pt x="826" y="87"/>
                    <a:pt x="826" y="87"/>
                    <a:pt x="826" y="87"/>
                  </a:cubicBezTo>
                  <a:cubicBezTo>
                    <a:pt x="824" y="87"/>
                    <a:pt x="824" y="87"/>
                    <a:pt x="824" y="87"/>
                  </a:cubicBezTo>
                  <a:cubicBezTo>
                    <a:pt x="823" y="88"/>
                    <a:pt x="823" y="88"/>
                    <a:pt x="823" y="88"/>
                  </a:cubicBezTo>
                  <a:cubicBezTo>
                    <a:pt x="824" y="88"/>
                    <a:pt x="824" y="88"/>
                    <a:pt x="824" y="88"/>
                  </a:cubicBezTo>
                  <a:cubicBezTo>
                    <a:pt x="825" y="88"/>
                    <a:pt x="825" y="88"/>
                    <a:pt x="825" y="88"/>
                  </a:cubicBezTo>
                  <a:cubicBezTo>
                    <a:pt x="826" y="88"/>
                    <a:pt x="826" y="88"/>
                    <a:pt x="826" y="88"/>
                  </a:cubicBezTo>
                  <a:cubicBezTo>
                    <a:pt x="827" y="89"/>
                    <a:pt x="827" y="89"/>
                    <a:pt x="827" y="89"/>
                  </a:cubicBezTo>
                  <a:cubicBezTo>
                    <a:pt x="828" y="90"/>
                    <a:pt x="828" y="90"/>
                    <a:pt x="828" y="90"/>
                  </a:cubicBezTo>
                  <a:cubicBezTo>
                    <a:pt x="828" y="91"/>
                    <a:pt x="828" y="91"/>
                    <a:pt x="828" y="91"/>
                  </a:cubicBezTo>
                  <a:cubicBezTo>
                    <a:pt x="827" y="93"/>
                    <a:pt x="827" y="93"/>
                    <a:pt x="827" y="93"/>
                  </a:cubicBezTo>
                  <a:cubicBezTo>
                    <a:pt x="826" y="95"/>
                    <a:pt x="826" y="95"/>
                    <a:pt x="826" y="95"/>
                  </a:cubicBezTo>
                  <a:cubicBezTo>
                    <a:pt x="824" y="97"/>
                    <a:pt x="824" y="97"/>
                    <a:pt x="824" y="97"/>
                  </a:cubicBezTo>
                  <a:cubicBezTo>
                    <a:pt x="823" y="96"/>
                    <a:pt x="823" y="96"/>
                    <a:pt x="823" y="96"/>
                  </a:cubicBezTo>
                  <a:cubicBezTo>
                    <a:pt x="822" y="96"/>
                    <a:pt x="822" y="96"/>
                    <a:pt x="822" y="96"/>
                  </a:cubicBezTo>
                  <a:cubicBezTo>
                    <a:pt x="821" y="96"/>
                    <a:pt x="821" y="96"/>
                    <a:pt x="821" y="96"/>
                  </a:cubicBezTo>
                  <a:cubicBezTo>
                    <a:pt x="821" y="95"/>
                    <a:pt x="821" y="95"/>
                    <a:pt x="821" y="95"/>
                  </a:cubicBezTo>
                  <a:cubicBezTo>
                    <a:pt x="820" y="94"/>
                    <a:pt x="820" y="94"/>
                    <a:pt x="820" y="94"/>
                  </a:cubicBezTo>
                  <a:cubicBezTo>
                    <a:pt x="818" y="94"/>
                    <a:pt x="818" y="94"/>
                    <a:pt x="818" y="94"/>
                  </a:cubicBezTo>
                  <a:cubicBezTo>
                    <a:pt x="819" y="95"/>
                    <a:pt x="819" y="95"/>
                    <a:pt x="819" y="95"/>
                  </a:cubicBezTo>
                  <a:cubicBezTo>
                    <a:pt x="820" y="96"/>
                    <a:pt x="820" y="96"/>
                    <a:pt x="820" y="96"/>
                  </a:cubicBezTo>
                  <a:cubicBezTo>
                    <a:pt x="821" y="96"/>
                    <a:pt x="821" y="96"/>
                    <a:pt x="821" y="96"/>
                  </a:cubicBezTo>
                  <a:cubicBezTo>
                    <a:pt x="823" y="97"/>
                    <a:pt x="823" y="97"/>
                    <a:pt x="823" y="97"/>
                  </a:cubicBezTo>
                  <a:cubicBezTo>
                    <a:pt x="823" y="99"/>
                    <a:pt x="823" y="99"/>
                    <a:pt x="823" y="99"/>
                  </a:cubicBezTo>
                  <a:cubicBezTo>
                    <a:pt x="822" y="100"/>
                    <a:pt x="822" y="100"/>
                    <a:pt x="822" y="100"/>
                  </a:cubicBezTo>
                  <a:cubicBezTo>
                    <a:pt x="821" y="100"/>
                    <a:pt x="821" y="100"/>
                    <a:pt x="821" y="100"/>
                  </a:cubicBezTo>
                  <a:cubicBezTo>
                    <a:pt x="820" y="101"/>
                    <a:pt x="820" y="101"/>
                    <a:pt x="820" y="101"/>
                  </a:cubicBezTo>
                  <a:cubicBezTo>
                    <a:pt x="819" y="101"/>
                    <a:pt x="819" y="101"/>
                    <a:pt x="819" y="101"/>
                  </a:cubicBezTo>
                  <a:cubicBezTo>
                    <a:pt x="817" y="100"/>
                    <a:pt x="817" y="100"/>
                    <a:pt x="817" y="100"/>
                  </a:cubicBezTo>
                  <a:cubicBezTo>
                    <a:pt x="816" y="100"/>
                    <a:pt x="816" y="100"/>
                    <a:pt x="816" y="100"/>
                  </a:cubicBezTo>
                  <a:cubicBezTo>
                    <a:pt x="816" y="99"/>
                    <a:pt x="816" y="99"/>
                    <a:pt x="816" y="99"/>
                  </a:cubicBezTo>
                  <a:cubicBezTo>
                    <a:pt x="814" y="99"/>
                    <a:pt x="814" y="99"/>
                    <a:pt x="814" y="99"/>
                  </a:cubicBezTo>
                  <a:cubicBezTo>
                    <a:pt x="814" y="100"/>
                    <a:pt x="814" y="100"/>
                    <a:pt x="814" y="100"/>
                  </a:cubicBezTo>
                  <a:cubicBezTo>
                    <a:pt x="814" y="101"/>
                    <a:pt x="814" y="101"/>
                    <a:pt x="814" y="101"/>
                  </a:cubicBezTo>
                  <a:cubicBezTo>
                    <a:pt x="818" y="103"/>
                    <a:pt x="818" y="103"/>
                    <a:pt x="818" y="103"/>
                  </a:cubicBezTo>
                  <a:cubicBezTo>
                    <a:pt x="819" y="103"/>
                    <a:pt x="819" y="103"/>
                    <a:pt x="819" y="103"/>
                  </a:cubicBezTo>
                  <a:cubicBezTo>
                    <a:pt x="818" y="104"/>
                    <a:pt x="818" y="104"/>
                    <a:pt x="818" y="104"/>
                  </a:cubicBezTo>
                  <a:cubicBezTo>
                    <a:pt x="817" y="105"/>
                    <a:pt x="817" y="105"/>
                    <a:pt x="817" y="105"/>
                  </a:cubicBezTo>
                  <a:cubicBezTo>
                    <a:pt x="816" y="105"/>
                    <a:pt x="816" y="105"/>
                    <a:pt x="816" y="105"/>
                  </a:cubicBezTo>
                  <a:cubicBezTo>
                    <a:pt x="815" y="104"/>
                    <a:pt x="815" y="104"/>
                    <a:pt x="815" y="104"/>
                  </a:cubicBezTo>
                  <a:cubicBezTo>
                    <a:pt x="814" y="104"/>
                    <a:pt x="814" y="104"/>
                    <a:pt x="814" y="104"/>
                  </a:cubicBezTo>
                  <a:cubicBezTo>
                    <a:pt x="813" y="105"/>
                    <a:pt x="813" y="105"/>
                    <a:pt x="813" y="105"/>
                  </a:cubicBezTo>
                  <a:cubicBezTo>
                    <a:pt x="811" y="105"/>
                    <a:pt x="811" y="105"/>
                    <a:pt x="811" y="105"/>
                  </a:cubicBezTo>
                  <a:cubicBezTo>
                    <a:pt x="810" y="104"/>
                    <a:pt x="810" y="104"/>
                    <a:pt x="810" y="104"/>
                  </a:cubicBezTo>
                  <a:cubicBezTo>
                    <a:pt x="807" y="104"/>
                    <a:pt x="807" y="104"/>
                    <a:pt x="807" y="104"/>
                  </a:cubicBezTo>
                  <a:cubicBezTo>
                    <a:pt x="806" y="104"/>
                    <a:pt x="806" y="104"/>
                    <a:pt x="806" y="104"/>
                  </a:cubicBezTo>
                  <a:cubicBezTo>
                    <a:pt x="806" y="105"/>
                    <a:pt x="806" y="105"/>
                    <a:pt x="806" y="105"/>
                  </a:cubicBezTo>
                  <a:cubicBezTo>
                    <a:pt x="806" y="106"/>
                    <a:pt x="806" y="106"/>
                    <a:pt x="806" y="106"/>
                  </a:cubicBezTo>
                  <a:cubicBezTo>
                    <a:pt x="804" y="107"/>
                    <a:pt x="804" y="107"/>
                    <a:pt x="804" y="107"/>
                  </a:cubicBezTo>
                  <a:cubicBezTo>
                    <a:pt x="805" y="107"/>
                    <a:pt x="805" y="107"/>
                    <a:pt x="805" y="107"/>
                  </a:cubicBezTo>
                  <a:cubicBezTo>
                    <a:pt x="806" y="108"/>
                    <a:pt x="806" y="108"/>
                    <a:pt x="806" y="108"/>
                  </a:cubicBezTo>
                  <a:cubicBezTo>
                    <a:pt x="806" y="109"/>
                    <a:pt x="806" y="109"/>
                    <a:pt x="806" y="109"/>
                  </a:cubicBezTo>
                  <a:cubicBezTo>
                    <a:pt x="804" y="110"/>
                    <a:pt x="804" y="110"/>
                    <a:pt x="804" y="110"/>
                  </a:cubicBezTo>
                  <a:cubicBezTo>
                    <a:pt x="804" y="111"/>
                    <a:pt x="804" y="111"/>
                    <a:pt x="804" y="111"/>
                  </a:cubicBezTo>
                  <a:cubicBezTo>
                    <a:pt x="803" y="112"/>
                    <a:pt x="803" y="112"/>
                    <a:pt x="803" y="112"/>
                  </a:cubicBezTo>
                  <a:cubicBezTo>
                    <a:pt x="802" y="112"/>
                    <a:pt x="802" y="112"/>
                    <a:pt x="802" y="112"/>
                  </a:cubicBezTo>
                  <a:cubicBezTo>
                    <a:pt x="802" y="113"/>
                    <a:pt x="802" y="113"/>
                    <a:pt x="802" y="113"/>
                  </a:cubicBezTo>
                  <a:cubicBezTo>
                    <a:pt x="800" y="113"/>
                    <a:pt x="800" y="113"/>
                    <a:pt x="800" y="113"/>
                  </a:cubicBezTo>
                  <a:cubicBezTo>
                    <a:pt x="799" y="113"/>
                    <a:pt x="799" y="113"/>
                    <a:pt x="799" y="113"/>
                  </a:cubicBezTo>
                  <a:cubicBezTo>
                    <a:pt x="800" y="112"/>
                    <a:pt x="800" y="112"/>
                    <a:pt x="800" y="112"/>
                  </a:cubicBezTo>
                  <a:cubicBezTo>
                    <a:pt x="799" y="112"/>
                    <a:pt x="799" y="112"/>
                    <a:pt x="799" y="112"/>
                  </a:cubicBezTo>
                  <a:cubicBezTo>
                    <a:pt x="799" y="113"/>
                    <a:pt x="799" y="113"/>
                    <a:pt x="799" y="113"/>
                  </a:cubicBezTo>
                  <a:cubicBezTo>
                    <a:pt x="798" y="115"/>
                    <a:pt x="798" y="115"/>
                    <a:pt x="798" y="115"/>
                  </a:cubicBezTo>
                  <a:cubicBezTo>
                    <a:pt x="797" y="115"/>
                    <a:pt x="797" y="115"/>
                    <a:pt x="797" y="115"/>
                  </a:cubicBezTo>
                  <a:cubicBezTo>
                    <a:pt x="794" y="114"/>
                    <a:pt x="794" y="114"/>
                    <a:pt x="794" y="114"/>
                  </a:cubicBezTo>
                  <a:cubicBezTo>
                    <a:pt x="793" y="114"/>
                    <a:pt x="793" y="114"/>
                    <a:pt x="793" y="114"/>
                  </a:cubicBezTo>
                  <a:cubicBezTo>
                    <a:pt x="792" y="114"/>
                    <a:pt x="792" y="114"/>
                    <a:pt x="792" y="114"/>
                  </a:cubicBezTo>
                  <a:cubicBezTo>
                    <a:pt x="791" y="114"/>
                    <a:pt x="791" y="114"/>
                    <a:pt x="791" y="114"/>
                  </a:cubicBezTo>
                  <a:cubicBezTo>
                    <a:pt x="788" y="111"/>
                    <a:pt x="788" y="111"/>
                    <a:pt x="788" y="111"/>
                  </a:cubicBezTo>
                  <a:cubicBezTo>
                    <a:pt x="788" y="108"/>
                    <a:pt x="788" y="108"/>
                    <a:pt x="788" y="108"/>
                  </a:cubicBezTo>
                  <a:cubicBezTo>
                    <a:pt x="788" y="107"/>
                    <a:pt x="788" y="107"/>
                    <a:pt x="788" y="107"/>
                  </a:cubicBezTo>
                  <a:cubicBezTo>
                    <a:pt x="788" y="106"/>
                    <a:pt x="788" y="106"/>
                    <a:pt x="788" y="106"/>
                  </a:cubicBezTo>
                  <a:cubicBezTo>
                    <a:pt x="788" y="105"/>
                    <a:pt x="788" y="105"/>
                    <a:pt x="788" y="105"/>
                  </a:cubicBezTo>
                  <a:cubicBezTo>
                    <a:pt x="787" y="106"/>
                    <a:pt x="787" y="106"/>
                    <a:pt x="787" y="106"/>
                  </a:cubicBezTo>
                  <a:cubicBezTo>
                    <a:pt x="787" y="107"/>
                    <a:pt x="787" y="107"/>
                    <a:pt x="787" y="107"/>
                  </a:cubicBezTo>
                  <a:cubicBezTo>
                    <a:pt x="787" y="109"/>
                    <a:pt x="787" y="109"/>
                    <a:pt x="787" y="109"/>
                  </a:cubicBezTo>
                  <a:cubicBezTo>
                    <a:pt x="786" y="110"/>
                    <a:pt x="786" y="110"/>
                    <a:pt x="786" y="110"/>
                  </a:cubicBezTo>
                  <a:cubicBezTo>
                    <a:pt x="787" y="111"/>
                    <a:pt x="787" y="111"/>
                    <a:pt x="787" y="111"/>
                  </a:cubicBezTo>
                  <a:cubicBezTo>
                    <a:pt x="787" y="112"/>
                    <a:pt x="787" y="112"/>
                    <a:pt x="787" y="112"/>
                  </a:cubicBezTo>
                  <a:cubicBezTo>
                    <a:pt x="786" y="112"/>
                    <a:pt x="786" y="112"/>
                    <a:pt x="786" y="112"/>
                  </a:cubicBezTo>
                  <a:cubicBezTo>
                    <a:pt x="784" y="112"/>
                    <a:pt x="784" y="112"/>
                    <a:pt x="784" y="112"/>
                  </a:cubicBezTo>
                  <a:cubicBezTo>
                    <a:pt x="783" y="112"/>
                    <a:pt x="783" y="112"/>
                    <a:pt x="783" y="112"/>
                  </a:cubicBezTo>
                  <a:cubicBezTo>
                    <a:pt x="784" y="113"/>
                    <a:pt x="784" y="113"/>
                    <a:pt x="784" y="113"/>
                  </a:cubicBezTo>
                  <a:cubicBezTo>
                    <a:pt x="783" y="115"/>
                    <a:pt x="783" y="115"/>
                    <a:pt x="783" y="115"/>
                  </a:cubicBezTo>
                  <a:cubicBezTo>
                    <a:pt x="784" y="115"/>
                    <a:pt x="784" y="115"/>
                    <a:pt x="784" y="115"/>
                  </a:cubicBezTo>
                  <a:cubicBezTo>
                    <a:pt x="786" y="113"/>
                    <a:pt x="786" y="113"/>
                    <a:pt x="786" y="113"/>
                  </a:cubicBezTo>
                  <a:cubicBezTo>
                    <a:pt x="787" y="113"/>
                    <a:pt x="787" y="113"/>
                    <a:pt x="787" y="113"/>
                  </a:cubicBezTo>
                  <a:cubicBezTo>
                    <a:pt x="788" y="112"/>
                    <a:pt x="788" y="112"/>
                    <a:pt x="788" y="112"/>
                  </a:cubicBezTo>
                  <a:cubicBezTo>
                    <a:pt x="789" y="113"/>
                    <a:pt x="789" y="113"/>
                    <a:pt x="789" y="113"/>
                  </a:cubicBezTo>
                  <a:cubicBezTo>
                    <a:pt x="790" y="115"/>
                    <a:pt x="790" y="115"/>
                    <a:pt x="790" y="115"/>
                  </a:cubicBezTo>
                  <a:cubicBezTo>
                    <a:pt x="790" y="116"/>
                    <a:pt x="790" y="116"/>
                    <a:pt x="790" y="116"/>
                  </a:cubicBezTo>
                  <a:cubicBezTo>
                    <a:pt x="791" y="115"/>
                    <a:pt x="791" y="115"/>
                    <a:pt x="791" y="115"/>
                  </a:cubicBezTo>
                  <a:cubicBezTo>
                    <a:pt x="793" y="114"/>
                    <a:pt x="793" y="114"/>
                    <a:pt x="793" y="114"/>
                  </a:cubicBezTo>
                  <a:cubicBezTo>
                    <a:pt x="795" y="115"/>
                    <a:pt x="795" y="115"/>
                    <a:pt x="795" y="115"/>
                  </a:cubicBezTo>
                  <a:cubicBezTo>
                    <a:pt x="795" y="116"/>
                    <a:pt x="795" y="116"/>
                    <a:pt x="795" y="116"/>
                  </a:cubicBezTo>
                  <a:cubicBezTo>
                    <a:pt x="794" y="117"/>
                    <a:pt x="794" y="117"/>
                    <a:pt x="794" y="117"/>
                  </a:cubicBezTo>
                  <a:cubicBezTo>
                    <a:pt x="794" y="119"/>
                    <a:pt x="794" y="119"/>
                    <a:pt x="794" y="119"/>
                  </a:cubicBezTo>
                  <a:cubicBezTo>
                    <a:pt x="793" y="119"/>
                    <a:pt x="793" y="119"/>
                    <a:pt x="793" y="119"/>
                  </a:cubicBezTo>
                  <a:cubicBezTo>
                    <a:pt x="793" y="120"/>
                    <a:pt x="793" y="120"/>
                    <a:pt x="793" y="120"/>
                  </a:cubicBezTo>
                  <a:cubicBezTo>
                    <a:pt x="794" y="120"/>
                    <a:pt x="794" y="120"/>
                    <a:pt x="794" y="120"/>
                  </a:cubicBezTo>
                  <a:cubicBezTo>
                    <a:pt x="794" y="121"/>
                    <a:pt x="794" y="121"/>
                    <a:pt x="794" y="121"/>
                  </a:cubicBezTo>
                  <a:cubicBezTo>
                    <a:pt x="793" y="122"/>
                    <a:pt x="793" y="122"/>
                    <a:pt x="793" y="122"/>
                  </a:cubicBezTo>
                  <a:cubicBezTo>
                    <a:pt x="794" y="122"/>
                    <a:pt x="794" y="122"/>
                    <a:pt x="794" y="122"/>
                  </a:cubicBezTo>
                  <a:cubicBezTo>
                    <a:pt x="795" y="121"/>
                    <a:pt x="795" y="121"/>
                    <a:pt x="795" y="121"/>
                  </a:cubicBezTo>
                  <a:cubicBezTo>
                    <a:pt x="796" y="121"/>
                    <a:pt x="796" y="121"/>
                    <a:pt x="796" y="121"/>
                  </a:cubicBezTo>
                  <a:cubicBezTo>
                    <a:pt x="797" y="120"/>
                    <a:pt x="797" y="120"/>
                    <a:pt x="797" y="120"/>
                  </a:cubicBezTo>
                  <a:cubicBezTo>
                    <a:pt x="798" y="120"/>
                    <a:pt x="798" y="120"/>
                    <a:pt x="798" y="120"/>
                  </a:cubicBezTo>
                  <a:cubicBezTo>
                    <a:pt x="798" y="121"/>
                    <a:pt x="798" y="121"/>
                    <a:pt x="798" y="121"/>
                  </a:cubicBezTo>
                  <a:cubicBezTo>
                    <a:pt x="798" y="122"/>
                    <a:pt x="798" y="122"/>
                    <a:pt x="798" y="122"/>
                  </a:cubicBezTo>
                  <a:cubicBezTo>
                    <a:pt x="798" y="123"/>
                    <a:pt x="798" y="123"/>
                    <a:pt x="798" y="123"/>
                  </a:cubicBezTo>
                  <a:cubicBezTo>
                    <a:pt x="798" y="125"/>
                    <a:pt x="798" y="125"/>
                    <a:pt x="798" y="125"/>
                  </a:cubicBezTo>
                  <a:cubicBezTo>
                    <a:pt x="797" y="127"/>
                    <a:pt x="797" y="127"/>
                    <a:pt x="797" y="127"/>
                  </a:cubicBezTo>
                  <a:cubicBezTo>
                    <a:pt x="795" y="127"/>
                    <a:pt x="795" y="127"/>
                    <a:pt x="795" y="127"/>
                  </a:cubicBezTo>
                  <a:cubicBezTo>
                    <a:pt x="794" y="128"/>
                    <a:pt x="794" y="128"/>
                    <a:pt x="794" y="128"/>
                  </a:cubicBezTo>
                  <a:cubicBezTo>
                    <a:pt x="793" y="129"/>
                    <a:pt x="793" y="129"/>
                    <a:pt x="793" y="129"/>
                  </a:cubicBezTo>
                  <a:cubicBezTo>
                    <a:pt x="792" y="130"/>
                    <a:pt x="792" y="130"/>
                    <a:pt x="792" y="130"/>
                  </a:cubicBezTo>
                  <a:cubicBezTo>
                    <a:pt x="792" y="128"/>
                    <a:pt x="792" y="128"/>
                    <a:pt x="792" y="128"/>
                  </a:cubicBezTo>
                  <a:cubicBezTo>
                    <a:pt x="792" y="127"/>
                    <a:pt x="792" y="127"/>
                    <a:pt x="792" y="127"/>
                  </a:cubicBezTo>
                  <a:cubicBezTo>
                    <a:pt x="791" y="127"/>
                    <a:pt x="791" y="127"/>
                    <a:pt x="791" y="127"/>
                  </a:cubicBezTo>
                  <a:cubicBezTo>
                    <a:pt x="790" y="129"/>
                    <a:pt x="790" y="129"/>
                    <a:pt x="790" y="129"/>
                  </a:cubicBezTo>
                  <a:cubicBezTo>
                    <a:pt x="789" y="129"/>
                    <a:pt x="789" y="129"/>
                    <a:pt x="789" y="129"/>
                  </a:cubicBezTo>
                  <a:cubicBezTo>
                    <a:pt x="787" y="131"/>
                    <a:pt x="787" y="131"/>
                    <a:pt x="787" y="131"/>
                  </a:cubicBezTo>
                  <a:cubicBezTo>
                    <a:pt x="787" y="130"/>
                    <a:pt x="787" y="130"/>
                    <a:pt x="787" y="130"/>
                  </a:cubicBezTo>
                  <a:cubicBezTo>
                    <a:pt x="786" y="130"/>
                    <a:pt x="786" y="130"/>
                    <a:pt x="786" y="130"/>
                  </a:cubicBezTo>
                  <a:cubicBezTo>
                    <a:pt x="784" y="132"/>
                    <a:pt x="784" y="132"/>
                    <a:pt x="784" y="132"/>
                  </a:cubicBezTo>
                  <a:cubicBezTo>
                    <a:pt x="783" y="132"/>
                    <a:pt x="783" y="132"/>
                    <a:pt x="783" y="132"/>
                  </a:cubicBezTo>
                  <a:cubicBezTo>
                    <a:pt x="782" y="132"/>
                    <a:pt x="782" y="132"/>
                    <a:pt x="782" y="132"/>
                  </a:cubicBezTo>
                  <a:cubicBezTo>
                    <a:pt x="781" y="132"/>
                    <a:pt x="781" y="132"/>
                    <a:pt x="781" y="132"/>
                  </a:cubicBezTo>
                  <a:cubicBezTo>
                    <a:pt x="781" y="131"/>
                    <a:pt x="781" y="131"/>
                    <a:pt x="781" y="131"/>
                  </a:cubicBezTo>
                  <a:cubicBezTo>
                    <a:pt x="780" y="131"/>
                    <a:pt x="780" y="131"/>
                    <a:pt x="780" y="131"/>
                  </a:cubicBezTo>
                  <a:cubicBezTo>
                    <a:pt x="781" y="130"/>
                    <a:pt x="781" y="130"/>
                    <a:pt x="781" y="130"/>
                  </a:cubicBezTo>
                  <a:cubicBezTo>
                    <a:pt x="782" y="129"/>
                    <a:pt x="782" y="129"/>
                    <a:pt x="782" y="129"/>
                  </a:cubicBezTo>
                  <a:cubicBezTo>
                    <a:pt x="782" y="128"/>
                    <a:pt x="782" y="128"/>
                    <a:pt x="782" y="128"/>
                  </a:cubicBezTo>
                  <a:cubicBezTo>
                    <a:pt x="781" y="126"/>
                    <a:pt x="781" y="126"/>
                    <a:pt x="781" y="126"/>
                  </a:cubicBezTo>
                  <a:cubicBezTo>
                    <a:pt x="780" y="127"/>
                    <a:pt x="780" y="127"/>
                    <a:pt x="780" y="127"/>
                  </a:cubicBezTo>
                  <a:cubicBezTo>
                    <a:pt x="778" y="126"/>
                    <a:pt x="778" y="126"/>
                    <a:pt x="778" y="126"/>
                  </a:cubicBezTo>
                  <a:cubicBezTo>
                    <a:pt x="778" y="125"/>
                    <a:pt x="778" y="125"/>
                    <a:pt x="778" y="125"/>
                  </a:cubicBezTo>
                  <a:cubicBezTo>
                    <a:pt x="778" y="124"/>
                    <a:pt x="778" y="124"/>
                    <a:pt x="778" y="124"/>
                  </a:cubicBezTo>
                  <a:cubicBezTo>
                    <a:pt x="779" y="123"/>
                    <a:pt x="779" y="123"/>
                    <a:pt x="779" y="123"/>
                  </a:cubicBezTo>
                  <a:cubicBezTo>
                    <a:pt x="778" y="123"/>
                    <a:pt x="778" y="123"/>
                    <a:pt x="778" y="123"/>
                  </a:cubicBezTo>
                  <a:cubicBezTo>
                    <a:pt x="777" y="121"/>
                    <a:pt x="777" y="121"/>
                    <a:pt x="777" y="121"/>
                  </a:cubicBezTo>
                  <a:cubicBezTo>
                    <a:pt x="777" y="120"/>
                    <a:pt x="777" y="120"/>
                    <a:pt x="777" y="120"/>
                  </a:cubicBezTo>
                  <a:cubicBezTo>
                    <a:pt x="777" y="119"/>
                    <a:pt x="777" y="119"/>
                    <a:pt x="777" y="119"/>
                  </a:cubicBezTo>
                  <a:cubicBezTo>
                    <a:pt x="776" y="121"/>
                    <a:pt x="776" y="121"/>
                    <a:pt x="776" y="121"/>
                  </a:cubicBezTo>
                  <a:cubicBezTo>
                    <a:pt x="777" y="123"/>
                    <a:pt x="777" y="123"/>
                    <a:pt x="777" y="123"/>
                  </a:cubicBezTo>
                  <a:cubicBezTo>
                    <a:pt x="777" y="124"/>
                    <a:pt x="777" y="124"/>
                    <a:pt x="777" y="124"/>
                  </a:cubicBezTo>
                  <a:cubicBezTo>
                    <a:pt x="777" y="125"/>
                    <a:pt x="777" y="125"/>
                    <a:pt x="777" y="125"/>
                  </a:cubicBezTo>
                  <a:cubicBezTo>
                    <a:pt x="777" y="126"/>
                    <a:pt x="777" y="126"/>
                    <a:pt x="777" y="126"/>
                  </a:cubicBezTo>
                  <a:cubicBezTo>
                    <a:pt x="776" y="127"/>
                    <a:pt x="776" y="127"/>
                    <a:pt x="776" y="127"/>
                  </a:cubicBezTo>
                  <a:cubicBezTo>
                    <a:pt x="775" y="126"/>
                    <a:pt x="775" y="126"/>
                    <a:pt x="775" y="126"/>
                  </a:cubicBezTo>
                  <a:cubicBezTo>
                    <a:pt x="774" y="127"/>
                    <a:pt x="774" y="127"/>
                    <a:pt x="774" y="127"/>
                  </a:cubicBezTo>
                  <a:cubicBezTo>
                    <a:pt x="773" y="126"/>
                    <a:pt x="773" y="126"/>
                    <a:pt x="773" y="126"/>
                  </a:cubicBezTo>
                  <a:cubicBezTo>
                    <a:pt x="773" y="125"/>
                    <a:pt x="773" y="125"/>
                    <a:pt x="773" y="125"/>
                  </a:cubicBezTo>
                  <a:cubicBezTo>
                    <a:pt x="773" y="123"/>
                    <a:pt x="773" y="123"/>
                    <a:pt x="773" y="123"/>
                  </a:cubicBezTo>
                  <a:cubicBezTo>
                    <a:pt x="773" y="121"/>
                    <a:pt x="773" y="121"/>
                    <a:pt x="773" y="121"/>
                  </a:cubicBezTo>
                  <a:cubicBezTo>
                    <a:pt x="773" y="120"/>
                    <a:pt x="773" y="120"/>
                    <a:pt x="773" y="120"/>
                  </a:cubicBezTo>
                  <a:cubicBezTo>
                    <a:pt x="774" y="119"/>
                    <a:pt x="774" y="119"/>
                    <a:pt x="774" y="119"/>
                  </a:cubicBezTo>
                  <a:cubicBezTo>
                    <a:pt x="773" y="119"/>
                    <a:pt x="773" y="119"/>
                    <a:pt x="773" y="119"/>
                  </a:cubicBezTo>
                  <a:cubicBezTo>
                    <a:pt x="772" y="120"/>
                    <a:pt x="772" y="120"/>
                    <a:pt x="772" y="120"/>
                  </a:cubicBezTo>
                  <a:cubicBezTo>
                    <a:pt x="772" y="122"/>
                    <a:pt x="772" y="122"/>
                    <a:pt x="772" y="122"/>
                  </a:cubicBezTo>
                  <a:cubicBezTo>
                    <a:pt x="772" y="123"/>
                    <a:pt x="772" y="123"/>
                    <a:pt x="772" y="123"/>
                  </a:cubicBezTo>
                  <a:cubicBezTo>
                    <a:pt x="771" y="125"/>
                    <a:pt x="771" y="125"/>
                    <a:pt x="771" y="125"/>
                  </a:cubicBezTo>
                  <a:cubicBezTo>
                    <a:pt x="770" y="125"/>
                    <a:pt x="770" y="125"/>
                    <a:pt x="770" y="125"/>
                  </a:cubicBezTo>
                  <a:cubicBezTo>
                    <a:pt x="769" y="125"/>
                    <a:pt x="769" y="125"/>
                    <a:pt x="769" y="125"/>
                  </a:cubicBezTo>
                  <a:cubicBezTo>
                    <a:pt x="769" y="124"/>
                    <a:pt x="769" y="124"/>
                    <a:pt x="769" y="124"/>
                  </a:cubicBezTo>
                  <a:cubicBezTo>
                    <a:pt x="769" y="123"/>
                    <a:pt x="769" y="123"/>
                    <a:pt x="769" y="123"/>
                  </a:cubicBezTo>
                  <a:cubicBezTo>
                    <a:pt x="769" y="122"/>
                    <a:pt x="769" y="122"/>
                    <a:pt x="769" y="122"/>
                  </a:cubicBezTo>
                  <a:cubicBezTo>
                    <a:pt x="770" y="121"/>
                    <a:pt x="770" y="121"/>
                    <a:pt x="770" y="121"/>
                  </a:cubicBezTo>
                  <a:cubicBezTo>
                    <a:pt x="769" y="119"/>
                    <a:pt x="769" y="119"/>
                    <a:pt x="769" y="119"/>
                  </a:cubicBezTo>
                  <a:cubicBezTo>
                    <a:pt x="769" y="120"/>
                    <a:pt x="769" y="120"/>
                    <a:pt x="769" y="120"/>
                  </a:cubicBezTo>
                  <a:cubicBezTo>
                    <a:pt x="769" y="121"/>
                    <a:pt x="769" y="121"/>
                    <a:pt x="769" y="121"/>
                  </a:cubicBezTo>
                  <a:cubicBezTo>
                    <a:pt x="768" y="122"/>
                    <a:pt x="768" y="122"/>
                    <a:pt x="768" y="122"/>
                  </a:cubicBezTo>
                  <a:cubicBezTo>
                    <a:pt x="768" y="123"/>
                    <a:pt x="768" y="123"/>
                    <a:pt x="768" y="123"/>
                  </a:cubicBezTo>
                  <a:cubicBezTo>
                    <a:pt x="767" y="123"/>
                    <a:pt x="767" y="123"/>
                    <a:pt x="767" y="123"/>
                  </a:cubicBezTo>
                  <a:cubicBezTo>
                    <a:pt x="766" y="123"/>
                    <a:pt x="766" y="123"/>
                    <a:pt x="766" y="123"/>
                  </a:cubicBezTo>
                  <a:cubicBezTo>
                    <a:pt x="766" y="124"/>
                    <a:pt x="766" y="124"/>
                    <a:pt x="766" y="124"/>
                  </a:cubicBezTo>
                  <a:cubicBezTo>
                    <a:pt x="765" y="124"/>
                    <a:pt x="765" y="124"/>
                    <a:pt x="765" y="124"/>
                  </a:cubicBezTo>
                  <a:cubicBezTo>
                    <a:pt x="765" y="123"/>
                    <a:pt x="765" y="123"/>
                    <a:pt x="765" y="123"/>
                  </a:cubicBezTo>
                  <a:cubicBezTo>
                    <a:pt x="765" y="122"/>
                    <a:pt x="765" y="122"/>
                    <a:pt x="765" y="122"/>
                  </a:cubicBezTo>
                  <a:cubicBezTo>
                    <a:pt x="765" y="120"/>
                    <a:pt x="765" y="120"/>
                    <a:pt x="765" y="120"/>
                  </a:cubicBezTo>
                  <a:cubicBezTo>
                    <a:pt x="764" y="120"/>
                    <a:pt x="764" y="120"/>
                    <a:pt x="764" y="120"/>
                  </a:cubicBezTo>
                  <a:cubicBezTo>
                    <a:pt x="763" y="122"/>
                    <a:pt x="763" y="122"/>
                    <a:pt x="763" y="122"/>
                  </a:cubicBezTo>
                  <a:cubicBezTo>
                    <a:pt x="764" y="124"/>
                    <a:pt x="764" y="124"/>
                    <a:pt x="764" y="124"/>
                  </a:cubicBezTo>
                  <a:cubicBezTo>
                    <a:pt x="765" y="125"/>
                    <a:pt x="765" y="125"/>
                    <a:pt x="765" y="125"/>
                  </a:cubicBezTo>
                  <a:cubicBezTo>
                    <a:pt x="764" y="126"/>
                    <a:pt x="764" y="126"/>
                    <a:pt x="764" y="126"/>
                  </a:cubicBezTo>
                  <a:cubicBezTo>
                    <a:pt x="763" y="126"/>
                    <a:pt x="763" y="126"/>
                    <a:pt x="763" y="126"/>
                  </a:cubicBezTo>
                  <a:cubicBezTo>
                    <a:pt x="761" y="126"/>
                    <a:pt x="761" y="126"/>
                    <a:pt x="761" y="126"/>
                  </a:cubicBezTo>
                  <a:cubicBezTo>
                    <a:pt x="760" y="125"/>
                    <a:pt x="760" y="125"/>
                    <a:pt x="760" y="125"/>
                  </a:cubicBezTo>
                  <a:cubicBezTo>
                    <a:pt x="758" y="124"/>
                    <a:pt x="758" y="124"/>
                    <a:pt x="758" y="124"/>
                  </a:cubicBezTo>
                  <a:cubicBezTo>
                    <a:pt x="757" y="124"/>
                    <a:pt x="757" y="124"/>
                    <a:pt x="757" y="124"/>
                  </a:cubicBezTo>
                  <a:cubicBezTo>
                    <a:pt x="757" y="123"/>
                    <a:pt x="757" y="123"/>
                    <a:pt x="757" y="123"/>
                  </a:cubicBezTo>
                  <a:cubicBezTo>
                    <a:pt x="756" y="123"/>
                    <a:pt x="756" y="123"/>
                    <a:pt x="756" y="123"/>
                  </a:cubicBezTo>
                  <a:cubicBezTo>
                    <a:pt x="756" y="122"/>
                    <a:pt x="756" y="122"/>
                    <a:pt x="756" y="122"/>
                  </a:cubicBezTo>
                  <a:cubicBezTo>
                    <a:pt x="756" y="121"/>
                    <a:pt x="756" y="121"/>
                    <a:pt x="756" y="121"/>
                  </a:cubicBezTo>
                  <a:cubicBezTo>
                    <a:pt x="757" y="121"/>
                    <a:pt x="757" y="121"/>
                    <a:pt x="757" y="121"/>
                  </a:cubicBezTo>
                  <a:cubicBezTo>
                    <a:pt x="757" y="120"/>
                    <a:pt x="757" y="120"/>
                    <a:pt x="757" y="120"/>
                  </a:cubicBezTo>
                  <a:cubicBezTo>
                    <a:pt x="756" y="120"/>
                    <a:pt x="756" y="120"/>
                    <a:pt x="756" y="120"/>
                  </a:cubicBezTo>
                  <a:cubicBezTo>
                    <a:pt x="755" y="120"/>
                    <a:pt x="755" y="120"/>
                    <a:pt x="755" y="120"/>
                  </a:cubicBezTo>
                  <a:cubicBezTo>
                    <a:pt x="755" y="121"/>
                    <a:pt x="755" y="121"/>
                    <a:pt x="755" y="121"/>
                  </a:cubicBezTo>
                  <a:cubicBezTo>
                    <a:pt x="755" y="122"/>
                    <a:pt x="755" y="122"/>
                    <a:pt x="755" y="122"/>
                  </a:cubicBezTo>
                  <a:cubicBezTo>
                    <a:pt x="754" y="122"/>
                    <a:pt x="754" y="122"/>
                    <a:pt x="754" y="122"/>
                  </a:cubicBezTo>
                  <a:cubicBezTo>
                    <a:pt x="753" y="121"/>
                    <a:pt x="753" y="121"/>
                    <a:pt x="753" y="121"/>
                  </a:cubicBezTo>
                  <a:cubicBezTo>
                    <a:pt x="753" y="120"/>
                    <a:pt x="753" y="120"/>
                    <a:pt x="753" y="120"/>
                  </a:cubicBezTo>
                  <a:cubicBezTo>
                    <a:pt x="753" y="119"/>
                    <a:pt x="753" y="119"/>
                    <a:pt x="753" y="119"/>
                  </a:cubicBezTo>
                  <a:cubicBezTo>
                    <a:pt x="754" y="118"/>
                    <a:pt x="754" y="118"/>
                    <a:pt x="754" y="118"/>
                  </a:cubicBezTo>
                  <a:cubicBezTo>
                    <a:pt x="753" y="117"/>
                    <a:pt x="753" y="117"/>
                    <a:pt x="753" y="117"/>
                  </a:cubicBezTo>
                  <a:cubicBezTo>
                    <a:pt x="753" y="118"/>
                    <a:pt x="753" y="118"/>
                    <a:pt x="753" y="118"/>
                  </a:cubicBezTo>
                  <a:cubicBezTo>
                    <a:pt x="752" y="119"/>
                    <a:pt x="752" y="119"/>
                    <a:pt x="752" y="119"/>
                  </a:cubicBezTo>
                  <a:cubicBezTo>
                    <a:pt x="752" y="120"/>
                    <a:pt x="752" y="120"/>
                    <a:pt x="752" y="120"/>
                  </a:cubicBezTo>
                  <a:cubicBezTo>
                    <a:pt x="752" y="121"/>
                    <a:pt x="752" y="121"/>
                    <a:pt x="752" y="121"/>
                  </a:cubicBezTo>
                  <a:cubicBezTo>
                    <a:pt x="751" y="121"/>
                    <a:pt x="751" y="121"/>
                    <a:pt x="751" y="121"/>
                  </a:cubicBezTo>
                  <a:cubicBezTo>
                    <a:pt x="750" y="120"/>
                    <a:pt x="750" y="120"/>
                    <a:pt x="750" y="120"/>
                  </a:cubicBezTo>
                  <a:cubicBezTo>
                    <a:pt x="749" y="120"/>
                    <a:pt x="749" y="120"/>
                    <a:pt x="749" y="120"/>
                  </a:cubicBezTo>
                  <a:cubicBezTo>
                    <a:pt x="749" y="119"/>
                    <a:pt x="749" y="119"/>
                    <a:pt x="749" y="119"/>
                  </a:cubicBezTo>
                  <a:cubicBezTo>
                    <a:pt x="749" y="118"/>
                    <a:pt x="749" y="118"/>
                    <a:pt x="749" y="118"/>
                  </a:cubicBezTo>
                  <a:cubicBezTo>
                    <a:pt x="750" y="117"/>
                    <a:pt x="750" y="117"/>
                    <a:pt x="750" y="117"/>
                  </a:cubicBezTo>
                  <a:cubicBezTo>
                    <a:pt x="750" y="116"/>
                    <a:pt x="750" y="116"/>
                    <a:pt x="750" y="116"/>
                  </a:cubicBezTo>
                  <a:cubicBezTo>
                    <a:pt x="750" y="115"/>
                    <a:pt x="750" y="115"/>
                    <a:pt x="750" y="115"/>
                  </a:cubicBezTo>
                  <a:cubicBezTo>
                    <a:pt x="751" y="113"/>
                    <a:pt x="751" y="113"/>
                    <a:pt x="751" y="113"/>
                  </a:cubicBezTo>
                  <a:cubicBezTo>
                    <a:pt x="750" y="113"/>
                    <a:pt x="750" y="113"/>
                    <a:pt x="750" y="113"/>
                  </a:cubicBezTo>
                  <a:cubicBezTo>
                    <a:pt x="750" y="114"/>
                    <a:pt x="750" y="114"/>
                    <a:pt x="750" y="114"/>
                  </a:cubicBezTo>
                  <a:cubicBezTo>
                    <a:pt x="749" y="116"/>
                    <a:pt x="749" y="116"/>
                    <a:pt x="749" y="116"/>
                  </a:cubicBezTo>
                  <a:cubicBezTo>
                    <a:pt x="749" y="118"/>
                    <a:pt x="749" y="118"/>
                    <a:pt x="749" y="118"/>
                  </a:cubicBezTo>
                  <a:cubicBezTo>
                    <a:pt x="748" y="119"/>
                    <a:pt x="748" y="119"/>
                    <a:pt x="748" y="119"/>
                  </a:cubicBezTo>
                  <a:cubicBezTo>
                    <a:pt x="748" y="117"/>
                    <a:pt x="748" y="117"/>
                    <a:pt x="748" y="117"/>
                  </a:cubicBezTo>
                  <a:cubicBezTo>
                    <a:pt x="747" y="119"/>
                    <a:pt x="747" y="119"/>
                    <a:pt x="747" y="119"/>
                  </a:cubicBezTo>
                  <a:cubicBezTo>
                    <a:pt x="746" y="119"/>
                    <a:pt x="746" y="119"/>
                    <a:pt x="746" y="119"/>
                  </a:cubicBezTo>
                  <a:cubicBezTo>
                    <a:pt x="746" y="118"/>
                    <a:pt x="746" y="118"/>
                    <a:pt x="746" y="118"/>
                  </a:cubicBezTo>
                  <a:cubicBezTo>
                    <a:pt x="746" y="116"/>
                    <a:pt x="746" y="116"/>
                    <a:pt x="746" y="116"/>
                  </a:cubicBezTo>
                  <a:cubicBezTo>
                    <a:pt x="745" y="116"/>
                    <a:pt x="745" y="116"/>
                    <a:pt x="745" y="116"/>
                  </a:cubicBezTo>
                  <a:cubicBezTo>
                    <a:pt x="745" y="115"/>
                    <a:pt x="745" y="115"/>
                    <a:pt x="745" y="115"/>
                  </a:cubicBezTo>
                  <a:cubicBezTo>
                    <a:pt x="747" y="114"/>
                    <a:pt x="747" y="114"/>
                    <a:pt x="747" y="114"/>
                  </a:cubicBezTo>
                  <a:cubicBezTo>
                    <a:pt x="747" y="113"/>
                    <a:pt x="747" y="113"/>
                    <a:pt x="747" y="113"/>
                  </a:cubicBezTo>
                  <a:cubicBezTo>
                    <a:pt x="747" y="112"/>
                    <a:pt x="747" y="112"/>
                    <a:pt x="747" y="112"/>
                  </a:cubicBezTo>
                  <a:cubicBezTo>
                    <a:pt x="747" y="111"/>
                    <a:pt x="747" y="111"/>
                    <a:pt x="747" y="111"/>
                  </a:cubicBezTo>
                  <a:cubicBezTo>
                    <a:pt x="748" y="111"/>
                    <a:pt x="748" y="111"/>
                    <a:pt x="748" y="111"/>
                  </a:cubicBezTo>
                  <a:cubicBezTo>
                    <a:pt x="749" y="110"/>
                    <a:pt x="749" y="110"/>
                    <a:pt x="749" y="110"/>
                  </a:cubicBezTo>
                  <a:cubicBezTo>
                    <a:pt x="750" y="110"/>
                    <a:pt x="750" y="110"/>
                    <a:pt x="750" y="110"/>
                  </a:cubicBezTo>
                  <a:cubicBezTo>
                    <a:pt x="752" y="110"/>
                    <a:pt x="752" y="110"/>
                    <a:pt x="752" y="110"/>
                  </a:cubicBezTo>
                  <a:cubicBezTo>
                    <a:pt x="752" y="109"/>
                    <a:pt x="752" y="109"/>
                    <a:pt x="752" y="109"/>
                  </a:cubicBezTo>
                  <a:cubicBezTo>
                    <a:pt x="753" y="108"/>
                    <a:pt x="753" y="108"/>
                    <a:pt x="753" y="108"/>
                  </a:cubicBezTo>
                  <a:cubicBezTo>
                    <a:pt x="754" y="108"/>
                    <a:pt x="754" y="108"/>
                    <a:pt x="754" y="108"/>
                  </a:cubicBezTo>
                  <a:cubicBezTo>
                    <a:pt x="754" y="107"/>
                    <a:pt x="754" y="107"/>
                    <a:pt x="754" y="107"/>
                  </a:cubicBezTo>
                  <a:cubicBezTo>
                    <a:pt x="755" y="107"/>
                    <a:pt x="755" y="107"/>
                    <a:pt x="755" y="107"/>
                  </a:cubicBezTo>
                  <a:cubicBezTo>
                    <a:pt x="756" y="107"/>
                    <a:pt x="756" y="107"/>
                    <a:pt x="756" y="107"/>
                  </a:cubicBezTo>
                  <a:cubicBezTo>
                    <a:pt x="757" y="108"/>
                    <a:pt x="757" y="108"/>
                    <a:pt x="757" y="108"/>
                  </a:cubicBezTo>
                  <a:cubicBezTo>
                    <a:pt x="759" y="108"/>
                    <a:pt x="759" y="108"/>
                    <a:pt x="759" y="108"/>
                  </a:cubicBezTo>
                  <a:cubicBezTo>
                    <a:pt x="760" y="107"/>
                    <a:pt x="760" y="107"/>
                    <a:pt x="760" y="107"/>
                  </a:cubicBezTo>
                  <a:cubicBezTo>
                    <a:pt x="761" y="107"/>
                    <a:pt x="761" y="107"/>
                    <a:pt x="761" y="107"/>
                  </a:cubicBezTo>
                  <a:cubicBezTo>
                    <a:pt x="762" y="109"/>
                    <a:pt x="762" y="109"/>
                    <a:pt x="762" y="109"/>
                  </a:cubicBezTo>
                  <a:cubicBezTo>
                    <a:pt x="763" y="109"/>
                    <a:pt x="763" y="109"/>
                    <a:pt x="763" y="109"/>
                  </a:cubicBezTo>
                  <a:cubicBezTo>
                    <a:pt x="763" y="108"/>
                    <a:pt x="763" y="108"/>
                    <a:pt x="763" y="108"/>
                  </a:cubicBezTo>
                  <a:cubicBezTo>
                    <a:pt x="765" y="109"/>
                    <a:pt x="765" y="109"/>
                    <a:pt x="765" y="109"/>
                  </a:cubicBezTo>
                  <a:cubicBezTo>
                    <a:pt x="765" y="108"/>
                    <a:pt x="765" y="108"/>
                    <a:pt x="765" y="108"/>
                  </a:cubicBezTo>
                  <a:cubicBezTo>
                    <a:pt x="766" y="109"/>
                    <a:pt x="766" y="109"/>
                    <a:pt x="766" y="109"/>
                  </a:cubicBezTo>
                  <a:cubicBezTo>
                    <a:pt x="767" y="108"/>
                    <a:pt x="767" y="108"/>
                    <a:pt x="767" y="108"/>
                  </a:cubicBezTo>
                  <a:cubicBezTo>
                    <a:pt x="766" y="108"/>
                    <a:pt x="766" y="108"/>
                    <a:pt x="766" y="108"/>
                  </a:cubicBezTo>
                  <a:cubicBezTo>
                    <a:pt x="765" y="108"/>
                    <a:pt x="765" y="108"/>
                    <a:pt x="765" y="108"/>
                  </a:cubicBezTo>
                  <a:cubicBezTo>
                    <a:pt x="765" y="107"/>
                    <a:pt x="765" y="107"/>
                    <a:pt x="765" y="107"/>
                  </a:cubicBezTo>
                  <a:cubicBezTo>
                    <a:pt x="764" y="107"/>
                    <a:pt x="764" y="107"/>
                    <a:pt x="764" y="107"/>
                  </a:cubicBezTo>
                  <a:cubicBezTo>
                    <a:pt x="765" y="106"/>
                    <a:pt x="765" y="106"/>
                    <a:pt x="765" y="106"/>
                  </a:cubicBezTo>
                  <a:cubicBezTo>
                    <a:pt x="765" y="105"/>
                    <a:pt x="765" y="105"/>
                    <a:pt x="765" y="105"/>
                  </a:cubicBezTo>
                  <a:cubicBezTo>
                    <a:pt x="766" y="104"/>
                    <a:pt x="766" y="104"/>
                    <a:pt x="766" y="104"/>
                  </a:cubicBezTo>
                  <a:cubicBezTo>
                    <a:pt x="764" y="104"/>
                    <a:pt x="764" y="104"/>
                    <a:pt x="764" y="104"/>
                  </a:cubicBezTo>
                  <a:cubicBezTo>
                    <a:pt x="763" y="104"/>
                    <a:pt x="763" y="104"/>
                    <a:pt x="763" y="104"/>
                  </a:cubicBezTo>
                  <a:cubicBezTo>
                    <a:pt x="763" y="103"/>
                    <a:pt x="763" y="103"/>
                    <a:pt x="763" y="103"/>
                  </a:cubicBezTo>
                  <a:cubicBezTo>
                    <a:pt x="764" y="102"/>
                    <a:pt x="764" y="102"/>
                    <a:pt x="764" y="102"/>
                  </a:cubicBezTo>
                  <a:cubicBezTo>
                    <a:pt x="764" y="101"/>
                    <a:pt x="764" y="101"/>
                    <a:pt x="764" y="101"/>
                  </a:cubicBezTo>
                  <a:cubicBezTo>
                    <a:pt x="763" y="101"/>
                    <a:pt x="763" y="101"/>
                    <a:pt x="763" y="101"/>
                  </a:cubicBezTo>
                  <a:cubicBezTo>
                    <a:pt x="763" y="100"/>
                    <a:pt x="763" y="100"/>
                    <a:pt x="763" y="100"/>
                  </a:cubicBezTo>
                  <a:cubicBezTo>
                    <a:pt x="763" y="98"/>
                    <a:pt x="763" y="98"/>
                    <a:pt x="763" y="98"/>
                  </a:cubicBezTo>
                  <a:cubicBezTo>
                    <a:pt x="763" y="97"/>
                    <a:pt x="763" y="97"/>
                    <a:pt x="763" y="97"/>
                  </a:cubicBezTo>
                  <a:cubicBezTo>
                    <a:pt x="763" y="96"/>
                    <a:pt x="763" y="96"/>
                    <a:pt x="763" y="96"/>
                  </a:cubicBezTo>
                  <a:cubicBezTo>
                    <a:pt x="763" y="95"/>
                    <a:pt x="763" y="95"/>
                    <a:pt x="763" y="95"/>
                  </a:cubicBezTo>
                  <a:cubicBezTo>
                    <a:pt x="764" y="95"/>
                    <a:pt x="764" y="95"/>
                    <a:pt x="764" y="95"/>
                  </a:cubicBezTo>
                  <a:cubicBezTo>
                    <a:pt x="765" y="95"/>
                    <a:pt x="765" y="95"/>
                    <a:pt x="765" y="95"/>
                  </a:cubicBezTo>
                  <a:cubicBezTo>
                    <a:pt x="767" y="95"/>
                    <a:pt x="767" y="95"/>
                    <a:pt x="767" y="95"/>
                  </a:cubicBezTo>
                  <a:cubicBezTo>
                    <a:pt x="769" y="95"/>
                    <a:pt x="769" y="95"/>
                    <a:pt x="769" y="95"/>
                  </a:cubicBezTo>
                  <a:cubicBezTo>
                    <a:pt x="770" y="95"/>
                    <a:pt x="770" y="95"/>
                    <a:pt x="770" y="95"/>
                  </a:cubicBezTo>
                  <a:cubicBezTo>
                    <a:pt x="771" y="97"/>
                    <a:pt x="771" y="97"/>
                    <a:pt x="771" y="97"/>
                  </a:cubicBezTo>
                  <a:cubicBezTo>
                    <a:pt x="772" y="99"/>
                    <a:pt x="772" y="99"/>
                    <a:pt x="772" y="99"/>
                  </a:cubicBezTo>
                  <a:cubicBezTo>
                    <a:pt x="772" y="103"/>
                    <a:pt x="772" y="103"/>
                    <a:pt x="772" y="103"/>
                  </a:cubicBezTo>
                  <a:cubicBezTo>
                    <a:pt x="771" y="104"/>
                    <a:pt x="771" y="104"/>
                    <a:pt x="771" y="104"/>
                  </a:cubicBezTo>
                  <a:cubicBezTo>
                    <a:pt x="772" y="105"/>
                    <a:pt x="772" y="105"/>
                    <a:pt x="772" y="105"/>
                  </a:cubicBezTo>
                  <a:cubicBezTo>
                    <a:pt x="775" y="106"/>
                    <a:pt x="775" y="106"/>
                    <a:pt x="775" y="106"/>
                  </a:cubicBezTo>
                  <a:cubicBezTo>
                    <a:pt x="775" y="107"/>
                    <a:pt x="775" y="107"/>
                    <a:pt x="775" y="107"/>
                  </a:cubicBezTo>
                  <a:cubicBezTo>
                    <a:pt x="776" y="107"/>
                    <a:pt x="776" y="107"/>
                    <a:pt x="776" y="107"/>
                  </a:cubicBezTo>
                  <a:cubicBezTo>
                    <a:pt x="779" y="107"/>
                    <a:pt x="779" y="107"/>
                    <a:pt x="779" y="107"/>
                  </a:cubicBezTo>
                  <a:cubicBezTo>
                    <a:pt x="780" y="108"/>
                    <a:pt x="780" y="108"/>
                    <a:pt x="780" y="108"/>
                  </a:cubicBezTo>
                  <a:cubicBezTo>
                    <a:pt x="781" y="108"/>
                    <a:pt x="781" y="108"/>
                    <a:pt x="781" y="108"/>
                  </a:cubicBezTo>
                  <a:cubicBezTo>
                    <a:pt x="780" y="107"/>
                    <a:pt x="780" y="107"/>
                    <a:pt x="780" y="107"/>
                  </a:cubicBezTo>
                  <a:cubicBezTo>
                    <a:pt x="781" y="106"/>
                    <a:pt x="781" y="106"/>
                    <a:pt x="781" y="106"/>
                  </a:cubicBezTo>
                  <a:cubicBezTo>
                    <a:pt x="783" y="105"/>
                    <a:pt x="783" y="105"/>
                    <a:pt x="783" y="105"/>
                  </a:cubicBezTo>
                  <a:cubicBezTo>
                    <a:pt x="783" y="105"/>
                    <a:pt x="783" y="105"/>
                    <a:pt x="785" y="103"/>
                  </a:cubicBezTo>
                  <a:cubicBezTo>
                    <a:pt x="785" y="103"/>
                    <a:pt x="785" y="103"/>
                    <a:pt x="786" y="102"/>
                  </a:cubicBezTo>
                  <a:cubicBezTo>
                    <a:pt x="787" y="102"/>
                    <a:pt x="787" y="102"/>
                    <a:pt x="787" y="102"/>
                  </a:cubicBezTo>
                  <a:cubicBezTo>
                    <a:pt x="789" y="100"/>
                    <a:pt x="789" y="100"/>
                    <a:pt x="789" y="100"/>
                  </a:cubicBezTo>
                  <a:cubicBezTo>
                    <a:pt x="789" y="99"/>
                    <a:pt x="789" y="99"/>
                    <a:pt x="789" y="99"/>
                  </a:cubicBezTo>
                  <a:cubicBezTo>
                    <a:pt x="790" y="98"/>
                    <a:pt x="790" y="98"/>
                    <a:pt x="790" y="98"/>
                  </a:cubicBezTo>
                  <a:cubicBezTo>
                    <a:pt x="789" y="98"/>
                    <a:pt x="789" y="98"/>
                    <a:pt x="789" y="98"/>
                  </a:cubicBezTo>
                  <a:cubicBezTo>
                    <a:pt x="788" y="99"/>
                    <a:pt x="788" y="99"/>
                    <a:pt x="788" y="99"/>
                  </a:cubicBezTo>
                  <a:cubicBezTo>
                    <a:pt x="788" y="100"/>
                    <a:pt x="788" y="100"/>
                    <a:pt x="788" y="100"/>
                  </a:cubicBezTo>
                  <a:cubicBezTo>
                    <a:pt x="786" y="102"/>
                    <a:pt x="786" y="102"/>
                    <a:pt x="786" y="102"/>
                  </a:cubicBezTo>
                  <a:cubicBezTo>
                    <a:pt x="786" y="102"/>
                    <a:pt x="786" y="102"/>
                    <a:pt x="786" y="102"/>
                  </a:cubicBezTo>
                  <a:cubicBezTo>
                    <a:pt x="785" y="103"/>
                    <a:pt x="785" y="103"/>
                    <a:pt x="784" y="103"/>
                  </a:cubicBezTo>
                  <a:cubicBezTo>
                    <a:pt x="784" y="103"/>
                    <a:pt x="784" y="103"/>
                    <a:pt x="783" y="105"/>
                  </a:cubicBezTo>
                  <a:cubicBezTo>
                    <a:pt x="781" y="105"/>
                    <a:pt x="781" y="105"/>
                    <a:pt x="781" y="105"/>
                  </a:cubicBezTo>
                  <a:cubicBezTo>
                    <a:pt x="780" y="105"/>
                    <a:pt x="780" y="105"/>
                    <a:pt x="780" y="105"/>
                  </a:cubicBezTo>
                  <a:cubicBezTo>
                    <a:pt x="779" y="105"/>
                    <a:pt x="779" y="105"/>
                    <a:pt x="779" y="105"/>
                  </a:cubicBezTo>
                  <a:cubicBezTo>
                    <a:pt x="778" y="105"/>
                    <a:pt x="778" y="105"/>
                    <a:pt x="778" y="105"/>
                  </a:cubicBezTo>
                  <a:cubicBezTo>
                    <a:pt x="776" y="104"/>
                    <a:pt x="776" y="104"/>
                    <a:pt x="776" y="104"/>
                  </a:cubicBezTo>
                  <a:cubicBezTo>
                    <a:pt x="776" y="103"/>
                    <a:pt x="776" y="103"/>
                    <a:pt x="776" y="103"/>
                  </a:cubicBezTo>
                  <a:cubicBezTo>
                    <a:pt x="777" y="103"/>
                    <a:pt x="777" y="103"/>
                    <a:pt x="777" y="103"/>
                  </a:cubicBezTo>
                  <a:cubicBezTo>
                    <a:pt x="778" y="102"/>
                    <a:pt x="778" y="102"/>
                    <a:pt x="778" y="102"/>
                  </a:cubicBezTo>
                  <a:cubicBezTo>
                    <a:pt x="778" y="101"/>
                    <a:pt x="778" y="101"/>
                    <a:pt x="778" y="101"/>
                  </a:cubicBezTo>
                  <a:cubicBezTo>
                    <a:pt x="777" y="102"/>
                    <a:pt x="777" y="102"/>
                    <a:pt x="777" y="102"/>
                  </a:cubicBezTo>
                  <a:cubicBezTo>
                    <a:pt x="776" y="103"/>
                    <a:pt x="776" y="103"/>
                    <a:pt x="776" y="103"/>
                  </a:cubicBezTo>
                  <a:cubicBezTo>
                    <a:pt x="775" y="102"/>
                    <a:pt x="775" y="102"/>
                    <a:pt x="775" y="102"/>
                  </a:cubicBezTo>
                  <a:cubicBezTo>
                    <a:pt x="775" y="101"/>
                    <a:pt x="775" y="101"/>
                    <a:pt x="775" y="101"/>
                  </a:cubicBezTo>
                  <a:cubicBezTo>
                    <a:pt x="775" y="100"/>
                    <a:pt x="775" y="100"/>
                    <a:pt x="775" y="100"/>
                  </a:cubicBezTo>
                  <a:cubicBezTo>
                    <a:pt x="777" y="100"/>
                    <a:pt x="777" y="100"/>
                    <a:pt x="777" y="100"/>
                  </a:cubicBezTo>
                  <a:cubicBezTo>
                    <a:pt x="777" y="99"/>
                    <a:pt x="777" y="99"/>
                    <a:pt x="777" y="99"/>
                  </a:cubicBezTo>
                  <a:cubicBezTo>
                    <a:pt x="778" y="99"/>
                    <a:pt x="778" y="99"/>
                    <a:pt x="778" y="99"/>
                  </a:cubicBezTo>
                  <a:cubicBezTo>
                    <a:pt x="778" y="98"/>
                    <a:pt x="778" y="98"/>
                    <a:pt x="778" y="98"/>
                  </a:cubicBezTo>
                  <a:cubicBezTo>
                    <a:pt x="777" y="98"/>
                    <a:pt x="777" y="98"/>
                    <a:pt x="777" y="98"/>
                  </a:cubicBezTo>
                  <a:cubicBezTo>
                    <a:pt x="776" y="97"/>
                    <a:pt x="776" y="97"/>
                    <a:pt x="776" y="97"/>
                  </a:cubicBezTo>
                  <a:cubicBezTo>
                    <a:pt x="776" y="98"/>
                    <a:pt x="776" y="98"/>
                    <a:pt x="776" y="98"/>
                  </a:cubicBezTo>
                  <a:cubicBezTo>
                    <a:pt x="775" y="98"/>
                    <a:pt x="775" y="98"/>
                    <a:pt x="775" y="98"/>
                  </a:cubicBezTo>
                  <a:cubicBezTo>
                    <a:pt x="774" y="97"/>
                    <a:pt x="774" y="97"/>
                    <a:pt x="774" y="97"/>
                  </a:cubicBezTo>
                  <a:cubicBezTo>
                    <a:pt x="775" y="96"/>
                    <a:pt x="775" y="96"/>
                    <a:pt x="775" y="96"/>
                  </a:cubicBezTo>
                  <a:cubicBezTo>
                    <a:pt x="776" y="96"/>
                    <a:pt x="776" y="96"/>
                    <a:pt x="776" y="96"/>
                  </a:cubicBezTo>
                  <a:cubicBezTo>
                    <a:pt x="777" y="95"/>
                    <a:pt x="777" y="95"/>
                    <a:pt x="777" y="95"/>
                  </a:cubicBezTo>
                  <a:cubicBezTo>
                    <a:pt x="778" y="96"/>
                    <a:pt x="778" y="96"/>
                    <a:pt x="778" y="96"/>
                  </a:cubicBezTo>
                  <a:cubicBezTo>
                    <a:pt x="779" y="96"/>
                    <a:pt x="779" y="96"/>
                    <a:pt x="779" y="96"/>
                  </a:cubicBezTo>
                  <a:cubicBezTo>
                    <a:pt x="780" y="95"/>
                    <a:pt x="780" y="95"/>
                    <a:pt x="780" y="95"/>
                  </a:cubicBezTo>
                  <a:cubicBezTo>
                    <a:pt x="779" y="95"/>
                    <a:pt x="779" y="95"/>
                    <a:pt x="779" y="95"/>
                  </a:cubicBezTo>
                  <a:cubicBezTo>
                    <a:pt x="780" y="94"/>
                    <a:pt x="780" y="94"/>
                    <a:pt x="780" y="94"/>
                  </a:cubicBezTo>
                  <a:cubicBezTo>
                    <a:pt x="781" y="94"/>
                    <a:pt x="781" y="94"/>
                    <a:pt x="781" y="94"/>
                  </a:cubicBezTo>
                  <a:cubicBezTo>
                    <a:pt x="781" y="93"/>
                    <a:pt x="781" y="93"/>
                    <a:pt x="781" y="93"/>
                  </a:cubicBezTo>
                  <a:cubicBezTo>
                    <a:pt x="780" y="93"/>
                    <a:pt x="780" y="93"/>
                    <a:pt x="780" y="93"/>
                  </a:cubicBezTo>
                  <a:cubicBezTo>
                    <a:pt x="780" y="92"/>
                    <a:pt x="780" y="92"/>
                    <a:pt x="780" y="92"/>
                  </a:cubicBezTo>
                  <a:cubicBezTo>
                    <a:pt x="781" y="91"/>
                    <a:pt x="781" y="91"/>
                    <a:pt x="781" y="91"/>
                  </a:cubicBezTo>
                  <a:cubicBezTo>
                    <a:pt x="782" y="91"/>
                    <a:pt x="782" y="91"/>
                    <a:pt x="782" y="91"/>
                  </a:cubicBezTo>
                  <a:cubicBezTo>
                    <a:pt x="781" y="90"/>
                    <a:pt x="781" y="90"/>
                    <a:pt x="781" y="90"/>
                  </a:cubicBezTo>
                  <a:cubicBezTo>
                    <a:pt x="783" y="88"/>
                    <a:pt x="783" y="88"/>
                    <a:pt x="783" y="88"/>
                  </a:cubicBezTo>
                  <a:cubicBezTo>
                    <a:pt x="784" y="87"/>
                    <a:pt x="784" y="87"/>
                    <a:pt x="784" y="87"/>
                  </a:cubicBezTo>
                  <a:cubicBezTo>
                    <a:pt x="784" y="86"/>
                    <a:pt x="784" y="86"/>
                    <a:pt x="784" y="86"/>
                  </a:cubicBezTo>
                  <a:cubicBezTo>
                    <a:pt x="783" y="87"/>
                    <a:pt x="783" y="87"/>
                    <a:pt x="783" y="87"/>
                  </a:cubicBezTo>
                  <a:cubicBezTo>
                    <a:pt x="781" y="89"/>
                    <a:pt x="781" y="89"/>
                    <a:pt x="781" y="89"/>
                  </a:cubicBezTo>
                  <a:cubicBezTo>
                    <a:pt x="780" y="91"/>
                    <a:pt x="780" y="91"/>
                    <a:pt x="780" y="91"/>
                  </a:cubicBezTo>
                  <a:cubicBezTo>
                    <a:pt x="778" y="93"/>
                    <a:pt x="778" y="93"/>
                    <a:pt x="778" y="93"/>
                  </a:cubicBezTo>
                  <a:cubicBezTo>
                    <a:pt x="777" y="94"/>
                    <a:pt x="777" y="94"/>
                    <a:pt x="777" y="94"/>
                  </a:cubicBezTo>
                  <a:cubicBezTo>
                    <a:pt x="776" y="94"/>
                    <a:pt x="776" y="94"/>
                    <a:pt x="776" y="94"/>
                  </a:cubicBezTo>
                  <a:cubicBezTo>
                    <a:pt x="774" y="94"/>
                    <a:pt x="774" y="94"/>
                    <a:pt x="774" y="94"/>
                  </a:cubicBezTo>
                  <a:cubicBezTo>
                    <a:pt x="774" y="93"/>
                    <a:pt x="774" y="93"/>
                    <a:pt x="774" y="93"/>
                  </a:cubicBezTo>
                  <a:cubicBezTo>
                    <a:pt x="775" y="92"/>
                    <a:pt x="775" y="92"/>
                    <a:pt x="775" y="92"/>
                  </a:cubicBezTo>
                  <a:cubicBezTo>
                    <a:pt x="776" y="91"/>
                    <a:pt x="776" y="91"/>
                    <a:pt x="776" y="91"/>
                  </a:cubicBezTo>
                  <a:cubicBezTo>
                    <a:pt x="776" y="90"/>
                    <a:pt x="776" y="90"/>
                    <a:pt x="776" y="90"/>
                  </a:cubicBezTo>
                  <a:cubicBezTo>
                    <a:pt x="774" y="91"/>
                    <a:pt x="774" y="91"/>
                    <a:pt x="774" y="91"/>
                  </a:cubicBezTo>
                  <a:cubicBezTo>
                    <a:pt x="773" y="91"/>
                    <a:pt x="773" y="91"/>
                    <a:pt x="773" y="91"/>
                  </a:cubicBezTo>
                  <a:cubicBezTo>
                    <a:pt x="773" y="92"/>
                    <a:pt x="773" y="92"/>
                    <a:pt x="773" y="92"/>
                  </a:cubicBezTo>
                  <a:cubicBezTo>
                    <a:pt x="772" y="93"/>
                    <a:pt x="772" y="93"/>
                    <a:pt x="772" y="93"/>
                  </a:cubicBezTo>
                  <a:cubicBezTo>
                    <a:pt x="770" y="93"/>
                    <a:pt x="770" y="93"/>
                    <a:pt x="770" y="93"/>
                  </a:cubicBezTo>
                  <a:cubicBezTo>
                    <a:pt x="768" y="91"/>
                    <a:pt x="768" y="91"/>
                    <a:pt x="768" y="91"/>
                  </a:cubicBezTo>
                  <a:cubicBezTo>
                    <a:pt x="769" y="91"/>
                    <a:pt x="769" y="91"/>
                    <a:pt x="769" y="91"/>
                  </a:cubicBezTo>
                  <a:cubicBezTo>
                    <a:pt x="770" y="90"/>
                    <a:pt x="770" y="90"/>
                    <a:pt x="770" y="90"/>
                  </a:cubicBezTo>
                  <a:cubicBezTo>
                    <a:pt x="769" y="90"/>
                    <a:pt x="769" y="90"/>
                    <a:pt x="769" y="90"/>
                  </a:cubicBezTo>
                  <a:cubicBezTo>
                    <a:pt x="769" y="88"/>
                    <a:pt x="769" y="88"/>
                    <a:pt x="769" y="88"/>
                  </a:cubicBezTo>
                  <a:cubicBezTo>
                    <a:pt x="771" y="87"/>
                    <a:pt x="771" y="87"/>
                    <a:pt x="771" y="87"/>
                  </a:cubicBezTo>
                  <a:cubicBezTo>
                    <a:pt x="771" y="86"/>
                    <a:pt x="771" y="86"/>
                    <a:pt x="771" y="86"/>
                  </a:cubicBezTo>
                  <a:cubicBezTo>
                    <a:pt x="772" y="86"/>
                    <a:pt x="772" y="86"/>
                    <a:pt x="772" y="86"/>
                  </a:cubicBezTo>
                  <a:cubicBezTo>
                    <a:pt x="774" y="85"/>
                    <a:pt x="774" y="85"/>
                    <a:pt x="774" y="85"/>
                  </a:cubicBezTo>
                  <a:cubicBezTo>
                    <a:pt x="775" y="85"/>
                    <a:pt x="775" y="85"/>
                    <a:pt x="775" y="85"/>
                  </a:cubicBezTo>
                  <a:cubicBezTo>
                    <a:pt x="775" y="83"/>
                    <a:pt x="775" y="83"/>
                    <a:pt x="775" y="83"/>
                  </a:cubicBezTo>
                  <a:cubicBezTo>
                    <a:pt x="776" y="82"/>
                    <a:pt x="776" y="82"/>
                    <a:pt x="776" y="82"/>
                  </a:cubicBezTo>
                  <a:cubicBezTo>
                    <a:pt x="777" y="80"/>
                    <a:pt x="777" y="80"/>
                    <a:pt x="777" y="80"/>
                  </a:cubicBezTo>
                  <a:cubicBezTo>
                    <a:pt x="778" y="80"/>
                    <a:pt x="778" y="80"/>
                    <a:pt x="778" y="80"/>
                  </a:cubicBezTo>
                  <a:cubicBezTo>
                    <a:pt x="781" y="79"/>
                    <a:pt x="781" y="79"/>
                    <a:pt x="781" y="79"/>
                  </a:cubicBezTo>
                  <a:cubicBezTo>
                    <a:pt x="783" y="80"/>
                    <a:pt x="783" y="80"/>
                    <a:pt x="783" y="80"/>
                  </a:cubicBezTo>
                  <a:cubicBezTo>
                    <a:pt x="784" y="79"/>
                    <a:pt x="784" y="79"/>
                    <a:pt x="784" y="79"/>
                  </a:cubicBezTo>
                  <a:cubicBezTo>
                    <a:pt x="785" y="79"/>
                    <a:pt x="785" y="79"/>
                    <a:pt x="785" y="79"/>
                  </a:cubicBezTo>
                  <a:cubicBezTo>
                    <a:pt x="786" y="78"/>
                    <a:pt x="786" y="78"/>
                    <a:pt x="786" y="78"/>
                  </a:cubicBezTo>
                  <a:cubicBezTo>
                    <a:pt x="787" y="78"/>
                    <a:pt x="787" y="78"/>
                    <a:pt x="787" y="78"/>
                  </a:cubicBezTo>
                  <a:cubicBezTo>
                    <a:pt x="787" y="79"/>
                    <a:pt x="787" y="79"/>
                    <a:pt x="787" y="79"/>
                  </a:cubicBezTo>
                  <a:cubicBezTo>
                    <a:pt x="789" y="80"/>
                    <a:pt x="789" y="80"/>
                    <a:pt x="789" y="80"/>
                  </a:cubicBezTo>
                  <a:cubicBezTo>
                    <a:pt x="792" y="82"/>
                    <a:pt x="792" y="82"/>
                    <a:pt x="792" y="82"/>
                  </a:cubicBezTo>
                  <a:cubicBezTo>
                    <a:pt x="793" y="83"/>
                    <a:pt x="793" y="83"/>
                    <a:pt x="793" y="83"/>
                  </a:cubicBezTo>
                  <a:cubicBezTo>
                    <a:pt x="793" y="84"/>
                    <a:pt x="793" y="84"/>
                    <a:pt x="793" y="84"/>
                  </a:cubicBezTo>
                  <a:cubicBezTo>
                    <a:pt x="794" y="84"/>
                    <a:pt x="794" y="84"/>
                    <a:pt x="794" y="84"/>
                  </a:cubicBezTo>
                  <a:cubicBezTo>
                    <a:pt x="796" y="87"/>
                    <a:pt x="796" y="87"/>
                    <a:pt x="796" y="87"/>
                  </a:cubicBezTo>
                  <a:cubicBezTo>
                    <a:pt x="796" y="85"/>
                    <a:pt x="796" y="85"/>
                    <a:pt x="796" y="85"/>
                  </a:cubicBezTo>
                  <a:cubicBezTo>
                    <a:pt x="797" y="85"/>
                    <a:pt x="797" y="85"/>
                    <a:pt x="797" y="85"/>
                  </a:cubicBezTo>
                  <a:cubicBezTo>
                    <a:pt x="797" y="84"/>
                    <a:pt x="797" y="84"/>
                    <a:pt x="797" y="84"/>
                  </a:cubicBezTo>
                  <a:cubicBezTo>
                    <a:pt x="795" y="84"/>
                    <a:pt x="795" y="84"/>
                    <a:pt x="795" y="84"/>
                  </a:cubicBezTo>
                  <a:cubicBezTo>
                    <a:pt x="795" y="83"/>
                    <a:pt x="795" y="83"/>
                    <a:pt x="795" y="83"/>
                  </a:cubicBezTo>
                  <a:cubicBezTo>
                    <a:pt x="796" y="82"/>
                    <a:pt x="796" y="82"/>
                    <a:pt x="796" y="82"/>
                  </a:cubicBezTo>
                  <a:cubicBezTo>
                    <a:pt x="798" y="82"/>
                    <a:pt x="798" y="82"/>
                    <a:pt x="798" y="82"/>
                  </a:cubicBezTo>
                  <a:cubicBezTo>
                    <a:pt x="800" y="83"/>
                    <a:pt x="800" y="83"/>
                    <a:pt x="800" y="83"/>
                  </a:cubicBezTo>
                  <a:cubicBezTo>
                    <a:pt x="800" y="82"/>
                    <a:pt x="800" y="82"/>
                    <a:pt x="800" y="82"/>
                  </a:cubicBezTo>
                  <a:cubicBezTo>
                    <a:pt x="800" y="81"/>
                    <a:pt x="800" y="81"/>
                    <a:pt x="800" y="81"/>
                  </a:cubicBezTo>
                  <a:cubicBezTo>
                    <a:pt x="801" y="80"/>
                    <a:pt x="801" y="80"/>
                    <a:pt x="801" y="80"/>
                  </a:cubicBezTo>
                  <a:cubicBezTo>
                    <a:pt x="801" y="79"/>
                    <a:pt x="801" y="79"/>
                    <a:pt x="801" y="79"/>
                  </a:cubicBezTo>
                  <a:cubicBezTo>
                    <a:pt x="800" y="79"/>
                    <a:pt x="800" y="79"/>
                    <a:pt x="800" y="79"/>
                  </a:cubicBezTo>
                  <a:cubicBezTo>
                    <a:pt x="800" y="80"/>
                    <a:pt x="800" y="80"/>
                    <a:pt x="800" y="80"/>
                  </a:cubicBezTo>
                  <a:cubicBezTo>
                    <a:pt x="798" y="81"/>
                    <a:pt x="798" y="81"/>
                    <a:pt x="798" y="81"/>
                  </a:cubicBezTo>
                  <a:cubicBezTo>
                    <a:pt x="798" y="82"/>
                    <a:pt x="798" y="82"/>
                    <a:pt x="798" y="82"/>
                  </a:cubicBezTo>
                  <a:cubicBezTo>
                    <a:pt x="795" y="81"/>
                    <a:pt x="795" y="81"/>
                    <a:pt x="795" y="81"/>
                  </a:cubicBezTo>
                  <a:cubicBezTo>
                    <a:pt x="793" y="81"/>
                    <a:pt x="793" y="81"/>
                    <a:pt x="793" y="81"/>
                  </a:cubicBezTo>
                  <a:cubicBezTo>
                    <a:pt x="793" y="80"/>
                    <a:pt x="793" y="80"/>
                    <a:pt x="793" y="80"/>
                  </a:cubicBezTo>
                  <a:cubicBezTo>
                    <a:pt x="792" y="80"/>
                    <a:pt x="792" y="80"/>
                    <a:pt x="792" y="80"/>
                  </a:cubicBezTo>
                  <a:cubicBezTo>
                    <a:pt x="790" y="80"/>
                    <a:pt x="790" y="80"/>
                    <a:pt x="790" y="80"/>
                  </a:cubicBezTo>
                  <a:cubicBezTo>
                    <a:pt x="788" y="77"/>
                    <a:pt x="788" y="77"/>
                    <a:pt x="788" y="77"/>
                  </a:cubicBezTo>
                  <a:cubicBezTo>
                    <a:pt x="788" y="75"/>
                    <a:pt x="788" y="75"/>
                    <a:pt x="788" y="75"/>
                  </a:cubicBezTo>
                  <a:cubicBezTo>
                    <a:pt x="789" y="74"/>
                    <a:pt x="789" y="74"/>
                    <a:pt x="789" y="74"/>
                  </a:cubicBezTo>
                  <a:cubicBezTo>
                    <a:pt x="790" y="75"/>
                    <a:pt x="790" y="75"/>
                    <a:pt x="790" y="75"/>
                  </a:cubicBezTo>
                  <a:cubicBezTo>
                    <a:pt x="790" y="76"/>
                    <a:pt x="790" y="76"/>
                    <a:pt x="790" y="76"/>
                  </a:cubicBezTo>
                  <a:cubicBezTo>
                    <a:pt x="791" y="77"/>
                    <a:pt x="791" y="77"/>
                    <a:pt x="791" y="77"/>
                  </a:cubicBezTo>
                  <a:cubicBezTo>
                    <a:pt x="792" y="75"/>
                    <a:pt x="792" y="75"/>
                    <a:pt x="792" y="75"/>
                  </a:cubicBezTo>
                  <a:cubicBezTo>
                    <a:pt x="792" y="74"/>
                    <a:pt x="792" y="74"/>
                    <a:pt x="792" y="74"/>
                  </a:cubicBezTo>
                  <a:cubicBezTo>
                    <a:pt x="791" y="74"/>
                    <a:pt x="791" y="74"/>
                    <a:pt x="791" y="74"/>
                  </a:cubicBezTo>
                  <a:cubicBezTo>
                    <a:pt x="791" y="72"/>
                    <a:pt x="791" y="72"/>
                    <a:pt x="791" y="72"/>
                  </a:cubicBezTo>
                  <a:cubicBezTo>
                    <a:pt x="792" y="70"/>
                    <a:pt x="792" y="70"/>
                    <a:pt x="792" y="70"/>
                  </a:cubicBezTo>
                  <a:cubicBezTo>
                    <a:pt x="792" y="69"/>
                    <a:pt x="792" y="69"/>
                    <a:pt x="792" y="69"/>
                  </a:cubicBezTo>
                  <a:cubicBezTo>
                    <a:pt x="793" y="67"/>
                    <a:pt x="793" y="67"/>
                    <a:pt x="793" y="67"/>
                  </a:cubicBezTo>
                  <a:cubicBezTo>
                    <a:pt x="792" y="63"/>
                    <a:pt x="792" y="63"/>
                    <a:pt x="792" y="63"/>
                  </a:cubicBezTo>
                  <a:cubicBezTo>
                    <a:pt x="792" y="62"/>
                    <a:pt x="792" y="62"/>
                    <a:pt x="792" y="62"/>
                  </a:cubicBezTo>
                  <a:cubicBezTo>
                    <a:pt x="791" y="61"/>
                    <a:pt x="791" y="61"/>
                    <a:pt x="791" y="61"/>
                  </a:cubicBezTo>
                  <a:cubicBezTo>
                    <a:pt x="791" y="60"/>
                    <a:pt x="791" y="60"/>
                    <a:pt x="791" y="60"/>
                  </a:cubicBezTo>
                  <a:cubicBezTo>
                    <a:pt x="791" y="59"/>
                    <a:pt x="791" y="59"/>
                    <a:pt x="791" y="59"/>
                  </a:cubicBezTo>
                  <a:cubicBezTo>
                    <a:pt x="792" y="59"/>
                    <a:pt x="792" y="59"/>
                    <a:pt x="792" y="59"/>
                  </a:cubicBezTo>
                  <a:cubicBezTo>
                    <a:pt x="792" y="58"/>
                    <a:pt x="792" y="58"/>
                    <a:pt x="792" y="58"/>
                  </a:cubicBezTo>
                  <a:cubicBezTo>
                    <a:pt x="793" y="59"/>
                    <a:pt x="793" y="59"/>
                    <a:pt x="793" y="59"/>
                  </a:cubicBezTo>
                  <a:cubicBezTo>
                    <a:pt x="794" y="59"/>
                    <a:pt x="794" y="59"/>
                    <a:pt x="794" y="59"/>
                  </a:cubicBezTo>
                  <a:cubicBezTo>
                    <a:pt x="795" y="61"/>
                    <a:pt x="795" y="61"/>
                    <a:pt x="795" y="61"/>
                  </a:cubicBezTo>
                  <a:cubicBezTo>
                    <a:pt x="795" y="60"/>
                    <a:pt x="795" y="60"/>
                    <a:pt x="795" y="60"/>
                  </a:cubicBezTo>
                  <a:cubicBezTo>
                    <a:pt x="795" y="59"/>
                    <a:pt x="795" y="59"/>
                    <a:pt x="795" y="59"/>
                  </a:cubicBezTo>
                  <a:cubicBezTo>
                    <a:pt x="794" y="58"/>
                    <a:pt x="794" y="58"/>
                    <a:pt x="794" y="58"/>
                  </a:cubicBezTo>
                  <a:cubicBezTo>
                    <a:pt x="793" y="58"/>
                    <a:pt x="793" y="58"/>
                    <a:pt x="793" y="58"/>
                  </a:cubicBezTo>
                  <a:cubicBezTo>
                    <a:pt x="792" y="57"/>
                    <a:pt x="792" y="57"/>
                    <a:pt x="792" y="57"/>
                  </a:cubicBezTo>
                  <a:cubicBezTo>
                    <a:pt x="792" y="56"/>
                    <a:pt x="792" y="56"/>
                    <a:pt x="792" y="56"/>
                  </a:cubicBezTo>
                  <a:cubicBezTo>
                    <a:pt x="793" y="54"/>
                    <a:pt x="793" y="54"/>
                    <a:pt x="793" y="54"/>
                  </a:cubicBezTo>
                  <a:cubicBezTo>
                    <a:pt x="797" y="50"/>
                    <a:pt x="797" y="50"/>
                    <a:pt x="797" y="50"/>
                  </a:cubicBezTo>
                  <a:cubicBezTo>
                    <a:pt x="798" y="50"/>
                    <a:pt x="798" y="50"/>
                    <a:pt x="798" y="50"/>
                  </a:cubicBezTo>
                  <a:cubicBezTo>
                    <a:pt x="799" y="50"/>
                    <a:pt x="799" y="50"/>
                    <a:pt x="799" y="50"/>
                  </a:cubicBezTo>
                  <a:cubicBezTo>
                    <a:pt x="800" y="51"/>
                    <a:pt x="800" y="51"/>
                    <a:pt x="800" y="51"/>
                  </a:cubicBezTo>
                  <a:cubicBezTo>
                    <a:pt x="801" y="53"/>
                    <a:pt x="801" y="53"/>
                    <a:pt x="801" y="53"/>
                  </a:cubicBezTo>
                  <a:cubicBezTo>
                    <a:pt x="802" y="53"/>
                    <a:pt x="802" y="53"/>
                    <a:pt x="802" y="53"/>
                  </a:cubicBezTo>
                  <a:cubicBezTo>
                    <a:pt x="805" y="54"/>
                    <a:pt x="805" y="54"/>
                    <a:pt x="805" y="54"/>
                  </a:cubicBezTo>
                  <a:cubicBezTo>
                    <a:pt x="805" y="56"/>
                    <a:pt x="805" y="56"/>
                    <a:pt x="805" y="56"/>
                  </a:cubicBezTo>
                  <a:cubicBezTo>
                    <a:pt x="807" y="57"/>
                    <a:pt x="807" y="57"/>
                    <a:pt x="807" y="57"/>
                  </a:cubicBezTo>
                  <a:cubicBezTo>
                    <a:pt x="807" y="60"/>
                    <a:pt x="807" y="60"/>
                    <a:pt x="807" y="60"/>
                  </a:cubicBezTo>
                  <a:cubicBezTo>
                    <a:pt x="807" y="63"/>
                    <a:pt x="807" y="63"/>
                    <a:pt x="807" y="63"/>
                  </a:cubicBezTo>
                  <a:cubicBezTo>
                    <a:pt x="807" y="65"/>
                    <a:pt x="807" y="65"/>
                    <a:pt x="807" y="65"/>
                  </a:cubicBezTo>
                  <a:cubicBezTo>
                    <a:pt x="808" y="66"/>
                    <a:pt x="808" y="66"/>
                    <a:pt x="808" y="66"/>
                  </a:cubicBezTo>
                  <a:cubicBezTo>
                    <a:pt x="809" y="65"/>
                    <a:pt x="809" y="65"/>
                    <a:pt x="809" y="65"/>
                  </a:cubicBezTo>
                  <a:cubicBezTo>
                    <a:pt x="810" y="66"/>
                    <a:pt x="810" y="66"/>
                    <a:pt x="810" y="66"/>
                  </a:cubicBezTo>
                  <a:cubicBezTo>
                    <a:pt x="811" y="67"/>
                    <a:pt x="811" y="67"/>
                    <a:pt x="811" y="67"/>
                  </a:cubicBezTo>
                  <a:cubicBezTo>
                    <a:pt x="812" y="66"/>
                    <a:pt x="812" y="66"/>
                    <a:pt x="812" y="66"/>
                  </a:cubicBezTo>
                  <a:cubicBezTo>
                    <a:pt x="811" y="65"/>
                    <a:pt x="811" y="65"/>
                    <a:pt x="811" y="65"/>
                  </a:cubicBezTo>
                  <a:cubicBezTo>
                    <a:pt x="810" y="64"/>
                    <a:pt x="810" y="64"/>
                    <a:pt x="810" y="64"/>
                  </a:cubicBezTo>
                  <a:cubicBezTo>
                    <a:pt x="809" y="64"/>
                    <a:pt x="809" y="64"/>
                    <a:pt x="809" y="64"/>
                  </a:cubicBezTo>
                  <a:cubicBezTo>
                    <a:pt x="809" y="63"/>
                    <a:pt x="809" y="63"/>
                    <a:pt x="809" y="63"/>
                  </a:cubicBezTo>
                  <a:cubicBezTo>
                    <a:pt x="810" y="62"/>
                    <a:pt x="810" y="62"/>
                    <a:pt x="810" y="62"/>
                  </a:cubicBezTo>
                  <a:cubicBezTo>
                    <a:pt x="810" y="61"/>
                    <a:pt x="810" y="61"/>
                    <a:pt x="810" y="61"/>
                  </a:cubicBezTo>
                  <a:cubicBezTo>
                    <a:pt x="810" y="56"/>
                    <a:pt x="810" y="56"/>
                    <a:pt x="810" y="56"/>
                  </a:cubicBezTo>
                  <a:cubicBezTo>
                    <a:pt x="809" y="55"/>
                    <a:pt x="809" y="55"/>
                    <a:pt x="809" y="55"/>
                  </a:cubicBezTo>
                  <a:cubicBezTo>
                    <a:pt x="810" y="54"/>
                    <a:pt x="810" y="54"/>
                    <a:pt x="810" y="54"/>
                  </a:cubicBezTo>
                  <a:cubicBezTo>
                    <a:pt x="812" y="54"/>
                    <a:pt x="812" y="54"/>
                    <a:pt x="812" y="54"/>
                  </a:cubicBezTo>
                  <a:cubicBezTo>
                    <a:pt x="813" y="54"/>
                    <a:pt x="813" y="54"/>
                    <a:pt x="813" y="54"/>
                  </a:cubicBezTo>
                  <a:cubicBezTo>
                    <a:pt x="815" y="55"/>
                    <a:pt x="815" y="55"/>
                    <a:pt x="815" y="55"/>
                  </a:cubicBezTo>
                  <a:cubicBezTo>
                    <a:pt x="816" y="55"/>
                    <a:pt x="816" y="55"/>
                    <a:pt x="816" y="55"/>
                  </a:cubicBezTo>
                  <a:cubicBezTo>
                    <a:pt x="818" y="55"/>
                    <a:pt x="818" y="55"/>
                    <a:pt x="818" y="55"/>
                  </a:cubicBezTo>
                  <a:cubicBezTo>
                    <a:pt x="821" y="55"/>
                    <a:pt x="821" y="55"/>
                    <a:pt x="821" y="55"/>
                  </a:cubicBezTo>
                  <a:cubicBezTo>
                    <a:pt x="823" y="54"/>
                    <a:pt x="823" y="54"/>
                    <a:pt x="823" y="54"/>
                  </a:cubicBezTo>
                  <a:cubicBezTo>
                    <a:pt x="824" y="55"/>
                    <a:pt x="824" y="55"/>
                    <a:pt x="824" y="55"/>
                  </a:cubicBezTo>
                  <a:cubicBezTo>
                    <a:pt x="825" y="56"/>
                    <a:pt x="825" y="56"/>
                    <a:pt x="825" y="56"/>
                  </a:cubicBezTo>
                  <a:cubicBezTo>
                    <a:pt x="828" y="56"/>
                    <a:pt x="828" y="56"/>
                    <a:pt x="828" y="56"/>
                  </a:cubicBezTo>
                  <a:cubicBezTo>
                    <a:pt x="829" y="57"/>
                    <a:pt x="829" y="57"/>
                    <a:pt x="829" y="57"/>
                  </a:cubicBezTo>
                  <a:cubicBezTo>
                    <a:pt x="830" y="56"/>
                    <a:pt x="830" y="56"/>
                    <a:pt x="830" y="56"/>
                  </a:cubicBezTo>
                  <a:cubicBezTo>
                    <a:pt x="829" y="55"/>
                    <a:pt x="829" y="55"/>
                    <a:pt x="829" y="55"/>
                  </a:cubicBezTo>
                  <a:cubicBezTo>
                    <a:pt x="827" y="55"/>
                    <a:pt x="827" y="55"/>
                    <a:pt x="827" y="55"/>
                  </a:cubicBezTo>
                  <a:cubicBezTo>
                    <a:pt x="825" y="54"/>
                    <a:pt x="825" y="54"/>
                    <a:pt x="825" y="54"/>
                  </a:cubicBezTo>
                  <a:cubicBezTo>
                    <a:pt x="825" y="53"/>
                    <a:pt x="825" y="53"/>
                    <a:pt x="825" y="53"/>
                  </a:cubicBezTo>
                  <a:cubicBezTo>
                    <a:pt x="826" y="53"/>
                    <a:pt x="826" y="53"/>
                    <a:pt x="826" y="53"/>
                  </a:cubicBezTo>
                  <a:cubicBezTo>
                    <a:pt x="828" y="53"/>
                    <a:pt x="828" y="53"/>
                    <a:pt x="828" y="53"/>
                  </a:cubicBezTo>
                  <a:cubicBezTo>
                    <a:pt x="832" y="52"/>
                    <a:pt x="832" y="52"/>
                    <a:pt x="832" y="52"/>
                  </a:cubicBezTo>
                  <a:cubicBezTo>
                    <a:pt x="835" y="52"/>
                    <a:pt x="835" y="52"/>
                    <a:pt x="835" y="52"/>
                  </a:cubicBezTo>
                  <a:cubicBezTo>
                    <a:pt x="837" y="53"/>
                    <a:pt x="837" y="53"/>
                    <a:pt x="837" y="53"/>
                  </a:cubicBezTo>
                  <a:cubicBezTo>
                    <a:pt x="839" y="54"/>
                    <a:pt x="839" y="54"/>
                    <a:pt x="839" y="54"/>
                  </a:cubicBezTo>
                  <a:cubicBezTo>
                    <a:pt x="840" y="53"/>
                    <a:pt x="840" y="53"/>
                    <a:pt x="840" y="53"/>
                  </a:cubicBezTo>
                  <a:cubicBezTo>
                    <a:pt x="841" y="53"/>
                    <a:pt x="841" y="53"/>
                    <a:pt x="841" y="53"/>
                  </a:cubicBezTo>
                  <a:cubicBezTo>
                    <a:pt x="840" y="52"/>
                    <a:pt x="840" y="52"/>
                    <a:pt x="840" y="52"/>
                  </a:cubicBezTo>
                  <a:cubicBezTo>
                    <a:pt x="839" y="52"/>
                    <a:pt x="839" y="52"/>
                    <a:pt x="839" y="52"/>
                  </a:cubicBezTo>
                  <a:cubicBezTo>
                    <a:pt x="839" y="51"/>
                    <a:pt x="839" y="51"/>
                    <a:pt x="839" y="51"/>
                  </a:cubicBezTo>
                  <a:cubicBezTo>
                    <a:pt x="838" y="50"/>
                    <a:pt x="838" y="50"/>
                    <a:pt x="838" y="50"/>
                  </a:cubicBezTo>
                  <a:cubicBezTo>
                    <a:pt x="836" y="50"/>
                    <a:pt x="836" y="50"/>
                    <a:pt x="836" y="50"/>
                  </a:cubicBezTo>
                  <a:cubicBezTo>
                    <a:pt x="835" y="50"/>
                    <a:pt x="835" y="50"/>
                    <a:pt x="835" y="50"/>
                  </a:cubicBezTo>
                  <a:cubicBezTo>
                    <a:pt x="832" y="50"/>
                    <a:pt x="832" y="50"/>
                    <a:pt x="832" y="50"/>
                  </a:cubicBezTo>
                  <a:cubicBezTo>
                    <a:pt x="833" y="49"/>
                    <a:pt x="833" y="49"/>
                    <a:pt x="833" y="49"/>
                  </a:cubicBezTo>
                  <a:cubicBezTo>
                    <a:pt x="833" y="47"/>
                    <a:pt x="833" y="47"/>
                    <a:pt x="833" y="47"/>
                  </a:cubicBezTo>
                  <a:cubicBezTo>
                    <a:pt x="835" y="47"/>
                    <a:pt x="835" y="47"/>
                    <a:pt x="835" y="47"/>
                  </a:cubicBezTo>
                  <a:cubicBezTo>
                    <a:pt x="836" y="46"/>
                    <a:pt x="836" y="46"/>
                    <a:pt x="836" y="46"/>
                  </a:cubicBezTo>
                  <a:cubicBezTo>
                    <a:pt x="837" y="44"/>
                    <a:pt x="837" y="44"/>
                    <a:pt x="837" y="44"/>
                  </a:cubicBezTo>
                  <a:cubicBezTo>
                    <a:pt x="840" y="42"/>
                    <a:pt x="840" y="42"/>
                    <a:pt x="840" y="42"/>
                  </a:cubicBezTo>
                  <a:cubicBezTo>
                    <a:pt x="839" y="42"/>
                    <a:pt x="839" y="42"/>
                    <a:pt x="839" y="42"/>
                  </a:cubicBezTo>
                  <a:cubicBezTo>
                    <a:pt x="836" y="44"/>
                    <a:pt x="836" y="44"/>
                    <a:pt x="836" y="44"/>
                  </a:cubicBezTo>
                  <a:cubicBezTo>
                    <a:pt x="835" y="46"/>
                    <a:pt x="835" y="46"/>
                    <a:pt x="835" y="46"/>
                  </a:cubicBezTo>
                  <a:cubicBezTo>
                    <a:pt x="834" y="44"/>
                    <a:pt x="834" y="44"/>
                    <a:pt x="834" y="44"/>
                  </a:cubicBezTo>
                  <a:cubicBezTo>
                    <a:pt x="833" y="45"/>
                    <a:pt x="833" y="45"/>
                    <a:pt x="833" y="45"/>
                  </a:cubicBezTo>
                  <a:cubicBezTo>
                    <a:pt x="832" y="46"/>
                    <a:pt x="832" y="46"/>
                    <a:pt x="832" y="46"/>
                  </a:cubicBezTo>
                  <a:cubicBezTo>
                    <a:pt x="830" y="48"/>
                    <a:pt x="830" y="48"/>
                    <a:pt x="830" y="48"/>
                  </a:cubicBezTo>
                  <a:cubicBezTo>
                    <a:pt x="831" y="48"/>
                    <a:pt x="831" y="48"/>
                    <a:pt x="831" y="48"/>
                  </a:cubicBezTo>
                  <a:cubicBezTo>
                    <a:pt x="829" y="50"/>
                    <a:pt x="829" y="50"/>
                    <a:pt x="829" y="50"/>
                  </a:cubicBezTo>
                  <a:cubicBezTo>
                    <a:pt x="828" y="50"/>
                    <a:pt x="828" y="50"/>
                    <a:pt x="828" y="50"/>
                  </a:cubicBezTo>
                  <a:cubicBezTo>
                    <a:pt x="823" y="52"/>
                    <a:pt x="823" y="52"/>
                    <a:pt x="823" y="52"/>
                  </a:cubicBezTo>
                  <a:cubicBezTo>
                    <a:pt x="822" y="52"/>
                    <a:pt x="822" y="52"/>
                    <a:pt x="822" y="52"/>
                  </a:cubicBezTo>
                  <a:cubicBezTo>
                    <a:pt x="821" y="52"/>
                    <a:pt x="821" y="52"/>
                    <a:pt x="821" y="52"/>
                  </a:cubicBezTo>
                  <a:cubicBezTo>
                    <a:pt x="817" y="52"/>
                    <a:pt x="817" y="52"/>
                    <a:pt x="817" y="52"/>
                  </a:cubicBezTo>
                  <a:cubicBezTo>
                    <a:pt x="815" y="50"/>
                    <a:pt x="815" y="50"/>
                    <a:pt x="815" y="50"/>
                  </a:cubicBezTo>
                  <a:cubicBezTo>
                    <a:pt x="814" y="51"/>
                    <a:pt x="814" y="51"/>
                    <a:pt x="814" y="51"/>
                  </a:cubicBezTo>
                  <a:cubicBezTo>
                    <a:pt x="813" y="51"/>
                    <a:pt x="813" y="51"/>
                    <a:pt x="813" y="51"/>
                  </a:cubicBezTo>
                  <a:cubicBezTo>
                    <a:pt x="812" y="49"/>
                    <a:pt x="812" y="49"/>
                    <a:pt x="812" y="49"/>
                  </a:cubicBezTo>
                  <a:cubicBezTo>
                    <a:pt x="814" y="48"/>
                    <a:pt x="814" y="48"/>
                    <a:pt x="814" y="48"/>
                  </a:cubicBezTo>
                  <a:cubicBezTo>
                    <a:pt x="816" y="48"/>
                    <a:pt x="816" y="48"/>
                    <a:pt x="816" y="48"/>
                  </a:cubicBezTo>
                  <a:cubicBezTo>
                    <a:pt x="817" y="47"/>
                    <a:pt x="817" y="47"/>
                    <a:pt x="817" y="47"/>
                  </a:cubicBezTo>
                  <a:cubicBezTo>
                    <a:pt x="818" y="47"/>
                    <a:pt x="818" y="47"/>
                    <a:pt x="818" y="47"/>
                  </a:cubicBezTo>
                  <a:cubicBezTo>
                    <a:pt x="819" y="47"/>
                    <a:pt x="819" y="47"/>
                    <a:pt x="819" y="47"/>
                  </a:cubicBezTo>
                  <a:cubicBezTo>
                    <a:pt x="820" y="46"/>
                    <a:pt x="820" y="46"/>
                    <a:pt x="820" y="46"/>
                  </a:cubicBezTo>
                  <a:cubicBezTo>
                    <a:pt x="819" y="46"/>
                    <a:pt x="819" y="46"/>
                    <a:pt x="819" y="46"/>
                  </a:cubicBezTo>
                  <a:cubicBezTo>
                    <a:pt x="818" y="47"/>
                    <a:pt x="818" y="47"/>
                    <a:pt x="818" y="47"/>
                  </a:cubicBezTo>
                  <a:cubicBezTo>
                    <a:pt x="816" y="46"/>
                    <a:pt x="816" y="46"/>
                    <a:pt x="816" y="46"/>
                  </a:cubicBezTo>
                  <a:cubicBezTo>
                    <a:pt x="815" y="47"/>
                    <a:pt x="815" y="47"/>
                    <a:pt x="815" y="47"/>
                  </a:cubicBezTo>
                  <a:cubicBezTo>
                    <a:pt x="814" y="47"/>
                    <a:pt x="814" y="47"/>
                    <a:pt x="814" y="47"/>
                  </a:cubicBezTo>
                  <a:cubicBezTo>
                    <a:pt x="814" y="46"/>
                    <a:pt x="814" y="46"/>
                    <a:pt x="814" y="46"/>
                  </a:cubicBezTo>
                  <a:cubicBezTo>
                    <a:pt x="815" y="45"/>
                    <a:pt x="815" y="45"/>
                    <a:pt x="815" y="45"/>
                  </a:cubicBezTo>
                  <a:cubicBezTo>
                    <a:pt x="814" y="45"/>
                    <a:pt x="814" y="45"/>
                    <a:pt x="814" y="45"/>
                  </a:cubicBezTo>
                  <a:cubicBezTo>
                    <a:pt x="812" y="45"/>
                    <a:pt x="812" y="45"/>
                    <a:pt x="812" y="45"/>
                  </a:cubicBezTo>
                  <a:cubicBezTo>
                    <a:pt x="812" y="47"/>
                    <a:pt x="812" y="47"/>
                    <a:pt x="812" y="47"/>
                  </a:cubicBezTo>
                  <a:cubicBezTo>
                    <a:pt x="810" y="49"/>
                    <a:pt x="810" y="49"/>
                    <a:pt x="810" y="49"/>
                  </a:cubicBezTo>
                  <a:cubicBezTo>
                    <a:pt x="808" y="49"/>
                    <a:pt x="808" y="49"/>
                    <a:pt x="808" y="49"/>
                  </a:cubicBezTo>
                  <a:cubicBezTo>
                    <a:pt x="805" y="48"/>
                    <a:pt x="805" y="48"/>
                    <a:pt x="805" y="48"/>
                  </a:cubicBezTo>
                  <a:cubicBezTo>
                    <a:pt x="803" y="48"/>
                    <a:pt x="803" y="48"/>
                    <a:pt x="803" y="48"/>
                  </a:cubicBezTo>
                  <a:cubicBezTo>
                    <a:pt x="802" y="47"/>
                    <a:pt x="802" y="47"/>
                    <a:pt x="802" y="47"/>
                  </a:cubicBezTo>
                  <a:cubicBezTo>
                    <a:pt x="802" y="46"/>
                    <a:pt x="802" y="46"/>
                    <a:pt x="802" y="46"/>
                  </a:cubicBezTo>
                  <a:cubicBezTo>
                    <a:pt x="800" y="46"/>
                    <a:pt x="800" y="46"/>
                    <a:pt x="800" y="46"/>
                  </a:cubicBezTo>
                  <a:cubicBezTo>
                    <a:pt x="799" y="45"/>
                    <a:pt x="799" y="45"/>
                    <a:pt x="799" y="45"/>
                  </a:cubicBezTo>
                  <a:cubicBezTo>
                    <a:pt x="799" y="44"/>
                    <a:pt x="799" y="44"/>
                    <a:pt x="799" y="44"/>
                  </a:cubicBezTo>
                  <a:cubicBezTo>
                    <a:pt x="800" y="43"/>
                    <a:pt x="800" y="43"/>
                    <a:pt x="800" y="43"/>
                  </a:cubicBezTo>
                  <a:cubicBezTo>
                    <a:pt x="801" y="42"/>
                    <a:pt x="801" y="42"/>
                    <a:pt x="801" y="42"/>
                  </a:cubicBezTo>
                  <a:cubicBezTo>
                    <a:pt x="803" y="41"/>
                    <a:pt x="803" y="41"/>
                    <a:pt x="803" y="41"/>
                  </a:cubicBezTo>
                  <a:cubicBezTo>
                    <a:pt x="804" y="39"/>
                    <a:pt x="804" y="39"/>
                    <a:pt x="804" y="39"/>
                  </a:cubicBezTo>
                  <a:cubicBezTo>
                    <a:pt x="806" y="38"/>
                    <a:pt x="806" y="38"/>
                    <a:pt x="806" y="38"/>
                  </a:cubicBezTo>
                  <a:cubicBezTo>
                    <a:pt x="808" y="38"/>
                    <a:pt x="808" y="38"/>
                    <a:pt x="808" y="38"/>
                  </a:cubicBezTo>
                  <a:cubicBezTo>
                    <a:pt x="810" y="38"/>
                    <a:pt x="810" y="38"/>
                    <a:pt x="810" y="38"/>
                  </a:cubicBezTo>
                  <a:cubicBezTo>
                    <a:pt x="811" y="38"/>
                    <a:pt x="811" y="38"/>
                    <a:pt x="811" y="38"/>
                  </a:cubicBezTo>
                  <a:cubicBezTo>
                    <a:pt x="812" y="38"/>
                    <a:pt x="812" y="38"/>
                    <a:pt x="812" y="38"/>
                  </a:cubicBezTo>
                  <a:cubicBezTo>
                    <a:pt x="815" y="39"/>
                    <a:pt x="815" y="39"/>
                    <a:pt x="815" y="39"/>
                  </a:cubicBezTo>
                  <a:cubicBezTo>
                    <a:pt x="817" y="39"/>
                    <a:pt x="817" y="39"/>
                    <a:pt x="817" y="39"/>
                  </a:cubicBezTo>
                  <a:cubicBezTo>
                    <a:pt x="818" y="40"/>
                    <a:pt x="818" y="40"/>
                    <a:pt x="818" y="40"/>
                  </a:cubicBezTo>
                  <a:cubicBezTo>
                    <a:pt x="820" y="39"/>
                    <a:pt x="820" y="39"/>
                    <a:pt x="820" y="39"/>
                  </a:cubicBezTo>
                  <a:cubicBezTo>
                    <a:pt x="819" y="38"/>
                    <a:pt x="819" y="38"/>
                    <a:pt x="819" y="38"/>
                  </a:cubicBezTo>
                  <a:cubicBezTo>
                    <a:pt x="817" y="39"/>
                    <a:pt x="817" y="39"/>
                    <a:pt x="817" y="39"/>
                  </a:cubicBezTo>
                  <a:cubicBezTo>
                    <a:pt x="814" y="38"/>
                    <a:pt x="814" y="38"/>
                    <a:pt x="814" y="38"/>
                  </a:cubicBezTo>
                  <a:cubicBezTo>
                    <a:pt x="813" y="37"/>
                    <a:pt x="813" y="37"/>
                    <a:pt x="813" y="37"/>
                  </a:cubicBezTo>
                  <a:cubicBezTo>
                    <a:pt x="811" y="37"/>
                    <a:pt x="811" y="37"/>
                    <a:pt x="811" y="37"/>
                  </a:cubicBezTo>
                  <a:cubicBezTo>
                    <a:pt x="809" y="37"/>
                    <a:pt x="809" y="37"/>
                    <a:pt x="809" y="37"/>
                  </a:cubicBezTo>
                  <a:cubicBezTo>
                    <a:pt x="806" y="37"/>
                    <a:pt x="806" y="37"/>
                    <a:pt x="806" y="37"/>
                  </a:cubicBezTo>
                  <a:cubicBezTo>
                    <a:pt x="805" y="37"/>
                    <a:pt x="805" y="37"/>
                    <a:pt x="805" y="37"/>
                  </a:cubicBezTo>
                  <a:cubicBezTo>
                    <a:pt x="803" y="39"/>
                    <a:pt x="803" y="39"/>
                    <a:pt x="803" y="39"/>
                  </a:cubicBezTo>
                  <a:cubicBezTo>
                    <a:pt x="801" y="40"/>
                    <a:pt x="801" y="40"/>
                    <a:pt x="801" y="40"/>
                  </a:cubicBezTo>
                  <a:cubicBezTo>
                    <a:pt x="799" y="41"/>
                    <a:pt x="799" y="41"/>
                    <a:pt x="799" y="41"/>
                  </a:cubicBezTo>
                  <a:cubicBezTo>
                    <a:pt x="797" y="43"/>
                    <a:pt x="797" y="43"/>
                    <a:pt x="797" y="43"/>
                  </a:cubicBezTo>
                  <a:cubicBezTo>
                    <a:pt x="796" y="43"/>
                    <a:pt x="796" y="43"/>
                    <a:pt x="796" y="43"/>
                  </a:cubicBezTo>
                  <a:cubicBezTo>
                    <a:pt x="794" y="41"/>
                    <a:pt x="794" y="41"/>
                    <a:pt x="794" y="41"/>
                  </a:cubicBezTo>
                  <a:cubicBezTo>
                    <a:pt x="793" y="41"/>
                    <a:pt x="793" y="41"/>
                    <a:pt x="793" y="41"/>
                  </a:cubicBezTo>
                  <a:cubicBezTo>
                    <a:pt x="793" y="40"/>
                    <a:pt x="793" y="40"/>
                    <a:pt x="793" y="40"/>
                  </a:cubicBezTo>
                  <a:cubicBezTo>
                    <a:pt x="792" y="38"/>
                    <a:pt x="792" y="38"/>
                    <a:pt x="792" y="38"/>
                  </a:cubicBezTo>
                  <a:close/>
                  <a:moveTo>
                    <a:pt x="757" y="119"/>
                  </a:moveTo>
                  <a:cubicBezTo>
                    <a:pt x="757" y="117"/>
                    <a:pt x="757" y="117"/>
                    <a:pt x="757" y="117"/>
                  </a:cubicBezTo>
                  <a:cubicBezTo>
                    <a:pt x="756" y="117"/>
                    <a:pt x="756" y="117"/>
                    <a:pt x="756" y="117"/>
                  </a:cubicBezTo>
                  <a:cubicBezTo>
                    <a:pt x="756" y="118"/>
                    <a:pt x="756" y="118"/>
                    <a:pt x="756" y="118"/>
                  </a:cubicBezTo>
                  <a:cubicBezTo>
                    <a:pt x="757" y="119"/>
                    <a:pt x="757" y="119"/>
                    <a:pt x="757" y="119"/>
                  </a:cubicBezTo>
                  <a:close/>
                  <a:moveTo>
                    <a:pt x="845" y="40"/>
                  </a:moveTo>
                  <a:cubicBezTo>
                    <a:pt x="841" y="42"/>
                    <a:pt x="841" y="42"/>
                    <a:pt x="841" y="42"/>
                  </a:cubicBezTo>
                  <a:cubicBezTo>
                    <a:pt x="842" y="42"/>
                    <a:pt x="842" y="42"/>
                    <a:pt x="842" y="42"/>
                  </a:cubicBezTo>
                  <a:cubicBezTo>
                    <a:pt x="845" y="41"/>
                    <a:pt x="845" y="41"/>
                    <a:pt x="845" y="41"/>
                  </a:cubicBezTo>
                  <a:cubicBezTo>
                    <a:pt x="845" y="40"/>
                    <a:pt x="845" y="40"/>
                    <a:pt x="845" y="40"/>
                  </a:cubicBezTo>
                  <a:close/>
                  <a:moveTo>
                    <a:pt x="802" y="35"/>
                  </a:moveTo>
                  <a:cubicBezTo>
                    <a:pt x="802" y="36"/>
                    <a:pt x="802" y="36"/>
                    <a:pt x="802" y="36"/>
                  </a:cubicBezTo>
                  <a:cubicBezTo>
                    <a:pt x="804" y="36"/>
                    <a:pt x="804" y="36"/>
                    <a:pt x="804" y="36"/>
                  </a:cubicBezTo>
                  <a:cubicBezTo>
                    <a:pt x="805" y="35"/>
                    <a:pt x="805" y="35"/>
                    <a:pt x="805" y="35"/>
                  </a:cubicBezTo>
                  <a:cubicBezTo>
                    <a:pt x="807" y="36"/>
                    <a:pt x="807" y="36"/>
                    <a:pt x="807" y="36"/>
                  </a:cubicBezTo>
                  <a:cubicBezTo>
                    <a:pt x="807" y="35"/>
                    <a:pt x="807" y="35"/>
                    <a:pt x="807" y="35"/>
                  </a:cubicBezTo>
                  <a:cubicBezTo>
                    <a:pt x="808" y="35"/>
                    <a:pt x="808" y="35"/>
                    <a:pt x="808" y="35"/>
                  </a:cubicBezTo>
                  <a:cubicBezTo>
                    <a:pt x="809" y="34"/>
                    <a:pt x="809" y="34"/>
                    <a:pt x="809" y="34"/>
                  </a:cubicBezTo>
                  <a:cubicBezTo>
                    <a:pt x="811" y="34"/>
                    <a:pt x="811" y="34"/>
                    <a:pt x="811" y="34"/>
                  </a:cubicBezTo>
                  <a:cubicBezTo>
                    <a:pt x="814" y="34"/>
                    <a:pt x="814" y="34"/>
                    <a:pt x="814" y="34"/>
                  </a:cubicBezTo>
                  <a:cubicBezTo>
                    <a:pt x="814" y="33"/>
                    <a:pt x="814" y="33"/>
                    <a:pt x="814" y="33"/>
                  </a:cubicBezTo>
                  <a:cubicBezTo>
                    <a:pt x="814" y="32"/>
                    <a:pt x="814" y="32"/>
                    <a:pt x="814" y="32"/>
                  </a:cubicBezTo>
                  <a:cubicBezTo>
                    <a:pt x="813" y="32"/>
                    <a:pt x="813" y="32"/>
                    <a:pt x="813" y="32"/>
                  </a:cubicBezTo>
                  <a:cubicBezTo>
                    <a:pt x="813" y="33"/>
                    <a:pt x="813" y="33"/>
                    <a:pt x="813" y="33"/>
                  </a:cubicBezTo>
                  <a:cubicBezTo>
                    <a:pt x="812" y="33"/>
                    <a:pt x="812" y="33"/>
                    <a:pt x="812" y="33"/>
                  </a:cubicBezTo>
                  <a:cubicBezTo>
                    <a:pt x="810" y="33"/>
                    <a:pt x="810" y="33"/>
                    <a:pt x="810" y="33"/>
                  </a:cubicBezTo>
                  <a:cubicBezTo>
                    <a:pt x="808" y="33"/>
                    <a:pt x="808" y="33"/>
                    <a:pt x="808" y="33"/>
                  </a:cubicBezTo>
                  <a:cubicBezTo>
                    <a:pt x="806" y="34"/>
                    <a:pt x="806" y="34"/>
                    <a:pt x="806" y="34"/>
                  </a:cubicBezTo>
                  <a:cubicBezTo>
                    <a:pt x="805" y="35"/>
                    <a:pt x="805" y="35"/>
                    <a:pt x="805" y="35"/>
                  </a:cubicBezTo>
                  <a:cubicBezTo>
                    <a:pt x="803" y="34"/>
                    <a:pt x="803" y="34"/>
                    <a:pt x="803" y="34"/>
                  </a:cubicBezTo>
                  <a:cubicBezTo>
                    <a:pt x="802" y="35"/>
                    <a:pt x="802" y="35"/>
                    <a:pt x="802" y="35"/>
                  </a:cubicBezTo>
                  <a:close/>
                  <a:moveTo>
                    <a:pt x="776" y="99"/>
                  </a:moveTo>
                  <a:cubicBezTo>
                    <a:pt x="776" y="99"/>
                    <a:pt x="776" y="99"/>
                    <a:pt x="777" y="99"/>
                  </a:cubicBezTo>
                  <a:cubicBezTo>
                    <a:pt x="777" y="99"/>
                    <a:pt x="777" y="99"/>
                    <a:pt x="776" y="98"/>
                  </a:cubicBezTo>
                  <a:cubicBezTo>
                    <a:pt x="776" y="98"/>
                    <a:pt x="776" y="98"/>
                    <a:pt x="776" y="99"/>
                  </a:cubicBezTo>
                  <a:close/>
                  <a:moveTo>
                    <a:pt x="796" y="458"/>
                  </a:moveTo>
                  <a:cubicBezTo>
                    <a:pt x="797" y="458"/>
                    <a:pt x="797" y="458"/>
                    <a:pt x="797" y="458"/>
                  </a:cubicBezTo>
                  <a:cubicBezTo>
                    <a:pt x="798" y="458"/>
                    <a:pt x="798" y="458"/>
                    <a:pt x="798" y="458"/>
                  </a:cubicBezTo>
                  <a:cubicBezTo>
                    <a:pt x="799" y="457"/>
                    <a:pt x="799" y="457"/>
                    <a:pt x="799" y="457"/>
                  </a:cubicBezTo>
                  <a:cubicBezTo>
                    <a:pt x="798" y="456"/>
                    <a:pt x="798" y="456"/>
                    <a:pt x="798" y="456"/>
                  </a:cubicBezTo>
                  <a:cubicBezTo>
                    <a:pt x="797" y="456"/>
                    <a:pt x="797" y="456"/>
                    <a:pt x="797" y="456"/>
                  </a:cubicBezTo>
                  <a:cubicBezTo>
                    <a:pt x="796" y="458"/>
                    <a:pt x="796" y="458"/>
                    <a:pt x="796" y="458"/>
                  </a:cubicBezTo>
                  <a:close/>
                  <a:moveTo>
                    <a:pt x="775" y="104"/>
                  </a:moveTo>
                  <a:cubicBezTo>
                    <a:pt x="775" y="104"/>
                    <a:pt x="775" y="104"/>
                    <a:pt x="775" y="103"/>
                  </a:cubicBezTo>
                  <a:cubicBezTo>
                    <a:pt x="775" y="103"/>
                    <a:pt x="775" y="103"/>
                    <a:pt x="774" y="102"/>
                  </a:cubicBezTo>
                  <a:cubicBezTo>
                    <a:pt x="774" y="102"/>
                    <a:pt x="774" y="102"/>
                    <a:pt x="774" y="103"/>
                  </a:cubicBezTo>
                  <a:cubicBezTo>
                    <a:pt x="774" y="103"/>
                    <a:pt x="774" y="103"/>
                    <a:pt x="774" y="105"/>
                  </a:cubicBezTo>
                  <a:cubicBezTo>
                    <a:pt x="774" y="105"/>
                    <a:pt x="774" y="105"/>
                    <a:pt x="775" y="105"/>
                  </a:cubicBezTo>
                  <a:cubicBezTo>
                    <a:pt x="775" y="105"/>
                    <a:pt x="775" y="105"/>
                    <a:pt x="775" y="104"/>
                  </a:cubicBezTo>
                  <a:close/>
                  <a:moveTo>
                    <a:pt x="828" y="449"/>
                  </a:moveTo>
                  <a:cubicBezTo>
                    <a:pt x="828" y="449"/>
                    <a:pt x="828" y="449"/>
                    <a:pt x="827" y="449"/>
                  </a:cubicBezTo>
                  <a:cubicBezTo>
                    <a:pt x="827" y="449"/>
                    <a:pt x="827" y="449"/>
                    <a:pt x="827" y="450"/>
                  </a:cubicBezTo>
                  <a:cubicBezTo>
                    <a:pt x="827" y="450"/>
                    <a:pt x="827" y="450"/>
                    <a:pt x="828" y="450"/>
                  </a:cubicBezTo>
                  <a:cubicBezTo>
                    <a:pt x="828" y="450"/>
                    <a:pt x="828" y="450"/>
                    <a:pt x="828" y="449"/>
                  </a:cubicBezTo>
                  <a:close/>
                  <a:moveTo>
                    <a:pt x="830" y="93"/>
                  </a:moveTo>
                  <a:cubicBezTo>
                    <a:pt x="830" y="92"/>
                    <a:pt x="830" y="92"/>
                    <a:pt x="830" y="92"/>
                  </a:cubicBezTo>
                  <a:cubicBezTo>
                    <a:pt x="829" y="91"/>
                    <a:pt x="829" y="91"/>
                    <a:pt x="829" y="91"/>
                  </a:cubicBezTo>
                  <a:cubicBezTo>
                    <a:pt x="828" y="92"/>
                    <a:pt x="828" y="92"/>
                    <a:pt x="828" y="92"/>
                  </a:cubicBezTo>
                  <a:cubicBezTo>
                    <a:pt x="829" y="93"/>
                    <a:pt x="829" y="93"/>
                    <a:pt x="829" y="93"/>
                  </a:cubicBezTo>
                  <a:cubicBezTo>
                    <a:pt x="830" y="93"/>
                    <a:pt x="830" y="93"/>
                    <a:pt x="830" y="93"/>
                  </a:cubicBezTo>
                  <a:close/>
                  <a:moveTo>
                    <a:pt x="725" y="309"/>
                  </a:moveTo>
                  <a:cubicBezTo>
                    <a:pt x="726" y="308"/>
                    <a:pt x="726" y="308"/>
                    <a:pt x="726" y="308"/>
                  </a:cubicBezTo>
                  <a:cubicBezTo>
                    <a:pt x="727" y="308"/>
                    <a:pt x="727" y="308"/>
                    <a:pt x="727" y="308"/>
                  </a:cubicBezTo>
                  <a:cubicBezTo>
                    <a:pt x="728" y="308"/>
                    <a:pt x="728" y="308"/>
                    <a:pt x="728" y="308"/>
                  </a:cubicBezTo>
                  <a:cubicBezTo>
                    <a:pt x="728" y="307"/>
                    <a:pt x="728" y="307"/>
                    <a:pt x="728" y="307"/>
                  </a:cubicBezTo>
                  <a:cubicBezTo>
                    <a:pt x="728" y="306"/>
                    <a:pt x="728" y="306"/>
                    <a:pt x="728" y="306"/>
                  </a:cubicBezTo>
                  <a:cubicBezTo>
                    <a:pt x="728" y="305"/>
                    <a:pt x="728" y="305"/>
                    <a:pt x="728" y="305"/>
                  </a:cubicBezTo>
                  <a:cubicBezTo>
                    <a:pt x="728" y="304"/>
                    <a:pt x="728" y="304"/>
                    <a:pt x="728" y="304"/>
                  </a:cubicBezTo>
                  <a:cubicBezTo>
                    <a:pt x="726" y="304"/>
                    <a:pt x="726" y="304"/>
                    <a:pt x="726" y="304"/>
                  </a:cubicBezTo>
                  <a:cubicBezTo>
                    <a:pt x="725" y="303"/>
                    <a:pt x="725" y="303"/>
                    <a:pt x="725" y="303"/>
                  </a:cubicBezTo>
                  <a:cubicBezTo>
                    <a:pt x="723" y="303"/>
                    <a:pt x="723" y="303"/>
                    <a:pt x="723" y="303"/>
                  </a:cubicBezTo>
                  <a:cubicBezTo>
                    <a:pt x="723" y="304"/>
                    <a:pt x="723" y="304"/>
                    <a:pt x="723" y="304"/>
                  </a:cubicBezTo>
                  <a:cubicBezTo>
                    <a:pt x="723" y="305"/>
                    <a:pt x="723" y="305"/>
                    <a:pt x="723" y="305"/>
                  </a:cubicBezTo>
                  <a:cubicBezTo>
                    <a:pt x="724" y="306"/>
                    <a:pt x="724" y="306"/>
                    <a:pt x="724" y="306"/>
                  </a:cubicBezTo>
                  <a:cubicBezTo>
                    <a:pt x="724" y="307"/>
                    <a:pt x="724" y="307"/>
                    <a:pt x="724" y="307"/>
                  </a:cubicBezTo>
                  <a:cubicBezTo>
                    <a:pt x="725" y="307"/>
                    <a:pt x="725" y="307"/>
                    <a:pt x="725" y="307"/>
                  </a:cubicBezTo>
                  <a:cubicBezTo>
                    <a:pt x="725" y="308"/>
                    <a:pt x="725" y="308"/>
                    <a:pt x="725" y="308"/>
                  </a:cubicBezTo>
                  <a:cubicBezTo>
                    <a:pt x="725" y="309"/>
                    <a:pt x="725" y="309"/>
                    <a:pt x="725" y="309"/>
                  </a:cubicBezTo>
                  <a:close/>
                  <a:moveTo>
                    <a:pt x="808" y="106"/>
                  </a:moveTo>
                  <a:cubicBezTo>
                    <a:pt x="807" y="105"/>
                    <a:pt x="807" y="105"/>
                    <a:pt x="807" y="105"/>
                  </a:cubicBezTo>
                  <a:cubicBezTo>
                    <a:pt x="806" y="105"/>
                    <a:pt x="806" y="105"/>
                    <a:pt x="806" y="105"/>
                  </a:cubicBezTo>
                  <a:cubicBezTo>
                    <a:pt x="807" y="106"/>
                    <a:pt x="807" y="106"/>
                    <a:pt x="807" y="106"/>
                  </a:cubicBezTo>
                  <a:cubicBezTo>
                    <a:pt x="808" y="106"/>
                    <a:pt x="808" y="106"/>
                    <a:pt x="808" y="106"/>
                  </a:cubicBezTo>
                  <a:close/>
                  <a:moveTo>
                    <a:pt x="695" y="381"/>
                  </a:moveTo>
                  <a:cubicBezTo>
                    <a:pt x="695" y="380"/>
                    <a:pt x="695" y="380"/>
                    <a:pt x="695" y="380"/>
                  </a:cubicBezTo>
                  <a:cubicBezTo>
                    <a:pt x="696" y="379"/>
                    <a:pt x="696" y="379"/>
                    <a:pt x="696" y="379"/>
                  </a:cubicBezTo>
                  <a:cubicBezTo>
                    <a:pt x="696" y="378"/>
                    <a:pt x="696" y="378"/>
                    <a:pt x="696" y="378"/>
                  </a:cubicBezTo>
                  <a:cubicBezTo>
                    <a:pt x="695" y="378"/>
                    <a:pt x="695" y="378"/>
                    <a:pt x="695" y="378"/>
                  </a:cubicBezTo>
                  <a:cubicBezTo>
                    <a:pt x="694" y="380"/>
                    <a:pt x="694" y="380"/>
                    <a:pt x="694" y="380"/>
                  </a:cubicBezTo>
                  <a:cubicBezTo>
                    <a:pt x="693" y="381"/>
                    <a:pt x="693" y="381"/>
                    <a:pt x="693" y="381"/>
                  </a:cubicBezTo>
                  <a:cubicBezTo>
                    <a:pt x="693" y="382"/>
                    <a:pt x="693" y="382"/>
                    <a:pt x="693" y="382"/>
                  </a:cubicBezTo>
                  <a:cubicBezTo>
                    <a:pt x="692" y="383"/>
                    <a:pt x="692" y="383"/>
                    <a:pt x="692" y="383"/>
                  </a:cubicBezTo>
                  <a:cubicBezTo>
                    <a:pt x="692" y="384"/>
                    <a:pt x="692" y="384"/>
                    <a:pt x="692" y="384"/>
                  </a:cubicBezTo>
                  <a:cubicBezTo>
                    <a:pt x="693" y="383"/>
                    <a:pt x="693" y="383"/>
                    <a:pt x="693" y="383"/>
                  </a:cubicBezTo>
                  <a:cubicBezTo>
                    <a:pt x="694" y="382"/>
                    <a:pt x="694" y="382"/>
                    <a:pt x="694" y="382"/>
                  </a:cubicBezTo>
                  <a:cubicBezTo>
                    <a:pt x="693" y="384"/>
                    <a:pt x="693" y="384"/>
                    <a:pt x="693" y="384"/>
                  </a:cubicBezTo>
                  <a:cubicBezTo>
                    <a:pt x="694" y="384"/>
                    <a:pt x="694" y="384"/>
                    <a:pt x="694" y="384"/>
                  </a:cubicBezTo>
                  <a:cubicBezTo>
                    <a:pt x="695" y="383"/>
                    <a:pt x="695" y="383"/>
                    <a:pt x="695" y="383"/>
                  </a:cubicBezTo>
                  <a:cubicBezTo>
                    <a:pt x="696" y="382"/>
                    <a:pt x="696" y="382"/>
                    <a:pt x="696" y="382"/>
                  </a:cubicBezTo>
                  <a:cubicBezTo>
                    <a:pt x="695" y="382"/>
                    <a:pt x="695" y="382"/>
                    <a:pt x="695" y="382"/>
                  </a:cubicBezTo>
                  <a:cubicBezTo>
                    <a:pt x="695" y="381"/>
                    <a:pt x="695" y="381"/>
                    <a:pt x="695" y="381"/>
                  </a:cubicBezTo>
                  <a:close/>
                  <a:moveTo>
                    <a:pt x="700" y="381"/>
                  </a:moveTo>
                  <a:cubicBezTo>
                    <a:pt x="700" y="381"/>
                    <a:pt x="700" y="381"/>
                    <a:pt x="700" y="379"/>
                  </a:cubicBezTo>
                  <a:cubicBezTo>
                    <a:pt x="700" y="379"/>
                    <a:pt x="700" y="379"/>
                    <a:pt x="699" y="380"/>
                  </a:cubicBezTo>
                  <a:cubicBezTo>
                    <a:pt x="699" y="379"/>
                    <a:pt x="699" y="379"/>
                    <a:pt x="699" y="379"/>
                  </a:cubicBezTo>
                  <a:cubicBezTo>
                    <a:pt x="699" y="378"/>
                    <a:pt x="699" y="378"/>
                    <a:pt x="699" y="378"/>
                  </a:cubicBezTo>
                  <a:cubicBezTo>
                    <a:pt x="698" y="378"/>
                    <a:pt x="698" y="378"/>
                    <a:pt x="698" y="378"/>
                  </a:cubicBezTo>
                  <a:cubicBezTo>
                    <a:pt x="698" y="377"/>
                    <a:pt x="698" y="377"/>
                    <a:pt x="698" y="377"/>
                  </a:cubicBezTo>
                  <a:cubicBezTo>
                    <a:pt x="697" y="377"/>
                    <a:pt x="697" y="377"/>
                    <a:pt x="697" y="377"/>
                  </a:cubicBezTo>
                  <a:cubicBezTo>
                    <a:pt x="697" y="379"/>
                    <a:pt x="697" y="379"/>
                    <a:pt x="697" y="379"/>
                  </a:cubicBezTo>
                  <a:cubicBezTo>
                    <a:pt x="696" y="380"/>
                    <a:pt x="696" y="380"/>
                    <a:pt x="696" y="380"/>
                  </a:cubicBezTo>
                  <a:cubicBezTo>
                    <a:pt x="695" y="381"/>
                    <a:pt x="695" y="381"/>
                    <a:pt x="695" y="381"/>
                  </a:cubicBezTo>
                  <a:cubicBezTo>
                    <a:pt x="697" y="380"/>
                    <a:pt x="697" y="380"/>
                    <a:pt x="697" y="380"/>
                  </a:cubicBezTo>
                  <a:cubicBezTo>
                    <a:pt x="696" y="381"/>
                    <a:pt x="696" y="381"/>
                    <a:pt x="696" y="381"/>
                  </a:cubicBezTo>
                  <a:cubicBezTo>
                    <a:pt x="696" y="382"/>
                    <a:pt x="696" y="382"/>
                    <a:pt x="696" y="382"/>
                  </a:cubicBezTo>
                  <a:cubicBezTo>
                    <a:pt x="698" y="380"/>
                    <a:pt x="698" y="380"/>
                    <a:pt x="698" y="380"/>
                  </a:cubicBezTo>
                  <a:cubicBezTo>
                    <a:pt x="697" y="382"/>
                    <a:pt x="697" y="382"/>
                    <a:pt x="697" y="382"/>
                  </a:cubicBezTo>
                  <a:cubicBezTo>
                    <a:pt x="699" y="381"/>
                    <a:pt x="699" y="381"/>
                    <a:pt x="699" y="381"/>
                  </a:cubicBezTo>
                  <a:cubicBezTo>
                    <a:pt x="699" y="382"/>
                    <a:pt x="699" y="382"/>
                    <a:pt x="699" y="382"/>
                  </a:cubicBezTo>
                  <a:cubicBezTo>
                    <a:pt x="699" y="382"/>
                    <a:pt x="699" y="382"/>
                    <a:pt x="700" y="381"/>
                  </a:cubicBezTo>
                  <a:close/>
                  <a:moveTo>
                    <a:pt x="676" y="408"/>
                  </a:moveTo>
                  <a:cubicBezTo>
                    <a:pt x="676" y="408"/>
                    <a:pt x="676" y="408"/>
                    <a:pt x="675" y="409"/>
                  </a:cubicBezTo>
                  <a:cubicBezTo>
                    <a:pt x="675" y="409"/>
                    <a:pt x="675" y="409"/>
                    <a:pt x="675" y="410"/>
                  </a:cubicBezTo>
                  <a:cubicBezTo>
                    <a:pt x="675" y="410"/>
                    <a:pt x="675" y="410"/>
                    <a:pt x="674" y="410"/>
                  </a:cubicBezTo>
                  <a:cubicBezTo>
                    <a:pt x="674" y="410"/>
                    <a:pt x="674" y="410"/>
                    <a:pt x="673" y="411"/>
                  </a:cubicBezTo>
                  <a:cubicBezTo>
                    <a:pt x="673" y="411"/>
                    <a:pt x="673" y="411"/>
                    <a:pt x="673" y="412"/>
                  </a:cubicBezTo>
                  <a:cubicBezTo>
                    <a:pt x="673" y="412"/>
                    <a:pt x="673" y="412"/>
                    <a:pt x="674" y="411"/>
                  </a:cubicBezTo>
                  <a:cubicBezTo>
                    <a:pt x="674" y="411"/>
                    <a:pt x="674" y="411"/>
                    <a:pt x="675" y="412"/>
                  </a:cubicBezTo>
                  <a:cubicBezTo>
                    <a:pt x="675" y="412"/>
                    <a:pt x="675" y="412"/>
                    <a:pt x="675" y="411"/>
                  </a:cubicBezTo>
                  <a:cubicBezTo>
                    <a:pt x="675" y="411"/>
                    <a:pt x="675" y="411"/>
                    <a:pt x="676" y="412"/>
                  </a:cubicBezTo>
                  <a:cubicBezTo>
                    <a:pt x="676" y="412"/>
                    <a:pt x="676" y="412"/>
                    <a:pt x="677" y="412"/>
                  </a:cubicBezTo>
                  <a:cubicBezTo>
                    <a:pt x="677" y="412"/>
                    <a:pt x="677" y="412"/>
                    <a:pt x="680" y="413"/>
                  </a:cubicBezTo>
                  <a:cubicBezTo>
                    <a:pt x="680" y="413"/>
                    <a:pt x="680" y="413"/>
                    <a:pt x="681" y="412"/>
                  </a:cubicBezTo>
                  <a:cubicBezTo>
                    <a:pt x="681" y="412"/>
                    <a:pt x="681" y="412"/>
                    <a:pt x="680" y="411"/>
                  </a:cubicBezTo>
                  <a:cubicBezTo>
                    <a:pt x="680" y="411"/>
                    <a:pt x="680" y="411"/>
                    <a:pt x="680" y="410"/>
                  </a:cubicBezTo>
                  <a:cubicBezTo>
                    <a:pt x="680" y="410"/>
                    <a:pt x="680" y="410"/>
                    <a:pt x="679" y="409"/>
                  </a:cubicBezTo>
                  <a:cubicBezTo>
                    <a:pt x="679" y="409"/>
                    <a:pt x="679" y="409"/>
                    <a:pt x="677" y="409"/>
                  </a:cubicBezTo>
                  <a:cubicBezTo>
                    <a:pt x="677" y="409"/>
                    <a:pt x="677" y="409"/>
                    <a:pt x="677" y="408"/>
                  </a:cubicBezTo>
                  <a:cubicBezTo>
                    <a:pt x="677" y="408"/>
                    <a:pt x="677" y="408"/>
                    <a:pt x="676" y="408"/>
                  </a:cubicBezTo>
                  <a:close/>
                  <a:moveTo>
                    <a:pt x="693" y="380"/>
                  </a:moveTo>
                  <a:cubicBezTo>
                    <a:pt x="693" y="380"/>
                    <a:pt x="693" y="380"/>
                    <a:pt x="694" y="379"/>
                  </a:cubicBezTo>
                  <a:cubicBezTo>
                    <a:pt x="694" y="379"/>
                    <a:pt x="694" y="379"/>
                    <a:pt x="695" y="377"/>
                  </a:cubicBezTo>
                  <a:cubicBezTo>
                    <a:pt x="695" y="377"/>
                    <a:pt x="695" y="377"/>
                    <a:pt x="694" y="378"/>
                  </a:cubicBezTo>
                  <a:cubicBezTo>
                    <a:pt x="694" y="378"/>
                    <a:pt x="694" y="378"/>
                    <a:pt x="693" y="378"/>
                  </a:cubicBezTo>
                  <a:cubicBezTo>
                    <a:pt x="693" y="378"/>
                    <a:pt x="693" y="378"/>
                    <a:pt x="693" y="379"/>
                  </a:cubicBezTo>
                  <a:cubicBezTo>
                    <a:pt x="693" y="379"/>
                    <a:pt x="693" y="379"/>
                    <a:pt x="692" y="379"/>
                  </a:cubicBezTo>
                  <a:cubicBezTo>
                    <a:pt x="692" y="379"/>
                    <a:pt x="692" y="379"/>
                    <a:pt x="691" y="380"/>
                  </a:cubicBezTo>
                  <a:cubicBezTo>
                    <a:pt x="691" y="380"/>
                    <a:pt x="691" y="380"/>
                    <a:pt x="692" y="380"/>
                  </a:cubicBezTo>
                  <a:cubicBezTo>
                    <a:pt x="692" y="380"/>
                    <a:pt x="692" y="380"/>
                    <a:pt x="693" y="380"/>
                  </a:cubicBezTo>
                  <a:close/>
                  <a:moveTo>
                    <a:pt x="710" y="324"/>
                  </a:moveTo>
                  <a:cubicBezTo>
                    <a:pt x="711" y="324"/>
                    <a:pt x="711" y="324"/>
                    <a:pt x="711" y="324"/>
                  </a:cubicBezTo>
                  <a:cubicBezTo>
                    <a:pt x="711" y="323"/>
                    <a:pt x="711" y="323"/>
                    <a:pt x="711" y="323"/>
                  </a:cubicBezTo>
                  <a:cubicBezTo>
                    <a:pt x="712" y="322"/>
                    <a:pt x="712" y="322"/>
                    <a:pt x="712" y="322"/>
                  </a:cubicBezTo>
                  <a:cubicBezTo>
                    <a:pt x="712" y="321"/>
                    <a:pt x="712" y="321"/>
                    <a:pt x="712" y="321"/>
                  </a:cubicBezTo>
                  <a:cubicBezTo>
                    <a:pt x="713" y="320"/>
                    <a:pt x="713" y="320"/>
                    <a:pt x="713" y="320"/>
                  </a:cubicBezTo>
                  <a:cubicBezTo>
                    <a:pt x="714" y="319"/>
                    <a:pt x="714" y="319"/>
                    <a:pt x="714" y="319"/>
                  </a:cubicBezTo>
                  <a:cubicBezTo>
                    <a:pt x="714" y="318"/>
                    <a:pt x="714" y="318"/>
                    <a:pt x="714" y="318"/>
                  </a:cubicBezTo>
                  <a:cubicBezTo>
                    <a:pt x="714" y="317"/>
                    <a:pt x="714" y="317"/>
                    <a:pt x="714" y="317"/>
                  </a:cubicBezTo>
                  <a:cubicBezTo>
                    <a:pt x="715" y="317"/>
                    <a:pt x="715" y="317"/>
                    <a:pt x="715" y="317"/>
                  </a:cubicBezTo>
                  <a:cubicBezTo>
                    <a:pt x="715" y="316"/>
                    <a:pt x="715" y="316"/>
                    <a:pt x="715" y="316"/>
                  </a:cubicBezTo>
                  <a:cubicBezTo>
                    <a:pt x="715" y="315"/>
                    <a:pt x="715" y="315"/>
                    <a:pt x="715" y="315"/>
                  </a:cubicBezTo>
                  <a:cubicBezTo>
                    <a:pt x="715" y="314"/>
                    <a:pt x="715" y="314"/>
                    <a:pt x="715" y="314"/>
                  </a:cubicBezTo>
                  <a:cubicBezTo>
                    <a:pt x="714" y="314"/>
                    <a:pt x="714" y="314"/>
                    <a:pt x="714" y="314"/>
                  </a:cubicBezTo>
                  <a:cubicBezTo>
                    <a:pt x="713" y="314"/>
                    <a:pt x="713" y="314"/>
                    <a:pt x="713" y="314"/>
                  </a:cubicBezTo>
                  <a:cubicBezTo>
                    <a:pt x="713" y="313"/>
                    <a:pt x="713" y="313"/>
                    <a:pt x="713" y="313"/>
                  </a:cubicBezTo>
                  <a:cubicBezTo>
                    <a:pt x="712" y="314"/>
                    <a:pt x="712" y="314"/>
                    <a:pt x="712" y="314"/>
                  </a:cubicBezTo>
                  <a:cubicBezTo>
                    <a:pt x="711" y="315"/>
                    <a:pt x="711" y="315"/>
                    <a:pt x="711" y="315"/>
                  </a:cubicBezTo>
                  <a:cubicBezTo>
                    <a:pt x="710" y="315"/>
                    <a:pt x="710" y="315"/>
                    <a:pt x="710" y="315"/>
                  </a:cubicBezTo>
                  <a:cubicBezTo>
                    <a:pt x="710" y="316"/>
                    <a:pt x="710" y="316"/>
                    <a:pt x="710" y="316"/>
                  </a:cubicBezTo>
                  <a:cubicBezTo>
                    <a:pt x="709" y="317"/>
                    <a:pt x="709" y="317"/>
                    <a:pt x="709" y="317"/>
                  </a:cubicBezTo>
                  <a:cubicBezTo>
                    <a:pt x="710" y="318"/>
                    <a:pt x="710" y="318"/>
                    <a:pt x="710" y="318"/>
                  </a:cubicBezTo>
                  <a:cubicBezTo>
                    <a:pt x="709" y="318"/>
                    <a:pt x="709" y="318"/>
                    <a:pt x="709" y="318"/>
                  </a:cubicBezTo>
                  <a:cubicBezTo>
                    <a:pt x="709" y="319"/>
                    <a:pt x="709" y="319"/>
                    <a:pt x="709" y="319"/>
                  </a:cubicBezTo>
                  <a:cubicBezTo>
                    <a:pt x="709" y="320"/>
                    <a:pt x="709" y="320"/>
                    <a:pt x="709" y="320"/>
                  </a:cubicBezTo>
                  <a:cubicBezTo>
                    <a:pt x="708" y="321"/>
                    <a:pt x="708" y="321"/>
                    <a:pt x="708" y="321"/>
                  </a:cubicBezTo>
                  <a:cubicBezTo>
                    <a:pt x="709" y="321"/>
                    <a:pt x="709" y="321"/>
                    <a:pt x="709" y="321"/>
                  </a:cubicBezTo>
                  <a:cubicBezTo>
                    <a:pt x="709" y="322"/>
                    <a:pt x="709" y="322"/>
                    <a:pt x="709" y="322"/>
                  </a:cubicBezTo>
                  <a:cubicBezTo>
                    <a:pt x="710" y="322"/>
                    <a:pt x="710" y="322"/>
                    <a:pt x="710" y="322"/>
                  </a:cubicBezTo>
                  <a:cubicBezTo>
                    <a:pt x="710" y="323"/>
                    <a:pt x="710" y="323"/>
                    <a:pt x="710" y="323"/>
                  </a:cubicBezTo>
                  <a:cubicBezTo>
                    <a:pt x="710" y="324"/>
                    <a:pt x="710" y="324"/>
                    <a:pt x="710" y="324"/>
                  </a:cubicBezTo>
                  <a:close/>
                  <a:moveTo>
                    <a:pt x="723" y="314"/>
                  </a:moveTo>
                  <a:cubicBezTo>
                    <a:pt x="724" y="314"/>
                    <a:pt x="724" y="314"/>
                    <a:pt x="724" y="314"/>
                  </a:cubicBezTo>
                  <a:cubicBezTo>
                    <a:pt x="725" y="314"/>
                    <a:pt x="725" y="314"/>
                    <a:pt x="725" y="314"/>
                  </a:cubicBezTo>
                  <a:cubicBezTo>
                    <a:pt x="723" y="313"/>
                    <a:pt x="723" y="313"/>
                    <a:pt x="723" y="313"/>
                  </a:cubicBezTo>
                  <a:cubicBezTo>
                    <a:pt x="723" y="314"/>
                    <a:pt x="723" y="314"/>
                    <a:pt x="723" y="314"/>
                  </a:cubicBezTo>
                  <a:close/>
                  <a:moveTo>
                    <a:pt x="725" y="246"/>
                  </a:moveTo>
                  <a:cubicBezTo>
                    <a:pt x="726" y="246"/>
                    <a:pt x="726" y="246"/>
                    <a:pt x="726" y="246"/>
                  </a:cubicBezTo>
                  <a:cubicBezTo>
                    <a:pt x="726" y="246"/>
                    <a:pt x="726" y="246"/>
                    <a:pt x="726" y="245"/>
                  </a:cubicBezTo>
                  <a:cubicBezTo>
                    <a:pt x="726" y="245"/>
                    <a:pt x="726" y="245"/>
                    <a:pt x="725" y="245"/>
                  </a:cubicBezTo>
                  <a:cubicBezTo>
                    <a:pt x="725" y="245"/>
                    <a:pt x="725" y="245"/>
                    <a:pt x="725" y="246"/>
                  </a:cubicBezTo>
                  <a:close/>
                  <a:moveTo>
                    <a:pt x="716" y="298"/>
                  </a:moveTo>
                  <a:cubicBezTo>
                    <a:pt x="715" y="298"/>
                    <a:pt x="715" y="298"/>
                    <a:pt x="715" y="298"/>
                  </a:cubicBezTo>
                  <a:cubicBezTo>
                    <a:pt x="714" y="297"/>
                    <a:pt x="714" y="297"/>
                    <a:pt x="714" y="297"/>
                  </a:cubicBezTo>
                  <a:cubicBezTo>
                    <a:pt x="715" y="297"/>
                    <a:pt x="715" y="297"/>
                    <a:pt x="715" y="297"/>
                  </a:cubicBezTo>
                  <a:cubicBezTo>
                    <a:pt x="715" y="296"/>
                    <a:pt x="715" y="296"/>
                    <a:pt x="715" y="296"/>
                  </a:cubicBezTo>
                  <a:cubicBezTo>
                    <a:pt x="714" y="295"/>
                    <a:pt x="714" y="295"/>
                    <a:pt x="714" y="295"/>
                  </a:cubicBezTo>
                  <a:cubicBezTo>
                    <a:pt x="714" y="296"/>
                    <a:pt x="714" y="296"/>
                    <a:pt x="714" y="296"/>
                  </a:cubicBezTo>
                  <a:cubicBezTo>
                    <a:pt x="713" y="296"/>
                    <a:pt x="713" y="296"/>
                    <a:pt x="713" y="296"/>
                  </a:cubicBezTo>
                  <a:cubicBezTo>
                    <a:pt x="712" y="295"/>
                    <a:pt x="712" y="295"/>
                    <a:pt x="712" y="295"/>
                  </a:cubicBezTo>
                  <a:cubicBezTo>
                    <a:pt x="711" y="295"/>
                    <a:pt x="711" y="295"/>
                    <a:pt x="711" y="295"/>
                  </a:cubicBezTo>
                  <a:cubicBezTo>
                    <a:pt x="710" y="296"/>
                    <a:pt x="710" y="296"/>
                    <a:pt x="710" y="296"/>
                  </a:cubicBezTo>
                  <a:cubicBezTo>
                    <a:pt x="708" y="296"/>
                    <a:pt x="708" y="296"/>
                    <a:pt x="708" y="296"/>
                  </a:cubicBezTo>
                  <a:cubicBezTo>
                    <a:pt x="708" y="295"/>
                    <a:pt x="708" y="295"/>
                    <a:pt x="708" y="295"/>
                  </a:cubicBezTo>
                  <a:cubicBezTo>
                    <a:pt x="709" y="294"/>
                    <a:pt x="709" y="294"/>
                    <a:pt x="709" y="294"/>
                  </a:cubicBezTo>
                  <a:cubicBezTo>
                    <a:pt x="710" y="294"/>
                    <a:pt x="710" y="294"/>
                    <a:pt x="710" y="294"/>
                  </a:cubicBezTo>
                  <a:cubicBezTo>
                    <a:pt x="710" y="293"/>
                    <a:pt x="710" y="293"/>
                    <a:pt x="710" y="293"/>
                  </a:cubicBezTo>
                  <a:cubicBezTo>
                    <a:pt x="710" y="292"/>
                    <a:pt x="710" y="292"/>
                    <a:pt x="710" y="292"/>
                  </a:cubicBezTo>
                  <a:cubicBezTo>
                    <a:pt x="710" y="291"/>
                    <a:pt x="710" y="291"/>
                    <a:pt x="710" y="291"/>
                  </a:cubicBezTo>
                  <a:cubicBezTo>
                    <a:pt x="710" y="290"/>
                    <a:pt x="710" y="290"/>
                    <a:pt x="710" y="290"/>
                  </a:cubicBezTo>
                  <a:cubicBezTo>
                    <a:pt x="710" y="289"/>
                    <a:pt x="710" y="289"/>
                    <a:pt x="710" y="289"/>
                  </a:cubicBezTo>
                  <a:cubicBezTo>
                    <a:pt x="710" y="288"/>
                    <a:pt x="710" y="288"/>
                    <a:pt x="710" y="288"/>
                  </a:cubicBezTo>
                  <a:cubicBezTo>
                    <a:pt x="708" y="286"/>
                    <a:pt x="708" y="286"/>
                    <a:pt x="708" y="286"/>
                  </a:cubicBezTo>
                  <a:cubicBezTo>
                    <a:pt x="706" y="286"/>
                    <a:pt x="706" y="286"/>
                    <a:pt x="706" y="286"/>
                  </a:cubicBezTo>
                  <a:cubicBezTo>
                    <a:pt x="706" y="285"/>
                    <a:pt x="706" y="285"/>
                    <a:pt x="706" y="285"/>
                  </a:cubicBezTo>
                  <a:cubicBezTo>
                    <a:pt x="706" y="284"/>
                    <a:pt x="706" y="284"/>
                    <a:pt x="706" y="284"/>
                  </a:cubicBezTo>
                  <a:cubicBezTo>
                    <a:pt x="705" y="284"/>
                    <a:pt x="705" y="284"/>
                    <a:pt x="705" y="284"/>
                  </a:cubicBezTo>
                  <a:cubicBezTo>
                    <a:pt x="705" y="283"/>
                    <a:pt x="705" y="283"/>
                    <a:pt x="705" y="283"/>
                  </a:cubicBezTo>
                  <a:cubicBezTo>
                    <a:pt x="705" y="282"/>
                    <a:pt x="705" y="282"/>
                    <a:pt x="705" y="282"/>
                  </a:cubicBezTo>
                  <a:cubicBezTo>
                    <a:pt x="705" y="281"/>
                    <a:pt x="705" y="281"/>
                    <a:pt x="705" y="281"/>
                  </a:cubicBezTo>
                  <a:cubicBezTo>
                    <a:pt x="703" y="281"/>
                    <a:pt x="703" y="281"/>
                    <a:pt x="703" y="281"/>
                  </a:cubicBezTo>
                  <a:cubicBezTo>
                    <a:pt x="701" y="280"/>
                    <a:pt x="701" y="280"/>
                    <a:pt x="701" y="280"/>
                  </a:cubicBezTo>
                  <a:cubicBezTo>
                    <a:pt x="700" y="279"/>
                    <a:pt x="700" y="279"/>
                    <a:pt x="700" y="279"/>
                  </a:cubicBezTo>
                  <a:cubicBezTo>
                    <a:pt x="701" y="278"/>
                    <a:pt x="701" y="278"/>
                    <a:pt x="701" y="278"/>
                  </a:cubicBezTo>
                  <a:cubicBezTo>
                    <a:pt x="701" y="277"/>
                    <a:pt x="701" y="277"/>
                    <a:pt x="701" y="277"/>
                  </a:cubicBezTo>
                  <a:cubicBezTo>
                    <a:pt x="700" y="277"/>
                    <a:pt x="700" y="277"/>
                    <a:pt x="700" y="277"/>
                  </a:cubicBezTo>
                  <a:cubicBezTo>
                    <a:pt x="700" y="276"/>
                    <a:pt x="700" y="276"/>
                    <a:pt x="700" y="276"/>
                  </a:cubicBezTo>
                  <a:cubicBezTo>
                    <a:pt x="699" y="276"/>
                    <a:pt x="699" y="276"/>
                    <a:pt x="699" y="276"/>
                  </a:cubicBezTo>
                  <a:cubicBezTo>
                    <a:pt x="698" y="277"/>
                    <a:pt x="698" y="277"/>
                    <a:pt x="698" y="277"/>
                  </a:cubicBezTo>
                  <a:cubicBezTo>
                    <a:pt x="698" y="278"/>
                    <a:pt x="698" y="278"/>
                    <a:pt x="698" y="278"/>
                  </a:cubicBezTo>
                  <a:cubicBezTo>
                    <a:pt x="697" y="279"/>
                    <a:pt x="697" y="279"/>
                    <a:pt x="697" y="279"/>
                  </a:cubicBezTo>
                  <a:cubicBezTo>
                    <a:pt x="697" y="278"/>
                    <a:pt x="697" y="278"/>
                    <a:pt x="697" y="278"/>
                  </a:cubicBezTo>
                  <a:cubicBezTo>
                    <a:pt x="697" y="277"/>
                    <a:pt x="697" y="277"/>
                    <a:pt x="697" y="277"/>
                  </a:cubicBezTo>
                  <a:cubicBezTo>
                    <a:pt x="696" y="276"/>
                    <a:pt x="696" y="276"/>
                    <a:pt x="696" y="276"/>
                  </a:cubicBezTo>
                  <a:cubicBezTo>
                    <a:pt x="696" y="275"/>
                    <a:pt x="696" y="275"/>
                    <a:pt x="696" y="275"/>
                  </a:cubicBezTo>
                  <a:cubicBezTo>
                    <a:pt x="697" y="275"/>
                    <a:pt x="697" y="275"/>
                    <a:pt x="697" y="275"/>
                  </a:cubicBezTo>
                  <a:cubicBezTo>
                    <a:pt x="698" y="275"/>
                    <a:pt x="698" y="275"/>
                    <a:pt x="698" y="275"/>
                  </a:cubicBezTo>
                  <a:cubicBezTo>
                    <a:pt x="698" y="274"/>
                    <a:pt x="698" y="274"/>
                    <a:pt x="698" y="274"/>
                  </a:cubicBezTo>
                  <a:cubicBezTo>
                    <a:pt x="698" y="273"/>
                    <a:pt x="698" y="273"/>
                    <a:pt x="698" y="273"/>
                  </a:cubicBezTo>
                  <a:cubicBezTo>
                    <a:pt x="698" y="272"/>
                    <a:pt x="698" y="272"/>
                    <a:pt x="698" y="272"/>
                  </a:cubicBezTo>
                  <a:cubicBezTo>
                    <a:pt x="696" y="272"/>
                    <a:pt x="696" y="272"/>
                    <a:pt x="696" y="272"/>
                  </a:cubicBezTo>
                  <a:cubicBezTo>
                    <a:pt x="696" y="271"/>
                    <a:pt x="696" y="271"/>
                    <a:pt x="696" y="271"/>
                  </a:cubicBezTo>
                  <a:cubicBezTo>
                    <a:pt x="697" y="270"/>
                    <a:pt x="697" y="270"/>
                    <a:pt x="697" y="270"/>
                  </a:cubicBezTo>
                  <a:cubicBezTo>
                    <a:pt x="694" y="271"/>
                    <a:pt x="694" y="271"/>
                    <a:pt x="694" y="271"/>
                  </a:cubicBezTo>
                  <a:cubicBezTo>
                    <a:pt x="693" y="272"/>
                    <a:pt x="693" y="272"/>
                    <a:pt x="693" y="272"/>
                  </a:cubicBezTo>
                  <a:cubicBezTo>
                    <a:pt x="692" y="274"/>
                    <a:pt x="692" y="274"/>
                    <a:pt x="692" y="274"/>
                  </a:cubicBezTo>
                  <a:cubicBezTo>
                    <a:pt x="691" y="276"/>
                    <a:pt x="691" y="276"/>
                    <a:pt x="691" y="276"/>
                  </a:cubicBezTo>
                  <a:cubicBezTo>
                    <a:pt x="691" y="277"/>
                    <a:pt x="691" y="277"/>
                    <a:pt x="691" y="277"/>
                  </a:cubicBezTo>
                  <a:cubicBezTo>
                    <a:pt x="690" y="278"/>
                    <a:pt x="690" y="278"/>
                    <a:pt x="690" y="278"/>
                  </a:cubicBezTo>
                  <a:cubicBezTo>
                    <a:pt x="690" y="279"/>
                    <a:pt x="690" y="279"/>
                    <a:pt x="690" y="279"/>
                  </a:cubicBezTo>
                  <a:cubicBezTo>
                    <a:pt x="689" y="281"/>
                    <a:pt x="689" y="281"/>
                    <a:pt x="689" y="281"/>
                  </a:cubicBezTo>
                  <a:cubicBezTo>
                    <a:pt x="689" y="282"/>
                    <a:pt x="689" y="282"/>
                    <a:pt x="689" y="282"/>
                  </a:cubicBezTo>
                  <a:cubicBezTo>
                    <a:pt x="688" y="283"/>
                    <a:pt x="688" y="283"/>
                    <a:pt x="688" y="283"/>
                  </a:cubicBezTo>
                  <a:cubicBezTo>
                    <a:pt x="688" y="284"/>
                    <a:pt x="688" y="284"/>
                    <a:pt x="688" y="284"/>
                  </a:cubicBezTo>
                  <a:cubicBezTo>
                    <a:pt x="687" y="286"/>
                    <a:pt x="687" y="286"/>
                    <a:pt x="687" y="286"/>
                  </a:cubicBezTo>
                  <a:cubicBezTo>
                    <a:pt x="686" y="287"/>
                    <a:pt x="686" y="287"/>
                    <a:pt x="686" y="287"/>
                  </a:cubicBezTo>
                  <a:cubicBezTo>
                    <a:pt x="686" y="288"/>
                    <a:pt x="686" y="288"/>
                    <a:pt x="686" y="288"/>
                  </a:cubicBezTo>
                  <a:cubicBezTo>
                    <a:pt x="686" y="289"/>
                    <a:pt x="686" y="289"/>
                    <a:pt x="686" y="289"/>
                  </a:cubicBezTo>
                  <a:cubicBezTo>
                    <a:pt x="686" y="291"/>
                    <a:pt x="686" y="291"/>
                    <a:pt x="686" y="291"/>
                  </a:cubicBezTo>
                  <a:cubicBezTo>
                    <a:pt x="685" y="292"/>
                    <a:pt x="685" y="292"/>
                    <a:pt x="685" y="292"/>
                  </a:cubicBezTo>
                  <a:cubicBezTo>
                    <a:pt x="684" y="292"/>
                    <a:pt x="684" y="292"/>
                    <a:pt x="684" y="292"/>
                  </a:cubicBezTo>
                  <a:cubicBezTo>
                    <a:pt x="682" y="293"/>
                    <a:pt x="682" y="293"/>
                    <a:pt x="682" y="293"/>
                  </a:cubicBezTo>
                  <a:cubicBezTo>
                    <a:pt x="682" y="294"/>
                    <a:pt x="682" y="294"/>
                    <a:pt x="682" y="294"/>
                  </a:cubicBezTo>
                  <a:cubicBezTo>
                    <a:pt x="681" y="296"/>
                    <a:pt x="681" y="296"/>
                    <a:pt x="681" y="296"/>
                  </a:cubicBezTo>
                  <a:cubicBezTo>
                    <a:pt x="681" y="297"/>
                    <a:pt x="681" y="297"/>
                    <a:pt x="681" y="297"/>
                  </a:cubicBezTo>
                  <a:cubicBezTo>
                    <a:pt x="682" y="297"/>
                    <a:pt x="682" y="297"/>
                    <a:pt x="682" y="297"/>
                  </a:cubicBezTo>
                  <a:cubicBezTo>
                    <a:pt x="682" y="296"/>
                    <a:pt x="682" y="296"/>
                    <a:pt x="682" y="296"/>
                  </a:cubicBezTo>
                  <a:cubicBezTo>
                    <a:pt x="683" y="296"/>
                    <a:pt x="683" y="296"/>
                    <a:pt x="683" y="296"/>
                  </a:cubicBezTo>
                  <a:cubicBezTo>
                    <a:pt x="684" y="297"/>
                    <a:pt x="684" y="297"/>
                    <a:pt x="684" y="297"/>
                  </a:cubicBezTo>
                  <a:cubicBezTo>
                    <a:pt x="685" y="297"/>
                    <a:pt x="685" y="297"/>
                    <a:pt x="685" y="297"/>
                  </a:cubicBezTo>
                  <a:cubicBezTo>
                    <a:pt x="685" y="296"/>
                    <a:pt x="685" y="296"/>
                    <a:pt x="685" y="296"/>
                  </a:cubicBezTo>
                  <a:cubicBezTo>
                    <a:pt x="686" y="296"/>
                    <a:pt x="686" y="296"/>
                    <a:pt x="686" y="296"/>
                  </a:cubicBezTo>
                  <a:cubicBezTo>
                    <a:pt x="687" y="297"/>
                    <a:pt x="687" y="297"/>
                    <a:pt x="687" y="297"/>
                  </a:cubicBezTo>
                  <a:cubicBezTo>
                    <a:pt x="687" y="298"/>
                    <a:pt x="687" y="298"/>
                    <a:pt x="687" y="298"/>
                  </a:cubicBezTo>
                  <a:cubicBezTo>
                    <a:pt x="686" y="299"/>
                    <a:pt x="686" y="299"/>
                    <a:pt x="686" y="299"/>
                  </a:cubicBezTo>
                  <a:cubicBezTo>
                    <a:pt x="686" y="300"/>
                    <a:pt x="686" y="300"/>
                    <a:pt x="686" y="300"/>
                  </a:cubicBezTo>
                  <a:cubicBezTo>
                    <a:pt x="685" y="301"/>
                    <a:pt x="685" y="301"/>
                    <a:pt x="685" y="301"/>
                  </a:cubicBezTo>
                  <a:cubicBezTo>
                    <a:pt x="685" y="302"/>
                    <a:pt x="685" y="302"/>
                    <a:pt x="685" y="302"/>
                  </a:cubicBezTo>
                  <a:cubicBezTo>
                    <a:pt x="686" y="303"/>
                    <a:pt x="686" y="303"/>
                    <a:pt x="686" y="303"/>
                  </a:cubicBezTo>
                  <a:cubicBezTo>
                    <a:pt x="687" y="303"/>
                    <a:pt x="687" y="303"/>
                    <a:pt x="687" y="303"/>
                  </a:cubicBezTo>
                  <a:cubicBezTo>
                    <a:pt x="688" y="303"/>
                    <a:pt x="688" y="303"/>
                    <a:pt x="688" y="303"/>
                  </a:cubicBezTo>
                  <a:cubicBezTo>
                    <a:pt x="688" y="302"/>
                    <a:pt x="688" y="302"/>
                    <a:pt x="688" y="302"/>
                  </a:cubicBezTo>
                  <a:cubicBezTo>
                    <a:pt x="689" y="303"/>
                    <a:pt x="689" y="303"/>
                    <a:pt x="689" y="303"/>
                  </a:cubicBezTo>
                  <a:cubicBezTo>
                    <a:pt x="690" y="302"/>
                    <a:pt x="690" y="302"/>
                    <a:pt x="690" y="302"/>
                  </a:cubicBezTo>
                  <a:cubicBezTo>
                    <a:pt x="691" y="301"/>
                    <a:pt x="691" y="301"/>
                    <a:pt x="691" y="301"/>
                  </a:cubicBezTo>
                  <a:cubicBezTo>
                    <a:pt x="691" y="302"/>
                    <a:pt x="691" y="302"/>
                    <a:pt x="691" y="302"/>
                  </a:cubicBezTo>
                  <a:cubicBezTo>
                    <a:pt x="692" y="301"/>
                    <a:pt x="692" y="301"/>
                    <a:pt x="692" y="301"/>
                  </a:cubicBezTo>
                  <a:cubicBezTo>
                    <a:pt x="693" y="299"/>
                    <a:pt x="693" y="299"/>
                    <a:pt x="693" y="299"/>
                  </a:cubicBezTo>
                  <a:cubicBezTo>
                    <a:pt x="694" y="298"/>
                    <a:pt x="694" y="298"/>
                    <a:pt x="694" y="298"/>
                  </a:cubicBezTo>
                  <a:cubicBezTo>
                    <a:pt x="695" y="298"/>
                    <a:pt x="695" y="298"/>
                    <a:pt x="695" y="298"/>
                  </a:cubicBezTo>
                  <a:cubicBezTo>
                    <a:pt x="696" y="297"/>
                    <a:pt x="696" y="297"/>
                    <a:pt x="696" y="297"/>
                  </a:cubicBezTo>
                  <a:cubicBezTo>
                    <a:pt x="697" y="297"/>
                    <a:pt x="697" y="297"/>
                    <a:pt x="697" y="297"/>
                  </a:cubicBezTo>
                  <a:cubicBezTo>
                    <a:pt x="698" y="297"/>
                    <a:pt x="698" y="297"/>
                    <a:pt x="698" y="297"/>
                  </a:cubicBezTo>
                  <a:cubicBezTo>
                    <a:pt x="698" y="296"/>
                    <a:pt x="698" y="296"/>
                    <a:pt x="698" y="296"/>
                  </a:cubicBezTo>
                  <a:cubicBezTo>
                    <a:pt x="698" y="294"/>
                    <a:pt x="698" y="294"/>
                    <a:pt x="698" y="294"/>
                  </a:cubicBezTo>
                  <a:cubicBezTo>
                    <a:pt x="699" y="293"/>
                    <a:pt x="699" y="293"/>
                    <a:pt x="699" y="293"/>
                  </a:cubicBezTo>
                  <a:cubicBezTo>
                    <a:pt x="699" y="292"/>
                    <a:pt x="699" y="292"/>
                    <a:pt x="699" y="292"/>
                  </a:cubicBezTo>
                  <a:cubicBezTo>
                    <a:pt x="700" y="292"/>
                    <a:pt x="700" y="292"/>
                    <a:pt x="700" y="292"/>
                  </a:cubicBezTo>
                  <a:cubicBezTo>
                    <a:pt x="701" y="293"/>
                    <a:pt x="701" y="293"/>
                    <a:pt x="701" y="293"/>
                  </a:cubicBezTo>
                  <a:cubicBezTo>
                    <a:pt x="701" y="292"/>
                    <a:pt x="701" y="292"/>
                    <a:pt x="701" y="292"/>
                  </a:cubicBezTo>
                  <a:cubicBezTo>
                    <a:pt x="702" y="292"/>
                    <a:pt x="702" y="292"/>
                    <a:pt x="702" y="292"/>
                  </a:cubicBezTo>
                  <a:cubicBezTo>
                    <a:pt x="703" y="292"/>
                    <a:pt x="703" y="292"/>
                    <a:pt x="703" y="292"/>
                  </a:cubicBezTo>
                  <a:cubicBezTo>
                    <a:pt x="703" y="293"/>
                    <a:pt x="703" y="293"/>
                    <a:pt x="703" y="293"/>
                  </a:cubicBezTo>
                  <a:cubicBezTo>
                    <a:pt x="702" y="294"/>
                    <a:pt x="702" y="294"/>
                    <a:pt x="702" y="294"/>
                  </a:cubicBezTo>
                  <a:cubicBezTo>
                    <a:pt x="701" y="295"/>
                    <a:pt x="701" y="295"/>
                    <a:pt x="701" y="295"/>
                  </a:cubicBezTo>
                  <a:cubicBezTo>
                    <a:pt x="702" y="295"/>
                    <a:pt x="702" y="295"/>
                    <a:pt x="702" y="295"/>
                  </a:cubicBezTo>
                  <a:cubicBezTo>
                    <a:pt x="704" y="295"/>
                    <a:pt x="704" y="295"/>
                    <a:pt x="704" y="295"/>
                  </a:cubicBezTo>
                  <a:cubicBezTo>
                    <a:pt x="705" y="296"/>
                    <a:pt x="705" y="296"/>
                    <a:pt x="705" y="296"/>
                  </a:cubicBezTo>
                  <a:cubicBezTo>
                    <a:pt x="705" y="297"/>
                    <a:pt x="705" y="297"/>
                    <a:pt x="705" y="297"/>
                  </a:cubicBezTo>
                  <a:cubicBezTo>
                    <a:pt x="705" y="298"/>
                    <a:pt x="705" y="298"/>
                    <a:pt x="705" y="298"/>
                  </a:cubicBezTo>
                  <a:cubicBezTo>
                    <a:pt x="704" y="298"/>
                    <a:pt x="704" y="298"/>
                    <a:pt x="704" y="298"/>
                  </a:cubicBezTo>
                  <a:cubicBezTo>
                    <a:pt x="704" y="299"/>
                    <a:pt x="704" y="299"/>
                    <a:pt x="704" y="299"/>
                  </a:cubicBezTo>
                  <a:cubicBezTo>
                    <a:pt x="704" y="300"/>
                    <a:pt x="704" y="300"/>
                    <a:pt x="704" y="300"/>
                  </a:cubicBezTo>
                  <a:cubicBezTo>
                    <a:pt x="705" y="299"/>
                    <a:pt x="705" y="299"/>
                    <a:pt x="705" y="299"/>
                  </a:cubicBezTo>
                  <a:cubicBezTo>
                    <a:pt x="706" y="299"/>
                    <a:pt x="706" y="299"/>
                    <a:pt x="706" y="299"/>
                  </a:cubicBezTo>
                  <a:cubicBezTo>
                    <a:pt x="706" y="300"/>
                    <a:pt x="706" y="300"/>
                    <a:pt x="706" y="300"/>
                  </a:cubicBezTo>
                  <a:cubicBezTo>
                    <a:pt x="707" y="300"/>
                    <a:pt x="707" y="300"/>
                    <a:pt x="707" y="300"/>
                  </a:cubicBezTo>
                  <a:cubicBezTo>
                    <a:pt x="708" y="300"/>
                    <a:pt x="708" y="300"/>
                    <a:pt x="708" y="300"/>
                  </a:cubicBezTo>
                  <a:cubicBezTo>
                    <a:pt x="709" y="301"/>
                    <a:pt x="709" y="301"/>
                    <a:pt x="709" y="301"/>
                  </a:cubicBezTo>
                  <a:cubicBezTo>
                    <a:pt x="710" y="301"/>
                    <a:pt x="710" y="301"/>
                    <a:pt x="710" y="301"/>
                  </a:cubicBezTo>
                  <a:cubicBezTo>
                    <a:pt x="711" y="302"/>
                    <a:pt x="711" y="302"/>
                    <a:pt x="711" y="302"/>
                  </a:cubicBezTo>
                  <a:cubicBezTo>
                    <a:pt x="712" y="302"/>
                    <a:pt x="712" y="302"/>
                    <a:pt x="712" y="302"/>
                  </a:cubicBezTo>
                  <a:cubicBezTo>
                    <a:pt x="713" y="300"/>
                    <a:pt x="713" y="300"/>
                    <a:pt x="713" y="300"/>
                  </a:cubicBezTo>
                  <a:cubicBezTo>
                    <a:pt x="714" y="299"/>
                    <a:pt x="714" y="299"/>
                    <a:pt x="714" y="299"/>
                  </a:cubicBezTo>
                  <a:cubicBezTo>
                    <a:pt x="715" y="299"/>
                    <a:pt x="715" y="299"/>
                    <a:pt x="715" y="299"/>
                  </a:cubicBezTo>
                  <a:cubicBezTo>
                    <a:pt x="716" y="298"/>
                    <a:pt x="716" y="298"/>
                    <a:pt x="716" y="298"/>
                  </a:cubicBezTo>
                  <a:close/>
                  <a:moveTo>
                    <a:pt x="704" y="269"/>
                  </a:moveTo>
                  <a:cubicBezTo>
                    <a:pt x="704" y="270"/>
                    <a:pt x="704" y="270"/>
                    <a:pt x="704" y="270"/>
                  </a:cubicBezTo>
                  <a:cubicBezTo>
                    <a:pt x="704" y="270"/>
                    <a:pt x="704" y="270"/>
                    <a:pt x="705" y="271"/>
                  </a:cubicBezTo>
                  <a:cubicBezTo>
                    <a:pt x="705" y="271"/>
                    <a:pt x="705" y="271"/>
                    <a:pt x="705" y="272"/>
                  </a:cubicBezTo>
                  <a:cubicBezTo>
                    <a:pt x="705" y="272"/>
                    <a:pt x="705" y="272"/>
                    <a:pt x="706" y="273"/>
                  </a:cubicBezTo>
                  <a:cubicBezTo>
                    <a:pt x="706" y="273"/>
                    <a:pt x="706" y="273"/>
                    <a:pt x="706" y="274"/>
                  </a:cubicBezTo>
                  <a:cubicBezTo>
                    <a:pt x="706" y="274"/>
                    <a:pt x="706" y="274"/>
                    <a:pt x="707" y="274"/>
                  </a:cubicBezTo>
                  <a:cubicBezTo>
                    <a:pt x="707" y="274"/>
                    <a:pt x="707" y="274"/>
                    <a:pt x="709" y="274"/>
                  </a:cubicBezTo>
                  <a:cubicBezTo>
                    <a:pt x="709" y="274"/>
                    <a:pt x="709" y="274"/>
                    <a:pt x="709" y="273"/>
                  </a:cubicBezTo>
                  <a:cubicBezTo>
                    <a:pt x="709" y="273"/>
                    <a:pt x="709" y="273"/>
                    <a:pt x="708" y="273"/>
                  </a:cubicBezTo>
                  <a:cubicBezTo>
                    <a:pt x="708" y="273"/>
                    <a:pt x="708" y="273"/>
                    <a:pt x="707" y="273"/>
                  </a:cubicBezTo>
                  <a:cubicBezTo>
                    <a:pt x="707" y="273"/>
                    <a:pt x="707" y="273"/>
                    <a:pt x="707" y="271"/>
                  </a:cubicBezTo>
                  <a:cubicBezTo>
                    <a:pt x="707" y="271"/>
                    <a:pt x="707" y="271"/>
                    <a:pt x="706" y="270"/>
                  </a:cubicBezTo>
                  <a:cubicBezTo>
                    <a:pt x="706" y="270"/>
                    <a:pt x="706" y="270"/>
                    <a:pt x="706" y="269"/>
                  </a:cubicBezTo>
                  <a:cubicBezTo>
                    <a:pt x="706" y="269"/>
                    <a:pt x="706" y="269"/>
                    <a:pt x="704" y="269"/>
                  </a:cubicBezTo>
                  <a:close/>
                  <a:moveTo>
                    <a:pt x="711" y="267"/>
                  </a:moveTo>
                  <a:cubicBezTo>
                    <a:pt x="711" y="268"/>
                    <a:pt x="711" y="268"/>
                    <a:pt x="711" y="268"/>
                  </a:cubicBezTo>
                  <a:cubicBezTo>
                    <a:pt x="712" y="268"/>
                    <a:pt x="712" y="268"/>
                    <a:pt x="712" y="268"/>
                  </a:cubicBezTo>
                  <a:cubicBezTo>
                    <a:pt x="711" y="267"/>
                    <a:pt x="711" y="267"/>
                    <a:pt x="711" y="267"/>
                  </a:cubicBezTo>
                  <a:close/>
                  <a:moveTo>
                    <a:pt x="701" y="270"/>
                  </a:moveTo>
                  <a:cubicBezTo>
                    <a:pt x="701" y="270"/>
                    <a:pt x="701" y="270"/>
                    <a:pt x="700" y="269"/>
                  </a:cubicBezTo>
                  <a:cubicBezTo>
                    <a:pt x="700" y="269"/>
                    <a:pt x="700" y="269"/>
                    <a:pt x="699" y="270"/>
                  </a:cubicBezTo>
                  <a:cubicBezTo>
                    <a:pt x="699" y="270"/>
                    <a:pt x="699" y="270"/>
                    <a:pt x="699" y="271"/>
                  </a:cubicBezTo>
                  <a:cubicBezTo>
                    <a:pt x="699" y="271"/>
                    <a:pt x="699" y="271"/>
                    <a:pt x="699" y="272"/>
                  </a:cubicBezTo>
                  <a:cubicBezTo>
                    <a:pt x="699" y="272"/>
                    <a:pt x="699" y="272"/>
                    <a:pt x="699" y="273"/>
                  </a:cubicBezTo>
                  <a:cubicBezTo>
                    <a:pt x="699" y="273"/>
                    <a:pt x="699" y="273"/>
                    <a:pt x="699" y="274"/>
                  </a:cubicBezTo>
                  <a:cubicBezTo>
                    <a:pt x="699" y="274"/>
                    <a:pt x="699" y="274"/>
                    <a:pt x="700" y="274"/>
                  </a:cubicBezTo>
                  <a:cubicBezTo>
                    <a:pt x="700" y="274"/>
                    <a:pt x="700" y="274"/>
                    <a:pt x="701" y="272"/>
                  </a:cubicBezTo>
                  <a:cubicBezTo>
                    <a:pt x="701" y="272"/>
                    <a:pt x="701" y="272"/>
                    <a:pt x="700" y="271"/>
                  </a:cubicBezTo>
                  <a:cubicBezTo>
                    <a:pt x="700" y="271"/>
                    <a:pt x="700" y="271"/>
                    <a:pt x="700" y="270"/>
                  </a:cubicBezTo>
                  <a:cubicBezTo>
                    <a:pt x="700" y="270"/>
                    <a:pt x="700" y="270"/>
                    <a:pt x="701" y="270"/>
                  </a:cubicBezTo>
                  <a:close/>
                  <a:moveTo>
                    <a:pt x="701" y="311"/>
                  </a:moveTo>
                  <a:cubicBezTo>
                    <a:pt x="703" y="310"/>
                    <a:pt x="703" y="310"/>
                    <a:pt x="703" y="310"/>
                  </a:cubicBezTo>
                  <a:cubicBezTo>
                    <a:pt x="703" y="309"/>
                    <a:pt x="703" y="309"/>
                    <a:pt x="703" y="309"/>
                  </a:cubicBezTo>
                  <a:cubicBezTo>
                    <a:pt x="704" y="308"/>
                    <a:pt x="704" y="308"/>
                    <a:pt x="704" y="308"/>
                  </a:cubicBezTo>
                  <a:cubicBezTo>
                    <a:pt x="702" y="308"/>
                    <a:pt x="702" y="308"/>
                    <a:pt x="702" y="308"/>
                  </a:cubicBezTo>
                  <a:cubicBezTo>
                    <a:pt x="702" y="307"/>
                    <a:pt x="702" y="307"/>
                    <a:pt x="702" y="307"/>
                  </a:cubicBezTo>
                  <a:cubicBezTo>
                    <a:pt x="701" y="307"/>
                    <a:pt x="701" y="307"/>
                    <a:pt x="701" y="307"/>
                  </a:cubicBezTo>
                  <a:cubicBezTo>
                    <a:pt x="700" y="308"/>
                    <a:pt x="700" y="308"/>
                    <a:pt x="700" y="308"/>
                  </a:cubicBezTo>
                  <a:cubicBezTo>
                    <a:pt x="700" y="307"/>
                    <a:pt x="700" y="307"/>
                    <a:pt x="700" y="307"/>
                  </a:cubicBezTo>
                  <a:cubicBezTo>
                    <a:pt x="699" y="308"/>
                    <a:pt x="699" y="308"/>
                    <a:pt x="699" y="308"/>
                  </a:cubicBezTo>
                  <a:cubicBezTo>
                    <a:pt x="698" y="308"/>
                    <a:pt x="698" y="308"/>
                    <a:pt x="698" y="308"/>
                  </a:cubicBezTo>
                  <a:cubicBezTo>
                    <a:pt x="697" y="308"/>
                    <a:pt x="697" y="308"/>
                    <a:pt x="697" y="308"/>
                  </a:cubicBezTo>
                  <a:cubicBezTo>
                    <a:pt x="697" y="307"/>
                    <a:pt x="697" y="307"/>
                    <a:pt x="697" y="307"/>
                  </a:cubicBezTo>
                  <a:cubicBezTo>
                    <a:pt x="696" y="307"/>
                    <a:pt x="696" y="307"/>
                    <a:pt x="696" y="307"/>
                  </a:cubicBezTo>
                  <a:cubicBezTo>
                    <a:pt x="695" y="307"/>
                    <a:pt x="695" y="307"/>
                    <a:pt x="695" y="307"/>
                  </a:cubicBezTo>
                  <a:cubicBezTo>
                    <a:pt x="694" y="309"/>
                    <a:pt x="694" y="309"/>
                    <a:pt x="694" y="309"/>
                  </a:cubicBezTo>
                  <a:cubicBezTo>
                    <a:pt x="694" y="310"/>
                    <a:pt x="694" y="310"/>
                    <a:pt x="694" y="310"/>
                  </a:cubicBezTo>
                  <a:cubicBezTo>
                    <a:pt x="693" y="310"/>
                    <a:pt x="693" y="310"/>
                    <a:pt x="693" y="310"/>
                  </a:cubicBezTo>
                  <a:cubicBezTo>
                    <a:pt x="691" y="311"/>
                    <a:pt x="691" y="311"/>
                    <a:pt x="691" y="311"/>
                  </a:cubicBezTo>
                  <a:cubicBezTo>
                    <a:pt x="691" y="312"/>
                    <a:pt x="691" y="312"/>
                    <a:pt x="691" y="312"/>
                  </a:cubicBezTo>
                  <a:cubicBezTo>
                    <a:pt x="692" y="313"/>
                    <a:pt x="692" y="313"/>
                    <a:pt x="692" y="313"/>
                  </a:cubicBezTo>
                  <a:cubicBezTo>
                    <a:pt x="691" y="314"/>
                    <a:pt x="691" y="314"/>
                    <a:pt x="691" y="314"/>
                  </a:cubicBezTo>
                  <a:cubicBezTo>
                    <a:pt x="691" y="315"/>
                    <a:pt x="691" y="315"/>
                    <a:pt x="691" y="315"/>
                  </a:cubicBezTo>
                  <a:cubicBezTo>
                    <a:pt x="692" y="316"/>
                    <a:pt x="692" y="316"/>
                    <a:pt x="692" y="316"/>
                  </a:cubicBezTo>
                  <a:cubicBezTo>
                    <a:pt x="693" y="314"/>
                    <a:pt x="693" y="314"/>
                    <a:pt x="693" y="314"/>
                  </a:cubicBezTo>
                  <a:cubicBezTo>
                    <a:pt x="694" y="314"/>
                    <a:pt x="694" y="314"/>
                    <a:pt x="694" y="314"/>
                  </a:cubicBezTo>
                  <a:cubicBezTo>
                    <a:pt x="695" y="314"/>
                    <a:pt x="695" y="314"/>
                    <a:pt x="695" y="314"/>
                  </a:cubicBezTo>
                  <a:cubicBezTo>
                    <a:pt x="695" y="315"/>
                    <a:pt x="695" y="315"/>
                    <a:pt x="695" y="315"/>
                  </a:cubicBezTo>
                  <a:cubicBezTo>
                    <a:pt x="696" y="315"/>
                    <a:pt x="696" y="315"/>
                    <a:pt x="696" y="315"/>
                  </a:cubicBezTo>
                  <a:cubicBezTo>
                    <a:pt x="697" y="313"/>
                    <a:pt x="697" y="313"/>
                    <a:pt x="697" y="313"/>
                  </a:cubicBezTo>
                  <a:cubicBezTo>
                    <a:pt x="698" y="313"/>
                    <a:pt x="698" y="313"/>
                    <a:pt x="698" y="313"/>
                  </a:cubicBezTo>
                  <a:cubicBezTo>
                    <a:pt x="699" y="312"/>
                    <a:pt x="699" y="312"/>
                    <a:pt x="699" y="312"/>
                  </a:cubicBezTo>
                  <a:cubicBezTo>
                    <a:pt x="700" y="311"/>
                    <a:pt x="700" y="311"/>
                    <a:pt x="700" y="311"/>
                  </a:cubicBezTo>
                  <a:cubicBezTo>
                    <a:pt x="701" y="311"/>
                    <a:pt x="701" y="311"/>
                    <a:pt x="701" y="311"/>
                  </a:cubicBezTo>
                  <a:close/>
                  <a:moveTo>
                    <a:pt x="686" y="407"/>
                  </a:moveTo>
                  <a:cubicBezTo>
                    <a:pt x="685" y="407"/>
                    <a:pt x="685" y="407"/>
                    <a:pt x="685" y="407"/>
                  </a:cubicBezTo>
                  <a:cubicBezTo>
                    <a:pt x="685" y="408"/>
                    <a:pt x="685" y="408"/>
                    <a:pt x="685" y="408"/>
                  </a:cubicBezTo>
                  <a:cubicBezTo>
                    <a:pt x="685" y="409"/>
                    <a:pt x="685" y="409"/>
                    <a:pt x="685" y="409"/>
                  </a:cubicBezTo>
                  <a:cubicBezTo>
                    <a:pt x="686" y="408"/>
                    <a:pt x="686" y="408"/>
                    <a:pt x="686" y="408"/>
                  </a:cubicBezTo>
                  <a:cubicBezTo>
                    <a:pt x="686" y="407"/>
                    <a:pt x="686" y="407"/>
                    <a:pt x="686" y="407"/>
                  </a:cubicBezTo>
                  <a:close/>
                  <a:moveTo>
                    <a:pt x="782" y="482"/>
                  </a:moveTo>
                  <a:cubicBezTo>
                    <a:pt x="782" y="482"/>
                    <a:pt x="782" y="482"/>
                    <a:pt x="783" y="481"/>
                  </a:cubicBezTo>
                  <a:cubicBezTo>
                    <a:pt x="783" y="481"/>
                    <a:pt x="783" y="481"/>
                    <a:pt x="784" y="482"/>
                  </a:cubicBezTo>
                  <a:cubicBezTo>
                    <a:pt x="784" y="482"/>
                    <a:pt x="784" y="482"/>
                    <a:pt x="785" y="482"/>
                  </a:cubicBezTo>
                  <a:cubicBezTo>
                    <a:pt x="785" y="482"/>
                    <a:pt x="785" y="482"/>
                    <a:pt x="787" y="480"/>
                  </a:cubicBezTo>
                  <a:cubicBezTo>
                    <a:pt x="787" y="480"/>
                    <a:pt x="787" y="480"/>
                    <a:pt x="788" y="480"/>
                  </a:cubicBezTo>
                  <a:cubicBezTo>
                    <a:pt x="788" y="480"/>
                    <a:pt x="788" y="480"/>
                    <a:pt x="789" y="480"/>
                  </a:cubicBezTo>
                  <a:cubicBezTo>
                    <a:pt x="789" y="480"/>
                    <a:pt x="789" y="480"/>
                    <a:pt x="790" y="479"/>
                  </a:cubicBezTo>
                  <a:cubicBezTo>
                    <a:pt x="790" y="479"/>
                    <a:pt x="790" y="479"/>
                    <a:pt x="790" y="477"/>
                  </a:cubicBezTo>
                  <a:cubicBezTo>
                    <a:pt x="790" y="477"/>
                    <a:pt x="790" y="477"/>
                    <a:pt x="788" y="477"/>
                  </a:cubicBezTo>
                  <a:cubicBezTo>
                    <a:pt x="788" y="477"/>
                    <a:pt x="788" y="477"/>
                    <a:pt x="788" y="478"/>
                  </a:cubicBezTo>
                  <a:cubicBezTo>
                    <a:pt x="788" y="478"/>
                    <a:pt x="788" y="478"/>
                    <a:pt x="787" y="478"/>
                  </a:cubicBezTo>
                  <a:cubicBezTo>
                    <a:pt x="787" y="478"/>
                    <a:pt x="787" y="478"/>
                    <a:pt x="787" y="477"/>
                  </a:cubicBezTo>
                  <a:cubicBezTo>
                    <a:pt x="787" y="477"/>
                    <a:pt x="787" y="477"/>
                    <a:pt x="787" y="476"/>
                  </a:cubicBezTo>
                  <a:cubicBezTo>
                    <a:pt x="787" y="476"/>
                    <a:pt x="787" y="476"/>
                    <a:pt x="785" y="476"/>
                  </a:cubicBezTo>
                  <a:cubicBezTo>
                    <a:pt x="785" y="476"/>
                    <a:pt x="785" y="476"/>
                    <a:pt x="786" y="475"/>
                  </a:cubicBezTo>
                  <a:cubicBezTo>
                    <a:pt x="786" y="475"/>
                    <a:pt x="786" y="475"/>
                    <a:pt x="787" y="473"/>
                  </a:cubicBezTo>
                  <a:cubicBezTo>
                    <a:pt x="787" y="473"/>
                    <a:pt x="787" y="473"/>
                    <a:pt x="787" y="472"/>
                  </a:cubicBezTo>
                  <a:cubicBezTo>
                    <a:pt x="787" y="472"/>
                    <a:pt x="787" y="472"/>
                    <a:pt x="786" y="472"/>
                  </a:cubicBezTo>
                  <a:cubicBezTo>
                    <a:pt x="786" y="472"/>
                    <a:pt x="786" y="472"/>
                    <a:pt x="787" y="471"/>
                  </a:cubicBezTo>
                  <a:cubicBezTo>
                    <a:pt x="787" y="471"/>
                    <a:pt x="787" y="471"/>
                    <a:pt x="787" y="470"/>
                  </a:cubicBezTo>
                  <a:cubicBezTo>
                    <a:pt x="787" y="470"/>
                    <a:pt x="787" y="470"/>
                    <a:pt x="786" y="470"/>
                  </a:cubicBezTo>
                  <a:cubicBezTo>
                    <a:pt x="786" y="470"/>
                    <a:pt x="786" y="470"/>
                    <a:pt x="785" y="471"/>
                  </a:cubicBezTo>
                  <a:cubicBezTo>
                    <a:pt x="785" y="471"/>
                    <a:pt x="785" y="471"/>
                    <a:pt x="784" y="473"/>
                  </a:cubicBezTo>
                  <a:cubicBezTo>
                    <a:pt x="784" y="473"/>
                    <a:pt x="784" y="473"/>
                    <a:pt x="783" y="474"/>
                  </a:cubicBezTo>
                  <a:cubicBezTo>
                    <a:pt x="783" y="474"/>
                    <a:pt x="783" y="474"/>
                    <a:pt x="783" y="475"/>
                  </a:cubicBezTo>
                  <a:cubicBezTo>
                    <a:pt x="783" y="475"/>
                    <a:pt x="783" y="475"/>
                    <a:pt x="781" y="477"/>
                  </a:cubicBezTo>
                  <a:cubicBezTo>
                    <a:pt x="781" y="477"/>
                    <a:pt x="781" y="477"/>
                    <a:pt x="780" y="478"/>
                  </a:cubicBezTo>
                  <a:cubicBezTo>
                    <a:pt x="780" y="478"/>
                    <a:pt x="780" y="478"/>
                    <a:pt x="779" y="478"/>
                  </a:cubicBezTo>
                  <a:cubicBezTo>
                    <a:pt x="779" y="478"/>
                    <a:pt x="779" y="478"/>
                    <a:pt x="780" y="479"/>
                  </a:cubicBezTo>
                  <a:cubicBezTo>
                    <a:pt x="780" y="479"/>
                    <a:pt x="780" y="479"/>
                    <a:pt x="780" y="481"/>
                  </a:cubicBezTo>
                  <a:cubicBezTo>
                    <a:pt x="780" y="481"/>
                    <a:pt x="780" y="481"/>
                    <a:pt x="782" y="482"/>
                  </a:cubicBezTo>
                  <a:close/>
                  <a:moveTo>
                    <a:pt x="761" y="355"/>
                  </a:moveTo>
                  <a:cubicBezTo>
                    <a:pt x="760" y="354"/>
                    <a:pt x="760" y="354"/>
                    <a:pt x="760" y="354"/>
                  </a:cubicBezTo>
                  <a:cubicBezTo>
                    <a:pt x="760" y="355"/>
                    <a:pt x="760" y="355"/>
                    <a:pt x="760" y="355"/>
                  </a:cubicBezTo>
                  <a:cubicBezTo>
                    <a:pt x="760" y="356"/>
                    <a:pt x="760" y="356"/>
                    <a:pt x="760" y="356"/>
                  </a:cubicBezTo>
                  <a:cubicBezTo>
                    <a:pt x="760" y="357"/>
                    <a:pt x="760" y="357"/>
                    <a:pt x="760" y="357"/>
                  </a:cubicBezTo>
                  <a:cubicBezTo>
                    <a:pt x="761" y="356"/>
                    <a:pt x="761" y="356"/>
                    <a:pt x="761" y="356"/>
                  </a:cubicBezTo>
                  <a:cubicBezTo>
                    <a:pt x="761" y="355"/>
                    <a:pt x="761" y="355"/>
                    <a:pt x="761" y="355"/>
                  </a:cubicBezTo>
                  <a:close/>
                  <a:moveTo>
                    <a:pt x="722" y="154"/>
                  </a:moveTo>
                  <a:cubicBezTo>
                    <a:pt x="722" y="154"/>
                    <a:pt x="722" y="154"/>
                    <a:pt x="722" y="155"/>
                  </a:cubicBezTo>
                  <a:cubicBezTo>
                    <a:pt x="722" y="155"/>
                    <a:pt x="722" y="155"/>
                    <a:pt x="723" y="155"/>
                  </a:cubicBezTo>
                  <a:cubicBezTo>
                    <a:pt x="723" y="155"/>
                    <a:pt x="723" y="155"/>
                    <a:pt x="724" y="154"/>
                  </a:cubicBezTo>
                  <a:cubicBezTo>
                    <a:pt x="724" y="154"/>
                    <a:pt x="724" y="154"/>
                    <a:pt x="722" y="153"/>
                  </a:cubicBezTo>
                  <a:cubicBezTo>
                    <a:pt x="722" y="153"/>
                    <a:pt x="722" y="153"/>
                    <a:pt x="722" y="154"/>
                  </a:cubicBezTo>
                  <a:close/>
                  <a:moveTo>
                    <a:pt x="702" y="140"/>
                  </a:moveTo>
                  <a:cubicBezTo>
                    <a:pt x="702" y="140"/>
                    <a:pt x="702" y="140"/>
                    <a:pt x="703" y="140"/>
                  </a:cubicBezTo>
                  <a:cubicBezTo>
                    <a:pt x="703" y="140"/>
                    <a:pt x="703" y="140"/>
                    <a:pt x="703" y="139"/>
                  </a:cubicBezTo>
                  <a:cubicBezTo>
                    <a:pt x="703" y="139"/>
                    <a:pt x="703" y="139"/>
                    <a:pt x="703" y="138"/>
                  </a:cubicBezTo>
                  <a:cubicBezTo>
                    <a:pt x="703" y="138"/>
                    <a:pt x="703" y="138"/>
                    <a:pt x="702" y="138"/>
                  </a:cubicBezTo>
                  <a:cubicBezTo>
                    <a:pt x="702" y="138"/>
                    <a:pt x="702" y="138"/>
                    <a:pt x="701" y="138"/>
                  </a:cubicBezTo>
                  <a:cubicBezTo>
                    <a:pt x="701" y="138"/>
                    <a:pt x="701" y="138"/>
                    <a:pt x="702" y="140"/>
                  </a:cubicBezTo>
                  <a:close/>
                  <a:moveTo>
                    <a:pt x="779" y="187"/>
                  </a:moveTo>
                  <a:cubicBezTo>
                    <a:pt x="779" y="187"/>
                    <a:pt x="779" y="187"/>
                    <a:pt x="779" y="186"/>
                  </a:cubicBezTo>
                  <a:cubicBezTo>
                    <a:pt x="779" y="186"/>
                    <a:pt x="779" y="186"/>
                    <a:pt x="780" y="186"/>
                  </a:cubicBezTo>
                  <a:cubicBezTo>
                    <a:pt x="780" y="186"/>
                    <a:pt x="780" y="186"/>
                    <a:pt x="780" y="185"/>
                  </a:cubicBezTo>
                  <a:cubicBezTo>
                    <a:pt x="780" y="185"/>
                    <a:pt x="780" y="185"/>
                    <a:pt x="778" y="185"/>
                  </a:cubicBezTo>
                  <a:cubicBezTo>
                    <a:pt x="778" y="185"/>
                    <a:pt x="778" y="185"/>
                    <a:pt x="779" y="184"/>
                  </a:cubicBezTo>
                  <a:cubicBezTo>
                    <a:pt x="779" y="184"/>
                    <a:pt x="779" y="184"/>
                    <a:pt x="779" y="183"/>
                  </a:cubicBezTo>
                  <a:cubicBezTo>
                    <a:pt x="779" y="183"/>
                    <a:pt x="779" y="183"/>
                    <a:pt x="779" y="182"/>
                  </a:cubicBezTo>
                  <a:cubicBezTo>
                    <a:pt x="779" y="182"/>
                    <a:pt x="779" y="182"/>
                    <a:pt x="779" y="181"/>
                  </a:cubicBezTo>
                  <a:cubicBezTo>
                    <a:pt x="779" y="181"/>
                    <a:pt x="779" y="181"/>
                    <a:pt x="778" y="180"/>
                  </a:cubicBezTo>
                  <a:cubicBezTo>
                    <a:pt x="778" y="180"/>
                    <a:pt x="778" y="180"/>
                    <a:pt x="779" y="179"/>
                  </a:cubicBezTo>
                  <a:cubicBezTo>
                    <a:pt x="779" y="179"/>
                    <a:pt x="779" y="179"/>
                    <a:pt x="778" y="178"/>
                  </a:cubicBezTo>
                  <a:cubicBezTo>
                    <a:pt x="778" y="178"/>
                    <a:pt x="778" y="178"/>
                    <a:pt x="778" y="177"/>
                  </a:cubicBezTo>
                  <a:cubicBezTo>
                    <a:pt x="778" y="177"/>
                    <a:pt x="778" y="177"/>
                    <a:pt x="778" y="176"/>
                  </a:cubicBezTo>
                  <a:cubicBezTo>
                    <a:pt x="778" y="176"/>
                    <a:pt x="778" y="176"/>
                    <a:pt x="778" y="175"/>
                  </a:cubicBezTo>
                  <a:cubicBezTo>
                    <a:pt x="778" y="175"/>
                    <a:pt x="778" y="175"/>
                    <a:pt x="776" y="174"/>
                  </a:cubicBezTo>
                  <a:cubicBezTo>
                    <a:pt x="776" y="174"/>
                    <a:pt x="776" y="174"/>
                    <a:pt x="775" y="173"/>
                  </a:cubicBezTo>
                  <a:cubicBezTo>
                    <a:pt x="775" y="173"/>
                    <a:pt x="775" y="173"/>
                    <a:pt x="775" y="172"/>
                  </a:cubicBezTo>
                  <a:cubicBezTo>
                    <a:pt x="775" y="172"/>
                    <a:pt x="775" y="172"/>
                    <a:pt x="773" y="172"/>
                  </a:cubicBezTo>
                  <a:cubicBezTo>
                    <a:pt x="773" y="172"/>
                    <a:pt x="773" y="172"/>
                    <a:pt x="771" y="171"/>
                  </a:cubicBezTo>
                  <a:cubicBezTo>
                    <a:pt x="771" y="171"/>
                    <a:pt x="771" y="171"/>
                    <a:pt x="770" y="172"/>
                  </a:cubicBezTo>
                  <a:cubicBezTo>
                    <a:pt x="770" y="172"/>
                    <a:pt x="770" y="172"/>
                    <a:pt x="769" y="171"/>
                  </a:cubicBezTo>
                  <a:cubicBezTo>
                    <a:pt x="769" y="171"/>
                    <a:pt x="769" y="171"/>
                    <a:pt x="768" y="170"/>
                  </a:cubicBezTo>
                  <a:cubicBezTo>
                    <a:pt x="768" y="170"/>
                    <a:pt x="768" y="170"/>
                    <a:pt x="765" y="170"/>
                  </a:cubicBezTo>
                  <a:cubicBezTo>
                    <a:pt x="765" y="170"/>
                    <a:pt x="765" y="170"/>
                    <a:pt x="765" y="169"/>
                  </a:cubicBezTo>
                  <a:cubicBezTo>
                    <a:pt x="765" y="169"/>
                    <a:pt x="765" y="169"/>
                    <a:pt x="764" y="168"/>
                  </a:cubicBezTo>
                  <a:cubicBezTo>
                    <a:pt x="764" y="168"/>
                    <a:pt x="764" y="168"/>
                    <a:pt x="763" y="168"/>
                  </a:cubicBezTo>
                  <a:cubicBezTo>
                    <a:pt x="763" y="168"/>
                    <a:pt x="763" y="168"/>
                    <a:pt x="763" y="170"/>
                  </a:cubicBezTo>
                  <a:cubicBezTo>
                    <a:pt x="763" y="170"/>
                    <a:pt x="763" y="170"/>
                    <a:pt x="762" y="171"/>
                  </a:cubicBezTo>
                  <a:cubicBezTo>
                    <a:pt x="762" y="171"/>
                    <a:pt x="762" y="171"/>
                    <a:pt x="762" y="172"/>
                  </a:cubicBezTo>
                  <a:cubicBezTo>
                    <a:pt x="762" y="172"/>
                    <a:pt x="762" y="172"/>
                    <a:pt x="762" y="173"/>
                  </a:cubicBezTo>
                  <a:cubicBezTo>
                    <a:pt x="762" y="173"/>
                    <a:pt x="762" y="173"/>
                    <a:pt x="761" y="173"/>
                  </a:cubicBezTo>
                  <a:cubicBezTo>
                    <a:pt x="761" y="173"/>
                    <a:pt x="761" y="173"/>
                    <a:pt x="760" y="175"/>
                  </a:cubicBezTo>
                  <a:cubicBezTo>
                    <a:pt x="760" y="175"/>
                    <a:pt x="760" y="175"/>
                    <a:pt x="761" y="176"/>
                  </a:cubicBezTo>
                  <a:cubicBezTo>
                    <a:pt x="761" y="176"/>
                    <a:pt x="761" y="176"/>
                    <a:pt x="762" y="176"/>
                  </a:cubicBezTo>
                  <a:cubicBezTo>
                    <a:pt x="762" y="176"/>
                    <a:pt x="762" y="176"/>
                    <a:pt x="762" y="177"/>
                  </a:cubicBezTo>
                  <a:cubicBezTo>
                    <a:pt x="762" y="177"/>
                    <a:pt x="762" y="177"/>
                    <a:pt x="762" y="178"/>
                  </a:cubicBezTo>
                  <a:cubicBezTo>
                    <a:pt x="762" y="178"/>
                    <a:pt x="762" y="178"/>
                    <a:pt x="762" y="179"/>
                  </a:cubicBezTo>
                  <a:cubicBezTo>
                    <a:pt x="762" y="179"/>
                    <a:pt x="762" y="179"/>
                    <a:pt x="761" y="180"/>
                  </a:cubicBezTo>
                  <a:cubicBezTo>
                    <a:pt x="761" y="180"/>
                    <a:pt x="761" y="180"/>
                    <a:pt x="760" y="182"/>
                  </a:cubicBezTo>
                  <a:cubicBezTo>
                    <a:pt x="760" y="182"/>
                    <a:pt x="760" y="182"/>
                    <a:pt x="761" y="183"/>
                  </a:cubicBezTo>
                  <a:cubicBezTo>
                    <a:pt x="761" y="183"/>
                    <a:pt x="761" y="183"/>
                    <a:pt x="762" y="183"/>
                  </a:cubicBezTo>
                  <a:cubicBezTo>
                    <a:pt x="762" y="183"/>
                    <a:pt x="762" y="183"/>
                    <a:pt x="762" y="185"/>
                  </a:cubicBezTo>
                  <a:cubicBezTo>
                    <a:pt x="762" y="185"/>
                    <a:pt x="762" y="185"/>
                    <a:pt x="763" y="185"/>
                  </a:cubicBezTo>
                  <a:cubicBezTo>
                    <a:pt x="763" y="185"/>
                    <a:pt x="763" y="185"/>
                    <a:pt x="765" y="186"/>
                  </a:cubicBezTo>
                  <a:cubicBezTo>
                    <a:pt x="765" y="186"/>
                    <a:pt x="765" y="186"/>
                    <a:pt x="766" y="186"/>
                  </a:cubicBezTo>
                  <a:cubicBezTo>
                    <a:pt x="766" y="186"/>
                    <a:pt x="766" y="186"/>
                    <a:pt x="767" y="185"/>
                  </a:cubicBezTo>
                  <a:cubicBezTo>
                    <a:pt x="767" y="185"/>
                    <a:pt x="767" y="185"/>
                    <a:pt x="768" y="185"/>
                  </a:cubicBezTo>
                  <a:cubicBezTo>
                    <a:pt x="768" y="185"/>
                    <a:pt x="768" y="185"/>
                    <a:pt x="770" y="184"/>
                  </a:cubicBezTo>
                  <a:cubicBezTo>
                    <a:pt x="770" y="184"/>
                    <a:pt x="770" y="184"/>
                    <a:pt x="771" y="185"/>
                  </a:cubicBezTo>
                  <a:cubicBezTo>
                    <a:pt x="771" y="185"/>
                    <a:pt x="771" y="185"/>
                    <a:pt x="773" y="185"/>
                  </a:cubicBezTo>
                  <a:cubicBezTo>
                    <a:pt x="773" y="185"/>
                    <a:pt x="773" y="185"/>
                    <a:pt x="774" y="186"/>
                  </a:cubicBezTo>
                  <a:cubicBezTo>
                    <a:pt x="774" y="186"/>
                    <a:pt x="774" y="186"/>
                    <a:pt x="776" y="186"/>
                  </a:cubicBezTo>
                  <a:cubicBezTo>
                    <a:pt x="776" y="186"/>
                    <a:pt x="776" y="186"/>
                    <a:pt x="776" y="187"/>
                  </a:cubicBezTo>
                  <a:cubicBezTo>
                    <a:pt x="776" y="187"/>
                    <a:pt x="776" y="187"/>
                    <a:pt x="779" y="187"/>
                  </a:cubicBezTo>
                  <a:close/>
                  <a:moveTo>
                    <a:pt x="715" y="116"/>
                  </a:moveTo>
                  <a:cubicBezTo>
                    <a:pt x="715" y="116"/>
                    <a:pt x="715" y="116"/>
                    <a:pt x="716" y="116"/>
                  </a:cubicBezTo>
                  <a:cubicBezTo>
                    <a:pt x="716" y="115"/>
                    <a:pt x="716" y="115"/>
                    <a:pt x="716" y="115"/>
                  </a:cubicBezTo>
                  <a:cubicBezTo>
                    <a:pt x="716" y="115"/>
                    <a:pt x="716" y="115"/>
                    <a:pt x="715" y="115"/>
                  </a:cubicBezTo>
                  <a:cubicBezTo>
                    <a:pt x="715" y="115"/>
                    <a:pt x="715" y="115"/>
                    <a:pt x="715" y="116"/>
                  </a:cubicBezTo>
                  <a:close/>
                  <a:moveTo>
                    <a:pt x="715" y="97"/>
                  </a:moveTo>
                  <a:cubicBezTo>
                    <a:pt x="716" y="98"/>
                    <a:pt x="716" y="98"/>
                    <a:pt x="716" y="98"/>
                  </a:cubicBezTo>
                  <a:cubicBezTo>
                    <a:pt x="717" y="98"/>
                    <a:pt x="717" y="98"/>
                    <a:pt x="717" y="98"/>
                  </a:cubicBezTo>
                  <a:cubicBezTo>
                    <a:pt x="717" y="97"/>
                    <a:pt x="717" y="97"/>
                    <a:pt x="717" y="97"/>
                  </a:cubicBezTo>
                  <a:cubicBezTo>
                    <a:pt x="716" y="97"/>
                    <a:pt x="716" y="97"/>
                    <a:pt x="716" y="97"/>
                  </a:cubicBezTo>
                  <a:cubicBezTo>
                    <a:pt x="715" y="97"/>
                    <a:pt x="715" y="97"/>
                    <a:pt x="715" y="97"/>
                  </a:cubicBezTo>
                  <a:close/>
                  <a:moveTo>
                    <a:pt x="715" y="105"/>
                  </a:moveTo>
                  <a:cubicBezTo>
                    <a:pt x="715" y="105"/>
                    <a:pt x="715" y="105"/>
                    <a:pt x="715" y="104"/>
                  </a:cubicBezTo>
                  <a:cubicBezTo>
                    <a:pt x="715" y="104"/>
                    <a:pt x="715" y="104"/>
                    <a:pt x="714" y="105"/>
                  </a:cubicBezTo>
                  <a:cubicBezTo>
                    <a:pt x="714" y="105"/>
                    <a:pt x="714" y="105"/>
                    <a:pt x="715" y="105"/>
                  </a:cubicBezTo>
                  <a:close/>
                  <a:moveTo>
                    <a:pt x="714" y="120"/>
                  </a:moveTo>
                  <a:cubicBezTo>
                    <a:pt x="714" y="120"/>
                    <a:pt x="714" y="120"/>
                    <a:pt x="714" y="121"/>
                  </a:cubicBezTo>
                  <a:cubicBezTo>
                    <a:pt x="714" y="121"/>
                    <a:pt x="714" y="121"/>
                    <a:pt x="714" y="122"/>
                  </a:cubicBezTo>
                  <a:cubicBezTo>
                    <a:pt x="714" y="122"/>
                    <a:pt x="714" y="122"/>
                    <a:pt x="714" y="123"/>
                  </a:cubicBezTo>
                  <a:cubicBezTo>
                    <a:pt x="715" y="122"/>
                    <a:pt x="715" y="122"/>
                    <a:pt x="715" y="122"/>
                  </a:cubicBezTo>
                  <a:cubicBezTo>
                    <a:pt x="715" y="122"/>
                    <a:pt x="715" y="122"/>
                    <a:pt x="715" y="121"/>
                  </a:cubicBezTo>
                  <a:cubicBezTo>
                    <a:pt x="715" y="121"/>
                    <a:pt x="715" y="121"/>
                    <a:pt x="716" y="119"/>
                  </a:cubicBezTo>
                  <a:cubicBezTo>
                    <a:pt x="716" y="119"/>
                    <a:pt x="716" y="119"/>
                    <a:pt x="715" y="119"/>
                  </a:cubicBezTo>
                  <a:cubicBezTo>
                    <a:pt x="715" y="119"/>
                    <a:pt x="715" y="119"/>
                    <a:pt x="714" y="119"/>
                  </a:cubicBezTo>
                  <a:cubicBezTo>
                    <a:pt x="714" y="119"/>
                    <a:pt x="714" y="119"/>
                    <a:pt x="714" y="120"/>
                  </a:cubicBezTo>
                  <a:close/>
                  <a:moveTo>
                    <a:pt x="762" y="189"/>
                  </a:moveTo>
                  <a:cubicBezTo>
                    <a:pt x="762" y="189"/>
                    <a:pt x="762" y="189"/>
                    <a:pt x="763" y="189"/>
                  </a:cubicBezTo>
                  <a:cubicBezTo>
                    <a:pt x="763" y="189"/>
                    <a:pt x="763" y="189"/>
                    <a:pt x="763" y="188"/>
                  </a:cubicBezTo>
                  <a:cubicBezTo>
                    <a:pt x="763" y="188"/>
                    <a:pt x="763" y="188"/>
                    <a:pt x="762" y="188"/>
                  </a:cubicBezTo>
                  <a:cubicBezTo>
                    <a:pt x="762" y="188"/>
                    <a:pt x="762" y="188"/>
                    <a:pt x="762" y="189"/>
                  </a:cubicBezTo>
                  <a:close/>
                  <a:moveTo>
                    <a:pt x="728" y="78"/>
                  </a:moveTo>
                  <a:cubicBezTo>
                    <a:pt x="728" y="78"/>
                    <a:pt x="728" y="78"/>
                    <a:pt x="727" y="78"/>
                  </a:cubicBezTo>
                  <a:cubicBezTo>
                    <a:pt x="727" y="78"/>
                    <a:pt x="727" y="78"/>
                    <a:pt x="727" y="79"/>
                  </a:cubicBezTo>
                  <a:cubicBezTo>
                    <a:pt x="727" y="79"/>
                    <a:pt x="727" y="79"/>
                    <a:pt x="726" y="80"/>
                  </a:cubicBezTo>
                  <a:cubicBezTo>
                    <a:pt x="726" y="80"/>
                    <a:pt x="726" y="80"/>
                    <a:pt x="727" y="80"/>
                  </a:cubicBezTo>
                  <a:cubicBezTo>
                    <a:pt x="727" y="80"/>
                    <a:pt x="727" y="80"/>
                    <a:pt x="727" y="82"/>
                  </a:cubicBezTo>
                  <a:cubicBezTo>
                    <a:pt x="727" y="82"/>
                    <a:pt x="727" y="82"/>
                    <a:pt x="728" y="82"/>
                  </a:cubicBezTo>
                  <a:cubicBezTo>
                    <a:pt x="728" y="82"/>
                    <a:pt x="728" y="82"/>
                    <a:pt x="727" y="83"/>
                  </a:cubicBezTo>
                  <a:cubicBezTo>
                    <a:pt x="727" y="83"/>
                    <a:pt x="727" y="83"/>
                    <a:pt x="727" y="85"/>
                  </a:cubicBezTo>
                  <a:cubicBezTo>
                    <a:pt x="727" y="85"/>
                    <a:pt x="727" y="85"/>
                    <a:pt x="729" y="84"/>
                  </a:cubicBezTo>
                  <a:cubicBezTo>
                    <a:pt x="729" y="84"/>
                    <a:pt x="729" y="84"/>
                    <a:pt x="729" y="83"/>
                  </a:cubicBezTo>
                  <a:cubicBezTo>
                    <a:pt x="729" y="83"/>
                    <a:pt x="729" y="83"/>
                    <a:pt x="730" y="84"/>
                  </a:cubicBezTo>
                  <a:cubicBezTo>
                    <a:pt x="730" y="84"/>
                    <a:pt x="730" y="84"/>
                    <a:pt x="730" y="85"/>
                  </a:cubicBezTo>
                  <a:cubicBezTo>
                    <a:pt x="730" y="85"/>
                    <a:pt x="730" y="85"/>
                    <a:pt x="731" y="85"/>
                  </a:cubicBezTo>
                  <a:cubicBezTo>
                    <a:pt x="731" y="85"/>
                    <a:pt x="731" y="85"/>
                    <a:pt x="733" y="84"/>
                  </a:cubicBezTo>
                  <a:cubicBezTo>
                    <a:pt x="733" y="84"/>
                    <a:pt x="733" y="84"/>
                    <a:pt x="734" y="85"/>
                  </a:cubicBezTo>
                  <a:cubicBezTo>
                    <a:pt x="734" y="85"/>
                    <a:pt x="734" y="85"/>
                    <a:pt x="735" y="84"/>
                  </a:cubicBezTo>
                  <a:cubicBezTo>
                    <a:pt x="735" y="84"/>
                    <a:pt x="735" y="84"/>
                    <a:pt x="736" y="84"/>
                  </a:cubicBezTo>
                  <a:cubicBezTo>
                    <a:pt x="736" y="84"/>
                    <a:pt x="736" y="84"/>
                    <a:pt x="736" y="85"/>
                  </a:cubicBezTo>
                  <a:cubicBezTo>
                    <a:pt x="736" y="85"/>
                    <a:pt x="736" y="85"/>
                    <a:pt x="737" y="85"/>
                  </a:cubicBezTo>
                  <a:cubicBezTo>
                    <a:pt x="737" y="85"/>
                    <a:pt x="737" y="85"/>
                    <a:pt x="739" y="83"/>
                  </a:cubicBezTo>
                  <a:cubicBezTo>
                    <a:pt x="739" y="83"/>
                    <a:pt x="739" y="83"/>
                    <a:pt x="740" y="82"/>
                  </a:cubicBezTo>
                  <a:cubicBezTo>
                    <a:pt x="740" y="82"/>
                    <a:pt x="740" y="82"/>
                    <a:pt x="739" y="80"/>
                  </a:cubicBezTo>
                  <a:cubicBezTo>
                    <a:pt x="739" y="80"/>
                    <a:pt x="739" y="80"/>
                    <a:pt x="738" y="80"/>
                  </a:cubicBezTo>
                  <a:cubicBezTo>
                    <a:pt x="738" y="80"/>
                    <a:pt x="738" y="80"/>
                    <a:pt x="739" y="79"/>
                  </a:cubicBezTo>
                  <a:cubicBezTo>
                    <a:pt x="739" y="79"/>
                    <a:pt x="739" y="79"/>
                    <a:pt x="740" y="79"/>
                  </a:cubicBezTo>
                  <a:cubicBezTo>
                    <a:pt x="740" y="79"/>
                    <a:pt x="740" y="79"/>
                    <a:pt x="741" y="79"/>
                  </a:cubicBezTo>
                  <a:cubicBezTo>
                    <a:pt x="741" y="79"/>
                    <a:pt x="741" y="79"/>
                    <a:pt x="742" y="78"/>
                  </a:cubicBezTo>
                  <a:cubicBezTo>
                    <a:pt x="742" y="78"/>
                    <a:pt x="742" y="78"/>
                    <a:pt x="741" y="75"/>
                  </a:cubicBezTo>
                  <a:cubicBezTo>
                    <a:pt x="741" y="75"/>
                    <a:pt x="741" y="75"/>
                    <a:pt x="741" y="74"/>
                  </a:cubicBezTo>
                  <a:cubicBezTo>
                    <a:pt x="741" y="74"/>
                    <a:pt x="741" y="74"/>
                    <a:pt x="740" y="73"/>
                  </a:cubicBezTo>
                  <a:cubicBezTo>
                    <a:pt x="740" y="73"/>
                    <a:pt x="740" y="73"/>
                    <a:pt x="739" y="72"/>
                  </a:cubicBezTo>
                  <a:cubicBezTo>
                    <a:pt x="739" y="72"/>
                    <a:pt x="739" y="72"/>
                    <a:pt x="739" y="71"/>
                  </a:cubicBezTo>
                  <a:cubicBezTo>
                    <a:pt x="739" y="71"/>
                    <a:pt x="739" y="71"/>
                    <a:pt x="738" y="71"/>
                  </a:cubicBezTo>
                  <a:cubicBezTo>
                    <a:pt x="738" y="71"/>
                    <a:pt x="738" y="71"/>
                    <a:pt x="738" y="70"/>
                  </a:cubicBezTo>
                  <a:cubicBezTo>
                    <a:pt x="738" y="70"/>
                    <a:pt x="738" y="70"/>
                    <a:pt x="737" y="69"/>
                  </a:cubicBezTo>
                  <a:cubicBezTo>
                    <a:pt x="737" y="69"/>
                    <a:pt x="737" y="69"/>
                    <a:pt x="737" y="68"/>
                  </a:cubicBezTo>
                  <a:cubicBezTo>
                    <a:pt x="737" y="68"/>
                    <a:pt x="737" y="68"/>
                    <a:pt x="737" y="66"/>
                  </a:cubicBezTo>
                  <a:cubicBezTo>
                    <a:pt x="737" y="66"/>
                    <a:pt x="737" y="66"/>
                    <a:pt x="735" y="64"/>
                  </a:cubicBezTo>
                  <a:cubicBezTo>
                    <a:pt x="735" y="64"/>
                    <a:pt x="735" y="64"/>
                    <a:pt x="734" y="64"/>
                  </a:cubicBezTo>
                  <a:cubicBezTo>
                    <a:pt x="734" y="64"/>
                    <a:pt x="734" y="64"/>
                    <a:pt x="732" y="66"/>
                  </a:cubicBezTo>
                  <a:cubicBezTo>
                    <a:pt x="732" y="66"/>
                    <a:pt x="732" y="66"/>
                    <a:pt x="731" y="66"/>
                  </a:cubicBezTo>
                  <a:cubicBezTo>
                    <a:pt x="731" y="66"/>
                    <a:pt x="731" y="66"/>
                    <a:pt x="731" y="68"/>
                  </a:cubicBezTo>
                  <a:cubicBezTo>
                    <a:pt x="731" y="68"/>
                    <a:pt x="731" y="68"/>
                    <a:pt x="730" y="69"/>
                  </a:cubicBezTo>
                  <a:cubicBezTo>
                    <a:pt x="730" y="69"/>
                    <a:pt x="730" y="69"/>
                    <a:pt x="729" y="70"/>
                  </a:cubicBezTo>
                  <a:cubicBezTo>
                    <a:pt x="729" y="70"/>
                    <a:pt x="729" y="70"/>
                    <a:pt x="729" y="72"/>
                  </a:cubicBezTo>
                  <a:cubicBezTo>
                    <a:pt x="729" y="72"/>
                    <a:pt x="729" y="72"/>
                    <a:pt x="728" y="74"/>
                  </a:cubicBezTo>
                  <a:cubicBezTo>
                    <a:pt x="728" y="74"/>
                    <a:pt x="728" y="74"/>
                    <a:pt x="729" y="75"/>
                  </a:cubicBezTo>
                  <a:cubicBezTo>
                    <a:pt x="729" y="75"/>
                    <a:pt x="729" y="75"/>
                    <a:pt x="728" y="75"/>
                  </a:cubicBezTo>
                  <a:cubicBezTo>
                    <a:pt x="728" y="75"/>
                    <a:pt x="728" y="75"/>
                    <a:pt x="728" y="76"/>
                  </a:cubicBezTo>
                  <a:cubicBezTo>
                    <a:pt x="728" y="76"/>
                    <a:pt x="728" y="76"/>
                    <a:pt x="729" y="76"/>
                  </a:cubicBezTo>
                  <a:cubicBezTo>
                    <a:pt x="729" y="76"/>
                    <a:pt x="729" y="76"/>
                    <a:pt x="730" y="78"/>
                  </a:cubicBezTo>
                  <a:cubicBezTo>
                    <a:pt x="730" y="78"/>
                    <a:pt x="730" y="78"/>
                    <a:pt x="730" y="79"/>
                  </a:cubicBezTo>
                  <a:cubicBezTo>
                    <a:pt x="730" y="79"/>
                    <a:pt x="730" y="79"/>
                    <a:pt x="728" y="78"/>
                  </a:cubicBezTo>
                  <a:close/>
                  <a:moveTo>
                    <a:pt x="702" y="66"/>
                  </a:moveTo>
                  <a:cubicBezTo>
                    <a:pt x="702" y="67"/>
                    <a:pt x="702" y="67"/>
                    <a:pt x="702" y="67"/>
                  </a:cubicBezTo>
                  <a:cubicBezTo>
                    <a:pt x="703" y="66"/>
                    <a:pt x="703" y="66"/>
                    <a:pt x="703" y="66"/>
                  </a:cubicBezTo>
                  <a:cubicBezTo>
                    <a:pt x="704" y="66"/>
                    <a:pt x="704" y="66"/>
                    <a:pt x="704" y="66"/>
                  </a:cubicBezTo>
                  <a:cubicBezTo>
                    <a:pt x="706" y="66"/>
                    <a:pt x="706" y="66"/>
                    <a:pt x="706" y="66"/>
                  </a:cubicBezTo>
                  <a:cubicBezTo>
                    <a:pt x="708" y="66"/>
                    <a:pt x="708" y="66"/>
                    <a:pt x="708" y="66"/>
                  </a:cubicBezTo>
                  <a:cubicBezTo>
                    <a:pt x="709" y="67"/>
                    <a:pt x="709" y="67"/>
                    <a:pt x="709" y="67"/>
                  </a:cubicBezTo>
                  <a:cubicBezTo>
                    <a:pt x="711" y="66"/>
                    <a:pt x="711" y="66"/>
                    <a:pt x="711" y="66"/>
                  </a:cubicBezTo>
                  <a:cubicBezTo>
                    <a:pt x="711" y="67"/>
                    <a:pt x="711" y="67"/>
                    <a:pt x="711" y="67"/>
                  </a:cubicBezTo>
                  <a:cubicBezTo>
                    <a:pt x="709" y="68"/>
                    <a:pt x="709" y="68"/>
                    <a:pt x="709" y="68"/>
                  </a:cubicBezTo>
                  <a:cubicBezTo>
                    <a:pt x="709" y="70"/>
                    <a:pt x="709" y="70"/>
                    <a:pt x="709" y="70"/>
                  </a:cubicBezTo>
                  <a:cubicBezTo>
                    <a:pt x="711" y="69"/>
                    <a:pt x="711" y="69"/>
                    <a:pt x="711" y="69"/>
                  </a:cubicBezTo>
                  <a:cubicBezTo>
                    <a:pt x="712" y="70"/>
                    <a:pt x="712" y="70"/>
                    <a:pt x="712" y="70"/>
                  </a:cubicBezTo>
                  <a:cubicBezTo>
                    <a:pt x="713" y="72"/>
                    <a:pt x="713" y="72"/>
                    <a:pt x="713" y="72"/>
                  </a:cubicBezTo>
                  <a:cubicBezTo>
                    <a:pt x="714" y="72"/>
                    <a:pt x="714" y="72"/>
                    <a:pt x="714" y="72"/>
                  </a:cubicBezTo>
                  <a:cubicBezTo>
                    <a:pt x="715" y="73"/>
                    <a:pt x="715" y="73"/>
                    <a:pt x="715" y="73"/>
                  </a:cubicBezTo>
                  <a:cubicBezTo>
                    <a:pt x="714" y="74"/>
                    <a:pt x="714" y="74"/>
                    <a:pt x="714" y="74"/>
                  </a:cubicBezTo>
                  <a:cubicBezTo>
                    <a:pt x="714" y="75"/>
                    <a:pt x="714" y="75"/>
                    <a:pt x="714" y="75"/>
                  </a:cubicBezTo>
                  <a:cubicBezTo>
                    <a:pt x="712" y="79"/>
                    <a:pt x="712" y="79"/>
                    <a:pt x="712" y="79"/>
                  </a:cubicBezTo>
                  <a:cubicBezTo>
                    <a:pt x="713" y="81"/>
                    <a:pt x="713" y="81"/>
                    <a:pt x="713" y="81"/>
                  </a:cubicBezTo>
                  <a:cubicBezTo>
                    <a:pt x="713" y="82"/>
                    <a:pt x="713" y="82"/>
                    <a:pt x="713" y="82"/>
                  </a:cubicBezTo>
                  <a:cubicBezTo>
                    <a:pt x="714" y="82"/>
                    <a:pt x="714" y="82"/>
                    <a:pt x="714" y="82"/>
                  </a:cubicBezTo>
                  <a:cubicBezTo>
                    <a:pt x="715" y="82"/>
                    <a:pt x="715" y="82"/>
                    <a:pt x="715" y="82"/>
                  </a:cubicBezTo>
                  <a:cubicBezTo>
                    <a:pt x="716" y="82"/>
                    <a:pt x="716" y="82"/>
                    <a:pt x="716" y="82"/>
                  </a:cubicBezTo>
                  <a:cubicBezTo>
                    <a:pt x="717" y="82"/>
                    <a:pt x="717" y="82"/>
                    <a:pt x="717" y="82"/>
                  </a:cubicBezTo>
                  <a:cubicBezTo>
                    <a:pt x="718" y="81"/>
                    <a:pt x="718" y="81"/>
                    <a:pt x="718" y="81"/>
                  </a:cubicBezTo>
                  <a:cubicBezTo>
                    <a:pt x="718" y="80"/>
                    <a:pt x="718" y="80"/>
                    <a:pt x="718" y="80"/>
                  </a:cubicBezTo>
                  <a:cubicBezTo>
                    <a:pt x="719" y="80"/>
                    <a:pt x="719" y="80"/>
                    <a:pt x="719" y="80"/>
                  </a:cubicBezTo>
                  <a:cubicBezTo>
                    <a:pt x="720" y="78"/>
                    <a:pt x="720" y="78"/>
                    <a:pt x="720" y="78"/>
                  </a:cubicBezTo>
                  <a:cubicBezTo>
                    <a:pt x="720" y="77"/>
                    <a:pt x="720" y="77"/>
                    <a:pt x="720" y="77"/>
                  </a:cubicBezTo>
                  <a:cubicBezTo>
                    <a:pt x="721" y="75"/>
                    <a:pt x="721" y="75"/>
                    <a:pt x="721" y="75"/>
                  </a:cubicBezTo>
                  <a:cubicBezTo>
                    <a:pt x="722" y="73"/>
                    <a:pt x="722" y="73"/>
                    <a:pt x="722" y="73"/>
                  </a:cubicBezTo>
                  <a:cubicBezTo>
                    <a:pt x="721" y="73"/>
                    <a:pt x="721" y="73"/>
                    <a:pt x="721" y="73"/>
                  </a:cubicBezTo>
                  <a:cubicBezTo>
                    <a:pt x="721" y="72"/>
                    <a:pt x="721" y="72"/>
                    <a:pt x="721" y="72"/>
                  </a:cubicBezTo>
                  <a:cubicBezTo>
                    <a:pt x="722" y="72"/>
                    <a:pt x="722" y="72"/>
                    <a:pt x="722" y="72"/>
                  </a:cubicBezTo>
                  <a:cubicBezTo>
                    <a:pt x="723" y="70"/>
                    <a:pt x="723" y="70"/>
                    <a:pt x="723" y="70"/>
                  </a:cubicBezTo>
                  <a:cubicBezTo>
                    <a:pt x="724" y="70"/>
                    <a:pt x="724" y="70"/>
                    <a:pt x="724" y="70"/>
                  </a:cubicBezTo>
                  <a:cubicBezTo>
                    <a:pt x="725" y="69"/>
                    <a:pt x="725" y="69"/>
                    <a:pt x="725" y="69"/>
                  </a:cubicBezTo>
                  <a:cubicBezTo>
                    <a:pt x="726" y="68"/>
                    <a:pt x="726" y="68"/>
                    <a:pt x="726" y="68"/>
                  </a:cubicBezTo>
                  <a:cubicBezTo>
                    <a:pt x="726" y="66"/>
                    <a:pt x="726" y="66"/>
                    <a:pt x="726" y="66"/>
                  </a:cubicBezTo>
                  <a:cubicBezTo>
                    <a:pt x="726" y="65"/>
                    <a:pt x="726" y="65"/>
                    <a:pt x="726" y="65"/>
                  </a:cubicBezTo>
                  <a:cubicBezTo>
                    <a:pt x="727" y="64"/>
                    <a:pt x="727" y="64"/>
                    <a:pt x="727" y="64"/>
                  </a:cubicBezTo>
                  <a:cubicBezTo>
                    <a:pt x="727" y="63"/>
                    <a:pt x="727" y="63"/>
                    <a:pt x="727" y="63"/>
                  </a:cubicBezTo>
                  <a:cubicBezTo>
                    <a:pt x="727" y="62"/>
                    <a:pt x="727" y="62"/>
                    <a:pt x="727" y="62"/>
                  </a:cubicBezTo>
                  <a:cubicBezTo>
                    <a:pt x="727" y="61"/>
                    <a:pt x="727" y="61"/>
                    <a:pt x="727" y="61"/>
                  </a:cubicBezTo>
                  <a:cubicBezTo>
                    <a:pt x="726" y="61"/>
                    <a:pt x="726" y="61"/>
                    <a:pt x="726" y="61"/>
                  </a:cubicBezTo>
                  <a:cubicBezTo>
                    <a:pt x="725" y="60"/>
                    <a:pt x="725" y="60"/>
                    <a:pt x="725" y="60"/>
                  </a:cubicBezTo>
                  <a:cubicBezTo>
                    <a:pt x="723" y="60"/>
                    <a:pt x="723" y="60"/>
                    <a:pt x="723" y="60"/>
                  </a:cubicBezTo>
                  <a:cubicBezTo>
                    <a:pt x="724" y="59"/>
                    <a:pt x="724" y="59"/>
                    <a:pt x="724" y="59"/>
                  </a:cubicBezTo>
                  <a:cubicBezTo>
                    <a:pt x="725" y="58"/>
                    <a:pt x="725" y="58"/>
                    <a:pt x="725" y="58"/>
                  </a:cubicBezTo>
                  <a:cubicBezTo>
                    <a:pt x="725" y="57"/>
                    <a:pt x="725" y="57"/>
                    <a:pt x="725" y="57"/>
                  </a:cubicBezTo>
                  <a:cubicBezTo>
                    <a:pt x="725" y="56"/>
                    <a:pt x="725" y="56"/>
                    <a:pt x="725" y="56"/>
                  </a:cubicBezTo>
                  <a:cubicBezTo>
                    <a:pt x="725" y="55"/>
                    <a:pt x="725" y="55"/>
                    <a:pt x="725" y="55"/>
                  </a:cubicBezTo>
                  <a:cubicBezTo>
                    <a:pt x="725" y="54"/>
                    <a:pt x="725" y="54"/>
                    <a:pt x="725" y="54"/>
                  </a:cubicBezTo>
                  <a:cubicBezTo>
                    <a:pt x="724" y="52"/>
                    <a:pt x="724" y="52"/>
                    <a:pt x="724" y="52"/>
                  </a:cubicBezTo>
                  <a:cubicBezTo>
                    <a:pt x="723" y="52"/>
                    <a:pt x="723" y="52"/>
                    <a:pt x="723" y="52"/>
                  </a:cubicBezTo>
                  <a:cubicBezTo>
                    <a:pt x="722" y="53"/>
                    <a:pt x="722" y="53"/>
                    <a:pt x="722" y="53"/>
                  </a:cubicBezTo>
                  <a:cubicBezTo>
                    <a:pt x="720" y="54"/>
                    <a:pt x="720" y="54"/>
                    <a:pt x="720" y="54"/>
                  </a:cubicBezTo>
                  <a:cubicBezTo>
                    <a:pt x="720" y="55"/>
                    <a:pt x="720" y="55"/>
                    <a:pt x="720" y="55"/>
                  </a:cubicBezTo>
                  <a:cubicBezTo>
                    <a:pt x="719" y="56"/>
                    <a:pt x="719" y="56"/>
                    <a:pt x="719" y="56"/>
                  </a:cubicBezTo>
                  <a:cubicBezTo>
                    <a:pt x="718" y="56"/>
                    <a:pt x="718" y="56"/>
                    <a:pt x="718" y="56"/>
                  </a:cubicBezTo>
                  <a:cubicBezTo>
                    <a:pt x="718" y="54"/>
                    <a:pt x="718" y="54"/>
                    <a:pt x="718" y="54"/>
                  </a:cubicBezTo>
                  <a:cubicBezTo>
                    <a:pt x="719" y="54"/>
                    <a:pt x="719" y="54"/>
                    <a:pt x="719" y="54"/>
                  </a:cubicBezTo>
                  <a:cubicBezTo>
                    <a:pt x="719" y="53"/>
                    <a:pt x="719" y="53"/>
                    <a:pt x="719" y="53"/>
                  </a:cubicBezTo>
                  <a:cubicBezTo>
                    <a:pt x="719" y="51"/>
                    <a:pt x="719" y="51"/>
                    <a:pt x="719" y="51"/>
                  </a:cubicBezTo>
                  <a:cubicBezTo>
                    <a:pt x="720" y="49"/>
                    <a:pt x="720" y="49"/>
                    <a:pt x="720" y="49"/>
                  </a:cubicBezTo>
                  <a:cubicBezTo>
                    <a:pt x="720" y="48"/>
                    <a:pt x="720" y="48"/>
                    <a:pt x="720" y="48"/>
                  </a:cubicBezTo>
                  <a:cubicBezTo>
                    <a:pt x="719" y="47"/>
                    <a:pt x="719" y="47"/>
                    <a:pt x="719" y="47"/>
                  </a:cubicBezTo>
                  <a:cubicBezTo>
                    <a:pt x="718" y="46"/>
                    <a:pt x="718" y="46"/>
                    <a:pt x="718" y="46"/>
                  </a:cubicBezTo>
                  <a:cubicBezTo>
                    <a:pt x="717" y="45"/>
                    <a:pt x="717" y="45"/>
                    <a:pt x="717" y="45"/>
                  </a:cubicBezTo>
                  <a:cubicBezTo>
                    <a:pt x="716" y="45"/>
                    <a:pt x="716" y="45"/>
                    <a:pt x="716" y="45"/>
                  </a:cubicBezTo>
                  <a:cubicBezTo>
                    <a:pt x="714" y="45"/>
                    <a:pt x="714" y="45"/>
                    <a:pt x="714" y="45"/>
                  </a:cubicBezTo>
                  <a:cubicBezTo>
                    <a:pt x="713" y="46"/>
                    <a:pt x="713" y="46"/>
                    <a:pt x="713" y="46"/>
                  </a:cubicBezTo>
                  <a:cubicBezTo>
                    <a:pt x="712" y="46"/>
                    <a:pt x="712" y="46"/>
                    <a:pt x="712" y="46"/>
                  </a:cubicBezTo>
                  <a:cubicBezTo>
                    <a:pt x="712" y="44"/>
                    <a:pt x="712" y="44"/>
                    <a:pt x="712" y="44"/>
                  </a:cubicBezTo>
                  <a:cubicBezTo>
                    <a:pt x="711" y="44"/>
                    <a:pt x="711" y="44"/>
                    <a:pt x="711" y="44"/>
                  </a:cubicBezTo>
                  <a:cubicBezTo>
                    <a:pt x="710" y="45"/>
                    <a:pt x="710" y="45"/>
                    <a:pt x="710" y="45"/>
                  </a:cubicBezTo>
                  <a:cubicBezTo>
                    <a:pt x="710" y="46"/>
                    <a:pt x="710" y="46"/>
                    <a:pt x="710" y="46"/>
                  </a:cubicBezTo>
                  <a:cubicBezTo>
                    <a:pt x="709" y="46"/>
                    <a:pt x="709" y="46"/>
                    <a:pt x="709" y="46"/>
                  </a:cubicBezTo>
                  <a:cubicBezTo>
                    <a:pt x="708" y="48"/>
                    <a:pt x="708" y="48"/>
                    <a:pt x="708" y="48"/>
                  </a:cubicBezTo>
                  <a:cubicBezTo>
                    <a:pt x="707" y="49"/>
                    <a:pt x="707" y="49"/>
                    <a:pt x="707" y="49"/>
                  </a:cubicBezTo>
                  <a:cubicBezTo>
                    <a:pt x="707" y="50"/>
                    <a:pt x="707" y="50"/>
                    <a:pt x="707" y="50"/>
                  </a:cubicBezTo>
                  <a:cubicBezTo>
                    <a:pt x="708" y="51"/>
                    <a:pt x="708" y="51"/>
                    <a:pt x="708" y="51"/>
                  </a:cubicBezTo>
                  <a:cubicBezTo>
                    <a:pt x="709" y="51"/>
                    <a:pt x="709" y="51"/>
                    <a:pt x="709" y="51"/>
                  </a:cubicBezTo>
                  <a:cubicBezTo>
                    <a:pt x="710" y="50"/>
                    <a:pt x="710" y="50"/>
                    <a:pt x="710" y="50"/>
                  </a:cubicBezTo>
                  <a:cubicBezTo>
                    <a:pt x="710" y="51"/>
                    <a:pt x="710" y="51"/>
                    <a:pt x="710" y="51"/>
                  </a:cubicBezTo>
                  <a:cubicBezTo>
                    <a:pt x="709" y="52"/>
                    <a:pt x="709" y="52"/>
                    <a:pt x="709" y="52"/>
                  </a:cubicBezTo>
                  <a:cubicBezTo>
                    <a:pt x="707" y="53"/>
                    <a:pt x="707" y="53"/>
                    <a:pt x="707" y="53"/>
                  </a:cubicBezTo>
                  <a:cubicBezTo>
                    <a:pt x="706" y="55"/>
                    <a:pt x="706" y="55"/>
                    <a:pt x="706" y="55"/>
                  </a:cubicBezTo>
                  <a:cubicBezTo>
                    <a:pt x="708" y="54"/>
                    <a:pt x="708" y="54"/>
                    <a:pt x="708" y="54"/>
                  </a:cubicBezTo>
                  <a:cubicBezTo>
                    <a:pt x="710" y="53"/>
                    <a:pt x="710" y="53"/>
                    <a:pt x="710" y="53"/>
                  </a:cubicBezTo>
                  <a:cubicBezTo>
                    <a:pt x="711" y="52"/>
                    <a:pt x="711" y="52"/>
                    <a:pt x="711" y="52"/>
                  </a:cubicBezTo>
                  <a:cubicBezTo>
                    <a:pt x="712" y="53"/>
                    <a:pt x="712" y="53"/>
                    <a:pt x="712" y="53"/>
                  </a:cubicBezTo>
                  <a:cubicBezTo>
                    <a:pt x="712" y="55"/>
                    <a:pt x="712" y="55"/>
                    <a:pt x="712" y="55"/>
                  </a:cubicBezTo>
                  <a:cubicBezTo>
                    <a:pt x="711" y="55"/>
                    <a:pt x="711" y="55"/>
                    <a:pt x="711" y="55"/>
                  </a:cubicBezTo>
                  <a:cubicBezTo>
                    <a:pt x="709" y="56"/>
                    <a:pt x="709" y="56"/>
                    <a:pt x="709" y="56"/>
                  </a:cubicBezTo>
                  <a:cubicBezTo>
                    <a:pt x="709" y="57"/>
                    <a:pt x="709" y="57"/>
                    <a:pt x="709" y="57"/>
                  </a:cubicBezTo>
                  <a:cubicBezTo>
                    <a:pt x="710" y="58"/>
                    <a:pt x="710" y="58"/>
                    <a:pt x="710" y="58"/>
                  </a:cubicBezTo>
                  <a:cubicBezTo>
                    <a:pt x="711" y="58"/>
                    <a:pt x="711" y="58"/>
                    <a:pt x="711" y="58"/>
                  </a:cubicBezTo>
                  <a:cubicBezTo>
                    <a:pt x="712" y="58"/>
                    <a:pt x="712" y="58"/>
                    <a:pt x="712" y="58"/>
                  </a:cubicBezTo>
                  <a:cubicBezTo>
                    <a:pt x="711" y="59"/>
                    <a:pt x="711" y="59"/>
                    <a:pt x="711" y="59"/>
                  </a:cubicBezTo>
                  <a:cubicBezTo>
                    <a:pt x="709" y="60"/>
                    <a:pt x="709" y="60"/>
                    <a:pt x="709" y="60"/>
                  </a:cubicBezTo>
                  <a:cubicBezTo>
                    <a:pt x="708" y="59"/>
                    <a:pt x="708" y="59"/>
                    <a:pt x="708" y="59"/>
                  </a:cubicBezTo>
                  <a:cubicBezTo>
                    <a:pt x="708" y="60"/>
                    <a:pt x="708" y="60"/>
                    <a:pt x="708" y="60"/>
                  </a:cubicBezTo>
                  <a:cubicBezTo>
                    <a:pt x="709" y="61"/>
                    <a:pt x="709" y="61"/>
                    <a:pt x="709" y="61"/>
                  </a:cubicBezTo>
                  <a:cubicBezTo>
                    <a:pt x="707" y="63"/>
                    <a:pt x="707" y="63"/>
                    <a:pt x="707" y="63"/>
                  </a:cubicBezTo>
                  <a:cubicBezTo>
                    <a:pt x="706" y="61"/>
                    <a:pt x="706" y="61"/>
                    <a:pt x="706" y="61"/>
                  </a:cubicBezTo>
                  <a:cubicBezTo>
                    <a:pt x="705" y="61"/>
                    <a:pt x="705" y="61"/>
                    <a:pt x="705" y="61"/>
                  </a:cubicBezTo>
                  <a:cubicBezTo>
                    <a:pt x="704" y="59"/>
                    <a:pt x="704" y="59"/>
                    <a:pt x="704" y="59"/>
                  </a:cubicBezTo>
                  <a:cubicBezTo>
                    <a:pt x="702" y="61"/>
                    <a:pt x="702" y="61"/>
                    <a:pt x="702" y="61"/>
                  </a:cubicBezTo>
                  <a:cubicBezTo>
                    <a:pt x="700" y="63"/>
                    <a:pt x="700" y="63"/>
                    <a:pt x="700" y="63"/>
                  </a:cubicBezTo>
                  <a:cubicBezTo>
                    <a:pt x="702" y="65"/>
                    <a:pt x="702" y="65"/>
                    <a:pt x="702" y="65"/>
                  </a:cubicBezTo>
                  <a:cubicBezTo>
                    <a:pt x="702" y="66"/>
                    <a:pt x="702" y="66"/>
                    <a:pt x="702" y="66"/>
                  </a:cubicBezTo>
                  <a:close/>
                  <a:moveTo>
                    <a:pt x="741" y="80"/>
                  </a:moveTo>
                  <a:cubicBezTo>
                    <a:pt x="741" y="82"/>
                    <a:pt x="741" y="82"/>
                    <a:pt x="741" y="82"/>
                  </a:cubicBezTo>
                  <a:cubicBezTo>
                    <a:pt x="742" y="83"/>
                    <a:pt x="742" y="83"/>
                    <a:pt x="742" y="83"/>
                  </a:cubicBezTo>
                  <a:cubicBezTo>
                    <a:pt x="743" y="82"/>
                    <a:pt x="743" y="82"/>
                    <a:pt x="743" y="82"/>
                  </a:cubicBezTo>
                  <a:cubicBezTo>
                    <a:pt x="742" y="80"/>
                    <a:pt x="742" y="80"/>
                    <a:pt x="742" y="80"/>
                  </a:cubicBezTo>
                  <a:cubicBezTo>
                    <a:pt x="741" y="80"/>
                    <a:pt x="741" y="80"/>
                    <a:pt x="741" y="80"/>
                  </a:cubicBezTo>
                  <a:close/>
                  <a:moveTo>
                    <a:pt x="760" y="188"/>
                  </a:moveTo>
                  <a:cubicBezTo>
                    <a:pt x="760" y="188"/>
                    <a:pt x="760" y="188"/>
                    <a:pt x="759" y="188"/>
                  </a:cubicBezTo>
                  <a:cubicBezTo>
                    <a:pt x="759" y="188"/>
                    <a:pt x="759" y="188"/>
                    <a:pt x="760" y="189"/>
                  </a:cubicBezTo>
                  <a:cubicBezTo>
                    <a:pt x="760" y="189"/>
                    <a:pt x="760" y="189"/>
                    <a:pt x="760" y="188"/>
                  </a:cubicBezTo>
                  <a:close/>
                  <a:moveTo>
                    <a:pt x="758" y="186"/>
                  </a:moveTo>
                  <a:cubicBezTo>
                    <a:pt x="758" y="186"/>
                    <a:pt x="758" y="186"/>
                    <a:pt x="758" y="187"/>
                  </a:cubicBezTo>
                  <a:cubicBezTo>
                    <a:pt x="758" y="187"/>
                    <a:pt x="758" y="187"/>
                    <a:pt x="758" y="188"/>
                  </a:cubicBezTo>
                  <a:cubicBezTo>
                    <a:pt x="758" y="188"/>
                    <a:pt x="758" y="188"/>
                    <a:pt x="759" y="187"/>
                  </a:cubicBezTo>
                  <a:cubicBezTo>
                    <a:pt x="759" y="187"/>
                    <a:pt x="759" y="187"/>
                    <a:pt x="759" y="186"/>
                  </a:cubicBezTo>
                  <a:cubicBezTo>
                    <a:pt x="759" y="186"/>
                    <a:pt x="759" y="186"/>
                    <a:pt x="758" y="186"/>
                  </a:cubicBezTo>
                  <a:close/>
                  <a:moveTo>
                    <a:pt x="742" y="111"/>
                  </a:moveTo>
                  <a:cubicBezTo>
                    <a:pt x="742" y="111"/>
                    <a:pt x="742" y="111"/>
                    <a:pt x="742" y="112"/>
                  </a:cubicBezTo>
                  <a:cubicBezTo>
                    <a:pt x="742" y="112"/>
                    <a:pt x="742" y="112"/>
                    <a:pt x="742" y="113"/>
                  </a:cubicBezTo>
                  <a:cubicBezTo>
                    <a:pt x="742" y="113"/>
                    <a:pt x="742" y="113"/>
                    <a:pt x="742" y="115"/>
                  </a:cubicBezTo>
                  <a:cubicBezTo>
                    <a:pt x="742" y="115"/>
                    <a:pt x="742" y="115"/>
                    <a:pt x="742" y="116"/>
                  </a:cubicBezTo>
                  <a:cubicBezTo>
                    <a:pt x="742" y="116"/>
                    <a:pt x="742" y="116"/>
                    <a:pt x="744" y="117"/>
                  </a:cubicBezTo>
                  <a:cubicBezTo>
                    <a:pt x="744" y="117"/>
                    <a:pt x="744" y="117"/>
                    <a:pt x="744" y="116"/>
                  </a:cubicBezTo>
                  <a:cubicBezTo>
                    <a:pt x="744" y="116"/>
                    <a:pt x="744" y="116"/>
                    <a:pt x="744" y="115"/>
                  </a:cubicBezTo>
                  <a:cubicBezTo>
                    <a:pt x="744" y="115"/>
                    <a:pt x="744" y="115"/>
                    <a:pt x="744" y="114"/>
                  </a:cubicBezTo>
                  <a:cubicBezTo>
                    <a:pt x="744" y="114"/>
                    <a:pt x="744" y="114"/>
                    <a:pt x="745" y="112"/>
                  </a:cubicBezTo>
                  <a:cubicBezTo>
                    <a:pt x="745" y="112"/>
                    <a:pt x="745" y="112"/>
                    <a:pt x="745" y="110"/>
                  </a:cubicBezTo>
                  <a:cubicBezTo>
                    <a:pt x="745" y="110"/>
                    <a:pt x="745" y="110"/>
                    <a:pt x="743" y="110"/>
                  </a:cubicBezTo>
                  <a:cubicBezTo>
                    <a:pt x="743" y="110"/>
                    <a:pt x="743" y="110"/>
                    <a:pt x="742" y="110"/>
                  </a:cubicBezTo>
                  <a:cubicBezTo>
                    <a:pt x="742" y="110"/>
                    <a:pt x="742" y="110"/>
                    <a:pt x="742" y="111"/>
                  </a:cubicBezTo>
                  <a:close/>
                  <a:moveTo>
                    <a:pt x="737" y="91"/>
                  </a:moveTo>
                  <a:cubicBezTo>
                    <a:pt x="737" y="91"/>
                    <a:pt x="737" y="91"/>
                    <a:pt x="736" y="89"/>
                  </a:cubicBezTo>
                  <a:cubicBezTo>
                    <a:pt x="736" y="89"/>
                    <a:pt x="736" y="89"/>
                    <a:pt x="735" y="89"/>
                  </a:cubicBezTo>
                  <a:cubicBezTo>
                    <a:pt x="735" y="89"/>
                    <a:pt x="735" y="89"/>
                    <a:pt x="734" y="88"/>
                  </a:cubicBezTo>
                  <a:cubicBezTo>
                    <a:pt x="734" y="88"/>
                    <a:pt x="734" y="88"/>
                    <a:pt x="734" y="89"/>
                  </a:cubicBezTo>
                  <a:cubicBezTo>
                    <a:pt x="734" y="89"/>
                    <a:pt x="734" y="89"/>
                    <a:pt x="733" y="89"/>
                  </a:cubicBezTo>
                  <a:cubicBezTo>
                    <a:pt x="733" y="89"/>
                    <a:pt x="733" y="89"/>
                    <a:pt x="732" y="88"/>
                  </a:cubicBezTo>
                  <a:cubicBezTo>
                    <a:pt x="732" y="88"/>
                    <a:pt x="732" y="88"/>
                    <a:pt x="731" y="88"/>
                  </a:cubicBezTo>
                  <a:cubicBezTo>
                    <a:pt x="731" y="88"/>
                    <a:pt x="731" y="88"/>
                    <a:pt x="730" y="88"/>
                  </a:cubicBezTo>
                  <a:cubicBezTo>
                    <a:pt x="730" y="88"/>
                    <a:pt x="730" y="88"/>
                    <a:pt x="729" y="88"/>
                  </a:cubicBezTo>
                  <a:cubicBezTo>
                    <a:pt x="729" y="88"/>
                    <a:pt x="729" y="88"/>
                    <a:pt x="728" y="88"/>
                  </a:cubicBezTo>
                  <a:cubicBezTo>
                    <a:pt x="728" y="88"/>
                    <a:pt x="728" y="88"/>
                    <a:pt x="727" y="89"/>
                  </a:cubicBezTo>
                  <a:cubicBezTo>
                    <a:pt x="727" y="89"/>
                    <a:pt x="727" y="89"/>
                    <a:pt x="726" y="91"/>
                  </a:cubicBezTo>
                  <a:cubicBezTo>
                    <a:pt x="726" y="91"/>
                    <a:pt x="726" y="91"/>
                    <a:pt x="726" y="93"/>
                  </a:cubicBezTo>
                  <a:cubicBezTo>
                    <a:pt x="726" y="93"/>
                    <a:pt x="726" y="93"/>
                    <a:pt x="727" y="93"/>
                  </a:cubicBezTo>
                  <a:cubicBezTo>
                    <a:pt x="727" y="93"/>
                    <a:pt x="727" y="93"/>
                    <a:pt x="728" y="93"/>
                  </a:cubicBezTo>
                  <a:cubicBezTo>
                    <a:pt x="728" y="93"/>
                    <a:pt x="728" y="93"/>
                    <a:pt x="729" y="94"/>
                  </a:cubicBezTo>
                  <a:cubicBezTo>
                    <a:pt x="729" y="94"/>
                    <a:pt x="729" y="94"/>
                    <a:pt x="730" y="94"/>
                  </a:cubicBezTo>
                  <a:cubicBezTo>
                    <a:pt x="730" y="94"/>
                    <a:pt x="730" y="94"/>
                    <a:pt x="732" y="94"/>
                  </a:cubicBezTo>
                  <a:cubicBezTo>
                    <a:pt x="732" y="94"/>
                    <a:pt x="732" y="94"/>
                    <a:pt x="733" y="96"/>
                  </a:cubicBezTo>
                  <a:cubicBezTo>
                    <a:pt x="733" y="96"/>
                    <a:pt x="733" y="96"/>
                    <a:pt x="735" y="96"/>
                  </a:cubicBezTo>
                  <a:cubicBezTo>
                    <a:pt x="735" y="96"/>
                    <a:pt x="735" y="96"/>
                    <a:pt x="737" y="97"/>
                  </a:cubicBezTo>
                  <a:cubicBezTo>
                    <a:pt x="737" y="97"/>
                    <a:pt x="737" y="97"/>
                    <a:pt x="738" y="96"/>
                  </a:cubicBezTo>
                  <a:cubicBezTo>
                    <a:pt x="738" y="96"/>
                    <a:pt x="738" y="96"/>
                    <a:pt x="740" y="95"/>
                  </a:cubicBezTo>
                  <a:cubicBezTo>
                    <a:pt x="740" y="95"/>
                    <a:pt x="740" y="95"/>
                    <a:pt x="741" y="95"/>
                  </a:cubicBezTo>
                  <a:cubicBezTo>
                    <a:pt x="741" y="95"/>
                    <a:pt x="741" y="95"/>
                    <a:pt x="741" y="94"/>
                  </a:cubicBezTo>
                  <a:cubicBezTo>
                    <a:pt x="741" y="94"/>
                    <a:pt x="741" y="94"/>
                    <a:pt x="741" y="93"/>
                  </a:cubicBezTo>
                  <a:cubicBezTo>
                    <a:pt x="741" y="93"/>
                    <a:pt x="741" y="93"/>
                    <a:pt x="740" y="92"/>
                  </a:cubicBezTo>
                  <a:cubicBezTo>
                    <a:pt x="740" y="92"/>
                    <a:pt x="740" y="92"/>
                    <a:pt x="739" y="92"/>
                  </a:cubicBezTo>
                  <a:cubicBezTo>
                    <a:pt x="739" y="92"/>
                    <a:pt x="739" y="92"/>
                    <a:pt x="738" y="92"/>
                  </a:cubicBezTo>
                  <a:cubicBezTo>
                    <a:pt x="738" y="92"/>
                    <a:pt x="738" y="92"/>
                    <a:pt x="738" y="91"/>
                  </a:cubicBezTo>
                  <a:cubicBezTo>
                    <a:pt x="738" y="91"/>
                    <a:pt x="738" y="91"/>
                    <a:pt x="737" y="91"/>
                  </a:cubicBezTo>
                  <a:close/>
                  <a:moveTo>
                    <a:pt x="681" y="106"/>
                  </a:moveTo>
                  <a:cubicBezTo>
                    <a:pt x="682" y="106"/>
                    <a:pt x="682" y="106"/>
                    <a:pt x="682" y="106"/>
                  </a:cubicBezTo>
                  <a:cubicBezTo>
                    <a:pt x="685" y="106"/>
                    <a:pt x="685" y="106"/>
                    <a:pt x="685" y="106"/>
                  </a:cubicBezTo>
                  <a:cubicBezTo>
                    <a:pt x="685" y="105"/>
                    <a:pt x="685" y="105"/>
                    <a:pt x="685" y="105"/>
                  </a:cubicBezTo>
                  <a:cubicBezTo>
                    <a:pt x="686" y="103"/>
                    <a:pt x="686" y="103"/>
                    <a:pt x="686" y="103"/>
                  </a:cubicBezTo>
                  <a:cubicBezTo>
                    <a:pt x="685" y="102"/>
                    <a:pt x="685" y="102"/>
                    <a:pt x="685" y="102"/>
                  </a:cubicBezTo>
                  <a:cubicBezTo>
                    <a:pt x="684" y="103"/>
                    <a:pt x="684" y="103"/>
                    <a:pt x="684" y="103"/>
                  </a:cubicBezTo>
                  <a:cubicBezTo>
                    <a:pt x="683" y="102"/>
                    <a:pt x="683" y="102"/>
                    <a:pt x="683" y="102"/>
                  </a:cubicBezTo>
                  <a:cubicBezTo>
                    <a:pt x="681" y="102"/>
                    <a:pt x="681" y="102"/>
                    <a:pt x="681" y="102"/>
                  </a:cubicBezTo>
                  <a:cubicBezTo>
                    <a:pt x="680" y="102"/>
                    <a:pt x="680" y="102"/>
                    <a:pt x="680" y="102"/>
                  </a:cubicBezTo>
                  <a:cubicBezTo>
                    <a:pt x="679" y="102"/>
                    <a:pt x="679" y="102"/>
                    <a:pt x="679" y="102"/>
                  </a:cubicBezTo>
                  <a:cubicBezTo>
                    <a:pt x="678" y="103"/>
                    <a:pt x="678" y="103"/>
                    <a:pt x="678" y="103"/>
                  </a:cubicBezTo>
                  <a:cubicBezTo>
                    <a:pt x="678" y="104"/>
                    <a:pt x="678" y="104"/>
                    <a:pt x="678" y="104"/>
                  </a:cubicBezTo>
                  <a:cubicBezTo>
                    <a:pt x="679" y="105"/>
                    <a:pt x="679" y="105"/>
                    <a:pt x="679" y="105"/>
                  </a:cubicBezTo>
                  <a:cubicBezTo>
                    <a:pt x="680" y="105"/>
                    <a:pt x="680" y="105"/>
                    <a:pt x="680" y="105"/>
                  </a:cubicBezTo>
                  <a:cubicBezTo>
                    <a:pt x="681" y="106"/>
                    <a:pt x="681" y="106"/>
                    <a:pt x="681" y="106"/>
                  </a:cubicBezTo>
                  <a:close/>
                  <a:moveTo>
                    <a:pt x="683" y="116"/>
                  </a:moveTo>
                  <a:cubicBezTo>
                    <a:pt x="683" y="117"/>
                    <a:pt x="683" y="117"/>
                    <a:pt x="683" y="117"/>
                  </a:cubicBezTo>
                  <a:cubicBezTo>
                    <a:pt x="683" y="118"/>
                    <a:pt x="683" y="118"/>
                    <a:pt x="683" y="118"/>
                  </a:cubicBezTo>
                  <a:cubicBezTo>
                    <a:pt x="684" y="117"/>
                    <a:pt x="684" y="117"/>
                    <a:pt x="684" y="117"/>
                  </a:cubicBezTo>
                  <a:cubicBezTo>
                    <a:pt x="683" y="116"/>
                    <a:pt x="683" y="116"/>
                    <a:pt x="683" y="116"/>
                  </a:cubicBezTo>
                  <a:close/>
                  <a:moveTo>
                    <a:pt x="681" y="144"/>
                  </a:moveTo>
                  <a:cubicBezTo>
                    <a:pt x="680" y="145"/>
                    <a:pt x="680" y="145"/>
                    <a:pt x="680" y="145"/>
                  </a:cubicBezTo>
                  <a:cubicBezTo>
                    <a:pt x="678" y="145"/>
                    <a:pt x="678" y="145"/>
                    <a:pt x="678" y="145"/>
                  </a:cubicBezTo>
                  <a:cubicBezTo>
                    <a:pt x="678" y="146"/>
                    <a:pt x="678" y="146"/>
                    <a:pt x="678" y="146"/>
                  </a:cubicBezTo>
                  <a:cubicBezTo>
                    <a:pt x="680" y="146"/>
                    <a:pt x="680" y="146"/>
                    <a:pt x="680" y="146"/>
                  </a:cubicBezTo>
                  <a:cubicBezTo>
                    <a:pt x="681" y="147"/>
                    <a:pt x="681" y="147"/>
                    <a:pt x="681" y="147"/>
                  </a:cubicBezTo>
                  <a:cubicBezTo>
                    <a:pt x="682" y="147"/>
                    <a:pt x="682" y="147"/>
                    <a:pt x="682" y="147"/>
                  </a:cubicBezTo>
                  <a:cubicBezTo>
                    <a:pt x="683" y="147"/>
                    <a:pt x="683" y="147"/>
                    <a:pt x="683" y="147"/>
                  </a:cubicBezTo>
                  <a:cubicBezTo>
                    <a:pt x="685" y="146"/>
                    <a:pt x="685" y="146"/>
                    <a:pt x="685" y="146"/>
                  </a:cubicBezTo>
                  <a:cubicBezTo>
                    <a:pt x="686" y="147"/>
                    <a:pt x="686" y="147"/>
                    <a:pt x="686" y="147"/>
                  </a:cubicBezTo>
                  <a:cubicBezTo>
                    <a:pt x="686" y="146"/>
                    <a:pt x="686" y="146"/>
                    <a:pt x="686" y="146"/>
                  </a:cubicBezTo>
                  <a:cubicBezTo>
                    <a:pt x="687" y="146"/>
                    <a:pt x="687" y="146"/>
                    <a:pt x="687" y="146"/>
                  </a:cubicBezTo>
                  <a:cubicBezTo>
                    <a:pt x="689" y="146"/>
                    <a:pt x="689" y="146"/>
                    <a:pt x="689" y="146"/>
                  </a:cubicBezTo>
                  <a:cubicBezTo>
                    <a:pt x="689" y="145"/>
                    <a:pt x="689" y="145"/>
                    <a:pt x="689" y="145"/>
                  </a:cubicBezTo>
                  <a:cubicBezTo>
                    <a:pt x="687" y="144"/>
                    <a:pt x="687" y="144"/>
                    <a:pt x="687" y="144"/>
                  </a:cubicBezTo>
                  <a:cubicBezTo>
                    <a:pt x="686" y="144"/>
                    <a:pt x="686" y="144"/>
                    <a:pt x="686" y="144"/>
                  </a:cubicBezTo>
                  <a:cubicBezTo>
                    <a:pt x="684" y="144"/>
                    <a:pt x="684" y="144"/>
                    <a:pt x="684" y="144"/>
                  </a:cubicBezTo>
                  <a:cubicBezTo>
                    <a:pt x="683" y="145"/>
                    <a:pt x="683" y="145"/>
                    <a:pt x="683" y="145"/>
                  </a:cubicBezTo>
                  <a:cubicBezTo>
                    <a:pt x="681" y="144"/>
                    <a:pt x="681" y="144"/>
                    <a:pt x="681" y="144"/>
                  </a:cubicBezTo>
                  <a:close/>
                  <a:moveTo>
                    <a:pt x="683" y="161"/>
                  </a:moveTo>
                  <a:cubicBezTo>
                    <a:pt x="683" y="163"/>
                    <a:pt x="683" y="163"/>
                    <a:pt x="683" y="163"/>
                  </a:cubicBezTo>
                  <a:cubicBezTo>
                    <a:pt x="684" y="163"/>
                    <a:pt x="684" y="163"/>
                    <a:pt x="684" y="163"/>
                  </a:cubicBezTo>
                  <a:cubicBezTo>
                    <a:pt x="685" y="162"/>
                    <a:pt x="685" y="162"/>
                    <a:pt x="685" y="162"/>
                  </a:cubicBezTo>
                  <a:cubicBezTo>
                    <a:pt x="685" y="161"/>
                    <a:pt x="685" y="161"/>
                    <a:pt x="685" y="161"/>
                  </a:cubicBezTo>
                  <a:cubicBezTo>
                    <a:pt x="685" y="160"/>
                    <a:pt x="685" y="160"/>
                    <a:pt x="685" y="160"/>
                  </a:cubicBezTo>
                  <a:cubicBezTo>
                    <a:pt x="684" y="159"/>
                    <a:pt x="684" y="159"/>
                    <a:pt x="684" y="159"/>
                  </a:cubicBezTo>
                  <a:cubicBezTo>
                    <a:pt x="684" y="160"/>
                    <a:pt x="684" y="160"/>
                    <a:pt x="684" y="160"/>
                  </a:cubicBezTo>
                  <a:cubicBezTo>
                    <a:pt x="683" y="161"/>
                    <a:pt x="683" y="161"/>
                    <a:pt x="683" y="161"/>
                  </a:cubicBezTo>
                  <a:close/>
                  <a:moveTo>
                    <a:pt x="677" y="112"/>
                  </a:moveTo>
                  <a:cubicBezTo>
                    <a:pt x="677" y="112"/>
                    <a:pt x="677" y="112"/>
                    <a:pt x="678" y="111"/>
                  </a:cubicBezTo>
                  <a:cubicBezTo>
                    <a:pt x="678" y="111"/>
                    <a:pt x="678" y="111"/>
                    <a:pt x="679" y="111"/>
                  </a:cubicBezTo>
                  <a:cubicBezTo>
                    <a:pt x="679" y="111"/>
                    <a:pt x="679" y="111"/>
                    <a:pt x="680" y="112"/>
                  </a:cubicBezTo>
                  <a:cubicBezTo>
                    <a:pt x="680" y="112"/>
                    <a:pt x="680" y="112"/>
                    <a:pt x="682" y="111"/>
                  </a:cubicBezTo>
                  <a:cubicBezTo>
                    <a:pt x="682" y="111"/>
                    <a:pt x="682" y="111"/>
                    <a:pt x="682" y="110"/>
                  </a:cubicBezTo>
                  <a:cubicBezTo>
                    <a:pt x="682" y="110"/>
                    <a:pt x="682" y="110"/>
                    <a:pt x="683" y="110"/>
                  </a:cubicBezTo>
                  <a:cubicBezTo>
                    <a:pt x="683" y="110"/>
                    <a:pt x="683" y="110"/>
                    <a:pt x="684" y="110"/>
                  </a:cubicBezTo>
                  <a:cubicBezTo>
                    <a:pt x="684" y="110"/>
                    <a:pt x="684" y="110"/>
                    <a:pt x="685" y="109"/>
                  </a:cubicBezTo>
                  <a:cubicBezTo>
                    <a:pt x="685" y="109"/>
                    <a:pt x="685" y="109"/>
                    <a:pt x="684" y="109"/>
                  </a:cubicBezTo>
                  <a:cubicBezTo>
                    <a:pt x="684" y="109"/>
                    <a:pt x="684" y="109"/>
                    <a:pt x="683" y="109"/>
                  </a:cubicBezTo>
                  <a:cubicBezTo>
                    <a:pt x="683" y="109"/>
                    <a:pt x="683" y="109"/>
                    <a:pt x="680" y="109"/>
                  </a:cubicBezTo>
                  <a:cubicBezTo>
                    <a:pt x="680" y="109"/>
                    <a:pt x="680" y="109"/>
                    <a:pt x="679" y="110"/>
                  </a:cubicBezTo>
                  <a:cubicBezTo>
                    <a:pt x="679" y="110"/>
                    <a:pt x="679" y="110"/>
                    <a:pt x="678" y="110"/>
                  </a:cubicBezTo>
                  <a:cubicBezTo>
                    <a:pt x="678" y="110"/>
                    <a:pt x="678" y="110"/>
                    <a:pt x="677" y="111"/>
                  </a:cubicBezTo>
                  <a:cubicBezTo>
                    <a:pt x="677" y="111"/>
                    <a:pt x="677" y="111"/>
                    <a:pt x="677" y="112"/>
                  </a:cubicBezTo>
                  <a:close/>
                  <a:moveTo>
                    <a:pt x="685" y="158"/>
                  </a:moveTo>
                  <a:cubicBezTo>
                    <a:pt x="684" y="158"/>
                    <a:pt x="684" y="158"/>
                    <a:pt x="684" y="158"/>
                  </a:cubicBezTo>
                  <a:cubicBezTo>
                    <a:pt x="684" y="159"/>
                    <a:pt x="684" y="159"/>
                    <a:pt x="684" y="159"/>
                  </a:cubicBezTo>
                  <a:cubicBezTo>
                    <a:pt x="685" y="159"/>
                    <a:pt x="685" y="159"/>
                    <a:pt x="685" y="159"/>
                  </a:cubicBezTo>
                  <a:cubicBezTo>
                    <a:pt x="685" y="158"/>
                    <a:pt x="685" y="158"/>
                    <a:pt x="685" y="158"/>
                  </a:cubicBezTo>
                  <a:close/>
                  <a:moveTo>
                    <a:pt x="677" y="107"/>
                  </a:moveTo>
                  <a:cubicBezTo>
                    <a:pt x="678" y="108"/>
                    <a:pt x="678" y="108"/>
                    <a:pt x="678" y="108"/>
                  </a:cubicBezTo>
                  <a:cubicBezTo>
                    <a:pt x="680" y="108"/>
                    <a:pt x="680" y="108"/>
                    <a:pt x="680" y="108"/>
                  </a:cubicBezTo>
                  <a:cubicBezTo>
                    <a:pt x="682" y="108"/>
                    <a:pt x="682" y="108"/>
                    <a:pt x="682" y="108"/>
                  </a:cubicBezTo>
                  <a:cubicBezTo>
                    <a:pt x="683" y="108"/>
                    <a:pt x="683" y="108"/>
                    <a:pt x="683" y="108"/>
                  </a:cubicBezTo>
                  <a:cubicBezTo>
                    <a:pt x="684" y="108"/>
                    <a:pt x="684" y="108"/>
                    <a:pt x="684" y="108"/>
                  </a:cubicBezTo>
                  <a:cubicBezTo>
                    <a:pt x="685" y="108"/>
                    <a:pt x="685" y="108"/>
                    <a:pt x="685" y="108"/>
                  </a:cubicBezTo>
                  <a:cubicBezTo>
                    <a:pt x="685" y="107"/>
                    <a:pt x="685" y="107"/>
                    <a:pt x="685" y="107"/>
                  </a:cubicBezTo>
                  <a:cubicBezTo>
                    <a:pt x="684" y="107"/>
                    <a:pt x="684" y="107"/>
                    <a:pt x="684" y="107"/>
                  </a:cubicBezTo>
                  <a:cubicBezTo>
                    <a:pt x="681" y="107"/>
                    <a:pt x="681" y="107"/>
                    <a:pt x="681" y="107"/>
                  </a:cubicBezTo>
                  <a:cubicBezTo>
                    <a:pt x="680" y="107"/>
                    <a:pt x="680" y="107"/>
                    <a:pt x="680" y="107"/>
                  </a:cubicBezTo>
                  <a:cubicBezTo>
                    <a:pt x="678" y="107"/>
                    <a:pt x="678" y="107"/>
                    <a:pt x="678" y="107"/>
                  </a:cubicBezTo>
                  <a:cubicBezTo>
                    <a:pt x="677" y="107"/>
                    <a:pt x="677" y="107"/>
                    <a:pt x="677" y="107"/>
                  </a:cubicBezTo>
                  <a:close/>
                  <a:moveTo>
                    <a:pt x="705" y="81"/>
                  </a:moveTo>
                  <a:cubicBezTo>
                    <a:pt x="705" y="81"/>
                    <a:pt x="705" y="81"/>
                    <a:pt x="706" y="81"/>
                  </a:cubicBezTo>
                  <a:cubicBezTo>
                    <a:pt x="706" y="81"/>
                    <a:pt x="706" y="81"/>
                    <a:pt x="707" y="81"/>
                  </a:cubicBezTo>
                  <a:cubicBezTo>
                    <a:pt x="707" y="81"/>
                    <a:pt x="707" y="81"/>
                    <a:pt x="708" y="81"/>
                  </a:cubicBezTo>
                  <a:cubicBezTo>
                    <a:pt x="708" y="81"/>
                    <a:pt x="708" y="81"/>
                    <a:pt x="709" y="81"/>
                  </a:cubicBezTo>
                  <a:cubicBezTo>
                    <a:pt x="709" y="81"/>
                    <a:pt x="709" y="81"/>
                    <a:pt x="709" y="79"/>
                  </a:cubicBezTo>
                  <a:cubicBezTo>
                    <a:pt x="709" y="79"/>
                    <a:pt x="709" y="79"/>
                    <a:pt x="709" y="78"/>
                  </a:cubicBezTo>
                  <a:cubicBezTo>
                    <a:pt x="709" y="78"/>
                    <a:pt x="709" y="78"/>
                    <a:pt x="707" y="76"/>
                  </a:cubicBezTo>
                  <a:cubicBezTo>
                    <a:pt x="707" y="76"/>
                    <a:pt x="707" y="76"/>
                    <a:pt x="705" y="75"/>
                  </a:cubicBezTo>
                  <a:cubicBezTo>
                    <a:pt x="705" y="75"/>
                    <a:pt x="705" y="75"/>
                    <a:pt x="703" y="75"/>
                  </a:cubicBezTo>
                  <a:cubicBezTo>
                    <a:pt x="703" y="75"/>
                    <a:pt x="703" y="75"/>
                    <a:pt x="703" y="77"/>
                  </a:cubicBezTo>
                  <a:cubicBezTo>
                    <a:pt x="703" y="77"/>
                    <a:pt x="703" y="77"/>
                    <a:pt x="703" y="78"/>
                  </a:cubicBezTo>
                  <a:cubicBezTo>
                    <a:pt x="703" y="78"/>
                    <a:pt x="703" y="78"/>
                    <a:pt x="704" y="80"/>
                  </a:cubicBezTo>
                  <a:cubicBezTo>
                    <a:pt x="704" y="80"/>
                    <a:pt x="704" y="80"/>
                    <a:pt x="705" y="81"/>
                  </a:cubicBezTo>
                  <a:close/>
                  <a:moveTo>
                    <a:pt x="699" y="125"/>
                  </a:moveTo>
                  <a:cubicBezTo>
                    <a:pt x="699" y="125"/>
                    <a:pt x="699" y="125"/>
                    <a:pt x="699" y="126"/>
                  </a:cubicBezTo>
                  <a:cubicBezTo>
                    <a:pt x="699" y="126"/>
                    <a:pt x="699" y="126"/>
                    <a:pt x="700" y="126"/>
                  </a:cubicBezTo>
                  <a:cubicBezTo>
                    <a:pt x="700" y="126"/>
                    <a:pt x="700" y="126"/>
                    <a:pt x="700" y="125"/>
                  </a:cubicBezTo>
                  <a:cubicBezTo>
                    <a:pt x="700" y="125"/>
                    <a:pt x="700" y="125"/>
                    <a:pt x="699" y="125"/>
                  </a:cubicBezTo>
                  <a:close/>
                  <a:moveTo>
                    <a:pt x="704" y="121"/>
                  </a:moveTo>
                  <a:cubicBezTo>
                    <a:pt x="704" y="121"/>
                    <a:pt x="704" y="121"/>
                    <a:pt x="703" y="121"/>
                  </a:cubicBezTo>
                  <a:cubicBezTo>
                    <a:pt x="703" y="121"/>
                    <a:pt x="703" y="121"/>
                    <a:pt x="704" y="122"/>
                  </a:cubicBezTo>
                  <a:cubicBezTo>
                    <a:pt x="704" y="122"/>
                    <a:pt x="704" y="122"/>
                    <a:pt x="704" y="121"/>
                  </a:cubicBezTo>
                  <a:close/>
                  <a:moveTo>
                    <a:pt x="692" y="137"/>
                  </a:moveTo>
                  <a:cubicBezTo>
                    <a:pt x="692" y="137"/>
                    <a:pt x="692" y="137"/>
                    <a:pt x="693" y="137"/>
                  </a:cubicBezTo>
                  <a:cubicBezTo>
                    <a:pt x="693" y="137"/>
                    <a:pt x="693" y="137"/>
                    <a:pt x="692" y="136"/>
                  </a:cubicBezTo>
                  <a:cubicBezTo>
                    <a:pt x="692" y="136"/>
                    <a:pt x="692" y="136"/>
                    <a:pt x="690" y="137"/>
                  </a:cubicBezTo>
                  <a:cubicBezTo>
                    <a:pt x="690" y="137"/>
                    <a:pt x="690" y="137"/>
                    <a:pt x="690" y="138"/>
                  </a:cubicBezTo>
                  <a:cubicBezTo>
                    <a:pt x="690" y="138"/>
                    <a:pt x="690" y="138"/>
                    <a:pt x="691" y="138"/>
                  </a:cubicBezTo>
                  <a:cubicBezTo>
                    <a:pt x="691" y="138"/>
                    <a:pt x="691" y="138"/>
                    <a:pt x="692" y="137"/>
                  </a:cubicBezTo>
                  <a:close/>
                  <a:moveTo>
                    <a:pt x="707" y="119"/>
                  </a:moveTo>
                  <a:cubicBezTo>
                    <a:pt x="707" y="119"/>
                    <a:pt x="707" y="119"/>
                    <a:pt x="706" y="119"/>
                  </a:cubicBezTo>
                  <a:cubicBezTo>
                    <a:pt x="706" y="119"/>
                    <a:pt x="706" y="119"/>
                    <a:pt x="705" y="120"/>
                  </a:cubicBezTo>
                  <a:cubicBezTo>
                    <a:pt x="705" y="120"/>
                    <a:pt x="705" y="120"/>
                    <a:pt x="706" y="120"/>
                  </a:cubicBezTo>
                  <a:cubicBezTo>
                    <a:pt x="706" y="120"/>
                    <a:pt x="706" y="120"/>
                    <a:pt x="707" y="119"/>
                  </a:cubicBezTo>
                  <a:close/>
                  <a:moveTo>
                    <a:pt x="702" y="123"/>
                  </a:moveTo>
                  <a:cubicBezTo>
                    <a:pt x="702" y="123"/>
                    <a:pt x="702" y="123"/>
                    <a:pt x="702" y="125"/>
                  </a:cubicBezTo>
                  <a:cubicBezTo>
                    <a:pt x="702" y="125"/>
                    <a:pt x="702" y="125"/>
                    <a:pt x="703" y="126"/>
                  </a:cubicBezTo>
                  <a:cubicBezTo>
                    <a:pt x="703" y="126"/>
                    <a:pt x="703" y="126"/>
                    <a:pt x="703" y="125"/>
                  </a:cubicBezTo>
                  <a:cubicBezTo>
                    <a:pt x="703" y="125"/>
                    <a:pt x="703" y="125"/>
                    <a:pt x="704" y="125"/>
                  </a:cubicBezTo>
                  <a:cubicBezTo>
                    <a:pt x="704" y="125"/>
                    <a:pt x="704" y="125"/>
                    <a:pt x="704" y="124"/>
                  </a:cubicBezTo>
                  <a:cubicBezTo>
                    <a:pt x="704" y="124"/>
                    <a:pt x="704" y="124"/>
                    <a:pt x="705" y="123"/>
                  </a:cubicBezTo>
                  <a:cubicBezTo>
                    <a:pt x="705" y="123"/>
                    <a:pt x="705" y="123"/>
                    <a:pt x="704" y="123"/>
                  </a:cubicBezTo>
                  <a:cubicBezTo>
                    <a:pt x="704" y="123"/>
                    <a:pt x="704" y="123"/>
                    <a:pt x="703" y="123"/>
                  </a:cubicBezTo>
                  <a:cubicBezTo>
                    <a:pt x="703" y="123"/>
                    <a:pt x="703" y="123"/>
                    <a:pt x="702" y="123"/>
                  </a:cubicBezTo>
                  <a:close/>
                  <a:moveTo>
                    <a:pt x="712" y="71"/>
                  </a:moveTo>
                  <a:cubicBezTo>
                    <a:pt x="712" y="71"/>
                    <a:pt x="712" y="71"/>
                    <a:pt x="711" y="71"/>
                  </a:cubicBezTo>
                  <a:cubicBezTo>
                    <a:pt x="711" y="71"/>
                    <a:pt x="711" y="71"/>
                    <a:pt x="711" y="72"/>
                  </a:cubicBezTo>
                  <a:cubicBezTo>
                    <a:pt x="711" y="72"/>
                    <a:pt x="711" y="72"/>
                    <a:pt x="712" y="72"/>
                  </a:cubicBezTo>
                  <a:cubicBezTo>
                    <a:pt x="712" y="72"/>
                    <a:pt x="712" y="72"/>
                    <a:pt x="712" y="71"/>
                  </a:cubicBezTo>
                  <a:close/>
                  <a:moveTo>
                    <a:pt x="706" y="124"/>
                  </a:moveTo>
                  <a:cubicBezTo>
                    <a:pt x="706" y="124"/>
                    <a:pt x="706" y="124"/>
                    <a:pt x="707" y="123"/>
                  </a:cubicBezTo>
                  <a:cubicBezTo>
                    <a:pt x="707" y="123"/>
                    <a:pt x="707" y="123"/>
                    <a:pt x="706" y="123"/>
                  </a:cubicBezTo>
                  <a:cubicBezTo>
                    <a:pt x="706" y="123"/>
                    <a:pt x="706" y="123"/>
                    <a:pt x="706" y="122"/>
                  </a:cubicBezTo>
                  <a:cubicBezTo>
                    <a:pt x="706" y="122"/>
                    <a:pt x="706" y="122"/>
                    <a:pt x="705" y="122"/>
                  </a:cubicBezTo>
                  <a:cubicBezTo>
                    <a:pt x="705" y="122"/>
                    <a:pt x="705" y="122"/>
                    <a:pt x="705" y="123"/>
                  </a:cubicBezTo>
                  <a:cubicBezTo>
                    <a:pt x="705" y="123"/>
                    <a:pt x="705" y="123"/>
                    <a:pt x="705" y="124"/>
                  </a:cubicBezTo>
                  <a:cubicBezTo>
                    <a:pt x="705" y="124"/>
                    <a:pt x="705" y="124"/>
                    <a:pt x="706" y="124"/>
                  </a:cubicBezTo>
                  <a:close/>
                  <a:moveTo>
                    <a:pt x="701" y="134"/>
                  </a:moveTo>
                  <a:cubicBezTo>
                    <a:pt x="702" y="134"/>
                    <a:pt x="702" y="134"/>
                    <a:pt x="702" y="134"/>
                  </a:cubicBezTo>
                  <a:cubicBezTo>
                    <a:pt x="702" y="133"/>
                    <a:pt x="702" y="133"/>
                    <a:pt x="702" y="133"/>
                  </a:cubicBezTo>
                  <a:cubicBezTo>
                    <a:pt x="703" y="133"/>
                    <a:pt x="703" y="133"/>
                    <a:pt x="703" y="133"/>
                  </a:cubicBezTo>
                  <a:cubicBezTo>
                    <a:pt x="702" y="134"/>
                    <a:pt x="702" y="134"/>
                    <a:pt x="702" y="134"/>
                  </a:cubicBezTo>
                  <a:cubicBezTo>
                    <a:pt x="702" y="135"/>
                    <a:pt x="702" y="135"/>
                    <a:pt x="702" y="135"/>
                  </a:cubicBezTo>
                  <a:cubicBezTo>
                    <a:pt x="703" y="135"/>
                    <a:pt x="703" y="135"/>
                    <a:pt x="703" y="135"/>
                  </a:cubicBezTo>
                  <a:cubicBezTo>
                    <a:pt x="704" y="135"/>
                    <a:pt x="704" y="135"/>
                    <a:pt x="704" y="135"/>
                  </a:cubicBezTo>
                  <a:cubicBezTo>
                    <a:pt x="704" y="136"/>
                    <a:pt x="704" y="136"/>
                    <a:pt x="704" y="136"/>
                  </a:cubicBezTo>
                  <a:cubicBezTo>
                    <a:pt x="704" y="137"/>
                    <a:pt x="704" y="137"/>
                    <a:pt x="704" y="137"/>
                  </a:cubicBezTo>
                  <a:cubicBezTo>
                    <a:pt x="705" y="137"/>
                    <a:pt x="705" y="137"/>
                    <a:pt x="705" y="137"/>
                  </a:cubicBezTo>
                  <a:cubicBezTo>
                    <a:pt x="705" y="136"/>
                    <a:pt x="705" y="136"/>
                    <a:pt x="705" y="136"/>
                  </a:cubicBezTo>
                  <a:cubicBezTo>
                    <a:pt x="706" y="136"/>
                    <a:pt x="706" y="136"/>
                    <a:pt x="706" y="136"/>
                  </a:cubicBezTo>
                  <a:cubicBezTo>
                    <a:pt x="706" y="138"/>
                    <a:pt x="706" y="138"/>
                    <a:pt x="706" y="138"/>
                  </a:cubicBezTo>
                  <a:cubicBezTo>
                    <a:pt x="707" y="138"/>
                    <a:pt x="707" y="138"/>
                    <a:pt x="707" y="138"/>
                  </a:cubicBezTo>
                  <a:cubicBezTo>
                    <a:pt x="707" y="139"/>
                    <a:pt x="707" y="139"/>
                    <a:pt x="707" y="139"/>
                  </a:cubicBezTo>
                  <a:cubicBezTo>
                    <a:pt x="709" y="139"/>
                    <a:pt x="709" y="139"/>
                    <a:pt x="709" y="139"/>
                  </a:cubicBezTo>
                  <a:cubicBezTo>
                    <a:pt x="710" y="140"/>
                    <a:pt x="710" y="140"/>
                    <a:pt x="710" y="140"/>
                  </a:cubicBezTo>
                  <a:cubicBezTo>
                    <a:pt x="711" y="140"/>
                    <a:pt x="711" y="140"/>
                    <a:pt x="711" y="140"/>
                  </a:cubicBezTo>
                  <a:cubicBezTo>
                    <a:pt x="712" y="141"/>
                    <a:pt x="712" y="141"/>
                    <a:pt x="712" y="141"/>
                  </a:cubicBezTo>
                  <a:cubicBezTo>
                    <a:pt x="712" y="140"/>
                    <a:pt x="712" y="140"/>
                    <a:pt x="712" y="140"/>
                  </a:cubicBezTo>
                  <a:cubicBezTo>
                    <a:pt x="712" y="139"/>
                    <a:pt x="712" y="139"/>
                    <a:pt x="712" y="139"/>
                  </a:cubicBezTo>
                  <a:cubicBezTo>
                    <a:pt x="713" y="139"/>
                    <a:pt x="713" y="139"/>
                    <a:pt x="713" y="139"/>
                  </a:cubicBezTo>
                  <a:cubicBezTo>
                    <a:pt x="713" y="137"/>
                    <a:pt x="713" y="137"/>
                    <a:pt x="713" y="137"/>
                  </a:cubicBezTo>
                  <a:cubicBezTo>
                    <a:pt x="713" y="136"/>
                    <a:pt x="713" y="136"/>
                    <a:pt x="713" y="136"/>
                  </a:cubicBezTo>
                  <a:cubicBezTo>
                    <a:pt x="714" y="134"/>
                    <a:pt x="714" y="134"/>
                    <a:pt x="714" y="134"/>
                  </a:cubicBezTo>
                  <a:cubicBezTo>
                    <a:pt x="715" y="132"/>
                    <a:pt x="715" y="132"/>
                    <a:pt x="715" y="132"/>
                  </a:cubicBezTo>
                  <a:cubicBezTo>
                    <a:pt x="715" y="130"/>
                    <a:pt x="715" y="130"/>
                    <a:pt x="715" y="130"/>
                  </a:cubicBezTo>
                  <a:cubicBezTo>
                    <a:pt x="716" y="130"/>
                    <a:pt x="716" y="130"/>
                    <a:pt x="716" y="130"/>
                  </a:cubicBezTo>
                  <a:cubicBezTo>
                    <a:pt x="715" y="128"/>
                    <a:pt x="715" y="128"/>
                    <a:pt x="715" y="128"/>
                  </a:cubicBezTo>
                  <a:cubicBezTo>
                    <a:pt x="714" y="128"/>
                    <a:pt x="714" y="128"/>
                    <a:pt x="714" y="128"/>
                  </a:cubicBezTo>
                  <a:cubicBezTo>
                    <a:pt x="714" y="126"/>
                    <a:pt x="714" y="126"/>
                    <a:pt x="714" y="126"/>
                  </a:cubicBezTo>
                  <a:cubicBezTo>
                    <a:pt x="713" y="125"/>
                    <a:pt x="713" y="125"/>
                    <a:pt x="713" y="125"/>
                  </a:cubicBezTo>
                  <a:cubicBezTo>
                    <a:pt x="712" y="124"/>
                    <a:pt x="712" y="124"/>
                    <a:pt x="712" y="124"/>
                  </a:cubicBezTo>
                  <a:cubicBezTo>
                    <a:pt x="711" y="124"/>
                    <a:pt x="711" y="124"/>
                    <a:pt x="711" y="124"/>
                  </a:cubicBezTo>
                  <a:cubicBezTo>
                    <a:pt x="709" y="124"/>
                    <a:pt x="709" y="124"/>
                    <a:pt x="709" y="124"/>
                  </a:cubicBezTo>
                  <a:cubicBezTo>
                    <a:pt x="708" y="124"/>
                    <a:pt x="708" y="124"/>
                    <a:pt x="708" y="124"/>
                  </a:cubicBezTo>
                  <a:cubicBezTo>
                    <a:pt x="708" y="125"/>
                    <a:pt x="708" y="125"/>
                    <a:pt x="708" y="125"/>
                  </a:cubicBezTo>
                  <a:cubicBezTo>
                    <a:pt x="708" y="126"/>
                    <a:pt x="708" y="126"/>
                    <a:pt x="708" y="126"/>
                  </a:cubicBezTo>
                  <a:cubicBezTo>
                    <a:pt x="707" y="126"/>
                    <a:pt x="707" y="126"/>
                    <a:pt x="707" y="126"/>
                  </a:cubicBezTo>
                  <a:cubicBezTo>
                    <a:pt x="706" y="125"/>
                    <a:pt x="706" y="125"/>
                    <a:pt x="706" y="125"/>
                  </a:cubicBezTo>
                  <a:cubicBezTo>
                    <a:pt x="705" y="126"/>
                    <a:pt x="705" y="126"/>
                    <a:pt x="705" y="126"/>
                  </a:cubicBezTo>
                  <a:cubicBezTo>
                    <a:pt x="706" y="126"/>
                    <a:pt x="706" y="126"/>
                    <a:pt x="706" y="126"/>
                  </a:cubicBezTo>
                  <a:cubicBezTo>
                    <a:pt x="707" y="127"/>
                    <a:pt x="707" y="127"/>
                    <a:pt x="707" y="127"/>
                  </a:cubicBezTo>
                  <a:cubicBezTo>
                    <a:pt x="705" y="127"/>
                    <a:pt x="705" y="127"/>
                    <a:pt x="705" y="127"/>
                  </a:cubicBezTo>
                  <a:cubicBezTo>
                    <a:pt x="705" y="128"/>
                    <a:pt x="705" y="128"/>
                    <a:pt x="705" y="128"/>
                  </a:cubicBezTo>
                  <a:cubicBezTo>
                    <a:pt x="705" y="129"/>
                    <a:pt x="705" y="129"/>
                    <a:pt x="705" y="129"/>
                  </a:cubicBezTo>
                  <a:cubicBezTo>
                    <a:pt x="704" y="129"/>
                    <a:pt x="704" y="129"/>
                    <a:pt x="704" y="129"/>
                  </a:cubicBezTo>
                  <a:cubicBezTo>
                    <a:pt x="703" y="129"/>
                    <a:pt x="703" y="129"/>
                    <a:pt x="703" y="129"/>
                  </a:cubicBezTo>
                  <a:cubicBezTo>
                    <a:pt x="702" y="130"/>
                    <a:pt x="702" y="130"/>
                    <a:pt x="702" y="130"/>
                  </a:cubicBezTo>
                  <a:cubicBezTo>
                    <a:pt x="701" y="131"/>
                    <a:pt x="701" y="131"/>
                    <a:pt x="701" y="131"/>
                  </a:cubicBezTo>
                  <a:cubicBezTo>
                    <a:pt x="701" y="132"/>
                    <a:pt x="701" y="132"/>
                    <a:pt x="701" y="132"/>
                  </a:cubicBezTo>
                  <a:cubicBezTo>
                    <a:pt x="702" y="132"/>
                    <a:pt x="702" y="132"/>
                    <a:pt x="702" y="132"/>
                  </a:cubicBezTo>
                  <a:cubicBezTo>
                    <a:pt x="701" y="133"/>
                    <a:pt x="701" y="133"/>
                    <a:pt x="701" y="133"/>
                  </a:cubicBezTo>
                  <a:cubicBezTo>
                    <a:pt x="701" y="134"/>
                    <a:pt x="701" y="134"/>
                    <a:pt x="701" y="134"/>
                  </a:cubicBezTo>
                  <a:close/>
                  <a:moveTo>
                    <a:pt x="703" y="98"/>
                  </a:moveTo>
                  <a:cubicBezTo>
                    <a:pt x="704" y="99"/>
                    <a:pt x="704" y="99"/>
                    <a:pt x="704" y="99"/>
                  </a:cubicBezTo>
                  <a:cubicBezTo>
                    <a:pt x="704" y="98"/>
                    <a:pt x="704" y="98"/>
                    <a:pt x="704" y="98"/>
                  </a:cubicBezTo>
                  <a:cubicBezTo>
                    <a:pt x="703" y="97"/>
                    <a:pt x="703" y="97"/>
                    <a:pt x="703" y="97"/>
                  </a:cubicBezTo>
                  <a:cubicBezTo>
                    <a:pt x="703" y="98"/>
                    <a:pt x="703" y="98"/>
                    <a:pt x="703" y="98"/>
                  </a:cubicBezTo>
                  <a:close/>
                  <a:moveTo>
                    <a:pt x="526" y="170"/>
                  </a:moveTo>
                  <a:cubicBezTo>
                    <a:pt x="525" y="170"/>
                    <a:pt x="525" y="170"/>
                    <a:pt x="525" y="170"/>
                  </a:cubicBezTo>
                  <a:cubicBezTo>
                    <a:pt x="526" y="171"/>
                    <a:pt x="526" y="171"/>
                    <a:pt x="526" y="171"/>
                  </a:cubicBezTo>
                  <a:cubicBezTo>
                    <a:pt x="526" y="170"/>
                    <a:pt x="526" y="170"/>
                    <a:pt x="526" y="170"/>
                  </a:cubicBezTo>
                  <a:close/>
                  <a:moveTo>
                    <a:pt x="469" y="161"/>
                  </a:moveTo>
                  <a:cubicBezTo>
                    <a:pt x="469" y="162"/>
                    <a:pt x="469" y="162"/>
                    <a:pt x="469" y="162"/>
                  </a:cubicBezTo>
                  <a:cubicBezTo>
                    <a:pt x="470" y="161"/>
                    <a:pt x="470" y="161"/>
                    <a:pt x="470" y="161"/>
                  </a:cubicBezTo>
                  <a:cubicBezTo>
                    <a:pt x="469" y="161"/>
                    <a:pt x="469" y="161"/>
                    <a:pt x="469" y="161"/>
                  </a:cubicBezTo>
                  <a:close/>
                  <a:moveTo>
                    <a:pt x="515" y="158"/>
                  </a:moveTo>
                  <a:cubicBezTo>
                    <a:pt x="515" y="157"/>
                    <a:pt x="515" y="157"/>
                    <a:pt x="515" y="157"/>
                  </a:cubicBezTo>
                  <a:cubicBezTo>
                    <a:pt x="513" y="157"/>
                    <a:pt x="513" y="157"/>
                    <a:pt x="513" y="157"/>
                  </a:cubicBezTo>
                  <a:cubicBezTo>
                    <a:pt x="513" y="158"/>
                    <a:pt x="513" y="158"/>
                    <a:pt x="513" y="158"/>
                  </a:cubicBezTo>
                  <a:cubicBezTo>
                    <a:pt x="514" y="159"/>
                    <a:pt x="514" y="159"/>
                    <a:pt x="514" y="159"/>
                  </a:cubicBezTo>
                  <a:cubicBezTo>
                    <a:pt x="515" y="158"/>
                    <a:pt x="515" y="158"/>
                    <a:pt x="515" y="158"/>
                  </a:cubicBezTo>
                  <a:close/>
                  <a:moveTo>
                    <a:pt x="542" y="143"/>
                  </a:moveTo>
                  <a:cubicBezTo>
                    <a:pt x="543" y="143"/>
                    <a:pt x="543" y="143"/>
                    <a:pt x="543" y="143"/>
                  </a:cubicBezTo>
                  <a:cubicBezTo>
                    <a:pt x="543" y="143"/>
                    <a:pt x="543" y="143"/>
                    <a:pt x="543" y="144"/>
                  </a:cubicBezTo>
                  <a:cubicBezTo>
                    <a:pt x="543" y="144"/>
                    <a:pt x="543" y="144"/>
                    <a:pt x="542" y="143"/>
                  </a:cubicBezTo>
                  <a:cubicBezTo>
                    <a:pt x="542" y="143"/>
                    <a:pt x="542" y="143"/>
                    <a:pt x="543" y="147"/>
                  </a:cubicBezTo>
                  <a:cubicBezTo>
                    <a:pt x="543" y="147"/>
                    <a:pt x="543" y="147"/>
                    <a:pt x="543" y="148"/>
                  </a:cubicBezTo>
                  <a:cubicBezTo>
                    <a:pt x="543" y="148"/>
                    <a:pt x="543" y="148"/>
                    <a:pt x="543" y="149"/>
                  </a:cubicBezTo>
                  <a:cubicBezTo>
                    <a:pt x="543" y="149"/>
                    <a:pt x="543" y="149"/>
                    <a:pt x="543" y="151"/>
                  </a:cubicBezTo>
                  <a:cubicBezTo>
                    <a:pt x="543" y="151"/>
                    <a:pt x="543" y="151"/>
                    <a:pt x="543" y="152"/>
                  </a:cubicBezTo>
                  <a:cubicBezTo>
                    <a:pt x="543" y="152"/>
                    <a:pt x="543" y="152"/>
                    <a:pt x="542" y="154"/>
                  </a:cubicBezTo>
                  <a:cubicBezTo>
                    <a:pt x="542" y="154"/>
                    <a:pt x="542" y="154"/>
                    <a:pt x="542" y="157"/>
                  </a:cubicBezTo>
                  <a:cubicBezTo>
                    <a:pt x="542" y="157"/>
                    <a:pt x="542" y="157"/>
                    <a:pt x="543" y="157"/>
                  </a:cubicBezTo>
                  <a:cubicBezTo>
                    <a:pt x="543" y="157"/>
                    <a:pt x="543" y="157"/>
                    <a:pt x="544" y="157"/>
                  </a:cubicBezTo>
                  <a:cubicBezTo>
                    <a:pt x="544" y="157"/>
                    <a:pt x="544" y="157"/>
                    <a:pt x="545" y="157"/>
                  </a:cubicBezTo>
                  <a:cubicBezTo>
                    <a:pt x="545" y="157"/>
                    <a:pt x="545" y="157"/>
                    <a:pt x="546" y="156"/>
                  </a:cubicBezTo>
                  <a:cubicBezTo>
                    <a:pt x="546" y="156"/>
                    <a:pt x="546" y="156"/>
                    <a:pt x="547" y="156"/>
                  </a:cubicBezTo>
                  <a:cubicBezTo>
                    <a:pt x="547" y="156"/>
                    <a:pt x="547" y="156"/>
                    <a:pt x="549" y="156"/>
                  </a:cubicBezTo>
                  <a:cubicBezTo>
                    <a:pt x="549" y="156"/>
                    <a:pt x="549" y="156"/>
                    <a:pt x="551" y="154"/>
                  </a:cubicBezTo>
                  <a:cubicBezTo>
                    <a:pt x="551" y="154"/>
                    <a:pt x="551" y="154"/>
                    <a:pt x="551" y="153"/>
                  </a:cubicBezTo>
                  <a:cubicBezTo>
                    <a:pt x="551" y="153"/>
                    <a:pt x="551" y="153"/>
                    <a:pt x="552" y="152"/>
                  </a:cubicBezTo>
                  <a:cubicBezTo>
                    <a:pt x="552" y="152"/>
                    <a:pt x="552" y="152"/>
                    <a:pt x="553" y="153"/>
                  </a:cubicBezTo>
                  <a:cubicBezTo>
                    <a:pt x="553" y="153"/>
                    <a:pt x="553" y="153"/>
                    <a:pt x="553" y="155"/>
                  </a:cubicBezTo>
                  <a:cubicBezTo>
                    <a:pt x="553" y="155"/>
                    <a:pt x="553" y="155"/>
                    <a:pt x="552" y="155"/>
                  </a:cubicBezTo>
                  <a:cubicBezTo>
                    <a:pt x="552" y="155"/>
                    <a:pt x="552" y="155"/>
                    <a:pt x="553" y="157"/>
                  </a:cubicBezTo>
                  <a:cubicBezTo>
                    <a:pt x="553" y="157"/>
                    <a:pt x="553" y="157"/>
                    <a:pt x="554" y="157"/>
                  </a:cubicBezTo>
                  <a:cubicBezTo>
                    <a:pt x="554" y="157"/>
                    <a:pt x="554" y="157"/>
                    <a:pt x="556" y="156"/>
                  </a:cubicBezTo>
                  <a:cubicBezTo>
                    <a:pt x="556" y="156"/>
                    <a:pt x="556" y="156"/>
                    <a:pt x="557" y="156"/>
                  </a:cubicBezTo>
                  <a:cubicBezTo>
                    <a:pt x="557" y="156"/>
                    <a:pt x="557" y="156"/>
                    <a:pt x="559" y="155"/>
                  </a:cubicBezTo>
                  <a:cubicBezTo>
                    <a:pt x="559" y="155"/>
                    <a:pt x="559" y="155"/>
                    <a:pt x="560" y="153"/>
                  </a:cubicBezTo>
                  <a:cubicBezTo>
                    <a:pt x="560" y="153"/>
                    <a:pt x="560" y="153"/>
                    <a:pt x="560" y="152"/>
                  </a:cubicBezTo>
                  <a:cubicBezTo>
                    <a:pt x="560" y="152"/>
                    <a:pt x="560" y="152"/>
                    <a:pt x="562" y="150"/>
                  </a:cubicBezTo>
                  <a:cubicBezTo>
                    <a:pt x="562" y="150"/>
                    <a:pt x="562" y="150"/>
                    <a:pt x="562" y="149"/>
                  </a:cubicBezTo>
                  <a:cubicBezTo>
                    <a:pt x="562" y="149"/>
                    <a:pt x="562" y="149"/>
                    <a:pt x="563" y="148"/>
                  </a:cubicBezTo>
                  <a:cubicBezTo>
                    <a:pt x="563" y="148"/>
                    <a:pt x="563" y="148"/>
                    <a:pt x="565" y="147"/>
                  </a:cubicBezTo>
                  <a:cubicBezTo>
                    <a:pt x="565" y="147"/>
                    <a:pt x="565" y="147"/>
                    <a:pt x="565" y="146"/>
                  </a:cubicBezTo>
                  <a:cubicBezTo>
                    <a:pt x="565" y="146"/>
                    <a:pt x="565" y="146"/>
                    <a:pt x="566" y="144"/>
                  </a:cubicBezTo>
                  <a:cubicBezTo>
                    <a:pt x="566" y="144"/>
                    <a:pt x="566" y="144"/>
                    <a:pt x="567" y="146"/>
                  </a:cubicBezTo>
                  <a:cubicBezTo>
                    <a:pt x="567" y="146"/>
                    <a:pt x="567" y="146"/>
                    <a:pt x="569" y="146"/>
                  </a:cubicBezTo>
                  <a:cubicBezTo>
                    <a:pt x="569" y="146"/>
                    <a:pt x="569" y="146"/>
                    <a:pt x="570" y="145"/>
                  </a:cubicBezTo>
                  <a:cubicBezTo>
                    <a:pt x="570" y="145"/>
                    <a:pt x="570" y="145"/>
                    <a:pt x="572" y="145"/>
                  </a:cubicBezTo>
                  <a:cubicBezTo>
                    <a:pt x="572" y="145"/>
                    <a:pt x="572" y="145"/>
                    <a:pt x="572" y="143"/>
                  </a:cubicBezTo>
                  <a:cubicBezTo>
                    <a:pt x="572" y="143"/>
                    <a:pt x="572" y="143"/>
                    <a:pt x="573" y="143"/>
                  </a:cubicBezTo>
                  <a:cubicBezTo>
                    <a:pt x="573" y="143"/>
                    <a:pt x="573" y="143"/>
                    <a:pt x="574" y="141"/>
                  </a:cubicBezTo>
                  <a:cubicBezTo>
                    <a:pt x="574" y="141"/>
                    <a:pt x="574" y="141"/>
                    <a:pt x="575" y="140"/>
                  </a:cubicBezTo>
                  <a:cubicBezTo>
                    <a:pt x="575" y="140"/>
                    <a:pt x="575" y="140"/>
                    <a:pt x="577" y="139"/>
                  </a:cubicBezTo>
                  <a:cubicBezTo>
                    <a:pt x="577" y="139"/>
                    <a:pt x="577" y="139"/>
                    <a:pt x="578" y="140"/>
                  </a:cubicBezTo>
                  <a:cubicBezTo>
                    <a:pt x="578" y="140"/>
                    <a:pt x="578" y="140"/>
                    <a:pt x="579" y="139"/>
                  </a:cubicBezTo>
                  <a:cubicBezTo>
                    <a:pt x="579" y="139"/>
                    <a:pt x="579" y="139"/>
                    <a:pt x="581" y="139"/>
                  </a:cubicBezTo>
                  <a:cubicBezTo>
                    <a:pt x="581" y="139"/>
                    <a:pt x="581" y="139"/>
                    <a:pt x="582" y="138"/>
                  </a:cubicBezTo>
                  <a:cubicBezTo>
                    <a:pt x="582" y="138"/>
                    <a:pt x="582" y="138"/>
                    <a:pt x="584" y="138"/>
                  </a:cubicBezTo>
                  <a:cubicBezTo>
                    <a:pt x="584" y="138"/>
                    <a:pt x="584" y="138"/>
                    <a:pt x="586" y="137"/>
                  </a:cubicBezTo>
                  <a:cubicBezTo>
                    <a:pt x="586" y="137"/>
                    <a:pt x="586" y="137"/>
                    <a:pt x="588" y="137"/>
                  </a:cubicBezTo>
                  <a:cubicBezTo>
                    <a:pt x="588" y="137"/>
                    <a:pt x="588" y="137"/>
                    <a:pt x="592" y="135"/>
                  </a:cubicBezTo>
                  <a:cubicBezTo>
                    <a:pt x="592" y="135"/>
                    <a:pt x="592" y="135"/>
                    <a:pt x="594" y="135"/>
                  </a:cubicBezTo>
                  <a:cubicBezTo>
                    <a:pt x="594" y="135"/>
                    <a:pt x="594" y="135"/>
                    <a:pt x="596" y="135"/>
                  </a:cubicBezTo>
                  <a:cubicBezTo>
                    <a:pt x="596" y="135"/>
                    <a:pt x="596" y="135"/>
                    <a:pt x="597" y="134"/>
                  </a:cubicBezTo>
                  <a:cubicBezTo>
                    <a:pt x="597" y="134"/>
                    <a:pt x="597" y="134"/>
                    <a:pt x="600" y="134"/>
                  </a:cubicBezTo>
                  <a:cubicBezTo>
                    <a:pt x="600" y="134"/>
                    <a:pt x="600" y="134"/>
                    <a:pt x="601" y="132"/>
                  </a:cubicBezTo>
                  <a:cubicBezTo>
                    <a:pt x="601" y="132"/>
                    <a:pt x="601" y="132"/>
                    <a:pt x="601" y="131"/>
                  </a:cubicBezTo>
                  <a:cubicBezTo>
                    <a:pt x="601" y="131"/>
                    <a:pt x="601" y="131"/>
                    <a:pt x="601" y="130"/>
                  </a:cubicBezTo>
                  <a:cubicBezTo>
                    <a:pt x="601" y="130"/>
                    <a:pt x="601" y="130"/>
                    <a:pt x="600" y="129"/>
                  </a:cubicBezTo>
                  <a:cubicBezTo>
                    <a:pt x="600" y="129"/>
                    <a:pt x="600" y="129"/>
                    <a:pt x="600" y="128"/>
                  </a:cubicBezTo>
                  <a:cubicBezTo>
                    <a:pt x="600" y="128"/>
                    <a:pt x="600" y="128"/>
                    <a:pt x="600" y="127"/>
                  </a:cubicBezTo>
                  <a:cubicBezTo>
                    <a:pt x="600" y="127"/>
                    <a:pt x="600" y="127"/>
                    <a:pt x="600" y="125"/>
                  </a:cubicBezTo>
                  <a:cubicBezTo>
                    <a:pt x="600" y="125"/>
                    <a:pt x="600" y="125"/>
                    <a:pt x="600" y="123"/>
                  </a:cubicBezTo>
                  <a:cubicBezTo>
                    <a:pt x="600" y="123"/>
                    <a:pt x="600" y="123"/>
                    <a:pt x="600" y="120"/>
                  </a:cubicBezTo>
                  <a:cubicBezTo>
                    <a:pt x="600" y="120"/>
                    <a:pt x="600" y="120"/>
                    <a:pt x="597" y="118"/>
                  </a:cubicBezTo>
                  <a:cubicBezTo>
                    <a:pt x="597" y="118"/>
                    <a:pt x="597" y="118"/>
                    <a:pt x="597" y="117"/>
                  </a:cubicBezTo>
                  <a:cubicBezTo>
                    <a:pt x="597" y="117"/>
                    <a:pt x="597" y="117"/>
                    <a:pt x="596" y="116"/>
                  </a:cubicBezTo>
                  <a:cubicBezTo>
                    <a:pt x="596" y="116"/>
                    <a:pt x="596" y="116"/>
                    <a:pt x="595" y="117"/>
                  </a:cubicBezTo>
                  <a:cubicBezTo>
                    <a:pt x="595" y="117"/>
                    <a:pt x="595" y="117"/>
                    <a:pt x="593" y="117"/>
                  </a:cubicBezTo>
                  <a:cubicBezTo>
                    <a:pt x="593" y="117"/>
                    <a:pt x="593" y="117"/>
                    <a:pt x="592" y="118"/>
                  </a:cubicBezTo>
                  <a:cubicBezTo>
                    <a:pt x="592" y="118"/>
                    <a:pt x="592" y="118"/>
                    <a:pt x="592" y="119"/>
                  </a:cubicBezTo>
                  <a:cubicBezTo>
                    <a:pt x="592" y="119"/>
                    <a:pt x="592" y="119"/>
                    <a:pt x="590" y="121"/>
                  </a:cubicBezTo>
                  <a:cubicBezTo>
                    <a:pt x="590" y="121"/>
                    <a:pt x="590" y="121"/>
                    <a:pt x="590" y="120"/>
                  </a:cubicBezTo>
                  <a:cubicBezTo>
                    <a:pt x="590" y="120"/>
                    <a:pt x="590" y="120"/>
                    <a:pt x="591" y="118"/>
                  </a:cubicBezTo>
                  <a:cubicBezTo>
                    <a:pt x="591" y="118"/>
                    <a:pt x="591" y="118"/>
                    <a:pt x="592" y="116"/>
                  </a:cubicBezTo>
                  <a:cubicBezTo>
                    <a:pt x="592" y="116"/>
                    <a:pt x="592" y="116"/>
                    <a:pt x="590" y="116"/>
                  </a:cubicBezTo>
                  <a:cubicBezTo>
                    <a:pt x="590" y="116"/>
                    <a:pt x="590" y="116"/>
                    <a:pt x="589" y="116"/>
                  </a:cubicBezTo>
                  <a:cubicBezTo>
                    <a:pt x="589" y="116"/>
                    <a:pt x="589" y="116"/>
                    <a:pt x="589" y="115"/>
                  </a:cubicBezTo>
                  <a:cubicBezTo>
                    <a:pt x="589" y="115"/>
                    <a:pt x="589" y="115"/>
                    <a:pt x="586" y="113"/>
                  </a:cubicBezTo>
                  <a:cubicBezTo>
                    <a:pt x="586" y="113"/>
                    <a:pt x="586" y="113"/>
                    <a:pt x="585" y="112"/>
                  </a:cubicBezTo>
                  <a:cubicBezTo>
                    <a:pt x="585" y="112"/>
                    <a:pt x="585" y="112"/>
                    <a:pt x="584" y="111"/>
                  </a:cubicBezTo>
                  <a:cubicBezTo>
                    <a:pt x="584" y="111"/>
                    <a:pt x="584" y="111"/>
                    <a:pt x="584" y="110"/>
                  </a:cubicBezTo>
                  <a:cubicBezTo>
                    <a:pt x="584" y="110"/>
                    <a:pt x="584" y="110"/>
                    <a:pt x="581" y="109"/>
                  </a:cubicBezTo>
                  <a:cubicBezTo>
                    <a:pt x="581" y="109"/>
                    <a:pt x="581" y="109"/>
                    <a:pt x="578" y="110"/>
                  </a:cubicBezTo>
                  <a:cubicBezTo>
                    <a:pt x="578" y="110"/>
                    <a:pt x="578" y="110"/>
                    <a:pt x="574" y="110"/>
                  </a:cubicBezTo>
                  <a:cubicBezTo>
                    <a:pt x="574" y="110"/>
                    <a:pt x="574" y="110"/>
                    <a:pt x="573" y="109"/>
                  </a:cubicBezTo>
                  <a:cubicBezTo>
                    <a:pt x="573" y="109"/>
                    <a:pt x="573" y="109"/>
                    <a:pt x="569" y="110"/>
                  </a:cubicBezTo>
                  <a:cubicBezTo>
                    <a:pt x="569" y="110"/>
                    <a:pt x="569" y="110"/>
                    <a:pt x="568" y="109"/>
                  </a:cubicBezTo>
                  <a:cubicBezTo>
                    <a:pt x="568" y="109"/>
                    <a:pt x="568" y="109"/>
                    <a:pt x="566" y="110"/>
                  </a:cubicBezTo>
                  <a:cubicBezTo>
                    <a:pt x="566" y="110"/>
                    <a:pt x="566" y="110"/>
                    <a:pt x="566" y="111"/>
                  </a:cubicBezTo>
                  <a:cubicBezTo>
                    <a:pt x="566" y="111"/>
                    <a:pt x="566" y="111"/>
                    <a:pt x="566" y="113"/>
                  </a:cubicBezTo>
                  <a:cubicBezTo>
                    <a:pt x="566" y="113"/>
                    <a:pt x="566" y="113"/>
                    <a:pt x="566" y="114"/>
                  </a:cubicBezTo>
                  <a:cubicBezTo>
                    <a:pt x="566" y="114"/>
                    <a:pt x="566" y="114"/>
                    <a:pt x="565" y="117"/>
                  </a:cubicBezTo>
                  <a:cubicBezTo>
                    <a:pt x="565" y="117"/>
                    <a:pt x="565" y="117"/>
                    <a:pt x="566" y="118"/>
                  </a:cubicBezTo>
                  <a:cubicBezTo>
                    <a:pt x="566" y="118"/>
                    <a:pt x="566" y="118"/>
                    <a:pt x="566" y="119"/>
                  </a:cubicBezTo>
                  <a:cubicBezTo>
                    <a:pt x="566" y="119"/>
                    <a:pt x="566" y="119"/>
                    <a:pt x="564" y="119"/>
                  </a:cubicBezTo>
                  <a:cubicBezTo>
                    <a:pt x="564" y="119"/>
                    <a:pt x="564" y="119"/>
                    <a:pt x="562" y="121"/>
                  </a:cubicBezTo>
                  <a:cubicBezTo>
                    <a:pt x="562" y="121"/>
                    <a:pt x="562" y="121"/>
                    <a:pt x="562" y="122"/>
                  </a:cubicBezTo>
                  <a:cubicBezTo>
                    <a:pt x="562" y="122"/>
                    <a:pt x="562" y="122"/>
                    <a:pt x="559" y="123"/>
                  </a:cubicBezTo>
                  <a:cubicBezTo>
                    <a:pt x="559" y="123"/>
                    <a:pt x="559" y="123"/>
                    <a:pt x="558" y="124"/>
                  </a:cubicBezTo>
                  <a:cubicBezTo>
                    <a:pt x="558" y="124"/>
                    <a:pt x="558" y="124"/>
                    <a:pt x="555" y="127"/>
                  </a:cubicBezTo>
                  <a:cubicBezTo>
                    <a:pt x="555" y="127"/>
                    <a:pt x="555" y="127"/>
                    <a:pt x="554" y="127"/>
                  </a:cubicBezTo>
                  <a:cubicBezTo>
                    <a:pt x="554" y="127"/>
                    <a:pt x="554" y="127"/>
                    <a:pt x="554" y="128"/>
                  </a:cubicBezTo>
                  <a:cubicBezTo>
                    <a:pt x="554" y="128"/>
                    <a:pt x="554" y="128"/>
                    <a:pt x="555" y="130"/>
                  </a:cubicBezTo>
                  <a:cubicBezTo>
                    <a:pt x="555" y="130"/>
                    <a:pt x="555" y="130"/>
                    <a:pt x="555" y="131"/>
                  </a:cubicBezTo>
                  <a:cubicBezTo>
                    <a:pt x="555" y="131"/>
                    <a:pt x="555" y="131"/>
                    <a:pt x="551" y="131"/>
                  </a:cubicBezTo>
                  <a:cubicBezTo>
                    <a:pt x="551" y="132"/>
                    <a:pt x="551" y="132"/>
                    <a:pt x="551" y="132"/>
                  </a:cubicBezTo>
                  <a:cubicBezTo>
                    <a:pt x="551" y="132"/>
                    <a:pt x="551" y="132"/>
                    <a:pt x="550" y="134"/>
                  </a:cubicBezTo>
                  <a:cubicBezTo>
                    <a:pt x="550" y="134"/>
                    <a:pt x="550" y="134"/>
                    <a:pt x="549" y="134"/>
                  </a:cubicBezTo>
                  <a:cubicBezTo>
                    <a:pt x="549" y="134"/>
                    <a:pt x="549" y="134"/>
                    <a:pt x="549" y="135"/>
                  </a:cubicBezTo>
                  <a:cubicBezTo>
                    <a:pt x="549" y="135"/>
                    <a:pt x="549" y="135"/>
                    <a:pt x="546" y="135"/>
                  </a:cubicBezTo>
                  <a:cubicBezTo>
                    <a:pt x="546" y="135"/>
                    <a:pt x="546" y="135"/>
                    <a:pt x="546" y="137"/>
                  </a:cubicBezTo>
                  <a:cubicBezTo>
                    <a:pt x="546" y="137"/>
                    <a:pt x="546" y="137"/>
                    <a:pt x="545" y="137"/>
                  </a:cubicBezTo>
                  <a:cubicBezTo>
                    <a:pt x="545" y="137"/>
                    <a:pt x="545" y="137"/>
                    <a:pt x="544" y="139"/>
                  </a:cubicBezTo>
                  <a:cubicBezTo>
                    <a:pt x="544" y="139"/>
                    <a:pt x="544" y="139"/>
                    <a:pt x="543" y="139"/>
                  </a:cubicBezTo>
                  <a:cubicBezTo>
                    <a:pt x="543" y="139"/>
                    <a:pt x="543" y="139"/>
                    <a:pt x="543" y="140"/>
                  </a:cubicBezTo>
                  <a:cubicBezTo>
                    <a:pt x="543" y="140"/>
                    <a:pt x="543" y="140"/>
                    <a:pt x="541" y="140"/>
                  </a:cubicBezTo>
                  <a:cubicBezTo>
                    <a:pt x="541" y="140"/>
                    <a:pt x="541" y="140"/>
                    <a:pt x="540" y="141"/>
                  </a:cubicBezTo>
                  <a:cubicBezTo>
                    <a:pt x="540" y="141"/>
                    <a:pt x="540" y="141"/>
                    <a:pt x="539" y="141"/>
                  </a:cubicBezTo>
                  <a:cubicBezTo>
                    <a:pt x="539" y="141"/>
                    <a:pt x="539" y="141"/>
                    <a:pt x="539" y="142"/>
                  </a:cubicBezTo>
                  <a:cubicBezTo>
                    <a:pt x="539" y="142"/>
                    <a:pt x="539" y="142"/>
                    <a:pt x="541" y="143"/>
                  </a:cubicBezTo>
                  <a:cubicBezTo>
                    <a:pt x="541" y="143"/>
                    <a:pt x="541" y="143"/>
                    <a:pt x="542" y="143"/>
                  </a:cubicBezTo>
                  <a:close/>
                  <a:moveTo>
                    <a:pt x="644" y="106"/>
                  </a:moveTo>
                  <a:cubicBezTo>
                    <a:pt x="644" y="106"/>
                    <a:pt x="644" y="106"/>
                    <a:pt x="644" y="105"/>
                  </a:cubicBezTo>
                  <a:cubicBezTo>
                    <a:pt x="644" y="105"/>
                    <a:pt x="644" y="105"/>
                    <a:pt x="643" y="104"/>
                  </a:cubicBezTo>
                  <a:cubicBezTo>
                    <a:pt x="643" y="104"/>
                    <a:pt x="643" y="104"/>
                    <a:pt x="642" y="105"/>
                  </a:cubicBezTo>
                  <a:cubicBezTo>
                    <a:pt x="642" y="105"/>
                    <a:pt x="642" y="105"/>
                    <a:pt x="641" y="106"/>
                  </a:cubicBezTo>
                  <a:cubicBezTo>
                    <a:pt x="641" y="106"/>
                    <a:pt x="641" y="106"/>
                    <a:pt x="640" y="105"/>
                  </a:cubicBezTo>
                  <a:cubicBezTo>
                    <a:pt x="640" y="105"/>
                    <a:pt x="640" y="105"/>
                    <a:pt x="640" y="103"/>
                  </a:cubicBezTo>
                  <a:cubicBezTo>
                    <a:pt x="640" y="103"/>
                    <a:pt x="640" y="103"/>
                    <a:pt x="641" y="102"/>
                  </a:cubicBezTo>
                  <a:cubicBezTo>
                    <a:pt x="641" y="102"/>
                    <a:pt x="641" y="102"/>
                    <a:pt x="642" y="100"/>
                  </a:cubicBezTo>
                  <a:cubicBezTo>
                    <a:pt x="642" y="100"/>
                    <a:pt x="642" y="100"/>
                    <a:pt x="641" y="100"/>
                  </a:cubicBezTo>
                  <a:cubicBezTo>
                    <a:pt x="641" y="100"/>
                    <a:pt x="641" y="100"/>
                    <a:pt x="640" y="99"/>
                  </a:cubicBezTo>
                  <a:cubicBezTo>
                    <a:pt x="640" y="99"/>
                    <a:pt x="640" y="99"/>
                    <a:pt x="639" y="99"/>
                  </a:cubicBezTo>
                  <a:cubicBezTo>
                    <a:pt x="639" y="99"/>
                    <a:pt x="639" y="99"/>
                    <a:pt x="638" y="98"/>
                  </a:cubicBezTo>
                  <a:cubicBezTo>
                    <a:pt x="638" y="98"/>
                    <a:pt x="638" y="98"/>
                    <a:pt x="640" y="98"/>
                  </a:cubicBezTo>
                  <a:cubicBezTo>
                    <a:pt x="640" y="98"/>
                    <a:pt x="640" y="98"/>
                    <a:pt x="641" y="98"/>
                  </a:cubicBezTo>
                  <a:cubicBezTo>
                    <a:pt x="641" y="98"/>
                    <a:pt x="641" y="98"/>
                    <a:pt x="641" y="95"/>
                  </a:cubicBezTo>
                  <a:cubicBezTo>
                    <a:pt x="641" y="95"/>
                    <a:pt x="641" y="95"/>
                    <a:pt x="640" y="94"/>
                  </a:cubicBezTo>
                  <a:cubicBezTo>
                    <a:pt x="640" y="94"/>
                    <a:pt x="640" y="94"/>
                    <a:pt x="640" y="93"/>
                  </a:cubicBezTo>
                  <a:cubicBezTo>
                    <a:pt x="640" y="93"/>
                    <a:pt x="640" y="93"/>
                    <a:pt x="641" y="92"/>
                  </a:cubicBezTo>
                  <a:cubicBezTo>
                    <a:pt x="641" y="92"/>
                    <a:pt x="641" y="92"/>
                    <a:pt x="641" y="91"/>
                  </a:cubicBezTo>
                  <a:cubicBezTo>
                    <a:pt x="641" y="91"/>
                    <a:pt x="641" y="91"/>
                    <a:pt x="640" y="90"/>
                  </a:cubicBezTo>
                  <a:cubicBezTo>
                    <a:pt x="640" y="90"/>
                    <a:pt x="640" y="90"/>
                    <a:pt x="640" y="89"/>
                  </a:cubicBezTo>
                  <a:cubicBezTo>
                    <a:pt x="640" y="89"/>
                    <a:pt x="640" y="89"/>
                    <a:pt x="639" y="89"/>
                  </a:cubicBezTo>
                  <a:cubicBezTo>
                    <a:pt x="639" y="89"/>
                    <a:pt x="639" y="89"/>
                    <a:pt x="638" y="89"/>
                  </a:cubicBezTo>
                  <a:cubicBezTo>
                    <a:pt x="638" y="89"/>
                    <a:pt x="638" y="89"/>
                    <a:pt x="635" y="89"/>
                  </a:cubicBezTo>
                  <a:cubicBezTo>
                    <a:pt x="635" y="89"/>
                    <a:pt x="635" y="89"/>
                    <a:pt x="635" y="88"/>
                  </a:cubicBezTo>
                  <a:cubicBezTo>
                    <a:pt x="635" y="88"/>
                    <a:pt x="635" y="88"/>
                    <a:pt x="636" y="87"/>
                  </a:cubicBezTo>
                  <a:cubicBezTo>
                    <a:pt x="636" y="87"/>
                    <a:pt x="636" y="87"/>
                    <a:pt x="637" y="86"/>
                  </a:cubicBezTo>
                  <a:cubicBezTo>
                    <a:pt x="637" y="86"/>
                    <a:pt x="637" y="86"/>
                    <a:pt x="636" y="84"/>
                  </a:cubicBezTo>
                  <a:cubicBezTo>
                    <a:pt x="636" y="84"/>
                    <a:pt x="636" y="84"/>
                    <a:pt x="635" y="83"/>
                  </a:cubicBezTo>
                  <a:cubicBezTo>
                    <a:pt x="635" y="83"/>
                    <a:pt x="635" y="83"/>
                    <a:pt x="633" y="83"/>
                  </a:cubicBezTo>
                  <a:cubicBezTo>
                    <a:pt x="633" y="83"/>
                    <a:pt x="633" y="83"/>
                    <a:pt x="632" y="83"/>
                  </a:cubicBezTo>
                  <a:cubicBezTo>
                    <a:pt x="632" y="83"/>
                    <a:pt x="632" y="83"/>
                    <a:pt x="629" y="84"/>
                  </a:cubicBezTo>
                  <a:cubicBezTo>
                    <a:pt x="629" y="84"/>
                    <a:pt x="629" y="84"/>
                    <a:pt x="628" y="84"/>
                  </a:cubicBezTo>
                  <a:cubicBezTo>
                    <a:pt x="628" y="84"/>
                    <a:pt x="628" y="84"/>
                    <a:pt x="628" y="85"/>
                  </a:cubicBezTo>
                  <a:cubicBezTo>
                    <a:pt x="628" y="85"/>
                    <a:pt x="628" y="85"/>
                    <a:pt x="629" y="86"/>
                  </a:cubicBezTo>
                  <a:cubicBezTo>
                    <a:pt x="629" y="86"/>
                    <a:pt x="629" y="86"/>
                    <a:pt x="630" y="87"/>
                  </a:cubicBezTo>
                  <a:cubicBezTo>
                    <a:pt x="630" y="87"/>
                    <a:pt x="630" y="87"/>
                    <a:pt x="631" y="88"/>
                  </a:cubicBezTo>
                  <a:cubicBezTo>
                    <a:pt x="631" y="88"/>
                    <a:pt x="631" y="88"/>
                    <a:pt x="630" y="88"/>
                  </a:cubicBezTo>
                  <a:cubicBezTo>
                    <a:pt x="630" y="88"/>
                    <a:pt x="630" y="88"/>
                    <a:pt x="628" y="87"/>
                  </a:cubicBezTo>
                  <a:cubicBezTo>
                    <a:pt x="628" y="87"/>
                    <a:pt x="628" y="87"/>
                    <a:pt x="627" y="87"/>
                  </a:cubicBezTo>
                  <a:cubicBezTo>
                    <a:pt x="627" y="87"/>
                    <a:pt x="627" y="87"/>
                    <a:pt x="627" y="86"/>
                  </a:cubicBezTo>
                  <a:cubicBezTo>
                    <a:pt x="627" y="86"/>
                    <a:pt x="627" y="86"/>
                    <a:pt x="626" y="86"/>
                  </a:cubicBezTo>
                  <a:cubicBezTo>
                    <a:pt x="626" y="86"/>
                    <a:pt x="626" y="86"/>
                    <a:pt x="624" y="87"/>
                  </a:cubicBezTo>
                  <a:cubicBezTo>
                    <a:pt x="624" y="87"/>
                    <a:pt x="624" y="87"/>
                    <a:pt x="623" y="87"/>
                  </a:cubicBezTo>
                  <a:cubicBezTo>
                    <a:pt x="623" y="87"/>
                    <a:pt x="623" y="87"/>
                    <a:pt x="622" y="88"/>
                  </a:cubicBezTo>
                  <a:cubicBezTo>
                    <a:pt x="622" y="88"/>
                    <a:pt x="622" y="88"/>
                    <a:pt x="621" y="89"/>
                  </a:cubicBezTo>
                  <a:cubicBezTo>
                    <a:pt x="621" y="89"/>
                    <a:pt x="621" y="89"/>
                    <a:pt x="621" y="91"/>
                  </a:cubicBezTo>
                  <a:cubicBezTo>
                    <a:pt x="621" y="91"/>
                    <a:pt x="621" y="91"/>
                    <a:pt x="624" y="91"/>
                  </a:cubicBezTo>
                  <a:cubicBezTo>
                    <a:pt x="624" y="91"/>
                    <a:pt x="624" y="91"/>
                    <a:pt x="625" y="91"/>
                  </a:cubicBezTo>
                  <a:cubicBezTo>
                    <a:pt x="625" y="91"/>
                    <a:pt x="625" y="91"/>
                    <a:pt x="626" y="92"/>
                  </a:cubicBezTo>
                  <a:cubicBezTo>
                    <a:pt x="626" y="92"/>
                    <a:pt x="626" y="92"/>
                    <a:pt x="627" y="92"/>
                  </a:cubicBezTo>
                  <a:cubicBezTo>
                    <a:pt x="627" y="92"/>
                    <a:pt x="627" y="92"/>
                    <a:pt x="628" y="93"/>
                  </a:cubicBezTo>
                  <a:cubicBezTo>
                    <a:pt x="628" y="93"/>
                    <a:pt x="628" y="93"/>
                    <a:pt x="627" y="93"/>
                  </a:cubicBezTo>
                  <a:cubicBezTo>
                    <a:pt x="627" y="93"/>
                    <a:pt x="627" y="93"/>
                    <a:pt x="625" y="92"/>
                  </a:cubicBezTo>
                  <a:cubicBezTo>
                    <a:pt x="625" y="92"/>
                    <a:pt x="625" y="92"/>
                    <a:pt x="623" y="92"/>
                  </a:cubicBezTo>
                  <a:cubicBezTo>
                    <a:pt x="623" y="92"/>
                    <a:pt x="623" y="92"/>
                    <a:pt x="620" y="93"/>
                  </a:cubicBezTo>
                  <a:cubicBezTo>
                    <a:pt x="620" y="93"/>
                    <a:pt x="620" y="93"/>
                    <a:pt x="619" y="92"/>
                  </a:cubicBezTo>
                  <a:cubicBezTo>
                    <a:pt x="619" y="92"/>
                    <a:pt x="619" y="92"/>
                    <a:pt x="618" y="93"/>
                  </a:cubicBezTo>
                  <a:cubicBezTo>
                    <a:pt x="618" y="93"/>
                    <a:pt x="618" y="93"/>
                    <a:pt x="617" y="94"/>
                  </a:cubicBezTo>
                  <a:cubicBezTo>
                    <a:pt x="617" y="94"/>
                    <a:pt x="617" y="94"/>
                    <a:pt x="615" y="96"/>
                  </a:cubicBezTo>
                  <a:cubicBezTo>
                    <a:pt x="615" y="96"/>
                    <a:pt x="615" y="96"/>
                    <a:pt x="617" y="96"/>
                  </a:cubicBezTo>
                  <a:cubicBezTo>
                    <a:pt x="617" y="96"/>
                    <a:pt x="617" y="96"/>
                    <a:pt x="619" y="97"/>
                  </a:cubicBezTo>
                  <a:cubicBezTo>
                    <a:pt x="619" y="97"/>
                    <a:pt x="619" y="97"/>
                    <a:pt x="620" y="97"/>
                  </a:cubicBezTo>
                  <a:cubicBezTo>
                    <a:pt x="620" y="97"/>
                    <a:pt x="620" y="97"/>
                    <a:pt x="621" y="97"/>
                  </a:cubicBezTo>
                  <a:cubicBezTo>
                    <a:pt x="621" y="97"/>
                    <a:pt x="621" y="97"/>
                    <a:pt x="622" y="97"/>
                  </a:cubicBezTo>
                  <a:cubicBezTo>
                    <a:pt x="622" y="97"/>
                    <a:pt x="622" y="97"/>
                    <a:pt x="623" y="98"/>
                  </a:cubicBezTo>
                  <a:cubicBezTo>
                    <a:pt x="623" y="98"/>
                    <a:pt x="623" y="98"/>
                    <a:pt x="621" y="99"/>
                  </a:cubicBezTo>
                  <a:cubicBezTo>
                    <a:pt x="621" y="99"/>
                    <a:pt x="621" y="99"/>
                    <a:pt x="620" y="99"/>
                  </a:cubicBezTo>
                  <a:cubicBezTo>
                    <a:pt x="620" y="99"/>
                    <a:pt x="620" y="99"/>
                    <a:pt x="619" y="100"/>
                  </a:cubicBezTo>
                  <a:cubicBezTo>
                    <a:pt x="619" y="100"/>
                    <a:pt x="619" y="100"/>
                    <a:pt x="617" y="100"/>
                  </a:cubicBezTo>
                  <a:cubicBezTo>
                    <a:pt x="617" y="100"/>
                    <a:pt x="617" y="100"/>
                    <a:pt x="616" y="99"/>
                  </a:cubicBezTo>
                  <a:cubicBezTo>
                    <a:pt x="616" y="99"/>
                    <a:pt x="616" y="99"/>
                    <a:pt x="614" y="99"/>
                  </a:cubicBezTo>
                  <a:cubicBezTo>
                    <a:pt x="614" y="99"/>
                    <a:pt x="614" y="99"/>
                    <a:pt x="613" y="98"/>
                  </a:cubicBezTo>
                  <a:cubicBezTo>
                    <a:pt x="613" y="98"/>
                    <a:pt x="613" y="98"/>
                    <a:pt x="612" y="99"/>
                  </a:cubicBezTo>
                  <a:cubicBezTo>
                    <a:pt x="612" y="99"/>
                    <a:pt x="612" y="99"/>
                    <a:pt x="609" y="100"/>
                  </a:cubicBezTo>
                  <a:cubicBezTo>
                    <a:pt x="609" y="100"/>
                    <a:pt x="609" y="100"/>
                    <a:pt x="610" y="101"/>
                  </a:cubicBezTo>
                  <a:cubicBezTo>
                    <a:pt x="610" y="101"/>
                    <a:pt x="610" y="101"/>
                    <a:pt x="610" y="102"/>
                  </a:cubicBezTo>
                  <a:cubicBezTo>
                    <a:pt x="610" y="102"/>
                    <a:pt x="610" y="102"/>
                    <a:pt x="608" y="103"/>
                  </a:cubicBezTo>
                  <a:cubicBezTo>
                    <a:pt x="608" y="103"/>
                    <a:pt x="608" y="103"/>
                    <a:pt x="610" y="104"/>
                  </a:cubicBezTo>
                  <a:cubicBezTo>
                    <a:pt x="610" y="104"/>
                    <a:pt x="610" y="104"/>
                    <a:pt x="612" y="106"/>
                  </a:cubicBezTo>
                  <a:cubicBezTo>
                    <a:pt x="612" y="106"/>
                    <a:pt x="612" y="106"/>
                    <a:pt x="613" y="105"/>
                  </a:cubicBezTo>
                  <a:cubicBezTo>
                    <a:pt x="613" y="105"/>
                    <a:pt x="613" y="105"/>
                    <a:pt x="613" y="106"/>
                  </a:cubicBezTo>
                  <a:cubicBezTo>
                    <a:pt x="613" y="106"/>
                    <a:pt x="613" y="106"/>
                    <a:pt x="614" y="107"/>
                  </a:cubicBezTo>
                  <a:cubicBezTo>
                    <a:pt x="614" y="107"/>
                    <a:pt x="614" y="107"/>
                    <a:pt x="614" y="109"/>
                  </a:cubicBezTo>
                  <a:cubicBezTo>
                    <a:pt x="614" y="109"/>
                    <a:pt x="614" y="109"/>
                    <a:pt x="615" y="109"/>
                  </a:cubicBezTo>
                  <a:cubicBezTo>
                    <a:pt x="615" y="109"/>
                    <a:pt x="615" y="109"/>
                    <a:pt x="616" y="109"/>
                  </a:cubicBezTo>
                  <a:cubicBezTo>
                    <a:pt x="616" y="109"/>
                    <a:pt x="616" y="109"/>
                    <a:pt x="616" y="107"/>
                  </a:cubicBezTo>
                  <a:cubicBezTo>
                    <a:pt x="616" y="107"/>
                    <a:pt x="616" y="107"/>
                    <a:pt x="617" y="108"/>
                  </a:cubicBezTo>
                  <a:cubicBezTo>
                    <a:pt x="617" y="108"/>
                    <a:pt x="617" y="108"/>
                    <a:pt x="617" y="109"/>
                  </a:cubicBezTo>
                  <a:cubicBezTo>
                    <a:pt x="617" y="109"/>
                    <a:pt x="617" y="109"/>
                    <a:pt x="619" y="110"/>
                  </a:cubicBezTo>
                  <a:cubicBezTo>
                    <a:pt x="619" y="110"/>
                    <a:pt x="619" y="110"/>
                    <a:pt x="620" y="110"/>
                  </a:cubicBezTo>
                  <a:cubicBezTo>
                    <a:pt x="620" y="110"/>
                    <a:pt x="620" y="110"/>
                    <a:pt x="620" y="109"/>
                  </a:cubicBezTo>
                  <a:cubicBezTo>
                    <a:pt x="620" y="109"/>
                    <a:pt x="620" y="109"/>
                    <a:pt x="622" y="108"/>
                  </a:cubicBezTo>
                  <a:cubicBezTo>
                    <a:pt x="622" y="108"/>
                    <a:pt x="622" y="108"/>
                    <a:pt x="623" y="107"/>
                  </a:cubicBezTo>
                  <a:cubicBezTo>
                    <a:pt x="623" y="107"/>
                    <a:pt x="623" y="107"/>
                    <a:pt x="623" y="106"/>
                  </a:cubicBezTo>
                  <a:cubicBezTo>
                    <a:pt x="623" y="106"/>
                    <a:pt x="623" y="106"/>
                    <a:pt x="624" y="108"/>
                  </a:cubicBezTo>
                  <a:cubicBezTo>
                    <a:pt x="624" y="108"/>
                    <a:pt x="624" y="108"/>
                    <a:pt x="624" y="107"/>
                  </a:cubicBezTo>
                  <a:cubicBezTo>
                    <a:pt x="624" y="107"/>
                    <a:pt x="624" y="107"/>
                    <a:pt x="626" y="107"/>
                  </a:cubicBezTo>
                  <a:cubicBezTo>
                    <a:pt x="626" y="107"/>
                    <a:pt x="626" y="107"/>
                    <a:pt x="627" y="107"/>
                  </a:cubicBezTo>
                  <a:cubicBezTo>
                    <a:pt x="627" y="107"/>
                    <a:pt x="627" y="107"/>
                    <a:pt x="625" y="108"/>
                  </a:cubicBezTo>
                  <a:cubicBezTo>
                    <a:pt x="625" y="108"/>
                    <a:pt x="625" y="108"/>
                    <a:pt x="624" y="109"/>
                  </a:cubicBezTo>
                  <a:cubicBezTo>
                    <a:pt x="624" y="109"/>
                    <a:pt x="624" y="109"/>
                    <a:pt x="624" y="110"/>
                  </a:cubicBezTo>
                  <a:cubicBezTo>
                    <a:pt x="624" y="110"/>
                    <a:pt x="624" y="110"/>
                    <a:pt x="625" y="110"/>
                  </a:cubicBezTo>
                  <a:cubicBezTo>
                    <a:pt x="625" y="110"/>
                    <a:pt x="625" y="110"/>
                    <a:pt x="627" y="110"/>
                  </a:cubicBezTo>
                  <a:cubicBezTo>
                    <a:pt x="627" y="110"/>
                    <a:pt x="627" y="110"/>
                    <a:pt x="628" y="110"/>
                  </a:cubicBezTo>
                  <a:cubicBezTo>
                    <a:pt x="628" y="110"/>
                    <a:pt x="628" y="110"/>
                    <a:pt x="629" y="110"/>
                  </a:cubicBezTo>
                  <a:cubicBezTo>
                    <a:pt x="629" y="110"/>
                    <a:pt x="629" y="110"/>
                    <a:pt x="630" y="109"/>
                  </a:cubicBezTo>
                  <a:cubicBezTo>
                    <a:pt x="630" y="109"/>
                    <a:pt x="630" y="109"/>
                    <a:pt x="631" y="110"/>
                  </a:cubicBezTo>
                  <a:cubicBezTo>
                    <a:pt x="631" y="110"/>
                    <a:pt x="631" y="110"/>
                    <a:pt x="631" y="111"/>
                  </a:cubicBezTo>
                  <a:cubicBezTo>
                    <a:pt x="631" y="111"/>
                    <a:pt x="631" y="111"/>
                    <a:pt x="633" y="111"/>
                  </a:cubicBezTo>
                  <a:cubicBezTo>
                    <a:pt x="633" y="111"/>
                    <a:pt x="633" y="111"/>
                    <a:pt x="635" y="110"/>
                  </a:cubicBezTo>
                  <a:cubicBezTo>
                    <a:pt x="635" y="110"/>
                    <a:pt x="635" y="110"/>
                    <a:pt x="635" y="111"/>
                  </a:cubicBezTo>
                  <a:cubicBezTo>
                    <a:pt x="635" y="111"/>
                    <a:pt x="635" y="111"/>
                    <a:pt x="636" y="111"/>
                  </a:cubicBezTo>
                  <a:cubicBezTo>
                    <a:pt x="636" y="111"/>
                    <a:pt x="636" y="111"/>
                    <a:pt x="637" y="110"/>
                  </a:cubicBezTo>
                  <a:cubicBezTo>
                    <a:pt x="637" y="110"/>
                    <a:pt x="637" y="110"/>
                    <a:pt x="638" y="111"/>
                  </a:cubicBezTo>
                  <a:cubicBezTo>
                    <a:pt x="638" y="111"/>
                    <a:pt x="638" y="111"/>
                    <a:pt x="637" y="111"/>
                  </a:cubicBezTo>
                  <a:cubicBezTo>
                    <a:pt x="637" y="111"/>
                    <a:pt x="637" y="111"/>
                    <a:pt x="637" y="112"/>
                  </a:cubicBezTo>
                  <a:cubicBezTo>
                    <a:pt x="637" y="112"/>
                    <a:pt x="637" y="112"/>
                    <a:pt x="634" y="112"/>
                  </a:cubicBezTo>
                  <a:cubicBezTo>
                    <a:pt x="634" y="112"/>
                    <a:pt x="634" y="112"/>
                    <a:pt x="633" y="113"/>
                  </a:cubicBezTo>
                  <a:cubicBezTo>
                    <a:pt x="633" y="113"/>
                    <a:pt x="633" y="113"/>
                    <a:pt x="632" y="113"/>
                  </a:cubicBezTo>
                  <a:cubicBezTo>
                    <a:pt x="632" y="113"/>
                    <a:pt x="632" y="113"/>
                    <a:pt x="630" y="113"/>
                  </a:cubicBezTo>
                  <a:cubicBezTo>
                    <a:pt x="630" y="113"/>
                    <a:pt x="630" y="113"/>
                    <a:pt x="628" y="112"/>
                  </a:cubicBezTo>
                  <a:cubicBezTo>
                    <a:pt x="628" y="112"/>
                    <a:pt x="628" y="112"/>
                    <a:pt x="626" y="112"/>
                  </a:cubicBezTo>
                  <a:cubicBezTo>
                    <a:pt x="626" y="112"/>
                    <a:pt x="626" y="112"/>
                    <a:pt x="625" y="113"/>
                  </a:cubicBezTo>
                  <a:cubicBezTo>
                    <a:pt x="625" y="113"/>
                    <a:pt x="625" y="113"/>
                    <a:pt x="624" y="113"/>
                  </a:cubicBezTo>
                  <a:cubicBezTo>
                    <a:pt x="624" y="113"/>
                    <a:pt x="624" y="113"/>
                    <a:pt x="622" y="113"/>
                  </a:cubicBezTo>
                  <a:cubicBezTo>
                    <a:pt x="622" y="113"/>
                    <a:pt x="622" y="113"/>
                    <a:pt x="621" y="113"/>
                  </a:cubicBezTo>
                  <a:cubicBezTo>
                    <a:pt x="621" y="113"/>
                    <a:pt x="621" y="113"/>
                    <a:pt x="619" y="113"/>
                  </a:cubicBezTo>
                  <a:cubicBezTo>
                    <a:pt x="619" y="113"/>
                    <a:pt x="619" y="113"/>
                    <a:pt x="617" y="113"/>
                  </a:cubicBezTo>
                  <a:cubicBezTo>
                    <a:pt x="617" y="113"/>
                    <a:pt x="617" y="113"/>
                    <a:pt x="617" y="115"/>
                  </a:cubicBezTo>
                  <a:cubicBezTo>
                    <a:pt x="617" y="115"/>
                    <a:pt x="617" y="115"/>
                    <a:pt x="617" y="116"/>
                  </a:cubicBezTo>
                  <a:cubicBezTo>
                    <a:pt x="617" y="116"/>
                    <a:pt x="617" y="116"/>
                    <a:pt x="617" y="117"/>
                  </a:cubicBezTo>
                  <a:cubicBezTo>
                    <a:pt x="617" y="117"/>
                    <a:pt x="617" y="117"/>
                    <a:pt x="618" y="119"/>
                  </a:cubicBezTo>
                  <a:cubicBezTo>
                    <a:pt x="618" y="119"/>
                    <a:pt x="618" y="119"/>
                    <a:pt x="619" y="120"/>
                  </a:cubicBezTo>
                  <a:cubicBezTo>
                    <a:pt x="619" y="120"/>
                    <a:pt x="619" y="120"/>
                    <a:pt x="621" y="120"/>
                  </a:cubicBezTo>
                  <a:cubicBezTo>
                    <a:pt x="621" y="120"/>
                    <a:pt x="621" y="120"/>
                    <a:pt x="622" y="121"/>
                  </a:cubicBezTo>
                  <a:cubicBezTo>
                    <a:pt x="622" y="121"/>
                    <a:pt x="622" y="121"/>
                    <a:pt x="624" y="121"/>
                  </a:cubicBezTo>
                  <a:cubicBezTo>
                    <a:pt x="624" y="121"/>
                    <a:pt x="624" y="121"/>
                    <a:pt x="626" y="121"/>
                  </a:cubicBezTo>
                  <a:cubicBezTo>
                    <a:pt x="626" y="121"/>
                    <a:pt x="626" y="121"/>
                    <a:pt x="628" y="121"/>
                  </a:cubicBezTo>
                  <a:cubicBezTo>
                    <a:pt x="628" y="121"/>
                    <a:pt x="628" y="121"/>
                    <a:pt x="630" y="121"/>
                  </a:cubicBezTo>
                  <a:cubicBezTo>
                    <a:pt x="630" y="121"/>
                    <a:pt x="630" y="121"/>
                    <a:pt x="631" y="121"/>
                  </a:cubicBezTo>
                  <a:cubicBezTo>
                    <a:pt x="631" y="121"/>
                    <a:pt x="631" y="121"/>
                    <a:pt x="633" y="120"/>
                  </a:cubicBezTo>
                  <a:cubicBezTo>
                    <a:pt x="633" y="120"/>
                    <a:pt x="633" y="120"/>
                    <a:pt x="634" y="120"/>
                  </a:cubicBezTo>
                  <a:cubicBezTo>
                    <a:pt x="634" y="120"/>
                    <a:pt x="634" y="120"/>
                    <a:pt x="635" y="119"/>
                  </a:cubicBezTo>
                  <a:cubicBezTo>
                    <a:pt x="635" y="119"/>
                    <a:pt x="635" y="119"/>
                    <a:pt x="635" y="118"/>
                  </a:cubicBezTo>
                  <a:cubicBezTo>
                    <a:pt x="635" y="118"/>
                    <a:pt x="635" y="118"/>
                    <a:pt x="636" y="118"/>
                  </a:cubicBezTo>
                  <a:cubicBezTo>
                    <a:pt x="636" y="118"/>
                    <a:pt x="636" y="118"/>
                    <a:pt x="637" y="118"/>
                  </a:cubicBezTo>
                  <a:cubicBezTo>
                    <a:pt x="637" y="118"/>
                    <a:pt x="637" y="118"/>
                    <a:pt x="637" y="117"/>
                  </a:cubicBezTo>
                  <a:cubicBezTo>
                    <a:pt x="637" y="117"/>
                    <a:pt x="637" y="117"/>
                    <a:pt x="638" y="118"/>
                  </a:cubicBezTo>
                  <a:cubicBezTo>
                    <a:pt x="638" y="118"/>
                    <a:pt x="638" y="118"/>
                    <a:pt x="640" y="118"/>
                  </a:cubicBezTo>
                  <a:cubicBezTo>
                    <a:pt x="640" y="118"/>
                    <a:pt x="640" y="118"/>
                    <a:pt x="642" y="118"/>
                  </a:cubicBezTo>
                  <a:cubicBezTo>
                    <a:pt x="642" y="118"/>
                    <a:pt x="642" y="118"/>
                    <a:pt x="642" y="117"/>
                  </a:cubicBezTo>
                  <a:cubicBezTo>
                    <a:pt x="642" y="117"/>
                    <a:pt x="642" y="117"/>
                    <a:pt x="644" y="117"/>
                  </a:cubicBezTo>
                  <a:cubicBezTo>
                    <a:pt x="644" y="117"/>
                    <a:pt x="644" y="117"/>
                    <a:pt x="645" y="117"/>
                  </a:cubicBezTo>
                  <a:cubicBezTo>
                    <a:pt x="645" y="117"/>
                    <a:pt x="645" y="117"/>
                    <a:pt x="646" y="116"/>
                  </a:cubicBezTo>
                  <a:cubicBezTo>
                    <a:pt x="646" y="116"/>
                    <a:pt x="646" y="116"/>
                    <a:pt x="646" y="115"/>
                  </a:cubicBezTo>
                  <a:cubicBezTo>
                    <a:pt x="646" y="115"/>
                    <a:pt x="646" y="115"/>
                    <a:pt x="647" y="116"/>
                  </a:cubicBezTo>
                  <a:cubicBezTo>
                    <a:pt x="647" y="116"/>
                    <a:pt x="647" y="116"/>
                    <a:pt x="647" y="117"/>
                  </a:cubicBezTo>
                  <a:cubicBezTo>
                    <a:pt x="647" y="117"/>
                    <a:pt x="647" y="117"/>
                    <a:pt x="647" y="118"/>
                  </a:cubicBezTo>
                  <a:cubicBezTo>
                    <a:pt x="647" y="118"/>
                    <a:pt x="647" y="118"/>
                    <a:pt x="648" y="118"/>
                  </a:cubicBezTo>
                  <a:cubicBezTo>
                    <a:pt x="648" y="118"/>
                    <a:pt x="648" y="118"/>
                    <a:pt x="649" y="118"/>
                  </a:cubicBezTo>
                  <a:cubicBezTo>
                    <a:pt x="649" y="118"/>
                    <a:pt x="649" y="118"/>
                    <a:pt x="649" y="117"/>
                  </a:cubicBezTo>
                  <a:cubicBezTo>
                    <a:pt x="649" y="117"/>
                    <a:pt x="649" y="117"/>
                    <a:pt x="651" y="117"/>
                  </a:cubicBezTo>
                  <a:cubicBezTo>
                    <a:pt x="651" y="117"/>
                    <a:pt x="651" y="117"/>
                    <a:pt x="651" y="118"/>
                  </a:cubicBezTo>
                  <a:cubicBezTo>
                    <a:pt x="651" y="118"/>
                    <a:pt x="651" y="118"/>
                    <a:pt x="650" y="119"/>
                  </a:cubicBezTo>
                  <a:cubicBezTo>
                    <a:pt x="650" y="119"/>
                    <a:pt x="650" y="119"/>
                    <a:pt x="651" y="119"/>
                  </a:cubicBezTo>
                  <a:cubicBezTo>
                    <a:pt x="651" y="119"/>
                    <a:pt x="651" y="119"/>
                    <a:pt x="652" y="120"/>
                  </a:cubicBezTo>
                  <a:cubicBezTo>
                    <a:pt x="652" y="120"/>
                    <a:pt x="652" y="120"/>
                    <a:pt x="654" y="120"/>
                  </a:cubicBezTo>
                  <a:cubicBezTo>
                    <a:pt x="654" y="120"/>
                    <a:pt x="654" y="120"/>
                    <a:pt x="656" y="119"/>
                  </a:cubicBezTo>
                  <a:cubicBezTo>
                    <a:pt x="656" y="119"/>
                    <a:pt x="656" y="119"/>
                    <a:pt x="657" y="119"/>
                  </a:cubicBezTo>
                  <a:cubicBezTo>
                    <a:pt x="657" y="119"/>
                    <a:pt x="657" y="119"/>
                    <a:pt x="658" y="118"/>
                  </a:cubicBezTo>
                  <a:cubicBezTo>
                    <a:pt x="658" y="118"/>
                    <a:pt x="658" y="118"/>
                    <a:pt x="659" y="119"/>
                  </a:cubicBezTo>
                  <a:cubicBezTo>
                    <a:pt x="659" y="119"/>
                    <a:pt x="659" y="119"/>
                    <a:pt x="660" y="119"/>
                  </a:cubicBezTo>
                  <a:cubicBezTo>
                    <a:pt x="660" y="119"/>
                    <a:pt x="660" y="119"/>
                    <a:pt x="660" y="118"/>
                  </a:cubicBezTo>
                  <a:cubicBezTo>
                    <a:pt x="660" y="118"/>
                    <a:pt x="660" y="118"/>
                    <a:pt x="661" y="118"/>
                  </a:cubicBezTo>
                  <a:cubicBezTo>
                    <a:pt x="661" y="118"/>
                    <a:pt x="661" y="118"/>
                    <a:pt x="661" y="117"/>
                  </a:cubicBezTo>
                  <a:cubicBezTo>
                    <a:pt x="661" y="117"/>
                    <a:pt x="661" y="117"/>
                    <a:pt x="661" y="116"/>
                  </a:cubicBezTo>
                  <a:cubicBezTo>
                    <a:pt x="661" y="116"/>
                    <a:pt x="661" y="116"/>
                    <a:pt x="662" y="115"/>
                  </a:cubicBezTo>
                  <a:cubicBezTo>
                    <a:pt x="662" y="115"/>
                    <a:pt x="662" y="115"/>
                    <a:pt x="663" y="115"/>
                  </a:cubicBezTo>
                  <a:cubicBezTo>
                    <a:pt x="663" y="115"/>
                    <a:pt x="663" y="115"/>
                    <a:pt x="665" y="113"/>
                  </a:cubicBezTo>
                  <a:cubicBezTo>
                    <a:pt x="665" y="113"/>
                    <a:pt x="665" y="113"/>
                    <a:pt x="665" y="112"/>
                  </a:cubicBezTo>
                  <a:cubicBezTo>
                    <a:pt x="665" y="112"/>
                    <a:pt x="665" y="112"/>
                    <a:pt x="666" y="112"/>
                  </a:cubicBezTo>
                  <a:cubicBezTo>
                    <a:pt x="666" y="112"/>
                    <a:pt x="666" y="112"/>
                    <a:pt x="667" y="111"/>
                  </a:cubicBezTo>
                  <a:cubicBezTo>
                    <a:pt x="667" y="111"/>
                    <a:pt x="667" y="111"/>
                    <a:pt x="668" y="110"/>
                  </a:cubicBezTo>
                  <a:cubicBezTo>
                    <a:pt x="668" y="110"/>
                    <a:pt x="668" y="110"/>
                    <a:pt x="670" y="107"/>
                  </a:cubicBezTo>
                  <a:cubicBezTo>
                    <a:pt x="670" y="107"/>
                    <a:pt x="670" y="107"/>
                    <a:pt x="670" y="105"/>
                  </a:cubicBezTo>
                  <a:cubicBezTo>
                    <a:pt x="670" y="105"/>
                    <a:pt x="670" y="105"/>
                    <a:pt x="670" y="104"/>
                  </a:cubicBezTo>
                  <a:cubicBezTo>
                    <a:pt x="670" y="104"/>
                    <a:pt x="670" y="104"/>
                    <a:pt x="669" y="102"/>
                  </a:cubicBezTo>
                  <a:cubicBezTo>
                    <a:pt x="669" y="102"/>
                    <a:pt x="669" y="102"/>
                    <a:pt x="668" y="101"/>
                  </a:cubicBezTo>
                  <a:cubicBezTo>
                    <a:pt x="668" y="101"/>
                    <a:pt x="668" y="101"/>
                    <a:pt x="667" y="101"/>
                  </a:cubicBezTo>
                  <a:cubicBezTo>
                    <a:pt x="667" y="101"/>
                    <a:pt x="667" y="101"/>
                    <a:pt x="665" y="103"/>
                  </a:cubicBezTo>
                  <a:cubicBezTo>
                    <a:pt x="665" y="103"/>
                    <a:pt x="665" y="103"/>
                    <a:pt x="665" y="104"/>
                  </a:cubicBezTo>
                  <a:cubicBezTo>
                    <a:pt x="665" y="104"/>
                    <a:pt x="665" y="104"/>
                    <a:pt x="664" y="105"/>
                  </a:cubicBezTo>
                  <a:cubicBezTo>
                    <a:pt x="664" y="105"/>
                    <a:pt x="664" y="105"/>
                    <a:pt x="664" y="106"/>
                  </a:cubicBezTo>
                  <a:cubicBezTo>
                    <a:pt x="664" y="106"/>
                    <a:pt x="664" y="106"/>
                    <a:pt x="663" y="106"/>
                  </a:cubicBezTo>
                  <a:cubicBezTo>
                    <a:pt x="663" y="106"/>
                    <a:pt x="663" y="106"/>
                    <a:pt x="662" y="107"/>
                  </a:cubicBezTo>
                  <a:cubicBezTo>
                    <a:pt x="662" y="107"/>
                    <a:pt x="662" y="107"/>
                    <a:pt x="662" y="105"/>
                  </a:cubicBezTo>
                  <a:cubicBezTo>
                    <a:pt x="662" y="105"/>
                    <a:pt x="662" y="105"/>
                    <a:pt x="663" y="103"/>
                  </a:cubicBezTo>
                  <a:cubicBezTo>
                    <a:pt x="663" y="103"/>
                    <a:pt x="663" y="103"/>
                    <a:pt x="661" y="103"/>
                  </a:cubicBezTo>
                  <a:cubicBezTo>
                    <a:pt x="661" y="103"/>
                    <a:pt x="661" y="103"/>
                    <a:pt x="660" y="103"/>
                  </a:cubicBezTo>
                  <a:cubicBezTo>
                    <a:pt x="660" y="103"/>
                    <a:pt x="660" y="103"/>
                    <a:pt x="659" y="104"/>
                  </a:cubicBezTo>
                  <a:cubicBezTo>
                    <a:pt x="659" y="104"/>
                    <a:pt x="659" y="104"/>
                    <a:pt x="657" y="105"/>
                  </a:cubicBezTo>
                  <a:cubicBezTo>
                    <a:pt x="657" y="105"/>
                    <a:pt x="657" y="105"/>
                    <a:pt x="657" y="106"/>
                  </a:cubicBezTo>
                  <a:cubicBezTo>
                    <a:pt x="657" y="106"/>
                    <a:pt x="657" y="106"/>
                    <a:pt x="656" y="105"/>
                  </a:cubicBezTo>
                  <a:cubicBezTo>
                    <a:pt x="656" y="105"/>
                    <a:pt x="656" y="105"/>
                    <a:pt x="657" y="104"/>
                  </a:cubicBezTo>
                  <a:cubicBezTo>
                    <a:pt x="657" y="104"/>
                    <a:pt x="657" y="104"/>
                    <a:pt x="658" y="103"/>
                  </a:cubicBezTo>
                  <a:cubicBezTo>
                    <a:pt x="658" y="103"/>
                    <a:pt x="658" y="103"/>
                    <a:pt x="660" y="101"/>
                  </a:cubicBezTo>
                  <a:cubicBezTo>
                    <a:pt x="660" y="101"/>
                    <a:pt x="660" y="101"/>
                    <a:pt x="661" y="100"/>
                  </a:cubicBezTo>
                  <a:cubicBezTo>
                    <a:pt x="661" y="100"/>
                    <a:pt x="661" y="100"/>
                    <a:pt x="661" y="99"/>
                  </a:cubicBezTo>
                  <a:cubicBezTo>
                    <a:pt x="661" y="99"/>
                    <a:pt x="661" y="99"/>
                    <a:pt x="659" y="99"/>
                  </a:cubicBezTo>
                  <a:cubicBezTo>
                    <a:pt x="659" y="99"/>
                    <a:pt x="659" y="99"/>
                    <a:pt x="658" y="100"/>
                  </a:cubicBezTo>
                  <a:cubicBezTo>
                    <a:pt x="658" y="100"/>
                    <a:pt x="658" y="100"/>
                    <a:pt x="657" y="100"/>
                  </a:cubicBezTo>
                  <a:cubicBezTo>
                    <a:pt x="657" y="100"/>
                    <a:pt x="657" y="100"/>
                    <a:pt x="657" y="99"/>
                  </a:cubicBezTo>
                  <a:cubicBezTo>
                    <a:pt x="657" y="99"/>
                    <a:pt x="657" y="99"/>
                    <a:pt x="658" y="98"/>
                  </a:cubicBezTo>
                  <a:cubicBezTo>
                    <a:pt x="658" y="98"/>
                    <a:pt x="658" y="98"/>
                    <a:pt x="660" y="97"/>
                  </a:cubicBezTo>
                  <a:cubicBezTo>
                    <a:pt x="660" y="97"/>
                    <a:pt x="660" y="97"/>
                    <a:pt x="661" y="97"/>
                  </a:cubicBezTo>
                  <a:cubicBezTo>
                    <a:pt x="661" y="97"/>
                    <a:pt x="661" y="97"/>
                    <a:pt x="661" y="96"/>
                  </a:cubicBezTo>
                  <a:cubicBezTo>
                    <a:pt x="661" y="96"/>
                    <a:pt x="661" y="96"/>
                    <a:pt x="661" y="93"/>
                  </a:cubicBezTo>
                  <a:cubicBezTo>
                    <a:pt x="661" y="93"/>
                    <a:pt x="661" y="93"/>
                    <a:pt x="661" y="91"/>
                  </a:cubicBezTo>
                  <a:cubicBezTo>
                    <a:pt x="661" y="91"/>
                    <a:pt x="661" y="91"/>
                    <a:pt x="661" y="90"/>
                  </a:cubicBezTo>
                  <a:cubicBezTo>
                    <a:pt x="661" y="90"/>
                    <a:pt x="661" y="90"/>
                    <a:pt x="661" y="89"/>
                  </a:cubicBezTo>
                  <a:cubicBezTo>
                    <a:pt x="661" y="89"/>
                    <a:pt x="661" y="89"/>
                    <a:pt x="662" y="88"/>
                  </a:cubicBezTo>
                  <a:cubicBezTo>
                    <a:pt x="662" y="88"/>
                    <a:pt x="662" y="88"/>
                    <a:pt x="663" y="88"/>
                  </a:cubicBezTo>
                  <a:cubicBezTo>
                    <a:pt x="663" y="88"/>
                    <a:pt x="663" y="88"/>
                    <a:pt x="664" y="88"/>
                  </a:cubicBezTo>
                  <a:cubicBezTo>
                    <a:pt x="664" y="88"/>
                    <a:pt x="664" y="88"/>
                    <a:pt x="663" y="87"/>
                  </a:cubicBezTo>
                  <a:cubicBezTo>
                    <a:pt x="663" y="87"/>
                    <a:pt x="663" y="87"/>
                    <a:pt x="663" y="86"/>
                  </a:cubicBezTo>
                  <a:cubicBezTo>
                    <a:pt x="663" y="86"/>
                    <a:pt x="663" y="86"/>
                    <a:pt x="662" y="85"/>
                  </a:cubicBezTo>
                  <a:cubicBezTo>
                    <a:pt x="662" y="85"/>
                    <a:pt x="662" y="85"/>
                    <a:pt x="661" y="85"/>
                  </a:cubicBezTo>
                  <a:cubicBezTo>
                    <a:pt x="661" y="85"/>
                    <a:pt x="661" y="85"/>
                    <a:pt x="658" y="87"/>
                  </a:cubicBezTo>
                  <a:cubicBezTo>
                    <a:pt x="658" y="87"/>
                    <a:pt x="658" y="87"/>
                    <a:pt x="656" y="88"/>
                  </a:cubicBezTo>
                  <a:cubicBezTo>
                    <a:pt x="656" y="88"/>
                    <a:pt x="656" y="88"/>
                    <a:pt x="656" y="89"/>
                  </a:cubicBezTo>
                  <a:cubicBezTo>
                    <a:pt x="656" y="89"/>
                    <a:pt x="656" y="89"/>
                    <a:pt x="656" y="90"/>
                  </a:cubicBezTo>
                  <a:cubicBezTo>
                    <a:pt x="656" y="90"/>
                    <a:pt x="656" y="90"/>
                    <a:pt x="655" y="90"/>
                  </a:cubicBezTo>
                  <a:cubicBezTo>
                    <a:pt x="655" y="90"/>
                    <a:pt x="655" y="90"/>
                    <a:pt x="654" y="90"/>
                  </a:cubicBezTo>
                  <a:cubicBezTo>
                    <a:pt x="654" y="90"/>
                    <a:pt x="654" y="90"/>
                    <a:pt x="653" y="90"/>
                  </a:cubicBezTo>
                  <a:cubicBezTo>
                    <a:pt x="653" y="90"/>
                    <a:pt x="653" y="90"/>
                    <a:pt x="652" y="92"/>
                  </a:cubicBezTo>
                  <a:cubicBezTo>
                    <a:pt x="652" y="92"/>
                    <a:pt x="652" y="92"/>
                    <a:pt x="653" y="93"/>
                  </a:cubicBezTo>
                  <a:cubicBezTo>
                    <a:pt x="653" y="93"/>
                    <a:pt x="653" y="93"/>
                    <a:pt x="653" y="95"/>
                  </a:cubicBezTo>
                  <a:cubicBezTo>
                    <a:pt x="653" y="95"/>
                    <a:pt x="653" y="95"/>
                    <a:pt x="654" y="97"/>
                  </a:cubicBezTo>
                  <a:cubicBezTo>
                    <a:pt x="654" y="97"/>
                    <a:pt x="654" y="97"/>
                    <a:pt x="653" y="99"/>
                  </a:cubicBezTo>
                  <a:cubicBezTo>
                    <a:pt x="653" y="99"/>
                    <a:pt x="653" y="99"/>
                    <a:pt x="652" y="99"/>
                  </a:cubicBezTo>
                  <a:cubicBezTo>
                    <a:pt x="652" y="99"/>
                    <a:pt x="652" y="99"/>
                    <a:pt x="650" y="99"/>
                  </a:cubicBezTo>
                  <a:cubicBezTo>
                    <a:pt x="650" y="99"/>
                    <a:pt x="650" y="99"/>
                    <a:pt x="649" y="100"/>
                  </a:cubicBezTo>
                  <a:cubicBezTo>
                    <a:pt x="649" y="100"/>
                    <a:pt x="649" y="100"/>
                    <a:pt x="650" y="101"/>
                  </a:cubicBezTo>
                  <a:cubicBezTo>
                    <a:pt x="650" y="101"/>
                    <a:pt x="650" y="101"/>
                    <a:pt x="650" y="102"/>
                  </a:cubicBezTo>
                  <a:cubicBezTo>
                    <a:pt x="650" y="102"/>
                    <a:pt x="650" y="102"/>
                    <a:pt x="651" y="103"/>
                  </a:cubicBezTo>
                  <a:cubicBezTo>
                    <a:pt x="651" y="103"/>
                    <a:pt x="651" y="103"/>
                    <a:pt x="651" y="105"/>
                  </a:cubicBezTo>
                  <a:cubicBezTo>
                    <a:pt x="651" y="105"/>
                    <a:pt x="651" y="105"/>
                    <a:pt x="649" y="106"/>
                  </a:cubicBezTo>
                  <a:cubicBezTo>
                    <a:pt x="649" y="106"/>
                    <a:pt x="649" y="106"/>
                    <a:pt x="650" y="107"/>
                  </a:cubicBezTo>
                  <a:cubicBezTo>
                    <a:pt x="650" y="107"/>
                    <a:pt x="650" y="107"/>
                    <a:pt x="650" y="108"/>
                  </a:cubicBezTo>
                  <a:cubicBezTo>
                    <a:pt x="650" y="108"/>
                    <a:pt x="650" y="108"/>
                    <a:pt x="649" y="108"/>
                  </a:cubicBezTo>
                  <a:cubicBezTo>
                    <a:pt x="649" y="108"/>
                    <a:pt x="649" y="108"/>
                    <a:pt x="648" y="106"/>
                  </a:cubicBezTo>
                  <a:cubicBezTo>
                    <a:pt x="648" y="106"/>
                    <a:pt x="648" y="106"/>
                    <a:pt x="646" y="106"/>
                  </a:cubicBezTo>
                  <a:cubicBezTo>
                    <a:pt x="646" y="106"/>
                    <a:pt x="646" y="106"/>
                    <a:pt x="645" y="106"/>
                  </a:cubicBezTo>
                  <a:cubicBezTo>
                    <a:pt x="645" y="106"/>
                    <a:pt x="645" y="106"/>
                    <a:pt x="644" y="106"/>
                  </a:cubicBezTo>
                  <a:close/>
                  <a:moveTo>
                    <a:pt x="595" y="80"/>
                  </a:moveTo>
                  <a:cubicBezTo>
                    <a:pt x="595" y="81"/>
                    <a:pt x="595" y="81"/>
                    <a:pt x="595" y="81"/>
                  </a:cubicBezTo>
                  <a:cubicBezTo>
                    <a:pt x="596" y="81"/>
                    <a:pt x="596" y="81"/>
                    <a:pt x="596" y="81"/>
                  </a:cubicBezTo>
                  <a:cubicBezTo>
                    <a:pt x="597" y="81"/>
                    <a:pt x="597" y="81"/>
                    <a:pt x="597" y="81"/>
                  </a:cubicBezTo>
                  <a:cubicBezTo>
                    <a:pt x="598" y="80"/>
                    <a:pt x="598" y="80"/>
                    <a:pt x="598" y="80"/>
                  </a:cubicBezTo>
                  <a:cubicBezTo>
                    <a:pt x="599" y="79"/>
                    <a:pt x="599" y="79"/>
                    <a:pt x="599" y="79"/>
                  </a:cubicBezTo>
                  <a:cubicBezTo>
                    <a:pt x="600" y="80"/>
                    <a:pt x="600" y="80"/>
                    <a:pt x="600" y="80"/>
                  </a:cubicBezTo>
                  <a:cubicBezTo>
                    <a:pt x="601" y="82"/>
                    <a:pt x="601" y="82"/>
                    <a:pt x="601" y="82"/>
                  </a:cubicBezTo>
                  <a:cubicBezTo>
                    <a:pt x="601" y="83"/>
                    <a:pt x="601" y="83"/>
                    <a:pt x="601" y="83"/>
                  </a:cubicBezTo>
                  <a:cubicBezTo>
                    <a:pt x="602" y="83"/>
                    <a:pt x="602" y="83"/>
                    <a:pt x="602" y="83"/>
                  </a:cubicBezTo>
                  <a:cubicBezTo>
                    <a:pt x="603" y="83"/>
                    <a:pt x="603" y="83"/>
                    <a:pt x="603" y="83"/>
                  </a:cubicBezTo>
                  <a:cubicBezTo>
                    <a:pt x="603" y="82"/>
                    <a:pt x="603" y="82"/>
                    <a:pt x="603" y="82"/>
                  </a:cubicBezTo>
                  <a:cubicBezTo>
                    <a:pt x="603" y="80"/>
                    <a:pt x="603" y="80"/>
                    <a:pt x="603" y="80"/>
                  </a:cubicBezTo>
                  <a:cubicBezTo>
                    <a:pt x="604" y="80"/>
                    <a:pt x="604" y="80"/>
                    <a:pt x="604" y="80"/>
                  </a:cubicBezTo>
                  <a:cubicBezTo>
                    <a:pt x="606" y="79"/>
                    <a:pt x="606" y="79"/>
                    <a:pt x="606" y="79"/>
                  </a:cubicBezTo>
                  <a:cubicBezTo>
                    <a:pt x="606" y="80"/>
                    <a:pt x="606" y="80"/>
                    <a:pt x="606" y="80"/>
                  </a:cubicBezTo>
                  <a:cubicBezTo>
                    <a:pt x="605" y="81"/>
                    <a:pt x="605" y="81"/>
                    <a:pt x="605" y="81"/>
                  </a:cubicBezTo>
                  <a:cubicBezTo>
                    <a:pt x="604" y="83"/>
                    <a:pt x="604" y="83"/>
                    <a:pt x="604" y="83"/>
                  </a:cubicBezTo>
                  <a:cubicBezTo>
                    <a:pt x="605" y="83"/>
                    <a:pt x="605" y="83"/>
                    <a:pt x="605" y="83"/>
                  </a:cubicBezTo>
                  <a:cubicBezTo>
                    <a:pt x="604" y="84"/>
                    <a:pt x="604" y="84"/>
                    <a:pt x="604" y="84"/>
                  </a:cubicBezTo>
                  <a:cubicBezTo>
                    <a:pt x="604" y="85"/>
                    <a:pt x="604" y="85"/>
                    <a:pt x="604" y="85"/>
                  </a:cubicBezTo>
                  <a:cubicBezTo>
                    <a:pt x="604" y="86"/>
                    <a:pt x="604" y="86"/>
                    <a:pt x="604" y="86"/>
                  </a:cubicBezTo>
                  <a:cubicBezTo>
                    <a:pt x="605" y="85"/>
                    <a:pt x="605" y="85"/>
                    <a:pt x="605" y="85"/>
                  </a:cubicBezTo>
                  <a:cubicBezTo>
                    <a:pt x="606" y="85"/>
                    <a:pt x="606" y="85"/>
                    <a:pt x="606" y="85"/>
                  </a:cubicBezTo>
                  <a:cubicBezTo>
                    <a:pt x="606" y="86"/>
                    <a:pt x="606" y="86"/>
                    <a:pt x="606" y="86"/>
                  </a:cubicBezTo>
                  <a:cubicBezTo>
                    <a:pt x="608" y="85"/>
                    <a:pt x="608" y="85"/>
                    <a:pt x="608" y="85"/>
                  </a:cubicBezTo>
                  <a:cubicBezTo>
                    <a:pt x="609" y="84"/>
                    <a:pt x="609" y="84"/>
                    <a:pt x="609" y="84"/>
                  </a:cubicBezTo>
                  <a:cubicBezTo>
                    <a:pt x="610" y="84"/>
                    <a:pt x="610" y="84"/>
                    <a:pt x="610" y="84"/>
                  </a:cubicBezTo>
                  <a:cubicBezTo>
                    <a:pt x="610" y="83"/>
                    <a:pt x="610" y="83"/>
                    <a:pt x="610" y="83"/>
                  </a:cubicBezTo>
                  <a:cubicBezTo>
                    <a:pt x="610" y="82"/>
                    <a:pt x="610" y="82"/>
                    <a:pt x="610" y="82"/>
                  </a:cubicBezTo>
                  <a:cubicBezTo>
                    <a:pt x="611" y="82"/>
                    <a:pt x="611" y="82"/>
                    <a:pt x="611" y="82"/>
                  </a:cubicBezTo>
                  <a:cubicBezTo>
                    <a:pt x="612" y="81"/>
                    <a:pt x="612" y="81"/>
                    <a:pt x="612" y="81"/>
                  </a:cubicBezTo>
                  <a:cubicBezTo>
                    <a:pt x="612" y="79"/>
                    <a:pt x="612" y="79"/>
                    <a:pt x="612" y="79"/>
                  </a:cubicBezTo>
                  <a:cubicBezTo>
                    <a:pt x="613" y="79"/>
                    <a:pt x="613" y="79"/>
                    <a:pt x="613" y="79"/>
                  </a:cubicBezTo>
                  <a:cubicBezTo>
                    <a:pt x="613" y="80"/>
                    <a:pt x="613" y="80"/>
                    <a:pt x="613" y="80"/>
                  </a:cubicBezTo>
                  <a:cubicBezTo>
                    <a:pt x="613" y="81"/>
                    <a:pt x="613" y="81"/>
                    <a:pt x="613" y="81"/>
                  </a:cubicBezTo>
                  <a:cubicBezTo>
                    <a:pt x="613" y="82"/>
                    <a:pt x="613" y="82"/>
                    <a:pt x="613" y="82"/>
                  </a:cubicBezTo>
                  <a:cubicBezTo>
                    <a:pt x="613" y="84"/>
                    <a:pt x="613" y="84"/>
                    <a:pt x="613" y="84"/>
                  </a:cubicBezTo>
                  <a:cubicBezTo>
                    <a:pt x="614" y="84"/>
                    <a:pt x="614" y="84"/>
                    <a:pt x="614" y="84"/>
                  </a:cubicBezTo>
                  <a:cubicBezTo>
                    <a:pt x="615" y="82"/>
                    <a:pt x="615" y="82"/>
                    <a:pt x="615" y="82"/>
                  </a:cubicBezTo>
                  <a:cubicBezTo>
                    <a:pt x="615" y="81"/>
                    <a:pt x="615" y="81"/>
                    <a:pt x="615" y="81"/>
                  </a:cubicBezTo>
                  <a:cubicBezTo>
                    <a:pt x="615" y="80"/>
                    <a:pt x="615" y="80"/>
                    <a:pt x="615" y="80"/>
                  </a:cubicBezTo>
                  <a:cubicBezTo>
                    <a:pt x="616" y="80"/>
                    <a:pt x="616" y="80"/>
                    <a:pt x="616" y="80"/>
                  </a:cubicBezTo>
                  <a:cubicBezTo>
                    <a:pt x="617" y="78"/>
                    <a:pt x="617" y="78"/>
                    <a:pt x="617" y="78"/>
                  </a:cubicBezTo>
                  <a:cubicBezTo>
                    <a:pt x="618" y="77"/>
                    <a:pt x="618" y="77"/>
                    <a:pt x="618" y="77"/>
                  </a:cubicBezTo>
                  <a:cubicBezTo>
                    <a:pt x="617" y="76"/>
                    <a:pt x="617" y="76"/>
                    <a:pt x="617" y="76"/>
                  </a:cubicBezTo>
                  <a:cubicBezTo>
                    <a:pt x="618" y="75"/>
                    <a:pt x="618" y="75"/>
                    <a:pt x="618" y="75"/>
                  </a:cubicBezTo>
                  <a:cubicBezTo>
                    <a:pt x="619" y="76"/>
                    <a:pt x="619" y="76"/>
                    <a:pt x="619" y="76"/>
                  </a:cubicBezTo>
                  <a:cubicBezTo>
                    <a:pt x="621" y="75"/>
                    <a:pt x="621" y="75"/>
                    <a:pt x="621" y="75"/>
                  </a:cubicBezTo>
                  <a:cubicBezTo>
                    <a:pt x="622" y="73"/>
                    <a:pt x="622" y="73"/>
                    <a:pt x="622" y="73"/>
                  </a:cubicBezTo>
                  <a:cubicBezTo>
                    <a:pt x="622" y="72"/>
                    <a:pt x="622" y="72"/>
                    <a:pt x="622" y="72"/>
                  </a:cubicBezTo>
                  <a:cubicBezTo>
                    <a:pt x="623" y="72"/>
                    <a:pt x="623" y="72"/>
                    <a:pt x="623" y="72"/>
                  </a:cubicBezTo>
                  <a:cubicBezTo>
                    <a:pt x="623" y="71"/>
                    <a:pt x="623" y="71"/>
                    <a:pt x="623" y="71"/>
                  </a:cubicBezTo>
                  <a:cubicBezTo>
                    <a:pt x="624" y="72"/>
                    <a:pt x="624" y="72"/>
                    <a:pt x="624" y="72"/>
                  </a:cubicBezTo>
                  <a:cubicBezTo>
                    <a:pt x="625" y="71"/>
                    <a:pt x="625" y="71"/>
                    <a:pt x="625" y="71"/>
                  </a:cubicBezTo>
                  <a:cubicBezTo>
                    <a:pt x="626" y="71"/>
                    <a:pt x="626" y="71"/>
                    <a:pt x="626" y="71"/>
                  </a:cubicBezTo>
                  <a:cubicBezTo>
                    <a:pt x="625" y="73"/>
                    <a:pt x="625" y="73"/>
                    <a:pt x="625" y="73"/>
                  </a:cubicBezTo>
                  <a:cubicBezTo>
                    <a:pt x="624" y="75"/>
                    <a:pt x="624" y="75"/>
                    <a:pt x="624" y="75"/>
                  </a:cubicBezTo>
                  <a:cubicBezTo>
                    <a:pt x="623" y="76"/>
                    <a:pt x="623" y="76"/>
                    <a:pt x="623" y="76"/>
                  </a:cubicBezTo>
                  <a:cubicBezTo>
                    <a:pt x="623" y="77"/>
                    <a:pt x="623" y="77"/>
                    <a:pt x="623" y="77"/>
                  </a:cubicBezTo>
                  <a:cubicBezTo>
                    <a:pt x="623" y="78"/>
                    <a:pt x="623" y="78"/>
                    <a:pt x="623" y="78"/>
                  </a:cubicBezTo>
                  <a:cubicBezTo>
                    <a:pt x="622" y="78"/>
                    <a:pt x="622" y="78"/>
                    <a:pt x="622" y="78"/>
                  </a:cubicBezTo>
                  <a:cubicBezTo>
                    <a:pt x="620" y="81"/>
                    <a:pt x="620" y="81"/>
                    <a:pt x="620" y="81"/>
                  </a:cubicBezTo>
                  <a:cubicBezTo>
                    <a:pt x="620" y="82"/>
                    <a:pt x="620" y="82"/>
                    <a:pt x="620" y="82"/>
                  </a:cubicBezTo>
                  <a:cubicBezTo>
                    <a:pt x="620" y="83"/>
                    <a:pt x="620" y="83"/>
                    <a:pt x="620" y="83"/>
                  </a:cubicBezTo>
                  <a:cubicBezTo>
                    <a:pt x="620" y="84"/>
                    <a:pt x="620" y="84"/>
                    <a:pt x="620" y="84"/>
                  </a:cubicBezTo>
                  <a:cubicBezTo>
                    <a:pt x="621" y="84"/>
                    <a:pt x="621" y="84"/>
                    <a:pt x="621" y="84"/>
                  </a:cubicBezTo>
                  <a:cubicBezTo>
                    <a:pt x="622" y="84"/>
                    <a:pt x="622" y="84"/>
                    <a:pt x="622" y="84"/>
                  </a:cubicBezTo>
                  <a:cubicBezTo>
                    <a:pt x="623" y="84"/>
                    <a:pt x="623" y="84"/>
                    <a:pt x="623" y="84"/>
                  </a:cubicBezTo>
                  <a:cubicBezTo>
                    <a:pt x="624" y="83"/>
                    <a:pt x="624" y="83"/>
                    <a:pt x="624" y="83"/>
                  </a:cubicBezTo>
                  <a:cubicBezTo>
                    <a:pt x="625" y="82"/>
                    <a:pt x="625" y="82"/>
                    <a:pt x="625" y="82"/>
                  </a:cubicBezTo>
                  <a:cubicBezTo>
                    <a:pt x="624" y="81"/>
                    <a:pt x="624" y="81"/>
                    <a:pt x="624" y="81"/>
                  </a:cubicBezTo>
                  <a:cubicBezTo>
                    <a:pt x="625" y="80"/>
                    <a:pt x="625" y="80"/>
                    <a:pt x="625" y="80"/>
                  </a:cubicBezTo>
                  <a:cubicBezTo>
                    <a:pt x="626" y="79"/>
                    <a:pt x="626" y="79"/>
                    <a:pt x="626" y="79"/>
                  </a:cubicBezTo>
                  <a:cubicBezTo>
                    <a:pt x="627" y="79"/>
                    <a:pt x="627" y="79"/>
                    <a:pt x="627" y="79"/>
                  </a:cubicBezTo>
                  <a:cubicBezTo>
                    <a:pt x="628" y="79"/>
                    <a:pt x="628" y="79"/>
                    <a:pt x="628" y="79"/>
                  </a:cubicBezTo>
                  <a:cubicBezTo>
                    <a:pt x="629" y="79"/>
                    <a:pt x="629" y="79"/>
                    <a:pt x="629" y="79"/>
                  </a:cubicBezTo>
                  <a:cubicBezTo>
                    <a:pt x="630" y="79"/>
                    <a:pt x="630" y="79"/>
                    <a:pt x="630" y="79"/>
                  </a:cubicBezTo>
                  <a:cubicBezTo>
                    <a:pt x="632" y="79"/>
                    <a:pt x="632" y="79"/>
                    <a:pt x="632" y="79"/>
                  </a:cubicBezTo>
                  <a:cubicBezTo>
                    <a:pt x="633" y="77"/>
                    <a:pt x="633" y="77"/>
                    <a:pt x="633" y="77"/>
                  </a:cubicBezTo>
                  <a:cubicBezTo>
                    <a:pt x="633" y="75"/>
                    <a:pt x="633" y="75"/>
                    <a:pt x="633" y="75"/>
                  </a:cubicBezTo>
                  <a:cubicBezTo>
                    <a:pt x="634" y="73"/>
                    <a:pt x="634" y="73"/>
                    <a:pt x="634" y="73"/>
                  </a:cubicBezTo>
                  <a:cubicBezTo>
                    <a:pt x="635" y="72"/>
                    <a:pt x="635" y="72"/>
                    <a:pt x="635" y="72"/>
                  </a:cubicBezTo>
                  <a:cubicBezTo>
                    <a:pt x="636" y="73"/>
                    <a:pt x="636" y="73"/>
                    <a:pt x="636" y="73"/>
                  </a:cubicBezTo>
                  <a:cubicBezTo>
                    <a:pt x="637" y="73"/>
                    <a:pt x="637" y="73"/>
                    <a:pt x="637" y="73"/>
                  </a:cubicBezTo>
                  <a:cubicBezTo>
                    <a:pt x="637" y="72"/>
                    <a:pt x="637" y="72"/>
                    <a:pt x="637" y="72"/>
                  </a:cubicBezTo>
                  <a:cubicBezTo>
                    <a:pt x="636" y="70"/>
                    <a:pt x="636" y="70"/>
                    <a:pt x="636" y="70"/>
                  </a:cubicBezTo>
                  <a:cubicBezTo>
                    <a:pt x="636" y="69"/>
                    <a:pt x="636" y="69"/>
                    <a:pt x="636" y="69"/>
                  </a:cubicBezTo>
                  <a:cubicBezTo>
                    <a:pt x="637" y="68"/>
                    <a:pt x="637" y="68"/>
                    <a:pt x="637" y="68"/>
                  </a:cubicBezTo>
                  <a:cubicBezTo>
                    <a:pt x="639" y="68"/>
                    <a:pt x="639" y="68"/>
                    <a:pt x="639" y="68"/>
                  </a:cubicBezTo>
                  <a:cubicBezTo>
                    <a:pt x="640" y="67"/>
                    <a:pt x="640" y="67"/>
                    <a:pt x="640" y="67"/>
                  </a:cubicBezTo>
                  <a:cubicBezTo>
                    <a:pt x="641" y="68"/>
                    <a:pt x="641" y="68"/>
                    <a:pt x="641" y="68"/>
                  </a:cubicBezTo>
                  <a:cubicBezTo>
                    <a:pt x="642" y="66"/>
                    <a:pt x="642" y="66"/>
                    <a:pt x="642" y="66"/>
                  </a:cubicBezTo>
                  <a:cubicBezTo>
                    <a:pt x="642" y="65"/>
                    <a:pt x="642" y="65"/>
                    <a:pt x="642" y="65"/>
                  </a:cubicBezTo>
                  <a:cubicBezTo>
                    <a:pt x="642" y="63"/>
                    <a:pt x="642" y="63"/>
                    <a:pt x="642" y="63"/>
                  </a:cubicBezTo>
                  <a:cubicBezTo>
                    <a:pt x="642" y="62"/>
                    <a:pt x="642" y="62"/>
                    <a:pt x="642" y="62"/>
                  </a:cubicBezTo>
                  <a:cubicBezTo>
                    <a:pt x="642" y="60"/>
                    <a:pt x="642" y="60"/>
                    <a:pt x="642" y="60"/>
                  </a:cubicBezTo>
                  <a:cubicBezTo>
                    <a:pt x="641" y="60"/>
                    <a:pt x="641" y="60"/>
                    <a:pt x="641" y="60"/>
                  </a:cubicBezTo>
                  <a:cubicBezTo>
                    <a:pt x="640" y="60"/>
                    <a:pt x="640" y="60"/>
                    <a:pt x="640" y="60"/>
                  </a:cubicBezTo>
                  <a:cubicBezTo>
                    <a:pt x="639" y="61"/>
                    <a:pt x="639" y="61"/>
                    <a:pt x="639" y="61"/>
                  </a:cubicBezTo>
                  <a:cubicBezTo>
                    <a:pt x="639" y="63"/>
                    <a:pt x="639" y="63"/>
                    <a:pt x="639" y="63"/>
                  </a:cubicBezTo>
                  <a:cubicBezTo>
                    <a:pt x="639" y="64"/>
                    <a:pt x="639" y="64"/>
                    <a:pt x="639" y="64"/>
                  </a:cubicBezTo>
                  <a:cubicBezTo>
                    <a:pt x="638" y="64"/>
                    <a:pt x="638" y="64"/>
                    <a:pt x="638" y="64"/>
                  </a:cubicBezTo>
                  <a:cubicBezTo>
                    <a:pt x="637" y="63"/>
                    <a:pt x="637" y="63"/>
                    <a:pt x="637" y="63"/>
                  </a:cubicBezTo>
                  <a:cubicBezTo>
                    <a:pt x="637" y="64"/>
                    <a:pt x="637" y="64"/>
                    <a:pt x="637" y="64"/>
                  </a:cubicBezTo>
                  <a:cubicBezTo>
                    <a:pt x="636" y="65"/>
                    <a:pt x="636" y="65"/>
                    <a:pt x="636" y="65"/>
                  </a:cubicBezTo>
                  <a:cubicBezTo>
                    <a:pt x="636" y="64"/>
                    <a:pt x="636" y="64"/>
                    <a:pt x="636" y="64"/>
                  </a:cubicBezTo>
                  <a:cubicBezTo>
                    <a:pt x="636" y="62"/>
                    <a:pt x="636" y="62"/>
                    <a:pt x="636" y="62"/>
                  </a:cubicBezTo>
                  <a:cubicBezTo>
                    <a:pt x="634" y="61"/>
                    <a:pt x="634" y="61"/>
                    <a:pt x="634" y="61"/>
                  </a:cubicBezTo>
                  <a:cubicBezTo>
                    <a:pt x="633" y="61"/>
                    <a:pt x="633" y="61"/>
                    <a:pt x="633" y="61"/>
                  </a:cubicBezTo>
                  <a:cubicBezTo>
                    <a:pt x="632" y="61"/>
                    <a:pt x="632" y="61"/>
                    <a:pt x="632" y="61"/>
                  </a:cubicBezTo>
                  <a:cubicBezTo>
                    <a:pt x="631" y="61"/>
                    <a:pt x="631" y="61"/>
                    <a:pt x="631" y="61"/>
                  </a:cubicBezTo>
                  <a:cubicBezTo>
                    <a:pt x="630" y="61"/>
                    <a:pt x="630" y="61"/>
                    <a:pt x="630" y="61"/>
                  </a:cubicBezTo>
                  <a:cubicBezTo>
                    <a:pt x="627" y="61"/>
                    <a:pt x="627" y="61"/>
                    <a:pt x="627" y="61"/>
                  </a:cubicBezTo>
                  <a:cubicBezTo>
                    <a:pt x="626" y="61"/>
                    <a:pt x="626" y="61"/>
                    <a:pt x="626" y="61"/>
                  </a:cubicBezTo>
                  <a:cubicBezTo>
                    <a:pt x="625" y="62"/>
                    <a:pt x="625" y="62"/>
                    <a:pt x="625" y="62"/>
                  </a:cubicBezTo>
                  <a:cubicBezTo>
                    <a:pt x="625" y="63"/>
                    <a:pt x="625" y="63"/>
                    <a:pt x="625" y="63"/>
                  </a:cubicBezTo>
                  <a:cubicBezTo>
                    <a:pt x="624" y="63"/>
                    <a:pt x="624" y="63"/>
                    <a:pt x="624" y="63"/>
                  </a:cubicBezTo>
                  <a:cubicBezTo>
                    <a:pt x="623" y="63"/>
                    <a:pt x="623" y="63"/>
                    <a:pt x="623" y="63"/>
                  </a:cubicBezTo>
                  <a:cubicBezTo>
                    <a:pt x="620" y="65"/>
                    <a:pt x="620" y="65"/>
                    <a:pt x="620" y="65"/>
                  </a:cubicBezTo>
                  <a:cubicBezTo>
                    <a:pt x="620" y="66"/>
                    <a:pt x="620" y="66"/>
                    <a:pt x="620" y="66"/>
                  </a:cubicBezTo>
                  <a:cubicBezTo>
                    <a:pt x="618" y="66"/>
                    <a:pt x="618" y="66"/>
                    <a:pt x="618" y="66"/>
                  </a:cubicBezTo>
                  <a:cubicBezTo>
                    <a:pt x="617" y="67"/>
                    <a:pt x="617" y="67"/>
                    <a:pt x="617" y="67"/>
                  </a:cubicBezTo>
                  <a:cubicBezTo>
                    <a:pt x="616" y="67"/>
                    <a:pt x="616" y="67"/>
                    <a:pt x="616" y="67"/>
                  </a:cubicBezTo>
                  <a:cubicBezTo>
                    <a:pt x="615" y="68"/>
                    <a:pt x="615" y="68"/>
                    <a:pt x="615" y="68"/>
                  </a:cubicBezTo>
                  <a:cubicBezTo>
                    <a:pt x="615" y="69"/>
                    <a:pt x="615" y="69"/>
                    <a:pt x="615" y="69"/>
                  </a:cubicBezTo>
                  <a:cubicBezTo>
                    <a:pt x="613" y="69"/>
                    <a:pt x="613" y="69"/>
                    <a:pt x="613" y="69"/>
                  </a:cubicBezTo>
                  <a:cubicBezTo>
                    <a:pt x="612" y="70"/>
                    <a:pt x="612" y="70"/>
                    <a:pt x="612" y="70"/>
                  </a:cubicBezTo>
                  <a:cubicBezTo>
                    <a:pt x="611" y="69"/>
                    <a:pt x="611" y="69"/>
                    <a:pt x="611" y="69"/>
                  </a:cubicBezTo>
                  <a:cubicBezTo>
                    <a:pt x="610" y="70"/>
                    <a:pt x="610" y="70"/>
                    <a:pt x="610" y="70"/>
                  </a:cubicBezTo>
                  <a:cubicBezTo>
                    <a:pt x="609" y="70"/>
                    <a:pt x="609" y="70"/>
                    <a:pt x="609" y="70"/>
                  </a:cubicBezTo>
                  <a:cubicBezTo>
                    <a:pt x="607" y="72"/>
                    <a:pt x="607" y="72"/>
                    <a:pt x="607" y="72"/>
                  </a:cubicBezTo>
                  <a:cubicBezTo>
                    <a:pt x="606" y="72"/>
                    <a:pt x="606" y="72"/>
                    <a:pt x="606" y="72"/>
                  </a:cubicBezTo>
                  <a:cubicBezTo>
                    <a:pt x="604" y="72"/>
                    <a:pt x="604" y="72"/>
                    <a:pt x="604" y="72"/>
                  </a:cubicBezTo>
                  <a:cubicBezTo>
                    <a:pt x="603" y="72"/>
                    <a:pt x="603" y="72"/>
                    <a:pt x="603" y="72"/>
                  </a:cubicBezTo>
                  <a:cubicBezTo>
                    <a:pt x="600" y="73"/>
                    <a:pt x="600" y="73"/>
                    <a:pt x="600" y="73"/>
                  </a:cubicBezTo>
                  <a:cubicBezTo>
                    <a:pt x="599" y="75"/>
                    <a:pt x="599" y="75"/>
                    <a:pt x="599" y="75"/>
                  </a:cubicBezTo>
                  <a:cubicBezTo>
                    <a:pt x="598" y="75"/>
                    <a:pt x="598" y="75"/>
                    <a:pt x="598" y="75"/>
                  </a:cubicBezTo>
                  <a:cubicBezTo>
                    <a:pt x="596" y="75"/>
                    <a:pt x="596" y="75"/>
                    <a:pt x="596" y="75"/>
                  </a:cubicBezTo>
                  <a:cubicBezTo>
                    <a:pt x="596" y="77"/>
                    <a:pt x="596" y="77"/>
                    <a:pt x="596" y="77"/>
                  </a:cubicBezTo>
                  <a:cubicBezTo>
                    <a:pt x="596" y="78"/>
                    <a:pt x="596" y="78"/>
                    <a:pt x="596" y="78"/>
                  </a:cubicBezTo>
                  <a:cubicBezTo>
                    <a:pt x="597" y="79"/>
                    <a:pt x="597" y="79"/>
                    <a:pt x="597" y="79"/>
                  </a:cubicBezTo>
                  <a:cubicBezTo>
                    <a:pt x="595" y="80"/>
                    <a:pt x="595" y="80"/>
                    <a:pt x="595" y="80"/>
                  </a:cubicBezTo>
                  <a:close/>
                  <a:moveTo>
                    <a:pt x="640" y="76"/>
                  </a:moveTo>
                  <a:cubicBezTo>
                    <a:pt x="640" y="76"/>
                    <a:pt x="640" y="76"/>
                    <a:pt x="639" y="77"/>
                  </a:cubicBezTo>
                  <a:cubicBezTo>
                    <a:pt x="639" y="77"/>
                    <a:pt x="639" y="77"/>
                    <a:pt x="640" y="77"/>
                  </a:cubicBezTo>
                  <a:cubicBezTo>
                    <a:pt x="640" y="77"/>
                    <a:pt x="640" y="77"/>
                    <a:pt x="641" y="78"/>
                  </a:cubicBezTo>
                  <a:cubicBezTo>
                    <a:pt x="641" y="78"/>
                    <a:pt x="641" y="78"/>
                    <a:pt x="641" y="79"/>
                  </a:cubicBezTo>
                  <a:cubicBezTo>
                    <a:pt x="641" y="79"/>
                    <a:pt x="641" y="79"/>
                    <a:pt x="642" y="80"/>
                  </a:cubicBezTo>
                  <a:cubicBezTo>
                    <a:pt x="642" y="80"/>
                    <a:pt x="642" y="80"/>
                    <a:pt x="643" y="80"/>
                  </a:cubicBezTo>
                  <a:cubicBezTo>
                    <a:pt x="643" y="80"/>
                    <a:pt x="643" y="80"/>
                    <a:pt x="644" y="79"/>
                  </a:cubicBezTo>
                  <a:cubicBezTo>
                    <a:pt x="644" y="79"/>
                    <a:pt x="644" y="79"/>
                    <a:pt x="645" y="78"/>
                  </a:cubicBezTo>
                  <a:cubicBezTo>
                    <a:pt x="645" y="78"/>
                    <a:pt x="645" y="78"/>
                    <a:pt x="644" y="77"/>
                  </a:cubicBezTo>
                  <a:cubicBezTo>
                    <a:pt x="644" y="77"/>
                    <a:pt x="644" y="77"/>
                    <a:pt x="643" y="77"/>
                  </a:cubicBezTo>
                  <a:cubicBezTo>
                    <a:pt x="643" y="77"/>
                    <a:pt x="643" y="77"/>
                    <a:pt x="641" y="76"/>
                  </a:cubicBezTo>
                  <a:cubicBezTo>
                    <a:pt x="641" y="76"/>
                    <a:pt x="641" y="76"/>
                    <a:pt x="640" y="76"/>
                  </a:cubicBezTo>
                  <a:close/>
                  <a:moveTo>
                    <a:pt x="452" y="158"/>
                  </a:moveTo>
                  <a:cubicBezTo>
                    <a:pt x="453" y="158"/>
                    <a:pt x="453" y="158"/>
                    <a:pt x="453" y="158"/>
                  </a:cubicBezTo>
                  <a:cubicBezTo>
                    <a:pt x="452" y="156"/>
                    <a:pt x="452" y="156"/>
                    <a:pt x="452" y="156"/>
                  </a:cubicBezTo>
                  <a:cubicBezTo>
                    <a:pt x="451" y="156"/>
                    <a:pt x="451" y="156"/>
                    <a:pt x="451" y="156"/>
                  </a:cubicBezTo>
                  <a:cubicBezTo>
                    <a:pt x="450" y="156"/>
                    <a:pt x="450" y="156"/>
                    <a:pt x="450" y="156"/>
                  </a:cubicBezTo>
                  <a:cubicBezTo>
                    <a:pt x="451" y="158"/>
                    <a:pt x="451" y="158"/>
                    <a:pt x="451" y="158"/>
                  </a:cubicBezTo>
                  <a:cubicBezTo>
                    <a:pt x="452" y="158"/>
                    <a:pt x="452" y="158"/>
                    <a:pt x="452" y="158"/>
                  </a:cubicBezTo>
                  <a:close/>
                  <a:moveTo>
                    <a:pt x="388" y="367"/>
                  </a:moveTo>
                  <a:cubicBezTo>
                    <a:pt x="387" y="368"/>
                    <a:pt x="387" y="368"/>
                    <a:pt x="387" y="368"/>
                  </a:cubicBezTo>
                  <a:cubicBezTo>
                    <a:pt x="387" y="368"/>
                    <a:pt x="387" y="368"/>
                    <a:pt x="386" y="369"/>
                  </a:cubicBezTo>
                  <a:cubicBezTo>
                    <a:pt x="386" y="369"/>
                    <a:pt x="386" y="369"/>
                    <a:pt x="385" y="370"/>
                  </a:cubicBezTo>
                  <a:cubicBezTo>
                    <a:pt x="385" y="370"/>
                    <a:pt x="385" y="370"/>
                    <a:pt x="385" y="369"/>
                  </a:cubicBezTo>
                  <a:cubicBezTo>
                    <a:pt x="385" y="369"/>
                    <a:pt x="385" y="369"/>
                    <a:pt x="384" y="369"/>
                  </a:cubicBezTo>
                  <a:cubicBezTo>
                    <a:pt x="384" y="369"/>
                    <a:pt x="384" y="369"/>
                    <a:pt x="386" y="368"/>
                  </a:cubicBezTo>
                  <a:cubicBezTo>
                    <a:pt x="386" y="368"/>
                    <a:pt x="386" y="368"/>
                    <a:pt x="388" y="367"/>
                  </a:cubicBezTo>
                  <a:cubicBezTo>
                    <a:pt x="388" y="367"/>
                    <a:pt x="388" y="367"/>
                    <a:pt x="388" y="365"/>
                  </a:cubicBezTo>
                  <a:cubicBezTo>
                    <a:pt x="388" y="365"/>
                    <a:pt x="388" y="365"/>
                    <a:pt x="388" y="364"/>
                  </a:cubicBezTo>
                  <a:cubicBezTo>
                    <a:pt x="388" y="364"/>
                    <a:pt x="388" y="364"/>
                    <a:pt x="387" y="364"/>
                  </a:cubicBezTo>
                  <a:cubicBezTo>
                    <a:pt x="387" y="364"/>
                    <a:pt x="387" y="364"/>
                    <a:pt x="386" y="365"/>
                  </a:cubicBezTo>
                  <a:cubicBezTo>
                    <a:pt x="386" y="365"/>
                    <a:pt x="386" y="365"/>
                    <a:pt x="385" y="365"/>
                  </a:cubicBezTo>
                  <a:cubicBezTo>
                    <a:pt x="385" y="365"/>
                    <a:pt x="385" y="365"/>
                    <a:pt x="386" y="363"/>
                  </a:cubicBezTo>
                  <a:cubicBezTo>
                    <a:pt x="386" y="363"/>
                    <a:pt x="386" y="363"/>
                    <a:pt x="384" y="363"/>
                  </a:cubicBezTo>
                  <a:cubicBezTo>
                    <a:pt x="384" y="363"/>
                    <a:pt x="384" y="363"/>
                    <a:pt x="382" y="366"/>
                  </a:cubicBezTo>
                  <a:cubicBezTo>
                    <a:pt x="382" y="366"/>
                    <a:pt x="382" y="366"/>
                    <a:pt x="382" y="368"/>
                  </a:cubicBezTo>
                  <a:cubicBezTo>
                    <a:pt x="382" y="368"/>
                    <a:pt x="382" y="368"/>
                    <a:pt x="381" y="370"/>
                  </a:cubicBezTo>
                  <a:cubicBezTo>
                    <a:pt x="381" y="370"/>
                    <a:pt x="381" y="370"/>
                    <a:pt x="381" y="371"/>
                  </a:cubicBezTo>
                  <a:cubicBezTo>
                    <a:pt x="381" y="371"/>
                    <a:pt x="381" y="371"/>
                    <a:pt x="382" y="371"/>
                  </a:cubicBezTo>
                  <a:cubicBezTo>
                    <a:pt x="382" y="371"/>
                    <a:pt x="382" y="371"/>
                    <a:pt x="383" y="372"/>
                  </a:cubicBezTo>
                  <a:cubicBezTo>
                    <a:pt x="383" y="372"/>
                    <a:pt x="383" y="372"/>
                    <a:pt x="383" y="373"/>
                  </a:cubicBezTo>
                  <a:cubicBezTo>
                    <a:pt x="383" y="373"/>
                    <a:pt x="383" y="373"/>
                    <a:pt x="382" y="372"/>
                  </a:cubicBezTo>
                  <a:cubicBezTo>
                    <a:pt x="382" y="372"/>
                    <a:pt x="382" y="372"/>
                    <a:pt x="381" y="373"/>
                  </a:cubicBezTo>
                  <a:cubicBezTo>
                    <a:pt x="381" y="373"/>
                    <a:pt x="381" y="373"/>
                    <a:pt x="382" y="374"/>
                  </a:cubicBezTo>
                  <a:cubicBezTo>
                    <a:pt x="382" y="374"/>
                    <a:pt x="382" y="374"/>
                    <a:pt x="382" y="376"/>
                  </a:cubicBezTo>
                  <a:cubicBezTo>
                    <a:pt x="382" y="376"/>
                    <a:pt x="382" y="376"/>
                    <a:pt x="384" y="377"/>
                  </a:cubicBezTo>
                  <a:cubicBezTo>
                    <a:pt x="384" y="377"/>
                    <a:pt x="384" y="377"/>
                    <a:pt x="382" y="377"/>
                  </a:cubicBezTo>
                  <a:cubicBezTo>
                    <a:pt x="382" y="377"/>
                    <a:pt x="382" y="377"/>
                    <a:pt x="382" y="378"/>
                  </a:cubicBezTo>
                  <a:cubicBezTo>
                    <a:pt x="382" y="378"/>
                    <a:pt x="382" y="378"/>
                    <a:pt x="382" y="379"/>
                  </a:cubicBezTo>
                  <a:cubicBezTo>
                    <a:pt x="382" y="379"/>
                    <a:pt x="382" y="379"/>
                    <a:pt x="383" y="379"/>
                  </a:cubicBezTo>
                  <a:cubicBezTo>
                    <a:pt x="383" y="379"/>
                    <a:pt x="383" y="379"/>
                    <a:pt x="383" y="380"/>
                  </a:cubicBezTo>
                  <a:cubicBezTo>
                    <a:pt x="383" y="380"/>
                    <a:pt x="383" y="380"/>
                    <a:pt x="383" y="382"/>
                  </a:cubicBezTo>
                  <a:cubicBezTo>
                    <a:pt x="383" y="382"/>
                    <a:pt x="383" y="382"/>
                    <a:pt x="385" y="386"/>
                  </a:cubicBezTo>
                  <a:cubicBezTo>
                    <a:pt x="385" y="386"/>
                    <a:pt x="385" y="386"/>
                    <a:pt x="387" y="386"/>
                  </a:cubicBezTo>
                  <a:cubicBezTo>
                    <a:pt x="387" y="386"/>
                    <a:pt x="387" y="386"/>
                    <a:pt x="387" y="385"/>
                  </a:cubicBezTo>
                  <a:cubicBezTo>
                    <a:pt x="387" y="385"/>
                    <a:pt x="387" y="385"/>
                    <a:pt x="387" y="384"/>
                  </a:cubicBezTo>
                  <a:cubicBezTo>
                    <a:pt x="387" y="384"/>
                    <a:pt x="387" y="384"/>
                    <a:pt x="386" y="385"/>
                  </a:cubicBezTo>
                  <a:cubicBezTo>
                    <a:pt x="386" y="385"/>
                    <a:pt x="386" y="385"/>
                    <a:pt x="386" y="383"/>
                  </a:cubicBezTo>
                  <a:cubicBezTo>
                    <a:pt x="386" y="383"/>
                    <a:pt x="386" y="383"/>
                    <a:pt x="385" y="381"/>
                  </a:cubicBezTo>
                  <a:cubicBezTo>
                    <a:pt x="385" y="381"/>
                    <a:pt x="385" y="381"/>
                    <a:pt x="385" y="379"/>
                  </a:cubicBezTo>
                  <a:cubicBezTo>
                    <a:pt x="385" y="379"/>
                    <a:pt x="385" y="379"/>
                    <a:pt x="385" y="378"/>
                  </a:cubicBezTo>
                  <a:cubicBezTo>
                    <a:pt x="385" y="378"/>
                    <a:pt x="385" y="378"/>
                    <a:pt x="386" y="376"/>
                  </a:cubicBezTo>
                  <a:cubicBezTo>
                    <a:pt x="386" y="376"/>
                    <a:pt x="386" y="376"/>
                    <a:pt x="387" y="376"/>
                  </a:cubicBezTo>
                  <a:cubicBezTo>
                    <a:pt x="387" y="376"/>
                    <a:pt x="387" y="376"/>
                    <a:pt x="387" y="375"/>
                  </a:cubicBezTo>
                  <a:cubicBezTo>
                    <a:pt x="387" y="375"/>
                    <a:pt x="387" y="375"/>
                    <a:pt x="386" y="375"/>
                  </a:cubicBezTo>
                  <a:cubicBezTo>
                    <a:pt x="386" y="375"/>
                    <a:pt x="386" y="375"/>
                    <a:pt x="385" y="375"/>
                  </a:cubicBezTo>
                  <a:cubicBezTo>
                    <a:pt x="385" y="375"/>
                    <a:pt x="385" y="375"/>
                    <a:pt x="384" y="375"/>
                  </a:cubicBezTo>
                  <a:cubicBezTo>
                    <a:pt x="384" y="375"/>
                    <a:pt x="384" y="375"/>
                    <a:pt x="385" y="374"/>
                  </a:cubicBezTo>
                  <a:cubicBezTo>
                    <a:pt x="385" y="374"/>
                    <a:pt x="385" y="374"/>
                    <a:pt x="386" y="374"/>
                  </a:cubicBezTo>
                  <a:cubicBezTo>
                    <a:pt x="386" y="374"/>
                    <a:pt x="386" y="374"/>
                    <a:pt x="387" y="373"/>
                  </a:cubicBezTo>
                  <a:cubicBezTo>
                    <a:pt x="387" y="373"/>
                    <a:pt x="387" y="373"/>
                    <a:pt x="387" y="371"/>
                  </a:cubicBezTo>
                  <a:cubicBezTo>
                    <a:pt x="387" y="371"/>
                    <a:pt x="387" y="371"/>
                    <a:pt x="389" y="369"/>
                  </a:cubicBezTo>
                  <a:cubicBezTo>
                    <a:pt x="389" y="369"/>
                    <a:pt x="389" y="369"/>
                    <a:pt x="389" y="367"/>
                  </a:cubicBezTo>
                  <a:cubicBezTo>
                    <a:pt x="389" y="367"/>
                    <a:pt x="389" y="367"/>
                    <a:pt x="391" y="365"/>
                  </a:cubicBezTo>
                  <a:cubicBezTo>
                    <a:pt x="391" y="365"/>
                    <a:pt x="391" y="365"/>
                    <a:pt x="389" y="366"/>
                  </a:cubicBezTo>
                  <a:cubicBezTo>
                    <a:pt x="389" y="366"/>
                    <a:pt x="389" y="366"/>
                    <a:pt x="388" y="367"/>
                  </a:cubicBezTo>
                  <a:close/>
                  <a:moveTo>
                    <a:pt x="462" y="171"/>
                  </a:moveTo>
                  <a:cubicBezTo>
                    <a:pt x="462" y="168"/>
                    <a:pt x="462" y="168"/>
                    <a:pt x="462" y="168"/>
                  </a:cubicBezTo>
                  <a:cubicBezTo>
                    <a:pt x="461" y="169"/>
                    <a:pt x="461" y="169"/>
                    <a:pt x="461" y="169"/>
                  </a:cubicBezTo>
                  <a:cubicBezTo>
                    <a:pt x="461" y="171"/>
                    <a:pt x="461" y="171"/>
                    <a:pt x="461" y="171"/>
                  </a:cubicBezTo>
                  <a:cubicBezTo>
                    <a:pt x="462" y="172"/>
                    <a:pt x="462" y="172"/>
                    <a:pt x="462" y="172"/>
                  </a:cubicBezTo>
                  <a:cubicBezTo>
                    <a:pt x="462" y="171"/>
                    <a:pt x="462" y="171"/>
                    <a:pt x="462" y="171"/>
                  </a:cubicBezTo>
                  <a:close/>
                  <a:moveTo>
                    <a:pt x="468" y="171"/>
                  </a:moveTo>
                  <a:cubicBezTo>
                    <a:pt x="469" y="171"/>
                    <a:pt x="469" y="171"/>
                    <a:pt x="469" y="171"/>
                  </a:cubicBezTo>
                  <a:cubicBezTo>
                    <a:pt x="473" y="168"/>
                    <a:pt x="473" y="168"/>
                    <a:pt x="473" y="168"/>
                  </a:cubicBezTo>
                  <a:cubicBezTo>
                    <a:pt x="475" y="167"/>
                    <a:pt x="475" y="167"/>
                    <a:pt x="475" y="167"/>
                  </a:cubicBezTo>
                  <a:cubicBezTo>
                    <a:pt x="476" y="165"/>
                    <a:pt x="476" y="165"/>
                    <a:pt x="476" y="165"/>
                  </a:cubicBezTo>
                  <a:cubicBezTo>
                    <a:pt x="475" y="166"/>
                    <a:pt x="475" y="166"/>
                    <a:pt x="475" y="166"/>
                  </a:cubicBezTo>
                  <a:cubicBezTo>
                    <a:pt x="474" y="165"/>
                    <a:pt x="474" y="165"/>
                    <a:pt x="474" y="165"/>
                  </a:cubicBezTo>
                  <a:cubicBezTo>
                    <a:pt x="474" y="163"/>
                    <a:pt x="474" y="163"/>
                    <a:pt x="474" y="163"/>
                  </a:cubicBezTo>
                  <a:cubicBezTo>
                    <a:pt x="473" y="163"/>
                    <a:pt x="473" y="163"/>
                    <a:pt x="473" y="163"/>
                  </a:cubicBezTo>
                  <a:cubicBezTo>
                    <a:pt x="472" y="165"/>
                    <a:pt x="472" y="165"/>
                    <a:pt x="472" y="165"/>
                  </a:cubicBezTo>
                  <a:cubicBezTo>
                    <a:pt x="471" y="165"/>
                    <a:pt x="471" y="165"/>
                    <a:pt x="471" y="165"/>
                  </a:cubicBezTo>
                  <a:cubicBezTo>
                    <a:pt x="471" y="166"/>
                    <a:pt x="471" y="166"/>
                    <a:pt x="471" y="166"/>
                  </a:cubicBezTo>
                  <a:cubicBezTo>
                    <a:pt x="470" y="166"/>
                    <a:pt x="470" y="166"/>
                    <a:pt x="470" y="166"/>
                  </a:cubicBezTo>
                  <a:cubicBezTo>
                    <a:pt x="470" y="167"/>
                    <a:pt x="470" y="167"/>
                    <a:pt x="470" y="167"/>
                  </a:cubicBezTo>
                  <a:cubicBezTo>
                    <a:pt x="470" y="168"/>
                    <a:pt x="470" y="168"/>
                    <a:pt x="470" y="168"/>
                  </a:cubicBezTo>
                  <a:cubicBezTo>
                    <a:pt x="469" y="167"/>
                    <a:pt x="469" y="167"/>
                    <a:pt x="469" y="167"/>
                  </a:cubicBezTo>
                  <a:cubicBezTo>
                    <a:pt x="469" y="166"/>
                    <a:pt x="469" y="166"/>
                    <a:pt x="469" y="166"/>
                  </a:cubicBezTo>
                  <a:cubicBezTo>
                    <a:pt x="469" y="165"/>
                    <a:pt x="469" y="165"/>
                    <a:pt x="469" y="165"/>
                  </a:cubicBezTo>
                  <a:cubicBezTo>
                    <a:pt x="468" y="166"/>
                    <a:pt x="468" y="166"/>
                    <a:pt x="468" y="166"/>
                  </a:cubicBezTo>
                  <a:cubicBezTo>
                    <a:pt x="467" y="166"/>
                    <a:pt x="467" y="166"/>
                    <a:pt x="467" y="166"/>
                  </a:cubicBezTo>
                  <a:cubicBezTo>
                    <a:pt x="467" y="167"/>
                    <a:pt x="467" y="167"/>
                    <a:pt x="467" y="167"/>
                  </a:cubicBezTo>
                  <a:cubicBezTo>
                    <a:pt x="466" y="168"/>
                    <a:pt x="466" y="168"/>
                    <a:pt x="466" y="168"/>
                  </a:cubicBezTo>
                  <a:cubicBezTo>
                    <a:pt x="466" y="170"/>
                    <a:pt x="466" y="170"/>
                    <a:pt x="466" y="170"/>
                  </a:cubicBezTo>
                  <a:cubicBezTo>
                    <a:pt x="466" y="171"/>
                    <a:pt x="466" y="171"/>
                    <a:pt x="466" y="171"/>
                  </a:cubicBezTo>
                  <a:cubicBezTo>
                    <a:pt x="466" y="172"/>
                    <a:pt x="466" y="172"/>
                    <a:pt x="466" y="172"/>
                  </a:cubicBezTo>
                  <a:cubicBezTo>
                    <a:pt x="467" y="172"/>
                    <a:pt x="467" y="172"/>
                    <a:pt x="467" y="172"/>
                  </a:cubicBezTo>
                  <a:cubicBezTo>
                    <a:pt x="468" y="171"/>
                    <a:pt x="468" y="171"/>
                    <a:pt x="468" y="171"/>
                  </a:cubicBezTo>
                  <a:close/>
                  <a:moveTo>
                    <a:pt x="469" y="163"/>
                  </a:moveTo>
                  <a:cubicBezTo>
                    <a:pt x="469" y="163"/>
                    <a:pt x="469" y="163"/>
                    <a:pt x="468" y="164"/>
                  </a:cubicBezTo>
                  <a:cubicBezTo>
                    <a:pt x="468" y="164"/>
                    <a:pt x="468" y="164"/>
                    <a:pt x="469" y="164"/>
                  </a:cubicBezTo>
                  <a:cubicBezTo>
                    <a:pt x="469" y="164"/>
                    <a:pt x="469" y="164"/>
                    <a:pt x="469" y="163"/>
                  </a:cubicBezTo>
                  <a:close/>
                  <a:moveTo>
                    <a:pt x="596" y="79"/>
                  </a:moveTo>
                  <a:cubicBezTo>
                    <a:pt x="596" y="79"/>
                    <a:pt x="596" y="79"/>
                    <a:pt x="595" y="78"/>
                  </a:cubicBezTo>
                  <a:cubicBezTo>
                    <a:pt x="595" y="78"/>
                    <a:pt x="595" y="78"/>
                    <a:pt x="594" y="78"/>
                  </a:cubicBezTo>
                  <a:cubicBezTo>
                    <a:pt x="594" y="78"/>
                    <a:pt x="594" y="78"/>
                    <a:pt x="594" y="79"/>
                  </a:cubicBezTo>
                  <a:cubicBezTo>
                    <a:pt x="594" y="79"/>
                    <a:pt x="594" y="79"/>
                    <a:pt x="595" y="79"/>
                  </a:cubicBezTo>
                  <a:cubicBezTo>
                    <a:pt x="595" y="79"/>
                    <a:pt x="595" y="79"/>
                    <a:pt x="596" y="79"/>
                  </a:cubicBezTo>
                  <a:close/>
                  <a:moveTo>
                    <a:pt x="688" y="86"/>
                  </a:moveTo>
                  <a:cubicBezTo>
                    <a:pt x="688" y="86"/>
                    <a:pt x="688" y="86"/>
                    <a:pt x="689" y="85"/>
                  </a:cubicBezTo>
                  <a:cubicBezTo>
                    <a:pt x="689" y="85"/>
                    <a:pt x="689" y="85"/>
                    <a:pt x="690" y="82"/>
                  </a:cubicBezTo>
                  <a:cubicBezTo>
                    <a:pt x="690" y="82"/>
                    <a:pt x="690" y="82"/>
                    <a:pt x="689" y="81"/>
                  </a:cubicBezTo>
                  <a:cubicBezTo>
                    <a:pt x="689" y="81"/>
                    <a:pt x="689" y="81"/>
                    <a:pt x="690" y="80"/>
                  </a:cubicBezTo>
                  <a:cubicBezTo>
                    <a:pt x="690" y="80"/>
                    <a:pt x="690" y="80"/>
                    <a:pt x="690" y="79"/>
                  </a:cubicBezTo>
                  <a:cubicBezTo>
                    <a:pt x="690" y="79"/>
                    <a:pt x="690" y="79"/>
                    <a:pt x="691" y="76"/>
                  </a:cubicBezTo>
                  <a:cubicBezTo>
                    <a:pt x="691" y="76"/>
                    <a:pt x="691" y="76"/>
                    <a:pt x="690" y="74"/>
                  </a:cubicBezTo>
                  <a:cubicBezTo>
                    <a:pt x="690" y="74"/>
                    <a:pt x="690" y="74"/>
                    <a:pt x="690" y="73"/>
                  </a:cubicBezTo>
                  <a:cubicBezTo>
                    <a:pt x="690" y="73"/>
                    <a:pt x="690" y="73"/>
                    <a:pt x="689" y="74"/>
                  </a:cubicBezTo>
                  <a:cubicBezTo>
                    <a:pt x="689" y="74"/>
                    <a:pt x="689" y="74"/>
                    <a:pt x="689" y="75"/>
                  </a:cubicBezTo>
                  <a:cubicBezTo>
                    <a:pt x="689" y="75"/>
                    <a:pt x="689" y="75"/>
                    <a:pt x="688" y="77"/>
                  </a:cubicBezTo>
                  <a:cubicBezTo>
                    <a:pt x="688" y="77"/>
                    <a:pt x="688" y="77"/>
                    <a:pt x="688" y="78"/>
                  </a:cubicBezTo>
                  <a:cubicBezTo>
                    <a:pt x="688" y="78"/>
                    <a:pt x="688" y="78"/>
                    <a:pt x="688" y="79"/>
                  </a:cubicBezTo>
                  <a:cubicBezTo>
                    <a:pt x="688" y="79"/>
                    <a:pt x="688" y="79"/>
                    <a:pt x="686" y="80"/>
                  </a:cubicBezTo>
                  <a:cubicBezTo>
                    <a:pt x="686" y="80"/>
                    <a:pt x="686" y="80"/>
                    <a:pt x="686" y="81"/>
                  </a:cubicBezTo>
                  <a:cubicBezTo>
                    <a:pt x="686" y="81"/>
                    <a:pt x="686" y="81"/>
                    <a:pt x="686" y="83"/>
                  </a:cubicBezTo>
                  <a:cubicBezTo>
                    <a:pt x="686" y="83"/>
                    <a:pt x="686" y="83"/>
                    <a:pt x="685" y="84"/>
                  </a:cubicBezTo>
                  <a:cubicBezTo>
                    <a:pt x="685" y="84"/>
                    <a:pt x="685" y="84"/>
                    <a:pt x="686" y="86"/>
                  </a:cubicBezTo>
                  <a:cubicBezTo>
                    <a:pt x="686" y="86"/>
                    <a:pt x="686" y="86"/>
                    <a:pt x="688" y="86"/>
                  </a:cubicBezTo>
                  <a:close/>
                  <a:moveTo>
                    <a:pt x="684" y="95"/>
                  </a:moveTo>
                  <a:cubicBezTo>
                    <a:pt x="684" y="95"/>
                    <a:pt x="684" y="95"/>
                    <a:pt x="684" y="94"/>
                  </a:cubicBezTo>
                  <a:cubicBezTo>
                    <a:pt x="684" y="94"/>
                    <a:pt x="684" y="94"/>
                    <a:pt x="683" y="94"/>
                  </a:cubicBezTo>
                  <a:cubicBezTo>
                    <a:pt x="683" y="94"/>
                    <a:pt x="683" y="94"/>
                    <a:pt x="682" y="94"/>
                  </a:cubicBezTo>
                  <a:cubicBezTo>
                    <a:pt x="682" y="94"/>
                    <a:pt x="682" y="94"/>
                    <a:pt x="681" y="95"/>
                  </a:cubicBezTo>
                  <a:cubicBezTo>
                    <a:pt x="681" y="95"/>
                    <a:pt x="681" y="95"/>
                    <a:pt x="681" y="96"/>
                  </a:cubicBezTo>
                  <a:cubicBezTo>
                    <a:pt x="681" y="96"/>
                    <a:pt x="681" y="96"/>
                    <a:pt x="681" y="97"/>
                  </a:cubicBezTo>
                  <a:cubicBezTo>
                    <a:pt x="681" y="97"/>
                    <a:pt x="681" y="97"/>
                    <a:pt x="680" y="98"/>
                  </a:cubicBezTo>
                  <a:cubicBezTo>
                    <a:pt x="680" y="98"/>
                    <a:pt x="680" y="98"/>
                    <a:pt x="680" y="100"/>
                  </a:cubicBezTo>
                  <a:cubicBezTo>
                    <a:pt x="680" y="100"/>
                    <a:pt x="680" y="100"/>
                    <a:pt x="681" y="100"/>
                  </a:cubicBezTo>
                  <a:cubicBezTo>
                    <a:pt x="681" y="100"/>
                    <a:pt x="681" y="100"/>
                    <a:pt x="683" y="100"/>
                  </a:cubicBezTo>
                  <a:cubicBezTo>
                    <a:pt x="683" y="100"/>
                    <a:pt x="683" y="100"/>
                    <a:pt x="684" y="101"/>
                  </a:cubicBezTo>
                  <a:cubicBezTo>
                    <a:pt x="684" y="101"/>
                    <a:pt x="684" y="101"/>
                    <a:pt x="685" y="101"/>
                  </a:cubicBezTo>
                  <a:cubicBezTo>
                    <a:pt x="685" y="101"/>
                    <a:pt x="685" y="101"/>
                    <a:pt x="685" y="100"/>
                  </a:cubicBezTo>
                  <a:cubicBezTo>
                    <a:pt x="685" y="100"/>
                    <a:pt x="685" y="100"/>
                    <a:pt x="685" y="99"/>
                  </a:cubicBezTo>
                  <a:cubicBezTo>
                    <a:pt x="685" y="99"/>
                    <a:pt x="685" y="99"/>
                    <a:pt x="685" y="98"/>
                  </a:cubicBezTo>
                  <a:cubicBezTo>
                    <a:pt x="685" y="98"/>
                    <a:pt x="685" y="98"/>
                    <a:pt x="685" y="97"/>
                  </a:cubicBezTo>
                  <a:cubicBezTo>
                    <a:pt x="685" y="97"/>
                    <a:pt x="685" y="97"/>
                    <a:pt x="685" y="96"/>
                  </a:cubicBezTo>
                  <a:cubicBezTo>
                    <a:pt x="685" y="96"/>
                    <a:pt x="685" y="96"/>
                    <a:pt x="684" y="96"/>
                  </a:cubicBezTo>
                  <a:cubicBezTo>
                    <a:pt x="684" y="96"/>
                    <a:pt x="684" y="96"/>
                    <a:pt x="684" y="95"/>
                  </a:cubicBezTo>
                  <a:close/>
                  <a:moveTo>
                    <a:pt x="708" y="68"/>
                  </a:moveTo>
                  <a:cubicBezTo>
                    <a:pt x="708" y="68"/>
                    <a:pt x="708" y="68"/>
                    <a:pt x="707" y="68"/>
                  </a:cubicBezTo>
                  <a:cubicBezTo>
                    <a:pt x="707" y="68"/>
                    <a:pt x="707" y="68"/>
                    <a:pt x="706" y="69"/>
                  </a:cubicBezTo>
                  <a:cubicBezTo>
                    <a:pt x="706" y="69"/>
                    <a:pt x="706" y="69"/>
                    <a:pt x="705" y="70"/>
                  </a:cubicBezTo>
                  <a:cubicBezTo>
                    <a:pt x="705" y="70"/>
                    <a:pt x="705" y="70"/>
                    <a:pt x="706" y="70"/>
                  </a:cubicBezTo>
                  <a:cubicBezTo>
                    <a:pt x="706" y="70"/>
                    <a:pt x="706" y="70"/>
                    <a:pt x="707" y="69"/>
                  </a:cubicBezTo>
                  <a:cubicBezTo>
                    <a:pt x="707" y="69"/>
                    <a:pt x="707" y="69"/>
                    <a:pt x="708" y="68"/>
                  </a:cubicBezTo>
                  <a:close/>
                  <a:moveTo>
                    <a:pt x="692" y="104"/>
                  </a:moveTo>
                  <a:cubicBezTo>
                    <a:pt x="692" y="104"/>
                    <a:pt x="692" y="104"/>
                    <a:pt x="692" y="103"/>
                  </a:cubicBezTo>
                  <a:cubicBezTo>
                    <a:pt x="692" y="103"/>
                    <a:pt x="692" y="103"/>
                    <a:pt x="691" y="102"/>
                  </a:cubicBezTo>
                  <a:cubicBezTo>
                    <a:pt x="691" y="102"/>
                    <a:pt x="691" y="102"/>
                    <a:pt x="690" y="102"/>
                  </a:cubicBezTo>
                  <a:cubicBezTo>
                    <a:pt x="690" y="102"/>
                    <a:pt x="690" y="102"/>
                    <a:pt x="689" y="103"/>
                  </a:cubicBezTo>
                  <a:cubicBezTo>
                    <a:pt x="689" y="103"/>
                    <a:pt x="689" y="103"/>
                    <a:pt x="688" y="104"/>
                  </a:cubicBezTo>
                  <a:cubicBezTo>
                    <a:pt x="688" y="104"/>
                    <a:pt x="688" y="104"/>
                    <a:pt x="688" y="105"/>
                  </a:cubicBezTo>
                  <a:cubicBezTo>
                    <a:pt x="688" y="105"/>
                    <a:pt x="688" y="105"/>
                    <a:pt x="689" y="105"/>
                  </a:cubicBezTo>
                  <a:cubicBezTo>
                    <a:pt x="689" y="105"/>
                    <a:pt x="689" y="105"/>
                    <a:pt x="690" y="106"/>
                  </a:cubicBezTo>
                  <a:cubicBezTo>
                    <a:pt x="690" y="106"/>
                    <a:pt x="690" y="106"/>
                    <a:pt x="689" y="106"/>
                  </a:cubicBezTo>
                  <a:cubicBezTo>
                    <a:pt x="689" y="106"/>
                    <a:pt x="689" y="106"/>
                    <a:pt x="688" y="107"/>
                  </a:cubicBezTo>
                  <a:cubicBezTo>
                    <a:pt x="688" y="107"/>
                    <a:pt x="688" y="107"/>
                    <a:pt x="687" y="107"/>
                  </a:cubicBezTo>
                  <a:cubicBezTo>
                    <a:pt x="687" y="107"/>
                    <a:pt x="687" y="107"/>
                    <a:pt x="687" y="109"/>
                  </a:cubicBezTo>
                  <a:cubicBezTo>
                    <a:pt x="687" y="109"/>
                    <a:pt x="687" y="109"/>
                    <a:pt x="688" y="109"/>
                  </a:cubicBezTo>
                  <a:cubicBezTo>
                    <a:pt x="688" y="109"/>
                    <a:pt x="688" y="109"/>
                    <a:pt x="688" y="110"/>
                  </a:cubicBezTo>
                  <a:cubicBezTo>
                    <a:pt x="688" y="110"/>
                    <a:pt x="688" y="110"/>
                    <a:pt x="686" y="111"/>
                  </a:cubicBezTo>
                  <a:cubicBezTo>
                    <a:pt x="686" y="111"/>
                    <a:pt x="686" y="111"/>
                    <a:pt x="686" y="112"/>
                  </a:cubicBezTo>
                  <a:cubicBezTo>
                    <a:pt x="686" y="112"/>
                    <a:pt x="686" y="112"/>
                    <a:pt x="687" y="112"/>
                  </a:cubicBezTo>
                  <a:cubicBezTo>
                    <a:pt x="687" y="112"/>
                    <a:pt x="687" y="112"/>
                    <a:pt x="687" y="114"/>
                  </a:cubicBezTo>
                  <a:cubicBezTo>
                    <a:pt x="687" y="114"/>
                    <a:pt x="687" y="114"/>
                    <a:pt x="686" y="114"/>
                  </a:cubicBezTo>
                  <a:cubicBezTo>
                    <a:pt x="686" y="114"/>
                    <a:pt x="686" y="114"/>
                    <a:pt x="686" y="112"/>
                  </a:cubicBezTo>
                  <a:cubicBezTo>
                    <a:pt x="686" y="112"/>
                    <a:pt x="686" y="112"/>
                    <a:pt x="685" y="112"/>
                  </a:cubicBezTo>
                  <a:cubicBezTo>
                    <a:pt x="685" y="112"/>
                    <a:pt x="685" y="112"/>
                    <a:pt x="685" y="111"/>
                  </a:cubicBezTo>
                  <a:cubicBezTo>
                    <a:pt x="685" y="111"/>
                    <a:pt x="685" y="111"/>
                    <a:pt x="684" y="111"/>
                  </a:cubicBezTo>
                  <a:cubicBezTo>
                    <a:pt x="684" y="111"/>
                    <a:pt x="684" y="111"/>
                    <a:pt x="683" y="111"/>
                  </a:cubicBezTo>
                  <a:cubicBezTo>
                    <a:pt x="683" y="111"/>
                    <a:pt x="683" y="111"/>
                    <a:pt x="683" y="112"/>
                  </a:cubicBezTo>
                  <a:cubicBezTo>
                    <a:pt x="683" y="112"/>
                    <a:pt x="683" y="112"/>
                    <a:pt x="682" y="113"/>
                  </a:cubicBezTo>
                  <a:cubicBezTo>
                    <a:pt x="682" y="113"/>
                    <a:pt x="682" y="113"/>
                    <a:pt x="681" y="113"/>
                  </a:cubicBezTo>
                  <a:cubicBezTo>
                    <a:pt x="681" y="113"/>
                    <a:pt x="681" y="113"/>
                    <a:pt x="681" y="114"/>
                  </a:cubicBezTo>
                  <a:cubicBezTo>
                    <a:pt x="681" y="114"/>
                    <a:pt x="681" y="114"/>
                    <a:pt x="680" y="114"/>
                  </a:cubicBezTo>
                  <a:cubicBezTo>
                    <a:pt x="680" y="114"/>
                    <a:pt x="680" y="114"/>
                    <a:pt x="680" y="115"/>
                  </a:cubicBezTo>
                  <a:cubicBezTo>
                    <a:pt x="680" y="115"/>
                    <a:pt x="680" y="115"/>
                    <a:pt x="681" y="115"/>
                  </a:cubicBezTo>
                  <a:cubicBezTo>
                    <a:pt x="681" y="115"/>
                    <a:pt x="681" y="115"/>
                    <a:pt x="681" y="116"/>
                  </a:cubicBezTo>
                  <a:cubicBezTo>
                    <a:pt x="681" y="116"/>
                    <a:pt x="681" y="116"/>
                    <a:pt x="682" y="115"/>
                  </a:cubicBezTo>
                  <a:cubicBezTo>
                    <a:pt x="682" y="115"/>
                    <a:pt x="682" y="115"/>
                    <a:pt x="683" y="115"/>
                  </a:cubicBezTo>
                  <a:cubicBezTo>
                    <a:pt x="683" y="115"/>
                    <a:pt x="683" y="115"/>
                    <a:pt x="684" y="116"/>
                  </a:cubicBezTo>
                  <a:cubicBezTo>
                    <a:pt x="684" y="116"/>
                    <a:pt x="684" y="116"/>
                    <a:pt x="685" y="115"/>
                  </a:cubicBezTo>
                  <a:cubicBezTo>
                    <a:pt x="685" y="115"/>
                    <a:pt x="685" y="115"/>
                    <a:pt x="686" y="116"/>
                  </a:cubicBezTo>
                  <a:cubicBezTo>
                    <a:pt x="686" y="116"/>
                    <a:pt x="686" y="116"/>
                    <a:pt x="688" y="116"/>
                  </a:cubicBezTo>
                  <a:cubicBezTo>
                    <a:pt x="688" y="116"/>
                    <a:pt x="688" y="116"/>
                    <a:pt x="689" y="116"/>
                  </a:cubicBezTo>
                  <a:cubicBezTo>
                    <a:pt x="689" y="116"/>
                    <a:pt x="689" y="116"/>
                    <a:pt x="690" y="116"/>
                  </a:cubicBezTo>
                  <a:cubicBezTo>
                    <a:pt x="690" y="116"/>
                    <a:pt x="690" y="116"/>
                    <a:pt x="695" y="117"/>
                  </a:cubicBezTo>
                  <a:cubicBezTo>
                    <a:pt x="695" y="117"/>
                    <a:pt x="695" y="117"/>
                    <a:pt x="696" y="118"/>
                  </a:cubicBezTo>
                  <a:cubicBezTo>
                    <a:pt x="696" y="118"/>
                    <a:pt x="696" y="118"/>
                    <a:pt x="695" y="118"/>
                  </a:cubicBezTo>
                  <a:cubicBezTo>
                    <a:pt x="695" y="118"/>
                    <a:pt x="695" y="118"/>
                    <a:pt x="693" y="118"/>
                  </a:cubicBezTo>
                  <a:cubicBezTo>
                    <a:pt x="693" y="118"/>
                    <a:pt x="693" y="118"/>
                    <a:pt x="692" y="118"/>
                  </a:cubicBezTo>
                  <a:cubicBezTo>
                    <a:pt x="692" y="118"/>
                    <a:pt x="692" y="118"/>
                    <a:pt x="691" y="119"/>
                  </a:cubicBezTo>
                  <a:cubicBezTo>
                    <a:pt x="691" y="119"/>
                    <a:pt x="691" y="119"/>
                    <a:pt x="689" y="119"/>
                  </a:cubicBezTo>
                  <a:cubicBezTo>
                    <a:pt x="689" y="119"/>
                    <a:pt x="689" y="119"/>
                    <a:pt x="690" y="120"/>
                  </a:cubicBezTo>
                  <a:cubicBezTo>
                    <a:pt x="690" y="120"/>
                    <a:pt x="690" y="120"/>
                    <a:pt x="689" y="120"/>
                  </a:cubicBezTo>
                  <a:cubicBezTo>
                    <a:pt x="689" y="120"/>
                    <a:pt x="689" y="120"/>
                    <a:pt x="687" y="120"/>
                  </a:cubicBezTo>
                  <a:cubicBezTo>
                    <a:pt x="687" y="120"/>
                    <a:pt x="687" y="120"/>
                    <a:pt x="686" y="119"/>
                  </a:cubicBezTo>
                  <a:cubicBezTo>
                    <a:pt x="686" y="119"/>
                    <a:pt x="686" y="119"/>
                    <a:pt x="686" y="120"/>
                  </a:cubicBezTo>
                  <a:cubicBezTo>
                    <a:pt x="686" y="120"/>
                    <a:pt x="686" y="120"/>
                    <a:pt x="685" y="121"/>
                  </a:cubicBezTo>
                  <a:cubicBezTo>
                    <a:pt x="685" y="121"/>
                    <a:pt x="685" y="121"/>
                    <a:pt x="685" y="120"/>
                  </a:cubicBezTo>
                  <a:cubicBezTo>
                    <a:pt x="685" y="120"/>
                    <a:pt x="685" y="120"/>
                    <a:pt x="684" y="120"/>
                  </a:cubicBezTo>
                  <a:cubicBezTo>
                    <a:pt x="684" y="120"/>
                    <a:pt x="684" y="120"/>
                    <a:pt x="684" y="121"/>
                  </a:cubicBezTo>
                  <a:cubicBezTo>
                    <a:pt x="684" y="121"/>
                    <a:pt x="684" y="121"/>
                    <a:pt x="685" y="122"/>
                  </a:cubicBezTo>
                  <a:cubicBezTo>
                    <a:pt x="685" y="122"/>
                    <a:pt x="685" y="122"/>
                    <a:pt x="686" y="122"/>
                  </a:cubicBezTo>
                  <a:cubicBezTo>
                    <a:pt x="686" y="122"/>
                    <a:pt x="686" y="122"/>
                    <a:pt x="686" y="123"/>
                  </a:cubicBezTo>
                  <a:cubicBezTo>
                    <a:pt x="686" y="123"/>
                    <a:pt x="686" y="123"/>
                    <a:pt x="686" y="124"/>
                  </a:cubicBezTo>
                  <a:cubicBezTo>
                    <a:pt x="686" y="124"/>
                    <a:pt x="686" y="124"/>
                    <a:pt x="685" y="123"/>
                  </a:cubicBezTo>
                  <a:cubicBezTo>
                    <a:pt x="685" y="123"/>
                    <a:pt x="685" y="123"/>
                    <a:pt x="684" y="124"/>
                  </a:cubicBezTo>
                  <a:cubicBezTo>
                    <a:pt x="684" y="124"/>
                    <a:pt x="684" y="124"/>
                    <a:pt x="684" y="125"/>
                  </a:cubicBezTo>
                  <a:cubicBezTo>
                    <a:pt x="684" y="125"/>
                    <a:pt x="684" y="125"/>
                    <a:pt x="684" y="127"/>
                  </a:cubicBezTo>
                  <a:cubicBezTo>
                    <a:pt x="684" y="127"/>
                    <a:pt x="684" y="127"/>
                    <a:pt x="685" y="127"/>
                  </a:cubicBezTo>
                  <a:cubicBezTo>
                    <a:pt x="685" y="127"/>
                    <a:pt x="685" y="127"/>
                    <a:pt x="686" y="127"/>
                  </a:cubicBezTo>
                  <a:cubicBezTo>
                    <a:pt x="686" y="127"/>
                    <a:pt x="686" y="127"/>
                    <a:pt x="687" y="128"/>
                  </a:cubicBezTo>
                  <a:cubicBezTo>
                    <a:pt x="687" y="128"/>
                    <a:pt x="687" y="128"/>
                    <a:pt x="688" y="127"/>
                  </a:cubicBezTo>
                  <a:cubicBezTo>
                    <a:pt x="688" y="127"/>
                    <a:pt x="688" y="127"/>
                    <a:pt x="688" y="128"/>
                  </a:cubicBezTo>
                  <a:cubicBezTo>
                    <a:pt x="688" y="128"/>
                    <a:pt x="688" y="128"/>
                    <a:pt x="689" y="128"/>
                  </a:cubicBezTo>
                  <a:cubicBezTo>
                    <a:pt x="689" y="128"/>
                    <a:pt x="689" y="128"/>
                    <a:pt x="690" y="127"/>
                  </a:cubicBezTo>
                  <a:cubicBezTo>
                    <a:pt x="690" y="127"/>
                    <a:pt x="690" y="127"/>
                    <a:pt x="690" y="128"/>
                  </a:cubicBezTo>
                  <a:cubicBezTo>
                    <a:pt x="690" y="128"/>
                    <a:pt x="690" y="128"/>
                    <a:pt x="691" y="129"/>
                  </a:cubicBezTo>
                  <a:cubicBezTo>
                    <a:pt x="691" y="129"/>
                    <a:pt x="691" y="129"/>
                    <a:pt x="694" y="129"/>
                  </a:cubicBezTo>
                  <a:cubicBezTo>
                    <a:pt x="694" y="129"/>
                    <a:pt x="694" y="129"/>
                    <a:pt x="695" y="128"/>
                  </a:cubicBezTo>
                  <a:cubicBezTo>
                    <a:pt x="695" y="128"/>
                    <a:pt x="695" y="128"/>
                    <a:pt x="695" y="127"/>
                  </a:cubicBezTo>
                  <a:cubicBezTo>
                    <a:pt x="695" y="127"/>
                    <a:pt x="695" y="127"/>
                    <a:pt x="695" y="126"/>
                  </a:cubicBezTo>
                  <a:cubicBezTo>
                    <a:pt x="695" y="126"/>
                    <a:pt x="695" y="126"/>
                    <a:pt x="696" y="127"/>
                  </a:cubicBezTo>
                  <a:cubicBezTo>
                    <a:pt x="696" y="127"/>
                    <a:pt x="696" y="127"/>
                    <a:pt x="696" y="129"/>
                  </a:cubicBezTo>
                  <a:cubicBezTo>
                    <a:pt x="696" y="129"/>
                    <a:pt x="696" y="129"/>
                    <a:pt x="697" y="128"/>
                  </a:cubicBezTo>
                  <a:cubicBezTo>
                    <a:pt x="697" y="128"/>
                    <a:pt x="697" y="128"/>
                    <a:pt x="697" y="127"/>
                  </a:cubicBezTo>
                  <a:cubicBezTo>
                    <a:pt x="697" y="127"/>
                    <a:pt x="697" y="127"/>
                    <a:pt x="697" y="126"/>
                  </a:cubicBezTo>
                  <a:cubicBezTo>
                    <a:pt x="697" y="126"/>
                    <a:pt x="697" y="126"/>
                    <a:pt x="697" y="125"/>
                  </a:cubicBezTo>
                  <a:cubicBezTo>
                    <a:pt x="697" y="125"/>
                    <a:pt x="697" y="125"/>
                    <a:pt x="696" y="125"/>
                  </a:cubicBezTo>
                  <a:cubicBezTo>
                    <a:pt x="696" y="125"/>
                    <a:pt x="696" y="125"/>
                    <a:pt x="696" y="124"/>
                  </a:cubicBezTo>
                  <a:cubicBezTo>
                    <a:pt x="696" y="124"/>
                    <a:pt x="696" y="124"/>
                    <a:pt x="697" y="123"/>
                  </a:cubicBezTo>
                  <a:cubicBezTo>
                    <a:pt x="697" y="123"/>
                    <a:pt x="697" y="123"/>
                    <a:pt x="698" y="123"/>
                  </a:cubicBezTo>
                  <a:cubicBezTo>
                    <a:pt x="698" y="123"/>
                    <a:pt x="698" y="123"/>
                    <a:pt x="699" y="122"/>
                  </a:cubicBezTo>
                  <a:cubicBezTo>
                    <a:pt x="699" y="122"/>
                    <a:pt x="699" y="122"/>
                    <a:pt x="699" y="121"/>
                  </a:cubicBezTo>
                  <a:cubicBezTo>
                    <a:pt x="699" y="121"/>
                    <a:pt x="699" y="121"/>
                    <a:pt x="700" y="121"/>
                  </a:cubicBezTo>
                  <a:cubicBezTo>
                    <a:pt x="700" y="121"/>
                    <a:pt x="700" y="121"/>
                    <a:pt x="700" y="122"/>
                  </a:cubicBezTo>
                  <a:cubicBezTo>
                    <a:pt x="700" y="122"/>
                    <a:pt x="700" y="122"/>
                    <a:pt x="700" y="123"/>
                  </a:cubicBezTo>
                  <a:cubicBezTo>
                    <a:pt x="700" y="123"/>
                    <a:pt x="700" y="123"/>
                    <a:pt x="701" y="122"/>
                  </a:cubicBezTo>
                  <a:cubicBezTo>
                    <a:pt x="701" y="122"/>
                    <a:pt x="701" y="122"/>
                    <a:pt x="702" y="120"/>
                  </a:cubicBezTo>
                  <a:cubicBezTo>
                    <a:pt x="702" y="120"/>
                    <a:pt x="702" y="120"/>
                    <a:pt x="702" y="119"/>
                  </a:cubicBezTo>
                  <a:cubicBezTo>
                    <a:pt x="702" y="119"/>
                    <a:pt x="702" y="119"/>
                    <a:pt x="701" y="119"/>
                  </a:cubicBezTo>
                  <a:cubicBezTo>
                    <a:pt x="701" y="119"/>
                    <a:pt x="701" y="119"/>
                    <a:pt x="701" y="118"/>
                  </a:cubicBezTo>
                  <a:cubicBezTo>
                    <a:pt x="701" y="118"/>
                    <a:pt x="701" y="118"/>
                    <a:pt x="702" y="118"/>
                  </a:cubicBezTo>
                  <a:cubicBezTo>
                    <a:pt x="702" y="118"/>
                    <a:pt x="702" y="118"/>
                    <a:pt x="703" y="118"/>
                  </a:cubicBezTo>
                  <a:cubicBezTo>
                    <a:pt x="703" y="118"/>
                    <a:pt x="703" y="118"/>
                    <a:pt x="703" y="117"/>
                  </a:cubicBezTo>
                  <a:cubicBezTo>
                    <a:pt x="703" y="117"/>
                    <a:pt x="703" y="117"/>
                    <a:pt x="703" y="116"/>
                  </a:cubicBezTo>
                  <a:cubicBezTo>
                    <a:pt x="703" y="116"/>
                    <a:pt x="703" y="116"/>
                    <a:pt x="704" y="115"/>
                  </a:cubicBezTo>
                  <a:cubicBezTo>
                    <a:pt x="704" y="115"/>
                    <a:pt x="704" y="115"/>
                    <a:pt x="705" y="114"/>
                  </a:cubicBezTo>
                  <a:cubicBezTo>
                    <a:pt x="705" y="114"/>
                    <a:pt x="705" y="114"/>
                    <a:pt x="706" y="113"/>
                  </a:cubicBezTo>
                  <a:cubicBezTo>
                    <a:pt x="706" y="113"/>
                    <a:pt x="706" y="113"/>
                    <a:pt x="707" y="112"/>
                  </a:cubicBezTo>
                  <a:cubicBezTo>
                    <a:pt x="707" y="112"/>
                    <a:pt x="707" y="112"/>
                    <a:pt x="708" y="111"/>
                  </a:cubicBezTo>
                  <a:cubicBezTo>
                    <a:pt x="708" y="111"/>
                    <a:pt x="708" y="111"/>
                    <a:pt x="708" y="110"/>
                  </a:cubicBezTo>
                  <a:cubicBezTo>
                    <a:pt x="708" y="110"/>
                    <a:pt x="708" y="110"/>
                    <a:pt x="709" y="108"/>
                  </a:cubicBezTo>
                  <a:cubicBezTo>
                    <a:pt x="709" y="108"/>
                    <a:pt x="709" y="108"/>
                    <a:pt x="710" y="107"/>
                  </a:cubicBezTo>
                  <a:cubicBezTo>
                    <a:pt x="710" y="107"/>
                    <a:pt x="710" y="107"/>
                    <a:pt x="710" y="106"/>
                  </a:cubicBezTo>
                  <a:cubicBezTo>
                    <a:pt x="710" y="106"/>
                    <a:pt x="710" y="106"/>
                    <a:pt x="710" y="105"/>
                  </a:cubicBezTo>
                  <a:cubicBezTo>
                    <a:pt x="710" y="105"/>
                    <a:pt x="710" y="105"/>
                    <a:pt x="708" y="104"/>
                  </a:cubicBezTo>
                  <a:cubicBezTo>
                    <a:pt x="708" y="104"/>
                    <a:pt x="708" y="104"/>
                    <a:pt x="708" y="103"/>
                  </a:cubicBezTo>
                  <a:cubicBezTo>
                    <a:pt x="708" y="103"/>
                    <a:pt x="708" y="103"/>
                    <a:pt x="709" y="103"/>
                  </a:cubicBezTo>
                  <a:cubicBezTo>
                    <a:pt x="709" y="103"/>
                    <a:pt x="709" y="103"/>
                    <a:pt x="709" y="102"/>
                  </a:cubicBezTo>
                  <a:cubicBezTo>
                    <a:pt x="709" y="102"/>
                    <a:pt x="709" y="102"/>
                    <a:pt x="709" y="101"/>
                  </a:cubicBezTo>
                  <a:cubicBezTo>
                    <a:pt x="709" y="101"/>
                    <a:pt x="709" y="101"/>
                    <a:pt x="708" y="100"/>
                  </a:cubicBezTo>
                  <a:cubicBezTo>
                    <a:pt x="708" y="100"/>
                    <a:pt x="708" y="100"/>
                    <a:pt x="707" y="100"/>
                  </a:cubicBezTo>
                  <a:cubicBezTo>
                    <a:pt x="707" y="100"/>
                    <a:pt x="707" y="100"/>
                    <a:pt x="708" y="101"/>
                  </a:cubicBezTo>
                  <a:cubicBezTo>
                    <a:pt x="708" y="101"/>
                    <a:pt x="708" y="101"/>
                    <a:pt x="708" y="102"/>
                  </a:cubicBezTo>
                  <a:cubicBezTo>
                    <a:pt x="708" y="102"/>
                    <a:pt x="708" y="102"/>
                    <a:pt x="707" y="102"/>
                  </a:cubicBezTo>
                  <a:cubicBezTo>
                    <a:pt x="707" y="102"/>
                    <a:pt x="707" y="102"/>
                    <a:pt x="706" y="101"/>
                  </a:cubicBezTo>
                  <a:cubicBezTo>
                    <a:pt x="706" y="101"/>
                    <a:pt x="706" y="101"/>
                    <a:pt x="705" y="102"/>
                  </a:cubicBezTo>
                  <a:cubicBezTo>
                    <a:pt x="705" y="102"/>
                    <a:pt x="705" y="102"/>
                    <a:pt x="705" y="104"/>
                  </a:cubicBezTo>
                  <a:cubicBezTo>
                    <a:pt x="705" y="104"/>
                    <a:pt x="705" y="104"/>
                    <a:pt x="704" y="105"/>
                  </a:cubicBezTo>
                  <a:cubicBezTo>
                    <a:pt x="704" y="105"/>
                    <a:pt x="704" y="105"/>
                    <a:pt x="703" y="105"/>
                  </a:cubicBezTo>
                  <a:cubicBezTo>
                    <a:pt x="703" y="105"/>
                    <a:pt x="703" y="105"/>
                    <a:pt x="702" y="104"/>
                  </a:cubicBezTo>
                  <a:cubicBezTo>
                    <a:pt x="702" y="104"/>
                    <a:pt x="702" y="104"/>
                    <a:pt x="703" y="103"/>
                  </a:cubicBezTo>
                  <a:cubicBezTo>
                    <a:pt x="703" y="103"/>
                    <a:pt x="703" y="103"/>
                    <a:pt x="704" y="101"/>
                  </a:cubicBezTo>
                  <a:cubicBezTo>
                    <a:pt x="704" y="101"/>
                    <a:pt x="704" y="101"/>
                    <a:pt x="703" y="100"/>
                  </a:cubicBezTo>
                  <a:cubicBezTo>
                    <a:pt x="703" y="100"/>
                    <a:pt x="703" y="100"/>
                    <a:pt x="702" y="101"/>
                  </a:cubicBezTo>
                  <a:cubicBezTo>
                    <a:pt x="702" y="101"/>
                    <a:pt x="702" y="101"/>
                    <a:pt x="701" y="100"/>
                  </a:cubicBezTo>
                  <a:cubicBezTo>
                    <a:pt x="701" y="100"/>
                    <a:pt x="701" y="100"/>
                    <a:pt x="701" y="99"/>
                  </a:cubicBezTo>
                  <a:cubicBezTo>
                    <a:pt x="700" y="99"/>
                    <a:pt x="700" y="99"/>
                    <a:pt x="700" y="99"/>
                  </a:cubicBezTo>
                  <a:cubicBezTo>
                    <a:pt x="699" y="100"/>
                    <a:pt x="699" y="100"/>
                    <a:pt x="699" y="100"/>
                  </a:cubicBezTo>
                  <a:cubicBezTo>
                    <a:pt x="699" y="100"/>
                    <a:pt x="699" y="100"/>
                    <a:pt x="698" y="100"/>
                  </a:cubicBezTo>
                  <a:cubicBezTo>
                    <a:pt x="698" y="100"/>
                    <a:pt x="698" y="100"/>
                    <a:pt x="697" y="100"/>
                  </a:cubicBezTo>
                  <a:cubicBezTo>
                    <a:pt x="697" y="100"/>
                    <a:pt x="697" y="100"/>
                    <a:pt x="696" y="101"/>
                  </a:cubicBezTo>
                  <a:cubicBezTo>
                    <a:pt x="696" y="101"/>
                    <a:pt x="696" y="101"/>
                    <a:pt x="695" y="101"/>
                  </a:cubicBezTo>
                  <a:cubicBezTo>
                    <a:pt x="695" y="101"/>
                    <a:pt x="695" y="101"/>
                    <a:pt x="695" y="103"/>
                  </a:cubicBezTo>
                  <a:cubicBezTo>
                    <a:pt x="695" y="103"/>
                    <a:pt x="695" y="103"/>
                    <a:pt x="695" y="105"/>
                  </a:cubicBezTo>
                  <a:cubicBezTo>
                    <a:pt x="695" y="105"/>
                    <a:pt x="695" y="105"/>
                    <a:pt x="697" y="106"/>
                  </a:cubicBezTo>
                  <a:cubicBezTo>
                    <a:pt x="697" y="106"/>
                    <a:pt x="697" y="106"/>
                    <a:pt x="697" y="107"/>
                  </a:cubicBezTo>
                  <a:cubicBezTo>
                    <a:pt x="697" y="107"/>
                    <a:pt x="697" y="107"/>
                    <a:pt x="696" y="106"/>
                  </a:cubicBezTo>
                  <a:cubicBezTo>
                    <a:pt x="696" y="106"/>
                    <a:pt x="696" y="106"/>
                    <a:pt x="695" y="106"/>
                  </a:cubicBezTo>
                  <a:cubicBezTo>
                    <a:pt x="695" y="106"/>
                    <a:pt x="695" y="106"/>
                    <a:pt x="694" y="107"/>
                  </a:cubicBezTo>
                  <a:cubicBezTo>
                    <a:pt x="694" y="107"/>
                    <a:pt x="694" y="107"/>
                    <a:pt x="696" y="108"/>
                  </a:cubicBezTo>
                  <a:cubicBezTo>
                    <a:pt x="696" y="108"/>
                    <a:pt x="696" y="108"/>
                    <a:pt x="696" y="109"/>
                  </a:cubicBezTo>
                  <a:cubicBezTo>
                    <a:pt x="696" y="109"/>
                    <a:pt x="696" y="109"/>
                    <a:pt x="695" y="109"/>
                  </a:cubicBezTo>
                  <a:cubicBezTo>
                    <a:pt x="695" y="109"/>
                    <a:pt x="695" y="109"/>
                    <a:pt x="695" y="111"/>
                  </a:cubicBezTo>
                  <a:cubicBezTo>
                    <a:pt x="695" y="111"/>
                    <a:pt x="695" y="111"/>
                    <a:pt x="696" y="112"/>
                  </a:cubicBezTo>
                  <a:cubicBezTo>
                    <a:pt x="696" y="112"/>
                    <a:pt x="696" y="112"/>
                    <a:pt x="694" y="113"/>
                  </a:cubicBezTo>
                  <a:cubicBezTo>
                    <a:pt x="694" y="113"/>
                    <a:pt x="694" y="113"/>
                    <a:pt x="693" y="112"/>
                  </a:cubicBezTo>
                  <a:cubicBezTo>
                    <a:pt x="693" y="112"/>
                    <a:pt x="693" y="112"/>
                    <a:pt x="693" y="111"/>
                  </a:cubicBezTo>
                  <a:cubicBezTo>
                    <a:pt x="693" y="111"/>
                    <a:pt x="693" y="111"/>
                    <a:pt x="693" y="107"/>
                  </a:cubicBezTo>
                  <a:cubicBezTo>
                    <a:pt x="693" y="107"/>
                    <a:pt x="693" y="107"/>
                    <a:pt x="692" y="106"/>
                  </a:cubicBezTo>
                  <a:cubicBezTo>
                    <a:pt x="692" y="106"/>
                    <a:pt x="692" y="106"/>
                    <a:pt x="692" y="105"/>
                  </a:cubicBezTo>
                  <a:cubicBezTo>
                    <a:pt x="692" y="105"/>
                    <a:pt x="692" y="105"/>
                    <a:pt x="692" y="104"/>
                  </a:cubicBezTo>
                  <a:close/>
                  <a:moveTo>
                    <a:pt x="695" y="99"/>
                  </a:moveTo>
                  <a:cubicBezTo>
                    <a:pt x="696" y="98"/>
                    <a:pt x="696" y="98"/>
                    <a:pt x="696" y="98"/>
                  </a:cubicBezTo>
                  <a:cubicBezTo>
                    <a:pt x="697" y="99"/>
                    <a:pt x="697" y="99"/>
                    <a:pt x="697" y="99"/>
                  </a:cubicBezTo>
                  <a:cubicBezTo>
                    <a:pt x="699" y="97"/>
                    <a:pt x="699" y="97"/>
                    <a:pt x="699" y="97"/>
                  </a:cubicBezTo>
                  <a:cubicBezTo>
                    <a:pt x="700" y="97"/>
                    <a:pt x="700" y="97"/>
                    <a:pt x="700" y="97"/>
                  </a:cubicBezTo>
                  <a:cubicBezTo>
                    <a:pt x="701" y="97"/>
                    <a:pt x="701" y="97"/>
                    <a:pt x="701" y="97"/>
                  </a:cubicBezTo>
                  <a:cubicBezTo>
                    <a:pt x="699" y="96"/>
                    <a:pt x="699" y="96"/>
                    <a:pt x="699" y="96"/>
                  </a:cubicBezTo>
                  <a:cubicBezTo>
                    <a:pt x="697" y="97"/>
                    <a:pt x="697" y="97"/>
                    <a:pt x="697" y="97"/>
                  </a:cubicBezTo>
                  <a:cubicBezTo>
                    <a:pt x="696" y="97"/>
                    <a:pt x="696" y="97"/>
                    <a:pt x="696" y="97"/>
                  </a:cubicBezTo>
                  <a:cubicBezTo>
                    <a:pt x="695" y="97"/>
                    <a:pt x="695" y="97"/>
                    <a:pt x="695" y="97"/>
                  </a:cubicBezTo>
                  <a:cubicBezTo>
                    <a:pt x="694" y="97"/>
                    <a:pt x="694" y="97"/>
                    <a:pt x="694" y="97"/>
                  </a:cubicBezTo>
                  <a:cubicBezTo>
                    <a:pt x="693" y="98"/>
                    <a:pt x="693" y="98"/>
                    <a:pt x="693" y="98"/>
                  </a:cubicBezTo>
                  <a:cubicBezTo>
                    <a:pt x="693" y="99"/>
                    <a:pt x="693" y="99"/>
                    <a:pt x="693" y="99"/>
                  </a:cubicBezTo>
                  <a:cubicBezTo>
                    <a:pt x="694" y="99"/>
                    <a:pt x="694" y="99"/>
                    <a:pt x="694" y="99"/>
                  </a:cubicBezTo>
                  <a:cubicBezTo>
                    <a:pt x="695" y="99"/>
                    <a:pt x="695" y="99"/>
                    <a:pt x="695" y="99"/>
                  </a:cubicBezTo>
                  <a:close/>
                  <a:moveTo>
                    <a:pt x="689" y="88"/>
                  </a:moveTo>
                  <a:cubicBezTo>
                    <a:pt x="689" y="88"/>
                    <a:pt x="689" y="88"/>
                    <a:pt x="690" y="87"/>
                  </a:cubicBezTo>
                  <a:cubicBezTo>
                    <a:pt x="690" y="87"/>
                    <a:pt x="690" y="87"/>
                    <a:pt x="688" y="87"/>
                  </a:cubicBezTo>
                  <a:cubicBezTo>
                    <a:pt x="688" y="87"/>
                    <a:pt x="688" y="87"/>
                    <a:pt x="687" y="87"/>
                  </a:cubicBezTo>
                  <a:cubicBezTo>
                    <a:pt x="687" y="87"/>
                    <a:pt x="687" y="87"/>
                    <a:pt x="688" y="88"/>
                  </a:cubicBezTo>
                  <a:cubicBezTo>
                    <a:pt x="688" y="88"/>
                    <a:pt x="688" y="88"/>
                    <a:pt x="689" y="88"/>
                  </a:cubicBezTo>
                  <a:close/>
                  <a:moveTo>
                    <a:pt x="668" y="53"/>
                  </a:moveTo>
                  <a:cubicBezTo>
                    <a:pt x="668" y="53"/>
                    <a:pt x="668" y="53"/>
                    <a:pt x="669" y="53"/>
                  </a:cubicBezTo>
                  <a:cubicBezTo>
                    <a:pt x="669" y="53"/>
                    <a:pt x="669" y="53"/>
                    <a:pt x="670" y="53"/>
                  </a:cubicBezTo>
                  <a:cubicBezTo>
                    <a:pt x="670" y="53"/>
                    <a:pt x="670" y="53"/>
                    <a:pt x="671" y="54"/>
                  </a:cubicBezTo>
                  <a:cubicBezTo>
                    <a:pt x="671" y="54"/>
                    <a:pt x="671" y="54"/>
                    <a:pt x="671" y="56"/>
                  </a:cubicBezTo>
                  <a:cubicBezTo>
                    <a:pt x="671" y="56"/>
                    <a:pt x="671" y="56"/>
                    <a:pt x="672" y="57"/>
                  </a:cubicBezTo>
                  <a:cubicBezTo>
                    <a:pt x="672" y="57"/>
                    <a:pt x="672" y="57"/>
                    <a:pt x="673" y="56"/>
                  </a:cubicBezTo>
                  <a:cubicBezTo>
                    <a:pt x="673" y="56"/>
                    <a:pt x="673" y="56"/>
                    <a:pt x="673" y="55"/>
                  </a:cubicBezTo>
                  <a:cubicBezTo>
                    <a:pt x="673" y="55"/>
                    <a:pt x="673" y="55"/>
                    <a:pt x="673" y="54"/>
                  </a:cubicBezTo>
                  <a:cubicBezTo>
                    <a:pt x="673" y="54"/>
                    <a:pt x="673" y="54"/>
                    <a:pt x="674" y="56"/>
                  </a:cubicBezTo>
                  <a:cubicBezTo>
                    <a:pt x="674" y="56"/>
                    <a:pt x="674" y="56"/>
                    <a:pt x="674" y="57"/>
                  </a:cubicBezTo>
                  <a:cubicBezTo>
                    <a:pt x="674" y="57"/>
                    <a:pt x="674" y="57"/>
                    <a:pt x="676" y="59"/>
                  </a:cubicBezTo>
                  <a:cubicBezTo>
                    <a:pt x="676" y="59"/>
                    <a:pt x="676" y="59"/>
                    <a:pt x="677" y="59"/>
                  </a:cubicBezTo>
                  <a:cubicBezTo>
                    <a:pt x="677" y="59"/>
                    <a:pt x="677" y="59"/>
                    <a:pt x="678" y="59"/>
                  </a:cubicBezTo>
                  <a:cubicBezTo>
                    <a:pt x="678" y="59"/>
                    <a:pt x="678" y="59"/>
                    <a:pt x="679" y="59"/>
                  </a:cubicBezTo>
                  <a:cubicBezTo>
                    <a:pt x="679" y="59"/>
                    <a:pt x="679" y="59"/>
                    <a:pt x="680" y="60"/>
                  </a:cubicBezTo>
                  <a:cubicBezTo>
                    <a:pt x="680" y="60"/>
                    <a:pt x="680" y="60"/>
                    <a:pt x="681" y="58"/>
                  </a:cubicBezTo>
                  <a:cubicBezTo>
                    <a:pt x="681" y="58"/>
                    <a:pt x="681" y="58"/>
                    <a:pt x="682" y="58"/>
                  </a:cubicBezTo>
                  <a:cubicBezTo>
                    <a:pt x="682" y="58"/>
                    <a:pt x="682" y="58"/>
                    <a:pt x="683" y="55"/>
                  </a:cubicBezTo>
                  <a:cubicBezTo>
                    <a:pt x="683" y="55"/>
                    <a:pt x="683" y="55"/>
                    <a:pt x="682" y="54"/>
                  </a:cubicBezTo>
                  <a:cubicBezTo>
                    <a:pt x="682" y="54"/>
                    <a:pt x="682" y="54"/>
                    <a:pt x="684" y="52"/>
                  </a:cubicBezTo>
                  <a:cubicBezTo>
                    <a:pt x="684" y="52"/>
                    <a:pt x="684" y="52"/>
                    <a:pt x="684" y="51"/>
                  </a:cubicBezTo>
                  <a:cubicBezTo>
                    <a:pt x="684" y="51"/>
                    <a:pt x="684" y="51"/>
                    <a:pt x="683" y="49"/>
                  </a:cubicBezTo>
                  <a:cubicBezTo>
                    <a:pt x="683" y="49"/>
                    <a:pt x="683" y="49"/>
                    <a:pt x="682" y="48"/>
                  </a:cubicBezTo>
                  <a:cubicBezTo>
                    <a:pt x="682" y="48"/>
                    <a:pt x="682" y="48"/>
                    <a:pt x="681" y="49"/>
                  </a:cubicBezTo>
                  <a:cubicBezTo>
                    <a:pt x="681" y="49"/>
                    <a:pt x="681" y="49"/>
                    <a:pt x="679" y="49"/>
                  </a:cubicBezTo>
                  <a:cubicBezTo>
                    <a:pt x="679" y="49"/>
                    <a:pt x="679" y="49"/>
                    <a:pt x="677" y="50"/>
                  </a:cubicBezTo>
                  <a:cubicBezTo>
                    <a:pt x="677" y="50"/>
                    <a:pt x="677" y="50"/>
                    <a:pt x="676" y="50"/>
                  </a:cubicBezTo>
                  <a:cubicBezTo>
                    <a:pt x="676" y="50"/>
                    <a:pt x="676" y="50"/>
                    <a:pt x="675" y="50"/>
                  </a:cubicBezTo>
                  <a:cubicBezTo>
                    <a:pt x="675" y="50"/>
                    <a:pt x="675" y="50"/>
                    <a:pt x="674" y="49"/>
                  </a:cubicBezTo>
                  <a:cubicBezTo>
                    <a:pt x="674" y="49"/>
                    <a:pt x="674" y="49"/>
                    <a:pt x="673" y="49"/>
                  </a:cubicBezTo>
                  <a:cubicBezTo>
                    <a:pt x="673" y="49"/>
                    <a:pt x="673" y="49"/>
                    <a:pt x="669" y="50"/>
                  </a:cubicBezTo>
                  <a:cubicBezTo>
                    <a:pt x="669" y="50"/>
                    <a:pt x="669" y="50"/>
                    <a:pt x="668" y="50"/>
                  </a:cubicBezTo>
                  <a:cubicBezTo>
                    <a:pt x="668" y="50"/>
                    <a:pt x="668" y="50"/>
                    <a:pt x="666" y="50"/>
                  </a:cubicBezTo>
                  <a:cubicBezTo>
                    <a:pt x="666" y="50"/>
                    <a:pt x="666" y="50"/>
                    <a:pt x="666" y="51"/>
                  </a:cubicBezTo>
                  <a:cubicBezTo>
                    <a:pt x="666" y="51"/>
                    <a:pt x="666" y="51"/>
                    <a:pt x="665" y="52"/>
                  </a:cubicBezTo>
                  <a:cubicBezTo>
                    <a:pt x="665" y="52"/>
                    <a:pt x="665" y="52"/>
                    <a:pt x="665" y="53"/>
                  </a:cubicBezTo>
                  <a:cubicBezTo>
                    <a:pt x="665" y="53"/>
                    <a:pt x="665" y="53"/>
                    <a:pt x="666" y="53"/>
                  </a:cubicBezTo>
                  <a:cubicBezTo>
                    <a:pt x="666" y="53"/>
                    <a:pt x="666" y="53"/>
                    <a:pt x="668" y="53"/>
                  </a:cubicBezTo>
                  <a:close/>
                  <a:moveTo>
                    <a:pt x="654" y="63"/>
                  </a:moveTo>
                  <a:cubicBezTo>
                    <a:pt x="655" y="62"/>
                    <a:pt x="655" y="62"/>
                    <a:pt x="655" y="62"/>
                  </a:cubicBezTo>
                  <a:cubicBezTo>
                    <a:pt x="656" y="61"/>
                    <a:pt x="656" y="61"/>
                    <a:pt x="656" y="61"/>
                  </a:cubicBezTo>
                  <a:cubicBezTo>
                    <a:pt x="656" y="59"/>
                    <a:pt x="656" y="59"/>
                    <a:pt x="656" y="59"/>
                  </a:cubicBezTo>
                  <a:cubicBezTo>
                    <a:pt x="657" y="58"/>
                    <a:pt x="657" y="58"/>
                    <a:pt x="657" y="58"/>
                  </a:cubicBezTo>
                  <a:cubicBezTo>
                    <a:pt x="656" y="57"/>
                    <a:pt x="656" y="57"/>
                    <a:pt x="656" y="57"/>
                  </a:cubicBezTo>
                  <a:cubicBezTo>
                    <a:pt x="657" y="56"/>
                    <a:pt x="657" y="56"/>
                    <a:pt x="657" y="56"/>
                  </a:cubicBezTo>
                  <a:cubicBezTo>
                    <a:pt x="656" y="56"/>
                    <a:pt x="656" y="56"/>
                    <a:pt x="656" y="56"/>
                  </a:cubicBezTo>
                  <a:cubicBezTo>
                    <a:pt x="655" y="56"/>
                    <a:pt x="655" y="56"/>
                    <a:pt x="655" y="56"/>
                  </a:cubicBezTo>
                  <a:cubicBezTo>
                    <a:pt x="654" y="56"/>
                    <a:pt x="654" y="56"/>
                    <a:pt x="654" y="56"/>
                  </a:cubicBezTo>
                  <a:cubicBezTo>
                    <a:pt x="653" y="56"/>
                    <a:pt x="653" y="56"/>
                    <a:pt x="653" y="56"/>
                  </a:cubicBezTo>
                  <a:cubicBezTo>
                    <a:pt x="652" y="58"/>
                    <a:pt x="652" y="58"/>
                    <a:pt x="652" y="58"/>
                  </a:cubicBezTo>
                  <a:cubicBezTo>
                    <a:pt x="652" y="59"/>
                    <a:pt x="652" y="59"/>
                    <a:pt x="652" y="59"/>
                  </a:cubicBezTo>
                  <a:cubicBezTo>
                    <a:pt x="652" y="60"/>
                    <a:pt x="652" y="60"/>
                    <a:pt x="652" y="60"/>
                  </a:cubicBezTo>
                  <a:cubicBezTo>
                    <a:pt x="653" y="62"/>
                    <a:pt x="653" y="62"/>
                    <a:pt x="653" y="62"/>
                  </a:cubicBezTo>
                  <a:cubicBezTo>
                    <a:pt x="654" y="63"/>
                    <a:pt x="654" y="63"/>
                    <a:pt x="654" y="63"/>
                  </a:cubicBezTo>
                  <a:close/>
                  <a:moveTo>
                    <a:pt x="649" y="72"/>
                  </a:moveTo>
                  <a:cubicBezTo>
                    <a:pt x="649" y="72"/>
                    <a:pt x="649" y="72"/>
                    <a:pt x="647" y="72"/>
                  </a:cubicBezTo>
                  <a:cubicBezTo>
                    <a:pt x="647" y="72"/>
                    <a:pt x="647" y="72"/>
                    <a:pt x="647" y="73"/>
                  </a:cubicBezTo>
                  <a:cubicBezTo>
                    <a:pt x="647" y="73"/>
                    <a:pt x="647" y="73"/>
                    <a:pt x="648" y="73"/>
                  </a:cubicBezTo>
                  <a:cubicBezTo>
                    <a:pt x="648" y="73"/>
                    <a:pt x="648" y="73"/>
                    <a:pt x="649" y="72"/>
                  </a:cubicBezTo>
                  <a:close/>
                  <a:moveTo>
                    <a:pt x="657" y="63"/>
                  </a:moveTo>
                  <a:cubicBezTo>
                    <a:pt x="657" y="63"/>
                    <a:pt x="657" y="63"/>
                    <a:pt x="655" y="64"/>
                  </a:cubicBezTo>
                  <a:cubicBezTo>
                    <a:pt x="655" y="64"/>
                    <a:pt x="655" y="64"/>
                    <a:pt x="655" y="65"/>
                  </a:cubicBezTo>
                  <a:cubicBezTo>
                    <a:pt x="655" y="65"/>
                    <a:pt x="655" y="65"/>
                    <a:pt x="654" y="67"/>
                  </a:cubicBezTo>
                  <a:cubicBezTo>
                    <a:pt x="654" y="67"/>
                    <a:pt x="654" y="67"/>
                    <a:pt x="655" y="68"/>
                  </a:cubicBezTo>
                  <a:cubicBezTo>
                    <a:pt x="655" y="68"/>
                    <a:pt x="655" y="68"/>
                    <a:pt x="655" y="70"/>
                  </a:cubicBezTo>
                  <a:cubicBezTo>
                    <a:pt x="655" y="70"/>
                    <a:pt x="655" y="70"/>
                    <a:pt x="656" y="70"/>
                  </a:cubicBezTo>
                  <a:cubicBezTo>
                    <a:pt x="656" y="70"/>
                    <a:pt x="656" y="70"/>
                    <a:pt x="657" y="71"/>
                  </a:cubicBezTo>
                  <a:cubicBezTo>
                    <a:pt x="657" y="71"/>
                    <a:pt x="657" y="71"/>
                    <a:pt x="658" y="72"/>
                  </a:cubicBezTo>
                  <a:cubicBezTo>
                    <a:pt x="658" y="72"/>
                    <a:pt x="658" y="72"/>
                    <a:pt x="657" y="73"/>
                  </a:cubicBezTo>
                  <a:cubicBezTo>
                    <a:pt x="657" y="73"/>
                    <a:pt x="657" y="73"/>
                    <a:pt x="659" y="73"/>
                  </a:cubicBezTo>
                  <a:cubicBezTo>
                    <a:pt x="659" y="73"/>
                    <a:pt x="659" y="73"/>
                    <a:pt x="660" y="73"/>
                  </a:cubicBezTo>
                  <a:cubicBezTo>
                    <a:pt x="660" y="73"/>
                    <a:pt x="660" y="73"/>
                    <a:pt x="661" y="73"/>
                  </a:cubicBezTo>
                  <a:cubicBezTo>
                    <a:pt x="661" y="73"/>
                    <a:pt x="661" y="73"/>
                    <a:pt x="662" y="74"/>
                  </a:cubicBezTo>
                  <a:cubicBezTo>
                    <a:pt x="662" y="74"/>
                    <a:pt x="662" y="74"/>
                    <a:pt x="663" y="74"/>
                  </a:cubicBezTo>
                  <a:cubicBezTo>
                    <a:pt x="663" y="74"/>
                    <a:pt x="663" y="74"/>
                    <a:pt x="665" y="73"/>
                  </a:cubicBezTo>
                  <a:cubicBezTo>
                    <a:pt x="665" y="73"/>
                    <a:pt x="665" y="73"/>
                    <a:pt x="666" y="73"/>
                  </a:cubicBezTo>
                  <a:cubicBezTo>
                    <a:pt x="666" y="73"/>
                    <a:pt x="666" y="73"/>
                    <a:pt x="667" y="72"/>
                  </a:cubicBezTo>
                  <a:cubicBezTo>
                    <a:pt x="667" y="72"/>
                    <a:pt x="667" y="72"/>
                    <a:pt x="668" y="71"/>
                  </a:cubicBezTo>
                  <a:cubicBezTo>
                    <a:pt x="668" y="71"/>
                    <a:pt x="668" y="71"/>
                    <a:pt x="670" y="69"/>
                  </a:cubicBezTo>
                  <a:cubicBezTo>
                    <a:pt x="670" y="69"/>
                    <a:pt x="670" y="69"/>
                    <a:pt x="670" y="68"/>
                  </a:cubicBezTo>
                  <a:cubicBezTo>
                    <a:pt x="670" y="68"/>
                    <a:pt x="670" y="68"/>
                    <a:pt x="669" y="68"/>
                  </a:cubicBezTo>
                  <a:cubicBezTo>
                    <a:pt x="669" y="68"/>
                    <a:pt x="669" y="68"/>
                    <a:pt x="668" y="68"/>
                  </a:cubicBezTo>
                  <a:cubicBezTo>
                    <a:pt x="668" y="68"/>
                    <a:pt x="668" y="68"/>
                    <a:pt x="668" y="67"/>
                  </a:cubicBezTo>
                  <a:cubicBezTo>
                    <a:pt x="668" y="67"/>
                    <a:pt x="668" y="67"/>
                    <a:pt x="669" y="66"/>
                  </a:cubicBezTo>
                  <a:cubicBezTo>
                    <a:pt x="669" y="66"/>
                    <a:pt x="669" y="66"/>
                    <a:pt x="670" y="66"/>
                  </a:cubicBezTo>
                  <a:cubicBezTo>
                    <a:pt x="670" y="66"/>
                    <a:pt x="670" y="66"/>
                    <a:pt x="673" y="65"/>
                  </a:cubicBezTo>
                  <a:cubicBezTo>
                    <a:pt x="673" y="65"/>
                    <a:pt x="673" y="65"/>
                    <a:pt x="674" y="65"/>
                  </a:cubicBezTo>
                  <a:cubicBezTo>
                    <a:pt x="674" y="65"/>
                    <a:pt x="674" y="65"/>
                    <a:pt x="676" y="63"/>
                  </a:cubicBezTo>
                  <a:cubicBezTo>
                    <a:pt x="676" y="63"/>
                    <a:pt x="676" y="63"/>
                    <a:pt x="675" y="62"/>
                  </a:cubicBezTo>
                  <a:cubicBezTo>
                    <a:pt x="675" y="62"/>
                    <a:pt x="675" y="62"/>
                    <a:pt x="674" y="62"/>
                  </a:cubicBezTo>
                  <a:cubicBezTo>
                    <a:pt x="674" y="62"/>
                    <a:pt x="674" y="62"/>
                    <a:pt x="673" y="62"/>
                  </a:cubicBezTo>
                  <a:cubicBezTo>
                    <a:pt x="673" y="62"/>
                    <a:pt x="673" y="62"/>
                    <a:pt x="672" y="61"/>
                  </a:cubicBezTo>
                  <a:cubicBezTo>
                    <a:pt x="672" y="61"/>
                    <a:pt x="672" y="61"/>
                    <a:pt x="670" y="61"/>
                  </a:cubicBezTo>
                  <a:cubicBezTo>
                    <a:pt x="670" y="61"/>
                    <a:pt x="670" y="61"/>
                    <a:pt x="668" y="60"/>
                  </a:cubicBezTo>
                  <a:cubicBezTo>
                    <a:pt x="668" y="60"/>
                    <a:pt x="668" y="60"/>
                    <a:pt x="667" y="61"/>
                  </a:cubicBezTo>
                  <a:cubicBezTo>
                    <a:pt x="667" y="61"/>
                    <a:pt x="667" y="61"/>
                    <a:pt x="666" y="61"/>
                  </a:cubicBezTo>
                  <a:cubicBezTo>
                    <a:pt x="666" y="61"/>
                    <a:pt x="666" y="61"/>
                    <a:pt x="665" y="60"/>
                  </a:cubicBezTo>
                  <a:cubicBezTo>
                    <a:pt x="665" y="60"/>
                    <a:pt x="665" y="60"/>
                    <a:pt x="664" y="60"/>
                  </a:cubicBezTo>
                  <a:cubicBezTo>
                    <a:pt x="664" y="60"/>
                    <a:pt x="664" y="60"/>
                    <a:pt x="663" y="60"/>
                  </a:cubicBezTo>
                  <a:cubicBezTo>
                    <a:pt x="663" y="60"/>
                    <a:pt x="663" y="60"/>
                    <a:pt x="660" y="60"/>
                  </a:cubicBezTo>
                  <a:cubicBezTo>
                    <a:pt x="660" y="60"/>
                    <a:pt x="660" y="60"/>
                    <a:pt x="659" y="60"/>
                  </a:cubicBezTo>
                  <a:cubicBezTo>
                    <a:pt x="659" y="60"/>
                    <a:pt x="659" y="60"/>
                    <a:pt x="658" y="61"/>
                  </a:cubicBezTo>
                  <a:cubicBezTo>
                    <a:pt x="658" y="61"/>
                    <a:pt x="658" y="61"/>
                    <a:pt x="657" y="62"/>
                  </a:cubicBezTo>
                  <a:cubicBezTo>
                    <a:pt x="657" y="62"/>
                    <a:pt x="657" y="62"/>
                    <a:pt x="657" y="63"/>
                  </a:cubicBezTo>
                  <a:close/>
                  <a:moveTo>
                    <a:pt x="543" y="614"/>
                  </a:moveTo>
                  <a:cubicBezTo>
                    <a:pt x="545" y="612"/>
                    <a:pt x="545" y="612"/>
                    <a:pt x="545" y="612"/>
                  </a:cubicBezTo>
                  <a:cubicBezTo>
                    <a:pt x="546" y="611"/>
                    <a:pt x="546" y="611"/>
                    <a:pt x="546" y="611"/>
                  </a:cubicBezTo>
                  <a:cubicBezTo>
                    <a:pt x="544" y="612"/>
                    <a:pt x="544" y="612"/>
                    <a:pt x="544" y="612"/>
                  </a:cubicBezTo>
                  <a:cubicBezTo>
                    <a:pt x="543" y="614"/>
                    <a:pt x="543" y="614"/>
                    <a:pt x="543" y="614"/>
                  </a:cubicBezTo>
                  <a:close/>
                  <a:moveTo>
                    <a:pt x="709" y="515"/>
                  </a:moveTo>
                  <a:cubicBezTo>
                    <a:pt x="708" y="516"/>
                    <a:pt x="708" y="516"/>
                    <a:pt x="708" y="516"/>
                  </a:cubicBezTo>
                  <a:cubicBezTo>
                    <a:pt x="706" y="516"/>
                    <a:pt x="706" y="516"/>
                    <a:pt x="706" y="516"/>
                  </a:cubicBezTo>
                  <a:cubicBezTo>
                    <a:pt x="704" y="517"/>
                    <a:pt x="704" y="517"/>
                    <a:pt x="704" y="517"/>
                  </a:cubicBezTo>
                  <a:cubicBezTo>
                    <a:pt x="703" y="517"/>
                    <a:pt x="703" y="517"/>
                    <a:pt x="703" y="517"/>
                  </a:cubicBezTo>
                  <a:cubicBezTo>
                    <a:pt x="701" y="517"/>
                    <a:pt x="701" y="517"/>
                    <a:pt x="701" y="517"/>
                  </a:cubicBezTo>
                  <a:cubicBezTo>
                    <a:pt x="700" y="518"/>
                    <a:pt x="700" y="518"/>
                    <a:pt x="700" y="518"/>
                  </a:cubicBezTo>
                  <a:cubicBezTo>
                    <a:pt x="699" y="518"/>
                    <a:pt x="699" y="518"/>
                    <a:pt x="699" y="518"/>
                  </a:cubicBezTo>
                  <a:cubicBezTo>
                    <a:pt x="699" y="519"/>
                    <a:pt x="699" y="519"/>
                    <a:pt x="699" y="519"/>
                  </a:cubicBezTo>
                  <a:cubicBezTo>
                    <a:pt x="699" y="519"/>
                    <a:pt x="699" y="519"/>
                    <a:pt x="700" y="519"/>
                  </a:cubicBezTo>
                  <a:cubicBezTo>
                    <a:pt x="701" y="519"/>
                    <a:pt x="701" y="519"/>
                    <a:pt x="701" y="519"/>
                  </a:cubicBezTo>
                  <a:cubicBezTo>
                    <a:pt x="702" y="519"/>
                    <a:pt x="702" y="519"/>
                    <a:pt x="702" y="519"/>
                  </a:cubicBezTo>
                  <a:cubicBezTo>
                    <a:pt x="703" y="518"/>
                    <a:pt x="703" y="518"/>
                    <a:pt x="703" y="518"/>
                  </a:cubicBezTo>
                  <a:cubicBezTo>
                    <a:pt x="705" y="518"/>
                    <a:pt x="705" y="518"/>
                    <a:pt x="705" y="518"/>
                  </a:cubicBezTo>
                  <a:cubicBezTo>
                    <a:pt x="706" y="518"/>
                    <a:pt x="706" y="518"/>
                    <a:pt x="706" y="518"/>
                  </a:cubicBezTo>
                  <a:cubicBezTo>
                    <a:pt x="708" y="518"/>
                    <a:pt x="708" y="518"/>
                    <a:pt x="708" y="518"/>
                  </a:cubicBezTo>
                  <a:cubicBezTo>
                    <a:pt x="709" y="517"/>
                    <a:pt x="709" y="517"/>
                    <a:pt x="709" y="517"/>
                  </a:cubicBezTo>
                  <a:cubicBezTo>
                    <a:pt x="709" y="516"/>
                    <a:pt x="709" y="516"/>
                    <a:pt x="709" y="516"/>
                  </a:cubicBezTo>
                  <a:cubicBezTo>
                    <a:pt x="709" y="515"/>
                    <a:pt x="709" y="515"/>
                    <a:pt x="709" y="515"/>
                  </a:cubicBezTo>
                  <a:close/>
                  <a:moveTo>
                    <a:pt x="710" y="516"/>
                  </a:moveTo>
                  <a:cubicBezTo>
                    <a:pt x="709" y="517"/>
                    <a:pt x="709" y="517"/>
                    <a:pt x="709" y="517"/>
                  </a:cubicBezTo>
                  <a:cubicBezTo>
                    <a:pt x="710" y="517"/>
                    <a:pt x="710" y="517"/>
                    <a:pt x="710" y="517"/>
                  </a:cubicBezTo>
                  <a:cubicBezTo>
                    <a:pt x="710" y="516"/>
                    <a:pt x="710" y="516"/>
                    <a:pt x="710" y="516"/>
                  </a:cubicBezTo>
                  <a:close/>
                  <a:moveTo>
                    <a:pt x="711" y="516"/>
                  </a:moveTo>
                  <a:cubicBezTo>
                    <a:pt x="710" y="517"/>
                    <a:pt x="710" y="517"/>
                    <a:pt x="710" y="517"/>
                  </a:cubicBezTo>
                  <a:cubicBezTo>
                    <a:pt x="711" y="517"/>
                    <a:pt x="711" y="517"/>
                    <a:pt x="711" y="517"/>
                  </a:cubicBezTo>
                  <a:cubicBezTo>
                    <a:pt x="711" y="516"/>
                    <a:pt x="711" y="516"/>
                    <a:pt x="711" y="516"/>
                  </a:cubicBezTo>
                  <a:close/>
                  <a:moveTo>
                    <a:pt x="719" y="513"/>
                  </a:moveTo>
                  <a:cubicBezTo>
                    <a:pt x="719" y="514"/>
                    <a:pt x="719" y="514"/>
                    <a:pt x="719" y="514"/>
                  </a:cubicBezTo>
                  <a:cubicBezTo>
                    <a:pt x="720" y="514"/>
                    <a:pt x="720" y="514"/>
                    <a:pt x="720" y="514"/>
                  </a:cubicBezTo>
                  <a:cubicBezTo>
                    <a:pt x="721" y="514"/>
                    <a:pt x="721" y="514"/>
                    <a:pt x="721" y="514"/>
                  </a:cubicBezTo>
                  <a:cubicBezTo>
                    <a:pt x="721" y="513"/>
                    <a:pt x="721" y="513"/>
                    <a:pt x="721" y="513"/>
                  </a:cubicBezTo>
                  <a:cubicBezTo>
                    <a:pt x="720" y="513"/>
                    <a:pt x="720" y="513"/>
                    <a:pt x="720" y="513"/>
                  </a:cubicBezTo>
                  <a:cubicBezTo>
                    <a:pt x="719" y="513"/>
                    <a:pt x="719" y="513"/>
                    <a:pt x="719" y="513"/>
                  </a:cubicBezTo>
                  <a:close/>
                  <a:moveTo>
                    <a:pt x="542" y="615"/>
                  </a:moveTo>
                  <a:cubicBezTo>
                    <a:pt x="541" y="617"/>
                    <a:pt x="541" y="617"/>
                    <a:pt x="541" y="617"/>
                  </a:cubicBezTo>
                  <a:cubicBezTo>
                    <a:pt x="542" y="617"/>
                    <a:pt x="542" y="617"/>
                    <a:pt x="542" y="617"/>
                  </a:cubicBezTo>
                  <a:cubicBezTo>
                    <a:pt x="542" y="615"/>
                    <a:pt x="542" y="615"/>
                    <a:pt x="542" y="615"/>
                  </a:cubicBezTo>
                  <a:close/>
                  <a:moveTo>
                    <a:pt x="683" y="546"/>
                  </a:moveTo>
                  <a:cubicBezTo>
                    <a:pt x="683" y="546"/>
                    <a:pt x="683" y="546"/>
                    <a:pt x="684" y="543"/>
                  </a:cubicBezTo>
                  <a:cubicBezTo>
                    <a:pt x="684" y="543"/>
                    <a:pt x="684" y="543"/>
                    <a:pt x="683" y="544"/>
                  </a:cubicBezTo>
                  <a:cubicBezTo>
                    <a:pt x="683" y="544"/>
                    <a:pt x="683" y="544"/>
                    <a:pt x="683" y="546"/>
                  </a:cubicBezTo>
                  <a:close/>
                  <a:moveTo>
                    <a:pt x="423" y="433"/>
                  </a:moveTo>
                  <a:cubicBezTo>
                    <a:pt x="423" y="434"/>
                    <a:pt x="423" y="434"/>
                    <a:pt x="423" y="434"/>
                  </a:cubicBezTo>
                  <a:cubicBezTo>
                    <a:pt x="423" y="435"/>
                    <a:pt x="423" y="435"/>
                    <a:pt x="423" y="435"/>
                  </a:cubicBezTo>
                  <a:cubicBezTo>
                    <a:pt x="424" y="435"/>
                    <a:pt x="424" y="435"/>
                    <a:pt x="424" y="435"/>
                  </a:cubicBezTo>
                  <a:cubicBezTo>
                    <a:pt x="423" y="433"/>
                    <a:pt x="423" y="433"/>
                    <a:pt x="423" y="433"/>
                  </a:cubicBezTo>
                  <a:close/>
                  <a:moveTo>
                    <a:pt x="793" y="1170"/>
                  </a:moveTo>
                  <a:cubicBezTo>
                    <a:pt x="793" y="1170"/>
                    <a:pt x="793" y="1170"/>
                    <a:pt x="792" y="1171"/>
                  </a:cubicBezTo>
                  <a:cubicBezTo>
                    <a:pt x="792" y="1171"/>
                    <a:pt x="792" y="1171"/>
                    <a:pt x="793" y="1171"/>
                  </a:cubicBezTo>
                  <a:cubicBezTo>
                    <a:pt x="793" y="1171"/>
                    <a:pt x="793" y="1171"/>
                    <a:pt x="794" y="1171"/>
                  </a:cubicBezTo>
                  <a:cubicBezTo>
                    <a:pt x="794" y="1171"/>
                    <a:pt x="794" y="1171"/>
                    <a:pt x="793" y="1170"/>
                  </a:cubicBezTo>
                  <a:close/>
                  <a:moveTo>
                    <a:pt x="801" y="1170"/>
                  </a:moveTo>
                  <a:cubicBezTo>
                    <a:pt x="801" y="1170"/>
                    <a:pt x="801" y="1170"/>
                    <a:pt x="802" y="1168"/>
                  </a:cubicBezTo>
                  <a:cubicBezTo>
                    <a:pt x="802" y="1168"/>
                    <a:pt x="802" y="1168"/>
                    <a:pt x="803" y="1167"/>
                  </a:cubicBezTo>
                  <a:cubicBezTo>
                    <a:pt x="803" y="1167"/>
                    <a:pt x="803" y="1167"/>
                    <a:pt x="802" y="1166"/>
                  </a:cubicBezTo>
                  <a:cubicBezTo>
                    <a:pt x="802" y="1166"/>
                    <a:pt x="802" y="1166"/>
                    <a:pt x="801" y="1167"/>
                  </a:cubicBezTo>
                  <a:cubicBezTo>
                    <a:pt x="801" y="1167"/>
                    <a:pt x="801" y="1167"/>
                    <a:pt x="800" y="1166"/>
                  </a:cubicBezTo>
                  <a:cubicBezTo>
                    <a:pt x="799" y="1166"/>
                    <a:pt x="799" y="1166"/>
                    <a:pt x="799" y="1166"/>
                  </a:cubicBezTo>
                  <a:cubicBezTo>
                    <a:pt x="799" y="1166"/>
                    <a:pt x="799" y="1166"/>
                    <a:pt x="798" y="1168"/>
                  </a:cubicBezTo>
                  <a:cubicBezTo>
                    <a:pt x="798" y="1168"/>
                    <a:pt x="798" y="1168"/>
                    <a:pt x="797" y="1168"/>
                  </a:cubicBezTo>
                  <a:cubicBezTo>
                    <a:pt x="797" y="1168"/>
                    <a:pt x="797" y="1168"/>
                    <a:pt x="796" y="1167"/>
                  </a:cubicBezTo>
                  <a:cubicBezTo>
                    <a:pt x="796" y="1167"/>
                    <a:pt x="796" y="1167"/>
                    <a:pt x="795" y="1167"/>
                  </a:cubicBezTo>
                  <a:cubicBezTo>
                    <a:pt x="795" y="1167"/>
                    <a:pt x="795" y="1167"/>
                    <a:pt x="797" y="1169"/>
                  </a:cubicBezTo>
                  <a:cubicBezTo>
                    <a:pt x="797" y="1169"/>
                    <a:pt x="797" y="1169"/>
                    <a:pt x="798" y="1169"/>
                  </a:cubicBezTo>
                  <a:cubicBezTo>
                    <a:pt x="798" y="1169"/>
                    <a:pt x="798" y="1169"/>
                    <a:pt x="798" y="1170"/>
                  </a:cubicBezTo>
                  <a:cubicBezTo>
                    <a:pt x="798" y="1170"/>
                    <a:pt x="798" y="1170"/>
                    <a:pt x="797" y="1170"/>
                  </a:cubicBezTo>
                  <a:cubicBezTo>
                    <a:pt x="797" y="1170"/>
                    <a:pt x="797" y="1170"/>
                    <a:pt x="796" y="1170"/>
                  </a:cubicBezTo>
                  <a:cubicBezTo>
                    <a:pt x="796" y="1170"/>
                    <a:pt x="796" y="1170"/>
                    <a:pt x="796" y="1171"/>
                  </a:cubicBezTo>
                  <a:cubicBezTo>
                    <a:pt x="796" y="1171"/>
                    <a:pt x="796" y="1171"/>
                    <a:pt x="795" y="1172"/>
                  </a:cubicBezTo>
                  <a:cubicBezTo>
                    <a:pt x="795" y="1172"/>
                    <a:pt x="795" y="1172"/>
                    <a:pt x="794" y="1172"/>
                  </a:cubicBezTo>
                  <a:cubicBezTo>
                    <a:pt x="794" y="1172"/>
                    <a:pt x="794" y="1172"/>
                    <a:pt x="794" y="1173"/>
                  </a:cubicBezTo>
                  <a:cubicBezTo>
                    <a:pt x="794" y="1173"/>
                    <a:pt x="794" y="1173"/>
                    <a:pt x="795" y="1174"/>
                  </a:cubicBezTo>
                  <a:cubicBezTo>
                    <a:pt x="795" y="1174"/>
                    <a:pt x="795" y="1174"/>
                    <a:pt x="796" y="1173"/>
                  </a:cubicBezTo>
                  <a:cubicBezTo>
                    <a:pt x="796" y="1173"/>
                    <a:pt x="796" y="1173"/>
                    <a:pt x="797" y="1174"/>
                  </a:cubicBezTo>
                  <a:cubicBezTo>
                    <a:pt x="797" y="1174"/>
                    <a:pt x="797" y="1174"/>
                    <a:pt x="798" y="1173"/>
                  </a:cubicBezTo>
                  <a:cubicBezTo>
                    <a:pt x="798" y="1173"/>
                    <a:pt x="798" y="1173"/>
                    <a:pt x="797" y="1172"/>
                  </a:cubicBezTo>
                  <a:cubicBezTo>
                    <a:pt x="797" y="1172"/>
                    <a:pt x="797" y="1172"/>
                    <a:pt x="798" y="1171"/>
                  </a:cubicBezTo>
                  <a:cubicBezTo>
                    <a:pt x="798" y="1171"/>
                    <a:pt x="798" y="1171"/>
                    <a:pt x="799" y="1172"/>
                  </a:cubicBezTo>
                  <a:cubicBezTo>
                    <a:pt x="799" y="1172"/>
                    <a:pt x="799" y="1172"/>
                    <a:pt x="801" y="1171"/>
                  </a:cubicBezTo>
                  <a:cubicBezTo>
                    <a:pt x="801" y="1171"/>
                    <a:pt x="801" y="1171"/>
                    <a:pt x="801" y="1170"/>
                  </a:cubicBezTo>
                  <a:close/>
                  <a:moveTo>
                    <a:pt x="807" y="1171"/>
                  </a:moveTo>
                  <a:cubicBezTo>
                    <a:pt x="806" y="1171"/>
                    <a:pt x="806" y="1171"/>
                    <a:pt x="806" y="1171"/>
                  </a:cubicBezTo>
                  <a:cubicBezTo>
                    <a:pt x="805" y="1171"/>
                    <a:pt x="805" y="1171"/>
                    <a:pt x="805" y="1171"/>
                  </a:cubicBezTo>
                  <a:cubicBezTo>
                    <a:pt x="806" y="1172"/>
                    <a:pt x="806" y="1172"/>
                    <a:pt x="806" y="1172"/>
                  </a:cubicBezTo>
                  <a:cubicBezTo>
                    <a:pt x="807" y="1171"/>
                    <a:pt x="807" y="1171"/>
                    <a:pt x="807" y="1171"/>
                  </a:cubicBezTo>
                  <a:close/>
                  <a:moveTo>
                    <a:pt x="797" y="1165"/>
                  </a:moveTo>
                  <a:cubicBezTo>
                    <a:pt x="797" y="1166"/>
                    <a:pt x="797" y="1166"/>
                    <a:pt x="797" y="1166"/>
                  </a:cubicBezTo>
                  <a:cubicBezTo>
                    <a:pt x="798" y="1166"/>
                    <a:pt x="798" y="1166"/>
                    <a:pt x="798" y="1166"/>
                  </a:cubicBezTo>
                  <a:cubicBezTo>
                    <a:pt x="797" y="1165"/>
                    <a:pt x="797" y="1165"/>
                    <a:pt x="797" y="1165"/>
                  </a:cubicBezTo>
                  <a:close/>
                  <a:moveTo>
                    <a:pt x="935" y="1189"/>
                  </a:moveTo>
                  <a:cubicBezTo>
                    <a:pt x="935" y="1189"/>
                    <a:pt x="935" y="1189"/>
                    <a:pt x="935" y="1188"/>
                  </a:cubicBezTo>
                  <a:cubicBezTo>
                    <a:pt x="935" y="1188"/>
                    <a:pt x="935" y="1188"/>
                    <a:pt x="935" y="1187"/>
                  </a:cubicBezTo>
                  <a:cubicBezTo>
                    <a:pt x="935" y="1187"/>
                    <a:pt x="934" y="1187"/>
                    <a:pt x="933" y="1186"/>
                  </a:cubicBezTo>
                  <a:cubicBezTo>
                    <a:pt x="933" y="1186"/>
                    <a:pt x="933" y="1186"/>
                    <a:pt x="931" y="1185"/>
                  </a:cubicBezTo>
                  <a:cubicBezTo>
                    <a:pt x="931" y="1185"/>
                    <a:pt x="931" y="1185"/>
                    <a:pt x="930" y="1185"/>
                  </a:cubicBezTo>
                  <a:cubicBezTo>
                    <a:pt x="930" y="1185"/>
                    <a:pt x="930" y="1185"/>
                    <a:pt x="930" y="1186"/>
                  </a:cubicBezTo>
                  <a:cubicBezTo>
                    <a:pt x="930" y="1186"/>
                    <a:pt x="930" y="1186"/>
                    <a:pt x="931" y="1186"/>
                  </a:cubicBezTo>
                  <a:cubicBezTo>
                    <a:pt x="931" y="1186"/>
                    <a:pt x="931" y="1186"/>
                    <a:pt x="932" y="1187"/>
                  </a:cubicBezTo>
                  <a:cubicBezTo>
                    <a:pt x="932" y="1187"/>
                    <a:pt x="932" y="1187"/>
                    <a:pt x="933" y="1187"/>
                  </a:cubicBezTo>
                  <a:cubicBezTo>
                    <a:pt x="933" y="1187"/>
                    <a:pt x="933" y="1187"/>
                    <a:pt x="933" y="1188"/>
                  </a:cubicBezTo>
                  <a:cubicBezTo>
                    <a:pt x="933" y="1188"/>
                    <a:pt x="933" y="1188"/>
                    <a:pt x="934" y="1189"/>
                  </a:cubicBezTo>
                  <a:cubicBezTo>
                    <a:pt x="934" y="1189"/>
                    <a:pt x="934" y="1189"/>
                    <a:pt x="934" y="1190"/>
                  </a:cubicBezTo>
                  <a:cubicBezTo>
                    <a:pt x="934" y="1190"/>
                    <a:pt x="934" y="1190"/>
                    <a:pt x="934" y="1191"/>
                  </a:cubicBezTo>
                  <a:cubicBezTo>
                    <a:pt x="934" y="1191"/>
                    <a:pt x="934" y="1191"/>
                    <a:pt x="935" y="1191"/>
                  </a:cubicBezTo>
                  <a:cubicBezTo>
                    <a:pt x="935" y="1191"/>
                    <a:pt x="935" y="1191"/>
                    <a:pt x="936" y="1190"/>
                  </a:cubicBezTo>
                  <a:cubicBezTo>
                    <a:pt x="936" y="1190"/>
                    <a:pt x="936" y="1190"/>
                    <a:pt x="937" y="1190"/>
                  </a:cubicBezTo>
                  <a:cubicBezTo>
                    <a:pt x="937" y="1190"/>
                    <a:pt x="937" y="1190"/>
                    <a:pt x="937" y="1189"/>
                  </a:cubicBezTo>
                  <a:cubicBezTo>
                    <a:pt x="937" y="1189"/>
                    <a:pt x="937" y="1189"/>
                    <a:pt x="936" y="1189"/>
                  </a:cubicBezTo>
                  <a:cubicBezTo>
                    <a:pt x="936" y="1189"/>
                    <a:pt x="936" y="1189"/>
                    <a:pt x="935" y="1189"/>
                  </a:cubicBezTo>
                  <a:close/>
                  <a:moveTo>
                    <a:pt x="811" y="1167"/>
                  </a:moveTo>
                  <a:cubicBezTo>
                    <a:pt x="809" y="1166"/>
                    <a:pt x="809" y="1166"/>
                    <a:pt x="809" y="1166"/>
                  </a:cubicBezTo>
                  <a:cubicBezTo>
                    <a:pt x="808" y="1166"/>
                    <a:pt x="808" y="1166"/>
                    <a:pt x="808" y="1166"/>
                  </a:cubicBezTo>
                  <a:cubicBezTo>
                    <a:pt x="809" y="1167"/>
                    <a:pt x="809" y="1167"/>
                    <a:pt x="809" y="1167"/>
                  </a:cubicBezTo>
                  <a:cubicBezTo>
                    <a:pt x="808" y="1168"/>
                    <a:pt x="808" y="1168"/>
                    <a:pt x="808" y="1168"/>
                  </a:cubicBezTo>
                  <a:cubicBezTo>
                    <a:pt x="807" y="1166"/>
                    <a:pt x="807" y="1166"/>
                    <a:pt x="807" y="1166"/>
                  </a:cubicBezTo>
                  <a:cubicBezTo>
                    <a:pt x="807" y="1165"/>
                    <a:pt x="807" y="1165"/>
                    <a:pt x="807" y="1165"/>
                  </a:cubicBezTo>
                  <a:cubicBezTo>
                    <a:pt x="805" y="1165"/>
                    <a:pt x="805" y="1165"/>
                    <a:pt x="805" y="1165"/>
                  </a:cubicBezTo>
                  <a:cubicBezTo>
                    <a:pt x="805" y="1166"/>
                    <a:pt x="805" y="1166"/>
                    <a:pt x="805" y="1166"/>
                  </a:cubicBezTo>
                  <a:cubicBezTo>
                    <a:pt x="804" y="1166"/>
                    <a:pt x="804" y="1166"/>
                    <a:pt x="804" y="1166"/>
                  </a:cubicBezTo>
                  <a:cubicBezTo>
                    <a:pt x="804" y="1167"/>
                    <a:pt x="804" y="1167"/>
                    <a:pt x="804" y="1167"/>
                  </a:cubicBezTo>
                  <a:cubicBezTo>
                    <a:pt x="804" y="1168"/>
                    <a:pt x="804" y="1168"/>
                    <a:pt x="804" y="1168"/>
                  </a:cubicBezTo>
                  <a:cubicBezTo>
                    <a:pt x="805" y="1169"/>
                    <a:pt x="805" y="1169"/>
                    <a:pt x="805" y="1169"/>
                  </a:cubicBezTo>
                  <a:cubicBezTo>
                    <a:pt x="805" y="1170"/>
                    <a:pt x="805" y="1170"/>
                    <a:pt x="805" y="1170"/>
                  </a:cubicBezTo>
                  <a:cubicBezTo>
                    <a:pt x="804" y="1169"/>
                    <a:pt x="804" y="1169"/>
                    <a:pt x="804" y="1169"/>
                  </a:cubicBezTo>
                  <a:cubicBezTo>
                    <a:pt x="803" y="1170"/>
                    <a:pt x="803" y="1170"/>
                    <a:pt x="803" y="1170"/>
                  </a:cubicBezTo>
                  <a:cubicBezTo>
                    <a:pt x="801" y="1173"/>
                    <a:pt x="801" y="1173"/>
                    <a:pt x="801" y="1173"/>
                  </a:cubicBezTo>
                  <a:cubicBezTo>
                    <a:pt x="802" y="1173"/>
                    <a:pt x="802" y="1173"/>
                    <a:pt x="802" y="1173"/>
                  </a:cubicBezTo>
                  <a:cubicBezTo>
                    <a:pt x="803" y="1174"/>
                    <a:pt x="803" y="1174"/>
                    <a:pt x="803" y="1174"/>
                  </a:cubicBezTo>
                  <a:cubicBezTo>
                    <a:pt x="804" y="1174"/>
                    <a:pt x="804" y="1174"/>
                    <a:pt x="804" y="1174"/>
                  </a:cubicBezTo>
                  <a:cubicBezTo>
                    <a:pt x="803" y="1173"/>
                    <a:pt x="803" y="1173"/>
                    <a:pt x="803" y="1173"/>
                  </a:cubicBezTo>
                  <a:cubicBezTo>
                    <a:pt x="804" y="1172"/>
                    <a:pt x="804" y="1172"/>
                    <a:pt x="804" y="1172"/>
                  </a:cubicBezTo>
                  <a:cubicBezTo>
                    <a:pt x="805" y="1173"/>
                    <a:pt x="805" y="1173"/>
                    <a:pt x="805" y="1173"/>
                  </a:cubicBezTo>
                  <a:cubicBezTo>
                    <a:pt x="805" y="1172"/>
                    <a:pt x="805" y="1172"/>
                    <a:pt x="805" y="1172"/>
                  </a:cubicBezTo>
                  <a:cubicBezTo>
                    <a:pt x="805" y="1171"/>
                    <a:pt x="805" y="1171"/>
                    <a:pt x="805" y="1171"/>
                  </a:cubicBezTo>
                  <a:cubicBezTo>
                    <a:pt x="806" y="1170"/>
                    <a:pt x="806" y="1170"/>
                    <a:pt x="806" y="1170"/>
                  </a:cubicBezTo>
                  <a:cubicBezTo>
                    <a:pt x="807" y="1170"/>
                    <a:pt x="807" y="1170"/>
                    <a:pt x="807" y="1170"/>
                  </a:cubicBezTo>
                  <a:cubicBezTo>
                    <a:pt x="809" y="1170"/>
                    <a:pt x="809" y="1170"/>
                    <a:pt x="809" y="1170"/>
                  </a:cubicBezTo>
                  <a:cubicBezTo>
                    <a:pt x="810" y="1169"/>
                    <a:pt x="810" y="1169"/>
                    <a:pt x="810" y="1169"/>
                  </a:cubicBezTo>
                  <a:cubicBezTo>
                    <a:pt x="811" y="1169"/>
                    <a:pt x="811" y="1169"/>
                    <a:pt x="811" y="1169"/>
                  </a:cubicBezTo>
                  <a:cubicBezTo>
                    <a:pt x="811" y="1168"/>
                    <a:pt x="811" y="1168"/>
                    <a:pt x="811" y="1168"/>
                  </a:cubicBezTo>
                  <a:cubicBezTo>
                    <a:pt x="810" y="1168"/>
                    <a:pt x="810" y="1168"/>
                    <a:pt x="810" y="1168"/>
                  </a:cubicBezTo>
                  <a:cubicBezTo>
                    <a:pt x="810" y="1167"/>
                    <a:pt x="810" y="1167"/>
                    <a:pt x="810" y="1167"/>
                  </a:cubicBezTo>
                  <a:cubicBezTo>
                    <a:pt x="811" y="1167"/>
                    <a:pt x="811" y="1167"/>
                    <a:pt x="811" y="1167"/>
                  </a:cubicBezTo>
                  <a:close/>
                  <a:moveTo>
                    <a:pt x="538" y="634"/>
                  </a:moveTo>
                  <a:cubicBezTo>
                    <a:pt x="537" y="634"/>
                    <a:pt x="537" y="634"/>
                    <a:pt x="537" y="634"/>
                  </a:cubicBezTo>
                  <a:cubicBezTo>
                    <a:pt x="537" y="635"/>
                    <a:pt x="537" y="635"/>
                    <a:pt x="537" y="635"/>
                  </a:cubicBezTo>
                  <a:cubicBezTo>
                    <a:pt x="538" y="635"/>
                    <a:pt x="538" y="635"/>
                    <a:pt x="538" y="635"/>
                  </a:cubicBezTo>
                  <a:cubicBezTo>
                    <a:pt x="538" y="634"/>
                    <a:pt x="538" y="634"/>
                    <a:pt x="538" y="634"/>
                  </a:cubicBezTo>
                  <a:close/>
                  <a:moveTo>
                    <a:pt x="456" y="633"/>
                  </a:moveTo>
                  <a:cubicBezTo>
                    <a:pt x="456" y="632"/>
                    <a:pt x="456" y="632"/>
                    <a:pt x="456" y="632"/>
                  </a:cubicBezTo>
                  <a:cubicBezTo>
                    <a:pt x="455" y="632"/>
                    <a:pt x="455" y="632"/>
                    <a:pt x="455" y="632"/>
                  </a:cubicBezTo>
                  <a:cubicBezTo>
                    <a:pt x="456" y="633"/>
                    <a:pt x="456" y="633"/>
                    <a:pt x="456" y="633"/>
                  </a:cubicBezTo>
                  <a:close/>
                  <a:moveTo>
                    <a:pt x="537" y="637"/>
                  </a:moveTo>
                  <a:cubicBezTo>
                    <a:pt x="536" y="639"/>
                    <a:pt x="536" y="639"/>
                    <a:pt x="536" y="639"/>
                  </a:cubicBezTo>
                  <a:cubicBezTo>
                    <a:pt x="537" y="638"/>
                    <a:pt x="537" y="638"/>
                    <a:pt x="537" y="638"/>
                  </a:cubicBezTo>
                  <a:cubicBezTo>
                    <a:pt x="537" y="637"/>
                    <a:pt x="537" y="637"/>
                    <a:pt x="537" y="637"/>
                  </a:cubicBezTo>
                  <a:close/>
                  <a:moveTo>
                    <a:pt x="827" y="785"/>
                  </a:moveTo>
                  <a:cubicBezTo>
                    <a:pt x="827" y="785"/>
                    <a:pt x="827" y="785"/>
                    <a:pt x="826" y="785"/>
                  </a:cubicBezTo>
                  <a:cubicBezTo>
                    <a:pt x="826" y="785"/>
                    <a:pt x="826" y="785"/>
                    <a:pt x="826" y="787"/>
                  </a:cubicBezTo>
                  <a:cubicBezTo>
                    <a:pt x="826" y="787"/>
                    <a:pt x="826" y="787"/>
                    <a:pt x="827" y="788"/>
                  </a:cubicBezTo>
                  <a:cubicBezTo>
                    <a:pt x="827" y="788"/>
                    <a:pt x="827" y="788"/>
                    <a:pt x="828" y="787"/>
                  </a:cubicBezTo>
                  <a:cubicBezTo>
                    <a:pt x="828" y="787"/>
                    <a:pt x="828" y="787"/>
                    <a:pt x="827" y="785"/>
                  </a:cubicBezTo>
                  <a:close/>
                  <a:moveTo>
                    <a:pt x="921" y="838"/>
                  </a:moveTo>
                  <a:cubicBezTo>
                    <a:pt x="921" y="838"/>
                    <a:pt x="921" y="838"/>
                    <a:pt x="923" y="842"/>
                  </a:cubicBezTo>
                  <a:cubicBezTo>
                    <a:pt x="923" y="842"/>
                    <a:pt x="923" y="842"/>
                    <a:pt x="924" y="844"/>
                  </a:cubicBezTo>
                  <a:cubicBezTo>
                    <a:pt x="924" y="844"/>
                    <a:pt x="924" y="844"/>
                    <a:pt x="924" y="848"/>
                  </a:cubicBezTo>
                  <a:cubicBezTo>
                    <a:pt x="924" y="848"/>
                    <a:pt x="924" y="848"/>
                    <a:pt x="923" y="849"/>
                  </a:cubicBezTo>
                  <a:cubicBezTo>
                    <a:pt x="923" y="849"/>
                    <a:pt x="923" y="849"/>
                    <a:pt x="924" y="851"/>
                  </a:cubicBezTo>
                  <a:cubicBezTo>
                    <a:pt x="924" y="851"/>
                    <a:pt x="924" y="851"/>
                    <a:pt x="924" y="852"/>
                  </a:cubicBezTo>
                  <a:cubicBezTo>
                    <a:pt x="924" y="852"/>
                    <a:pt x="924" y="852"/>
                    <a:pt x="923" y="853"/>
                  </a:cubicBezTo>
                  <a:cubicBezTo>
                    <a:pt x="923" y="853"/>
                    <a:pt x="923" y="853"/>
                    <a:pt x="923" y="854"/>
                  </a:cubicBezTo>
                  <a:cubicBezTo>
                    <a:pt x="923" y="854"/>
                    <a:pt x="923" y="854"/>
                    <a:pt x="922" y="858"/>
                  </a:cubicBezTo>
                  <a:cubicBezTo>
                    <a:pt x="922" y="858"/>
                    <a:pt x="922" y="858"/>
                    <a:pt x="921" y="859"/>
                  </a:cubicBezTo>
                  <a:cubicBezTo>
                    <a:pt x="921" y="859"/>
                    <a:pt x="921" y="859"/>
                    <a:pt x="918" y="862"/>
                  </a:cubicBezTo>
                  <a:cubicBezTo>
                    <a:pt x="918" y="862"/>
                    <a:pt x="918" y="862"/>
                    <a:pt x="916" y="865"/>
                  </a:cubicBezTo>
                  <a:cubicBezTo>
                    <a:pt x="916" y="865"/>
                    <a:pt x="916" y="865"/>
                    <a:pt x="915" y="866"/>
                  </a:cubicBezTo>
                  <a:cubicBezTo>
                    <a:pt x="915" y="866"/>
                    <a:pt x="915" y="866"/>
                    <a:pt x="914" y="866"/>
                  </a:cubicBezTo>
                  <a:cubicBezTo>
                    <a:pt x="914" y="866"/>
                    <a:pt x="914" y="866"/>
                    <a:pt x="913" y="867"/>
                  </a:cubicBezTo>
                  <a:cubicBezTo>
                    <a:pt x="913" y="867"/>
                    <a:pt x="913" y="867"/>
                    <a:pt x="910" y="869"/>
                  </a:cubicBezTo>
                  <a:cubicBezTo>
                    <a:pt x="910" y="869"/>
                    <a:pt x="910" y="869"/>
                    <a:pt x="909" y="871"/>
                  </a:cubicBezTo>
                  <a:cubicBezTo>
                    <a:pt x="909" y="871"/>
                    <a:pt x="909" y="871"/>
                    <a:pt x="908" y="873"/>
                  </a:cubicBezTo>
                  <a:cubicBezTo>
                    <a:pt x="908" y="873"/>
                    <a:pt x="908" y="873"/>
                    <a:pt x="908" y="874"/>
                  </a:cubicBezTo>
                  <a:cubicBezTo>
                    <a:pt x="908" y="874"/>
                    <a:pt x="908" y="874"/>
                    <a:pt x="907" y="876"/>
                  </a:cubicBezTo>
                  <a:cubicBezTo>
                    <a:pt x="907" y="876"/>
                    <a:pt x="907" y="876"/>
                    <a:pt x="906" y="878"/>
                  </a:cubicBezTo>
                  <a:cubicBezTo>
                    <a:pt x="906" y="878"/>
                    <a:pt x="906" y="878"/>
                    <a:pt x="904" y="881"/>
                  </a:cubicBezTo>
                  <a:cubicBezTo>
                    <a:pt x="904" y="881"/>
                    <a:pt x="904" y="881"/>
                    <a:pt x="903" y="882"/>
                  </a:cubicBezTo>
                  <a:cubicBezTo>
                    <a:pt x="903" y="882"/>
                    <a:pt x="903" y="882"/>
                    <a:pt x="901" y="883"/>
                  </a:cubicBezTo>
                  <a:cubicBezTo>
                    <a:pt x="901" y="883"/>
                    <a:pt x="901" y="883"/>
                    <a:pt x="901" y="882"/>
                  </a:cubicBezTo>
                  <a:cubicBezTo>
                    <a:pt x="901" y="882"/>
                    <a:pt x="901" y="882"/>
                    <a:pt x="902" y="882"/>
                  </a:cubicBezTo>
                  <a:cubicBezTo>
                    <a:pt x="902" y="882"/>
                    <a:pt x="902" y="882"/>
                    <a:pt x="903" y="881"/>
                  </a:cubicBezTo>
                  <a:cubicBezTo>
                    <a:pt x="903" y="881"/>
                    <a:pt x="903" y="881"/>
                    <a:pt x="902" y="880"/>
                  </a:cubicBezTo>
                  <a:cubicBezTo>
                    <a:pt x="902" y="880"/>
                    <a:pt x="902" y="880"/>
                    <a:pt x="901" y="880"/>
                  </a:cubicBezTo>
                  <a:cubicBezTo>
                    <a:pt x="901" y="880"/>
                    <a:pt x="901" y="880"/>
                    <a:pt x="900" y="881"/>
                  </a:cubicBezTo>
                  <a:cubicBezTo>
                    <a:pt x="900" y="881"/>
                    <a:pt x="900" y="881"/>
                    <a:pt x="899" y="881"/>
                  </a:cubicBezTo>
                  <a:cubicBezTo>
                    <a:pt x="899" y="881"/>
                    <a:pt x="899" y="881"/>
                    <a:pt x="898" y="880"/>
                  </a:cubicBezTo>
                  <a:cubicBezTo>
                    <a:pt x="898" y="880"/>
                    <a:pt x="898" y="880"/>
                    <a:pt x="897" y="880"/>
                  </a:cubicBezTo>
                  <a:cubicBezTo>
                    <a:pt x="897" y="880"/>
                    <a:pt x="897" y="880"/>
                    <a:pt x="899" y="881"/>
                  </a:cubicBezTo>
                  <a:cubicBezTo>
                    <a:pt x="899" y="881"/>
                    <a:pt x="899" y="881"/>
                    <a:pt x="900" y="882"/>
                  </a:cubicBezTo>
                  <a:cubicBezTo>
                    <a:pt x="900" y="882"/>
                    <a:pt x="900" y="882"/>
                    <a:pt x="900" y="884"/>
                  </a:cubicBezTo>
                  <a:cubicBezTo>
                    <a:pt x="900" y="884"/>
                    <a:pt x="900" y="884"/>
                    <a:pt x="899" y="884"/>
                  </a:cubicBezTo>
                  <a:cubicBezTo>
                    <a:pt x="899" y="884"/>
                    <a:pt x="899" y="884"/>
                    <a:pt x="899" y="885"/>
                  </a:cubicBezTo>
                  <a:cubicBezTo>
                    <a:pt x="899" y="885"/>
                    <a:pt x="899" y="885"/>
                    <a:pt x="899" y="886"/>
                  </a:cubicBezTo>
                  <a:cubicBezTo>
                    <a:pt x="899" y="886"/>
                    <a:pt x="899" y="886"/>
                    <a:pt x="898" y="888"/>
                  </a:cubicBezTo>
                  <a:cubicBezTo>
                    <a:pt x="898" y="888"/>
                    <a:pt x="898" y="888"/>
                    <a:pt x="898" y="889"/>
                  </a:cubicBezTo>
                  <a:cubicBezTo>
                    <a:pt x="898" y="889"/>
                    <a:pt x="898" y="889"/>
                    <a:pt x="899" y="889"/>
                  </a:cubicBezTo>
                  <a:cubicBezTo>
                    <a:pt x="899" y="889"/>
                    <a:pt x="899" y="889"/>
                    <a:pt x="900" y="889"/>
                  </a:cubicBezTo>
                  <a:cubicBezTo>
                    <a:pt x="900" y="889"/>
                    <a:pt x="900" y="889"/>
                    <a:pt x="900" y="890"/>
                  </a:cubicBezTo>
                  <a:cubicBezTo>
                    <a:pt x="900" y="890"/>
                    <a:pt x="900" y="890"/>
                    <a:pt x="899" y="891"/>
                  </a:cubicBezTo>
                  <a:cubicBezTo>
                    <a:pt x="899" y="891"/>
                    <a:pt x="899" y="891"/>
                    <a:pt x="899" y="893"/>
                  </a:cubicBezTo>
                  <a:cubicBezTo>
                    <a:pt x="899" y="893"/>
                    <a:pt x="899" y="893"/>
                    <a:pt x="900" y="901"/>
                  </a:cubicBezTo>
                  <a:cubicBezTo>
                    <a:pt x="900" y="901"/>
                    <a:pt x="900" y="901"/>
                    <a:pt x="899" y="903"/>
                  </a:cubicBezTo>
                  <a:cubicBezTo>
                    <a:pt x="899" y="903"/>
                    <a:pt x="899" y="903"/>
                    <a:pt x="899" y="904"/>
                  </a:cubicBezTo>
                  <a:cubicBezTo>
                    <a:pt x="899" y="904"/>
                    <a:pt x="899" y="904"/>
                    <a:pt x="899" y="906"/>
                  </a:cubicBezTo>
                  <a:cubicBezTo>
                    <a:pt x="899" y="906"/>
                    <a:pt x="899" y="906"/>
                    <a:pt x="899" y="908"/>
                  </a:cubicBezTo>
                  <a:cubicBezTo>
                    <a:pt x="899" y="908"/>
                    <a:pt x="899" y="908"/>
                    <a:pt x="898" y="911"/>
                  </a:cubicBezTo>
                  <a:cubicBezTo>
                    <a:pt x="898" y="911"/>
                    <a:pt x="898" y="911"/>
                    <a:pt x="899" y="913"/>
                  </a:cubicBezTo>
                  <a:cubicBezTo>
                    <a:pt x="899" y="913"/>
                    <a:pt x="899" y="913"/>
                    <a:pt x="898" y="914"/>
                  </a:cubicBezTo>
                  <a:cubicBezTo>
                    <a:pt x="898" y="914"/>
                    <a:pt x="898" y="914"/>
                    <a:pt x="897" y="915"/>
                  </a:cubicBezTo>
                  <a:cubicBezTo>
                    <a:pt x="897" y="915"/>
                    <a:pt x="897" y="915"/>
                    <a:pt x="896" y="916"/>
                  </a:cubicBezTo>
                  <a:cubicBezTo>
                    <a:pt x="896" y="916"/>
                    <a:pt x="896" y="916"/>
                    <a:pt x="896" y="917"/>
                  </a:cubicBezTo>
                  <a:cubicBezTo>
                    <a:pt x="896" y="917"/>
                    <a:pt x="896" y="917"/>
                    <a:pt x="895" y="920"/>
                  </a:cubicBezTo>
                  <a:cubicBezTo>
                    <a:pt x="895" y="920"/>
                    <a:pt x="895" y="920"/>
                    <a:pt x="896" y="924"/>
                  </a:cubicBezTo>
                  <a:cubicBezTo>
                    <a:pt x="896" y="924"/>
                    <a:pt x="896" y="924"/>
                    <a:pt x="896" y="926"/>
                  </a:cubicBezTo>
                  <a:cubicBezTo>
                    <a:pt x="896" y="926"/>
                    <a:pt x="896" y="926"/>
                    <a:pt x="893" y="928"/>
                  </a:cubicBezTo>
                  <a:cubicBezTo>
                    <a:pt x="893" y="928"/>
                    <a:pt x="893" y="928"/>
                    <a:pt x="892" y="931"/>
                  </a:cubicBezTo>
                  <a:cubicBezTo>
                    <a:pt x="892" y="931"/>
                    <a:pt x="892" y="931"/>
                    <a:pt x="892" y="933"/>
                  </a:cubicBezTo>
                  <a:cubicBezTo>
                    <a:pt x="892" y="933"/>
                    <a:pt x="892" y="933"/>
                    <a:pt x="891" y="933"/>
                  </a:cubicBezTo>
                  <a:cubicBezTo>
                    <a:pt x="891" y="933"/>
                    <a:pt x="891" y="933"/>
                    <a:pt x="890" y="934"/>
                  </a:cubicBezTo>
                  <a:cubicBezTo>
                    <a:pt x="890" y="934"/>
                    <a:pt x="890" y="934"/>
                    <a:pt x="890" y="935"/>
                  </a:cubicBezTo>
                  <a:cubicBezTo>
                    <a:pt x="890" y="935"/>
                    <a:pt x="890" y="935"/>
                    <a:pt x="889" y="936"/>
                  </a:cubicBezTo>
                  <a:cubicBezTo>
                    <a:pt x="889" y="936"/>
                    <a:pt x="889" y="936"/>
                    <a:pt x="888" y="938"/>
                  </a:cubicBezTo>
                  <a:cubicBezTo>
                    <a:pt x="888" y="938"/>
                    <a:pt x="888" y="938"/>
                    <a:pt x="890" y="940"/>
                  </a:cubicBezTo>
                  <a:cubicBezTo>
                    <a:pt x="890" y="940"/>
                    <a:pt x="890" y="940"/>
                    <a:pt x="890" y="941"/>
                  </a:cubicBezTo>
                  <a:cubicBezTo>
                    <a:pt x="890" y="941"/>
                    <a:pt x="890" y="941"/>
                    <a:pt x="889" y="942"/>
                  </a:cubicBezTo>
                  <a:cubicBezTo>
                    <a:pt x="889" y="942"/>
                    <a:pt x="889" y="942"/>
                    <a:pt x="888" y="942"/>
                  </a:cubicBezTo>
                  <a:cubicBezTo>
                    <a:pt x="888" y="942"/>
                    <a:pt x="888" y="942"/>
                    <a:pt x="886" y="943"/>
                  </a:cubicBezTo>
                  <a:cubicBezTo>
                    <a:pt x="886" y="943"/>
                    <a:pt x="886" y="943"/>
                    <a:pt x="883" y="945"/>
                  </a:cubicBezTo>
                  <a:cubicBezTo>
                    <a:pt x="883" y="945"/>
                    <a:pt x="883" y="945"/>
                    <a:pt x="883" y="946"/>
                  </a:cubicBezTo>
                  <a:cubicBezTo>
                    <a:pt x="883" y="946"/>
                    <a:pt x="883" y="946"/>
                    <a:pt x="883" y="947"/>
                  </a:cubicBezTo>
                  <a:cubicBezTo>
                    <a:pt x="883" y="947"/>
                    <a:pt x="883" y="947"/>
                    <a:pt x="882" y="948"/>
                  </a:cubicBezTo>
                  <a:cubicBezTo>
                    <a:pt x="882" y="948"/>
                    <a:pt x="882" y="948"/>
                    <a:pt x="880" y="947"/>
                  </a:cubicBezTo>
                  <a:cubicBezTo>
                    <a:pt x="880" y="947"/>
                    <a:pt x="880" y="947"/>
                    <a:pt x="878" y="947"/>
                  </a:cubicBezTo>
                  <a:cubicBezTo>
                    <a:pt x="878" y="947"/>
                    <a:pt x="878" y="947"/>
                    <a:pt x="877" y="948"/>
                  </a:cubicBezTo>
                  <a:cubicBezTo>
                    <a:pt x="877" y="948"/>
                    <a:pt x="877" y="948"/>
                    <a:pt x="875" y="948"/>
                  </a:cubicBezTo>
                  <a:cubicBezTo>
                    <a:pt x="875" y="948"/>
                    <a:pt x="875" y="948"/>
                    <a:pt x="875" y="946"/>
                  </a:cubicBezTo>
                  <a:cubicBezTo>
                    <a:pt x="875" y="946"/>
                    <a:pt x="875" y="946"/>
                    <a:pt x="874" y="946"/>
                  </a:cubicBezTo>
                  <a:cubicBezTo>
                    <a:pt x="874" y="946"/>
                    <a:pt x="874" y="946"/>
                    <a:pt x="874" y="947"/>
                  </a:cubicBezTo>
                  <a:cubicBezTo>
                    <a:pt x="874" y="947"/>
                    <a:pt x="874" y="947"/>
                    <a:pt x="871" y="948"/>
                  </a:cubicBezTo>
                  <a:cubicBezTo>
                    <a:pt x="871" y="948"/>
                    <a:pt x="871" y="948"/>
                    <a:pt x="869" y="949"/>
                  </a:cubicBezTo>
                  <a:cubicBezTo>
                    <a:pt x="869" y="949"/>
                    <a:pt x="869" y="949"/>
                    <a:pt x="868" y="948"/>
                  </a:cubicBezTo>
                  <a:cubicBezTo>
                    <a:pt x="868" y="948"/>
                    <a:pt x="868" y="948"/>
                    <a:pt x="870" y="948"/>
                  </a:cubicBezTo>
                  <a:cubicBezTo>
                    <a:pt x="870" y="948"/>
                    <a:pt x="870" y="948"/>
                    <a:pt x="872" y="947"/>
                  </a:cubicBezTo>
                  <a:cubicBezTo>
                    <a:pt x="872" y="947"/>
                    <a:pt x="872" y="947"/>
                    <a:pt x="872" y="946"/>
                  </a:cubicBezTo>
                  <a:cubicBezTo>
                    <a:pt x="872" y="946"/>
                    <a:pt x="872" y="946"/>
                    <a:pt x="871" y="946"/>
                  </a:cubicBezTo>
                  <a:cubicBezTo>
                    <a:pt x="871" y="946"/>
                    <a:pt x="871" y="946"/>
                    <a:pt x="870" y="947"/>
                  </a:cubicBezTo>
                  <a:cubicBezTo>
                    <a:pt x="870" y="947"/>
                    <a:pt x="870" y="947"/>
                    <a:pt x="869" y="947"/>
                  </a:cubicBezTo>
                  <a:cubicBezTo>
                    <a:pt x="869" y="947"/>
                    <a:pt x="869" y="947"/>
                    <a:pt x="868" y="947"/>
                  </a:cubicBezTo>
                  <a:cubicBezTo>
                    <a:pt x="868" y="947"/>
                    <a:pt x="868" y="947"/>
                    <a:pt x="866" y="948"/>
                  </a:cubicBezTo>
                  <a:cubicBezTo>
                    <a:pt x="866" y="948"/>
                    <a:pt x="866" y="948"/>
                    <a:pt x="865" y="948"/>
                  </a:cubicBezTo>
                  <a:cubicBezTo>
                    <a:pt x="865" y="948"/>
                    <a:pt x="865" y="948"/>
                    <a:pt x="866" y="949"/>
                  </a:cubicBezTo>
                  <a:cubicBezTo>
                    <a:pt x="866" y="949"/>
                    <a:pt x="866" y="949"/>
                    <a:pt x="867" y="949"/>
                  </a:cubicBezTo>
                  <a:cubicBezTo>
                    <a:pt x="867" y="949"/>
                    <a:pt x="867" y="949"/>
                    <a:pt x="867" y="950"/>
                  </a:cubicBezTo>
                  <a:cubicBezTo>
                    <a:pt x="867" y="950"/>
                    <a:pt x="867" y="950"/>
                    <a:pt x="866" y="950"/>
                  </a:cubicBezTo>
                  <a:cubicBezTo>
                    <a:pt x="866" y="950"/>
                    <a:pt x="866" y="950"/>
                    <a:pt x="863" y="952"/>
                  </a:cubicBezTo>
                  <a:cubicBezTo>
                    <a:pt x="863" y="952"/>
                    <a:pt x="863" y="952"/>
                    <a:pt x="862" y="954"/>
                  </a:cubicBezTo>
                  <a:cubicBezTo>
                    <a:pt x="862" y="954"/>
                    <a:pt x="862" y="954"/>
                    <a:pt x="861" y="954"/>
                  </a:cubicBezTo>
                  <a:cubicBezTo>
                    <a:pt x="861" y="954"/>
                    <a:pt x="861" y="954"/>
                    <a:pt x="859" y="954"/>
                  </a:cubicBezTo>
                  <a:cubicBezTo>
                    <a:pt x="859" y="954"/>
                    <a:pt x="859" y="954"/>
                    <a:pt x="858" y="955"/>
                  </a:cubicBezTo>
                  <a:cubicBezTo>
                    <a:pt x="858" y="955"/>
                    <a:pt x="858" y="955"/>
                    <a:pt x="857" y="956"/>
                  </a:cubicBezTo>
                  <a:cubicBezTo>
                    <a:pt x="857" y="956"/>
                    <a:pt x="857" y="956"/>
                    <a:pt x="855" y="956"/>
                  </a:cubicBezTo>
                  <a:cubicBezTo>
                    <a:pt x="855" y="956"/>
                    <a:pt x="855" y="956"/>
                    <a:pt x="852" y="959"/>
                  </a:cubicBezTo>
                  <a:cubicBezTo>
                    <a:pt x="852" y="959"/>
                    <a:pt x="852" y="959"/>
                    <a:pt x="850" y="960"/>
                  </a:cubicBezTo>
                  <a:cubicBezTo>
                    <a:pt x="850" y="960"/>
                    <a:pt x="850" y="960"/>
                    <a:pt x="848" y="962"/>
                  </a:cubicBezTo>
                  <a:cubicBezTo>
                    <a:pt x="848" y="962"/>
                    <a:pt x="848" y="962"/>
                    <a:pt x="847" y="963"/>
                  </a:cubicBezTo>
                  <a:cubicBezTo>
                    <a:pt x="847" y="963"/>
                    <a:pt x="847" y="963"/>
                    <a:pt x="845" y="965"/>
                  </a:cubicBezTo>
                  <a:cubicBezTo>
                    <a:pt x="845" y="965"/>
                    <a:pt x="845" y="965"/>
                    <a:pt x="845" y="964"/>
                  </a:cubicBezTo>
                  <a:cubicBezTo>
                    <a:pt x="845" y="964"/>
                    <a:pt x="845" y="964"/>
                    <a:pt x="844" y="966"/>
                  </a:cubicBezTo>
                  <a:cubicBezTo>
                    <a:pt x="844" y="966"/>
                    <a:pt x="844" y="966"/>
                    <a:pt x="843" y="966"/>
                  </a:cubicBezTo>
                  <a:cubicBezTo>
                    <a:pt x="843" y="966"/>
                    <a:pt x="843" y="966"/>
                    <a:pt x="844" y="967"/>
                  </a:cubicBezTo>
                  <a:cubicBezTo>
                    <a:pt x="844" y="967"/>
                    <a:pt x="844" y="967"/>
                    <a:pt x="844" y="968"/>
                  </a:cubicBezTo>
                  <a:cubicBezTo>
                    <a:pt x="844" y="968"/>
                    <a:pt x="844" y="968"/>
                    <a:pt x="843" y="968"/>
                  </a:cubicBezTo>
                  <a:cubicBezTo>
                    <a:pt x="843" y="968"/>
                    <a:pt x="843" y="968"/>
                    <a:pt x="843" y="969"/>
                  </a:cubicBezTo>
                  <a:cubicBezTo>
                    <a:pt x="843" y="969"/>
                    <a:pt x="843" y="969"/>
                    <a:pt x="844" y="970"/>
                  </a:cubicBezTo>
                  <a:cubicBezTo>
                    <a:pt x="844" y="970"/>
                    <a:pt x="844" y="970"/>
                    <a:pt x="842" y="970"/>
                  </a:cubicBezTo>
                  <a:cubicBezTo>
                    <a:pt x="842" y="970"/>
                    <a:pt x="842" y="970"/>
                    <a:pt x="842" y="971"/>
                  </a:cubicBezTo>
                  <a:cubicBezTo>
                    <a:pt x="842" y="971"/>
                    <a:pt x="842" y="971"/>
                    <a:pt x="842" y="972"/>
                  </a:cubicBezTo>
                  <a:cubicBezTo>
                    <a:pt x="842" y="972"/>
                    <a:pt x="842" y="972"/>
                    <a:pt x="843" y="974"/>
                  </a:cubicBezTo>
                  <a:cubicBezTo>
                    <a:pt x="843" y="974"/>
                    <a:pt x="843" y="974"/>
                    <a:pt x="843" y="975"/>
                  </a:cubicBezTo>
                  <a:cubicBezTo>
                    <a:pt x="843" y="975"/>
                    <a:pt x="843" y="975"/>
                    <a:pt x="843" y="976"/>
                  </a:cubicBezTo>
                  <a:cubicBezTo>
                    <a:pt x="843" y="976"/>
                    <a:pt x="843" y="976"/>
                    <a:pt x="843" y="977"/>
                  </a:cubicBezTo>
                  <a:cubicBezTo>
                    <a:pt x="843" y="977"/>
                    <a:pt x="843" y="977"/>
                    <a:pt x="844" y="978"/>
                  </a:cubicBezTo>
                  <a:cubicBezTo>
                    <a:pt x="844" y="978"/>
                    <a:pt x="844" y="978"/>
                    <a:pt x="844" y="980"/>
                  </a:cubicBezTo>
                  <a:cubicBezTo>
                    <a:pt x="844" y="980"/>
                    <a:pt x="844" y="980"/>
                    <a:pt x="845" y="980"/>
                  </a:cubicBezTo>
                  <a:cubicBezTo>
                    <a:pt x="845" y="980"/>
                    <a:pt x="845" y="980"/>
                    <a:pt x="844" y="981"/>
                  </a:cubicBezTo>
                  <a:cubicBezTo>
                    <a:pt x="844" y="981"/>
                    <a:pt x="844" y="981"/>
                    <a:pt x="845" y="982"/>
                  </a:cubicBezTo>
                  <a:cubicBezTo>
                    <a:pt x="845" y="982"/>
                    <a:pt x="845" y="982"/>
                    <a:pt x="844" y="983"/>
                  </a:cubicBezTo>
                  <a:cubicBezTo>
                    <a:pt x="844" y="983"/>
                    <a:pt x="844" y="983"/>
                    <a:pt x="843" y="984"/>
                  </a:cubicBezTo>
                  <a:cubicBezTo>
                    <a:pt x="843" y="984"/>
                    <a:pt x="843" y="984"/>
                    <a:pt x="843" y="985"/>
                  </a:cubicBezTo>
                  <a:cubicBezTo>
                    <a:pt x="843" y="985"/>
                    <a:pt x="843" y="985"/>
                    <a:pt x="843" y="986"/>
                  </a:cubicBezTo>
                  <a:cubicBezTo>
                    <a:pt x="843" y="986"/>
                    <a:pt x="843" y="986"/>
                    <a:pt x="842" y="987"/>
                  </a:cubicBezTo>
                  <a:cubicBezTo>
                    <a:pt x="842" y="987"/>
                    <a:pt x="842" y="987"/>
                    <a:pt x="840" y="990"/>
                  </a:cubicBezTo>
                  <a:cubicBezTo>
                    <a:pt x="840" y="990"/>
                    <a:pt x="840" y="990"/>
                    <a:pt x="837" y="995"/>
                  </a:cubicBezTo>
                  <a:cubicBezTo>
                    <a:pt x="837" y="995"/>
                    <a:pt x="837" y="995"/>
                    <a:pt x="836" y="999"/>
                  </a:cubicBezTo>
                  <a:cubicBezTo>
                    <a:pt x="836" y="999"/>
                    <a:pt x="836" y="999"/>
                    <a:pt x="834" y="1001"/>
                  </a:cubicBezTo>
                  <a:cubicBezTo>
                    <a:pt x="834" y="1001"/>
                    <a:pt x="834" y="1001"/>
                    <a:pt x="832" y="1006"/>
                  </a:cubicBezTo>
                  <a:cubicBezTo>
                    <a:pt x="832" y="1006"/>
                    <a:pt x="832" y="1006"/>
                    <a:pt x="829" y="1008"/>
                  </a:cubicBezTo>
                  <a:cubicBezTo>
                    <a:pt x="829" y="1008"/>
                    <a:pt x="829" y="1008"/>
                    <a:pt x="829" y="1007"/>
                  </a:cubicBezTo>
                  <a:cubicBezTo>
                    <a:pt x="829" y="1007"/>
                    <a:pt x="829" y="1007"/>
                    <a:pt x="829" y="1005"/>
                  </a:cubicBezTo>
                  <a:cubicBezTo>
                    <a:pt x="829" y="1005"/>
                    <a:pt x="829" y="1005"/>
                    <a:pt x="830" y="1005"/>
                  </a:cubicBezTo>
                  <a:cubicBezTo>
                    <a:pt x="830" y="1005"/>
                    <a:pt x="830" y="1005"/>
                    <a:pt x="832" y="1003"/>
                  </a:cubicBezTo>
                  <a:cubicBezTo>
                    <a:pt x="832" y="1003"/>
                    <a:pt x="832" y="1003"/>
                    <a:pt x="833" y="1001"/>
                  </a:cubicBezTo>
                  <a:cubicBezTo>
                    <a:pt x="833" y="1001"/>
                    <a:pt x="833" y="1001"/>
                    <a:pt x="833" y="999"/>
                  </a:cubicBezTo>
                  <a:cubicBezTo>
                    <a:pt x="833" y="999"/>
                    <a:pt x="833" y="999"/>
                    <a:pt x="832" y="999"/>
                  </a:cubicBezTo>
                  <a:cubicBezTo>
                    <a:pt x="832" y="999"/>
                    <a:pt x="832" y="999"/>
                    <a:pt x="831" y="999"/>
                  </a:cubicBezTo>
                  <a:cubicBezTo>
                    <a:pt x="831" y="999"/>
                    <a:pt x="831" y="999"/>
                    <a:pt x="830" y="998"/>
                  </a:cubicBezTo>
                  <a:cubicBezTo>
                    <a:pt x="830" y="998"/>
                    <a:pt x="830" y="998"/>
                    <a:pt x="829" y="996"/>
                  </a:cubicBezTo>
                  <a:cubicBezTo>
                    <a:pt x="829" y="996"/>
                    <a:pt x="829" y="996"/>
                    <a:pt x="828" y="996"/>
                  </a:cubicBezTo>
                  <a:cubicBezTo>
                    <a:pt x="828" y="996"/>
                    <a:pt x="828" y="996"/>
                    <a:pt x="829" y="997"/>
                  </a:cubicBezTo>
                  <a:cubicBezTo>
                    <a:pt x="829" y="997"/>
                    <a:pt x="829" y="997"/>
                    <a:pt x="829" y="998"/>
                  </a:cubicBezTo>
                  <a:cubicBezTo>
                    <a:pt x="829" y="998"/>
                    <a:pt x="829" y="998"/>
                    <a:pt x="830" y="999"/>
                  </a:cubicBezTo>
                  <a:cubicBezTo>
                    <a:pt x="830" y="999"/>
                    <a:pt x="830" y="999"/>
                    <a:pt x="830" y="1000"/>
                  </a:cubicBezTo>
                  <a:cubicBezTo>
                    <a:pt x="830" y="1000"/>
                    <a:pt x="830" y="1000"/>
                    <a:pt x="829" y="1001"/>
                  </a:cubicBezTo>
                  <a:cubicBezTo>
                    <a:pt x="829" y="1001"/>
                    <a:pt x="829" y="1001"/>
                    <a:pt x="828" y="1002"/>
                  </a:cubicBezTo>
                  <a:cubicBezTo>
                    <a:pt x="828" y="1002"/>
                    <a:pt x="828" y="1002"/>
                    <a:pt x="828" y="1003"/>
                  </a:cubicBezTo>
                  <a:cubicBezTo>
                    <a:pt x="828" y="1003"/>
                    <a:pt x="828" y="1003"/>
                    <a:pt x="828" y="1004"/>
                  </a:cubicBezTo>
                  <a:cubicBezTo>
                    <a:pt x="828" y="1004"/>
                    <a:pt x="828" y="1004"/>
                    <a:pt x="828" y="1005"/>
                  </a:cubicBezTo>
                  <a:cubicBezTo>
                    <a:pt x="828" y="1005"/>
                    <a:pt x="828" y="1005"/>
                    <a:pt x="827" y="1006"/>
                  </a:cubicBezTo>
                  <a:cubicBezTo>
                    <a:pt x="827" y="1006"/>
                    <a:pt x="827" y="1006"/>
                    <a:pt x="826" y="1006"/>
                  </a:cubicBezTo>
                  <a:cubicBezTo>
                    <a:pt x="826" y="1006"/>
                    <a:pt x="826" y="1006"/>
                    <a:pt x="825" y="1006"/>
                  </a:cubicBezTo>
                  <a:cubicBezTo>
                    <a:pt x="825" y="1006"/>
                    <a:pt x="825" y="1006"/>
                    <a:pt x="825" y="1007"/>
                  </a:cubicBezTo>
                  <a:cubicBezTo>
                    <a:pt x="825" y="1007"/>
                    <a:pt x="825" y="1007"/>
                    <a:pt x="824" y="1008"/>
                  </a:cubicBezTo>
                  <a:cubicBezTo>
                    <a:pt x="824" y="1008"/>
                    <a:pt x="824" y="1008"/>
                    <a:pt x="824" y="1009"/>
                  </a:cubicBezTo>
                  <a:cubicBezTo>
                    <a:pt x="824" y="1009"/>
                    <a:pt x="824" y="1009"/>
                    <a:pt x="823" y="1009"/>
                  </a:cubicBezTo>
                  <a:cubicBezTo>
                    <a:pt x="823" y="1009"/>
                    <a:pt x="823" y="1009"/>
                    <a:pt x="823" y="1010"/>
                  </a:cubicBezTo>
                  <a:cubicBezTo>
                    <a:pt x="823" y="1010"/>
                    <a:pt x="823" y="1010"/>
                    <a:pt x="824" y="1012"/>
                  </a:cubicBezTo>
                  <a:cubicBezTo>
                    <a:pt x="824" y="1012"/>
                    <a:pt x="824" y="1012"/>
                    <a:pt x="824" y="1013"/>
                  </a:cubicBezTo>
                  <a:cubicBezTo>
                    <a:pt x="824" y="1013"/>
                    <a:pt x="824" y="1013"/>
                    <a:pt x="823" y="1016"/>
                  </a:cubicBezTo>
                  <a:cubicBezTo>
                    <a:pt x="823" y="1016"/>
                    <a:pt x="823" y="1016"/>
                    <a:pt x="822" y="1020"/>
                  </a:cubicBezTo>
                  <a:cubicBezTo>
                    <a:pt x="822" y="1020"/>
                    <a:pt x="822" y="1020"/>
                    <a:pt x="821" y="1022"/>
                  </a:cubicBezTo>
                  <a:cubicBezTo>
                    <a:pt x="821" y="1022"/>
                    <a:pt x="821" y="1022"/>
                    <a:pt x="819" y="1024"/>
                  </a:cubicBezTo>
                  <a:cubicBezTo>
                    <a:pt x="819" y="1024"/>
                    <a:pt x="819" y="1024"/>
                    <a:pt x="818" y="1025"/>
                  </a:cubicBezTo>
                  <a:cubicBezTo>
                    <a:pt x="818" y="1025"/>
                    <a:pt x="818" y="1025"/>
                    <a:pt x="817" y="1026"/>
                  </a:cubicBezTo>
                  <a:cubicBezTo>
                    <a:pt x="817" y="1026"/>
                    <a:pt x="817" y="1026"/>
                    <a:pt x="817" y="1028"/>
                  </a:cubicBezTo>
                  <a:cubicBezTo>
                    <a:pt x="817" y="1028"/>
                    <a:pt x="817" y="1028"/>
                    <a:pt x="816" y="1029"/>
                  </a:cubicBezTo>
                  <a:cubicBezTo>
                    <a:pt x="816" y="1029"/>
                    <a:pt x="816" y="1029"/>
                    <a:pt x="815" y="1030"/>
                  </a:cubicBezTo>
                  <a:cubicBezTo>
                    <a:pt x="815" y="1030"/>
                    <a:pt x="815" y="1030"/>
                    <a:pt x="815" y="1031"/>
                  </a:cubicBezTo>
                  <a:cubicBezTo>
                    <a:pt x="815" y="1031"/>
                    <a:pt x="815" y="1031"/>
                    <a:pt x="814" y="1032"/>
                  </a:cubicBezTo>
                  <a:cubicBezTo>
                    <a:pt x="814" y="1032"/>
                    <a:pt x="814" y="1032"/>
                    <a:pt x="811" y="1033"/>
                  </a:cubicBezTo>
                  <a:cubicBezTo>
                    <a:pt x="811" y="1033"/>
                    <a:pt x="811" y="1033"/>
                    <a:pt x="810" y="1033"/>
                  </a:cubicBezTo>
                  <a:cubicBezTo>
                    <a:pt x="810" y="1033"/>
                    <a:pt x="810" y="1033"/>
                    <a:pt x="810" y="1034"/>
                  </a:cubicBezTo>
                  <a:cubicBezTo>
                    <a:pt x="810" y="1034"/>
                    <a:pt x="810" y="1034"/>
                    <a:pt x="809" y="1034"/>
                  </a:cubicBezTo>
                  <a:cubicBezTo>
                    <a:pt x="809" y="1034"/>
                    <a:pt x="809" y="1034"/>
                    <a:pt x="808" y="1034"/>
                  </a:cubicBezTo>
                  <a:cubicBezTo>
                    <a:pt x="808" y="1034"/>
                    <a:pt x="808" y="1034"/>
                    <a:pt x="807" y="1034"/>
                  </a:cubicBezTo>
                  <a:cubicBezTo>
                    <a:pt x="807" y="1034"/>
                    <a:pt x="807" y="1034"/>
                    <a:pt x="806" y="1033"/>
                  </a:cubicBezTo>
                  <a:cubicBezTo>
                    <a:pt x="806" y="1033"/>
                    <a:pt x="806" y="1033"/>
                    <a:pt x="805" y="1033"/>
                  </a:cubicBezTo>
                  <a:cubicBezTo>
                    <a:pt x="805" y="1033"/>
                    <a:pt x="805" y="1033"/>
                    <a:pt x="803" y="1033"/>
                  </a:cubicBezTo>
                  <a:cubicBezTo>
                    <a:pt x="803" y="1033"/>
                    <a:pt x="803" y="1033"/>
                    <a:pt x="802" y="1034"/>
                  </a:cubicBezTo>
                  <a:cubicBezTo>
                    <a:pt x="802" y="1034"/>
                    <a:pt x="802" y="1034"/>
                    <a:pt x="801" y="1034"/>
                  </a:cubicBezTo>
                  <a:cubicBezTo>
                    <a:pt x="801" y="1034"/>
                    <a:pt x="801" y="1034"/>
                    <a:pt x="801" y="1033"/>
                  </a:cubicBezTo>
                  <a:cubicBezTo>
                    <a:pt x="801" y="1033"/>
                    <a:pt x="801" y="1033"/>
                    <a:pt x="800" y="1033"/>
                  </a:cubicBezTo>
                  <a:cubicBezTo>
                    <a:pt x="800" y="1033"/>
                    <a:pt x="800" y="1033"/>
                    <a:pt x="799" y="1032"/>
                  </a:cubicBezTo>
                  <a:cubicBezTo>
                    <a:pt x="799" y="1032"/>
                    <a:pt x="799" y="1032"/>
                    <a:pt x="797" y="1031"/>
                  </a:cubicBezTo>
                  <a:cubicBezTo>
                    <a:pt x="797" y="1031"/>
                    <a:pt x="797" y="1031"/>
                    <a:pt x="795" y="1031"/>
                  </a:cubicBezTo>
                  <a:cubicBezTo>
                    <a:pt x="795" y="1031"/>
                    <a:pt x="795" y="1031"/>
                    <a:pt x="793" y="1031"/>
                  </a:cubicBezTo>
                  <a:cubicBezTo>
                    <a:pt x="793" y="1031"/>
                    <a:pt x="793" y="1031"/>
                    <a:pt x="792" y="1031"/>
                  </a:cubicBezTo>
                  <a:cubicBezTo>
                    <a:pt x="792" y="1031"/>
                    <a:pt x="792" y="1031"/>
                    <a:pt x="790" y="1030"/>
                  </a:cubicBezTo>
                  <a:cubicBezTo>
                    <a:pt x="790" y="1030"/>
                    <a:pt x="790" y="1030"/>
                    <a:pt x="789" y="1029"/>
                  </a:cubicBezTo>
                  <a:cubicBezTo>
                    <a:pt x="789" y="1029"/>
                    <a:pt x="789" y="1029"/>
                    <a:pt x="788" y="1027"/>
                  </a:cubicBezTo>
                  <a:cubicBezTo>
                    <a:pt x="788" y="1027"/>
                    <a:pt x="788" y="1027"/>
                    <a:pt x="787" y="1025"/>
                  </a:cubicBezTo>
                  <a:cubicBezTo>
                    <a:pt x="787" y="1025"/>
                    <a:pt x="787" y="1025"/>
                    <a:pt x="787" y="1022"/>
                  </a:cubicBezTo>
                  <a:cubicBezTo>
                    <a:pt x="787" y="1022"/>
                    <a:pt x="787" y="1022"/>
                    <a:pt x="786" y="1024"/>
                  </a:cubicBezTo>
                  <a:cubicBezTo>
                    <a:pt x="786" y="1024"/>
                    <a:pt x="786" y="1024"/>
                    <a:pt x="787" y="1027"/>
                  </a:cubicBezTo>
                  <a:cubicBezTo>
                    <a:pt x="787" y="1027"/>
                    <a:pt x="787" y="1027"/>
                    <a:pt x="787" y="1028"/>
                  </a:cubicBezTo>
                  <a:cubicBezTo>
                    <a:pt x="787" y="1028"/>
                    <a:pt x="787" y="1028"/>
                    <a:pt x="787" y="1029"/>
                  </a:cubicBezTo>
                  <a:cubicBezTo>
                    <a:pt x="787" y="1029"/>
                    <a:pt x="787" y="1029"/>
                    <a:pt x="787" y="1030"/>
                  </a:cubicBezTo>
                  <a:cubicBezTo>
                    <a:pt x="787" y="1030"/>
                    <a:pt x="787" y="1030"/>
                    <a:pt x="788" y="1031"/>
                  </a:cubicBezTo>
                  <a:cubicBezTo>
                    <a:pt x="788" y="1031"/>
                    <a:pt x="788" y="1031"/>
                    <a:pt x="790" y="1033"/>
                  </a:cubicBezTo>
                  <a:cubicBezTo>
                    <a:pt x="790" y="1033"/>
                    <a:pt x="790" y="1033"/>
                    <a:pt x="793" y="1034"/>
                  </a:cubicBezTo>
                  <a:cubicBezTo>
                    <a:pt x="793" y="1034"/>
                    <a:pt x="793" y="1034"/>
                    <a:pt x="796" y="1036"/>
                  </a:cubicBezTo>
                  <a:cubicBezTo>
                    <a:pt x="796" y="1036"/>
                    <a:pt x="796" y="1036"/>
                    <a:pt x="797" y="1037"/>
                  </a:cubicBezTo>
                  <a:cubicBezTo>
                    <a:pt x="797" y="1037"/>
                    <a:pt x="797" y="1037"/>
                    <a:pt x="797" y="1039"/>
                  </a:cubicBezTo>
                  <a:cubicBezTo>
                    <a:pt x="797" y="1039"/>
                    <a:pt x="797" y="1039"/>
                    <a:pt x="795" y="1042"/>
                  </a:cubicBezTo>
                  <a:cubicBezTo>
                    <a:pt x="795" y="1042"/>
                    <a:pt x="795" y="1042"/>
                    <a:pt x="795" y="1043"/>
                  </a:cubicBezTo>
                  <a:cubicBezTo>
                    <a:pt x="795" y="1043"/>
                    <a:pt x="795" y="1043"/>
                    <a:pt x="796" y="1044"/>
                  </a:cubicBezTo>
                  <a:cubicBezTo>
                    <a:pt x="796" y="1044"/>
                    <a:pt x="796" y="1044"/>
                    <a:pt x="798" y="1045"/>
                  </a:cubicBezTo>
                  <a:cubicBezTo>
                    <a:pt x="798" y="1045"/>
                    <a:pt x="798" y="1045"/>
                    <a:pt x="799" y="1045"/>
                  </a:cubicBezTo>
                  <a:cubicBezTo>
                    <a:pt x="799" y="1045"/>
                    <a:pt x="799" y="1045"/>
                    <a:pt x="800" y="1045"/>
                  </a:cubicBezTo>
                  <a:cubicBezTo>
                    <a:pt x="800" y="1045"/>
                    <a:pt x="800" y="1045"/>
                    <a:pt x="800" y="1046"/>
                  </a:cubicBezTo>
                  <a:cubicBezTo>
                    <a:pt x="800" y="1046"/>
                    <a:pt x="800" y="1046"/>
                    <a:pt x="800" y="1048"/>
                  </a:cubicBezTo>
                  <a:cubicBezTo>
                    <a:pt x="800" y="1048"/>
                    <a:pt x="800" y="1048"/>
                    <a:pt x="800" y="1050"/>
                  </a:cubicBezTo>
                  <a:cubicBezTo>
                    <a:pt x="800" y="1050"/>
                    <a:pt x="800" y="1050"/>
                    <a:pt x="799" y="1052"/>
                  </a:cubicBezTo>
                  <a:cubicBezTo>
                    <a:pt x="799" y="1052"/>
                    <a:pt x="799" y="1052"/>
                    <a:pt x="799" y="1054"/>
                  </a:cubicBezTo>
                  <a:cubicBezTo>
                    <a:pt x="799" y="1054"/>
                    <a:pt x="799" y="1054"/>
                    <a:pt x="798" y="1054"/>
                  </a:cubicBezTo>
                  <a:cubicBezTo>
                    <a:pt x="798" y="1054"/>
                    <a:pt x="798" y="1054"/>
                    <a:pt x="798" y="1053"/>
                  </a:cubicBezTo>
                  <a:cubicBezTo>
                    <a:pt x="798" y="1053"/>
                    <a:pt x="798" y="1053"/>
                    <a:pt x="797" y="1054"/>
                  </a:cubicBezTo>
                  <a:cubicBezTo>
                    <a:pt x="797" y="1054"/>
                    <a:pt x="797" y="1054"/>
                    <a:pt x="797" y="1056"/>
                  </a:cubicBezTo>
                  <a:cubicBezTo>
                    <a:pt x="797" y="1056"/>
                    <a:pt x="797" y="1056"/>
                    <a:pt x="797" y="1057"/>
                  </a:cubicBezTo>
                  <a:cubicBezTo>
                    <a:pt x="797" y="1057"/>
                    <a:pt x="797" y="1057"/>
                    <a:pt x="797" y="1059"/>
                  </a:cubicBezTo>
                  <a:cubicBezTo>
                    <a:pt x="797" y="1059"/>
                    <a:pt x="797" y="1059"/>
                    <a:pt x="793" y="1061"/>
                  </a:cubicBezTo>
                  <a:cubicBezTo>
                    <a:pt x="793" y="1061"/>
                    <a:pt x="793" y="1061"/>
                    <a:pt x="791" y="1062"/>
                  </a:cubicBezTo>
                  <a:cubicBezTo>
                    <a:pt x="791" y="1062"/>
                    <a:pt x="791" y="1062"/>
                    <a:pt x="790" y="1061"/>
                  </a:cubicBezTo>
                  <a:cubicBezTo>
                    <a:pt x="790" y="1061"/>
                    <a:pt x="790" y="1061"/>
                    <a:pt x="790" y="1062"/>
                  </a:cubicBezTo>
                  <a:cubicBezTo>
                    <a:pt x="790" y="1062"/>
                    <a:pt x="790" y="1062"/>
                    <a:pt x="786" y="1063"/>
                  </a:cubicBezTo>
                  <a:cubicBezTo>
                    <a:pt x="786" y="1063"/>
                    <a:pt x="786" y="1063"/>
                    <a:pt x="782" y="1064"/>
                  </a:cubicBezTo>
                  <a:cubicBezTo>
                    <a:pt x="782" y="1064"/>
                    <a:pt x="782" y="1064"/>
                    <a:pt x="779" y="1065"/>
                  </a:cubicBezTo>
                  <a:cubicBezTo>
                    <a:pt x="779" y="1065"/>
                    <a:pt x="779" y="1065"/>
                    <a:pt x="777" y="1064"/>
                  </a:cubicBezTo>
                  <a:cubicBezTo>
                    <a:pt x="777" y="1064"/>
                    <a:pt x="777" y="1064"/>
                    <a:pt x="775" y="1065"/>
                  </a:cubicBezTo>
                  <a:cubicBezTo>
                    <a:pt x="775" y="1065"/>
                    <a:pt x="775" y="1065"/>
                    <a:pt x="774" y="1065"/>
                  </a:cubicBezTo>
                  <a:cubicBezTo>
                    <a:pt x="774" y="1065"/>
                    <a:pt x="774" y="1065"/>
                    <a:pt x="772" y="1064"/>
                  </a:cubicBezTo>
                  <a:cubicBezTo>
                    <a:pt x="772" y="1064"/>
                    <a:pt x="772" y="1064"/>
                    <a:pt x="771" y="1063"/>
                  </a:cubicBezTo>
                  <a:cubicBezTo>
                    <a:pt x="771" y="1063"/>
                    <a:pt x="771" y="1063"/>
                    <a:pt x="770" y="1063"/>
                  </a:cubicBezTo>
                  <a:cubicBezTo>
                    <a:pt x="770" y="1063"/>
                    <a:pt x="770" y="1063"/>
                    <a:pt x="769" y="1062"/>
                  </a:cubicBezTo>
                  <a:cubicBezTo>
                    <a:pt x="769" y="1062"/>
                    <a:pt x="769" y="1062"/>
                    <a:pt x="769" y="1063"/>
                  </a:cubicBezTo>
                  <a:cubicBezTo>
                    <a:pt x="769" y="1063"/>
                    <a:pt x="769" y="1063"/>
                    <a:pt x="769" y="1064"/>
                  </a:cubicBezTo>
                  <a:cubicBezTo>
                    <a:pt x="769" y="1064"/>
                    <a:pt x="769" y="1064"/>
                    <a:pt x="769" y="1065"/>
                  </a:cubicBezTo>
                  <a:cubicBezTo>
                    <a:pt x="769" y="1065"/>
                    <a:pt x="769" y="1065"/>
                    <a:pt x="769" y="1067"/>
                  </a:cubicBezTo>
                  <a:cubicBezTo>
                    <a:pt x="769" y="1067"/>
                    <a:pt x="769" y="1067"/>
                    <a:pt x="770" y="1068"/>
                  </a:cubicBezTo>
                  <a:cubicBezTo>
                    <a:pt x="770" y="1068"/>
                    <a:pt x="770" y="1068"/>
                    <a:pt x="771" y="1068"/>
                  </a:cubicBezTo>
                  <a:cubicBezTo>
                    <a:pt x="771" y="1068"/>
                    <a:pt x="771" y="1068"/>
                    <a:pt x="771" y="1069"/>
                  </a:cubicBezTo>
                  <a:cubicBezTo>
                    <a:pt x="771" y="1069"/>
                    <a:pt x="771" y="1069"/>
                    <a:pt x="771" y="1070"/>
                  </a:cubicBezTo>
                  <a:cubicBezTo>
                    <a:pt x="771" y="1070"/>
                    <a:pt x="771" y="1070"/>
                    <a:pt x="770" y="1070"/>
                  </a:cubicBezTo>
                  <a:cubicBezTo>
                    <a:pt x="770" y="1070"/>
                    <a:pt x="770" y="1070"/>
                    <a:pt x="770" y="1071"/>
                  </a:cubicBezTo>
                  <a:cubicBezTo>
                    <a:pt x="770" y="1071"/>
                    <a:pt x="770" y="1071"/>
                    <a:pt x="769" y="1072"/>
                  </a:cubicBezTo>
                  <a:cubicBezTo>
                    <a:pt x="769" y="1072"/>
                    <a:pt x="769" y="1072"/>
                    <a:pt x="769" y="1073"/>
                  </a:cubicBezTo>
                  <a:cubicBezTo>
                    <a:pt x="769" y="1073"/>
                    <a:pt x="769" y="1073"/>
                    <a:pt x="769" y="1075"/>
                  </a:cubicBezTo>
                  <a:cubicBezTo>
                    <a:pt x="769" y="1075"/>
                    <a:pt x="769" y="1075"/>
                    <a:pt x="770" y="1076"/>
                  </a:cubicBezTo>
                  <a:cubicBezTo>
                    <a:pt x="770" y="1076"/>
                    <a:pt x="770" y="1076"/>
                    <a:pt x="771" y="1076"/>
                  </a:cubicBezTo>
                  <a:cubicBezTo>
                    <a:pt x="771" y="1076"/>
                    <a:pt x="771" y="1076"/>
                    <a:pt x="770" y="1077"/>
                  </a:cubicBezTo>
                  <a:cubicBezTo>
                    <a:pt x="770" y="1077"/>
                    <a:pt x="770" y="1077"/>
                    <a:pt x="770" y="1078"/>
                  </a:cubicBezTo>
                  <a:cubicBezTo>
                    <a:pt x="770" y="1078"/>
                    <a:pt x="770" y="1078"/>
                    <a:pt x="770" y="1079"/>
                  </a:cubicBezTo>
                  <a:cubicBezTo>
                    <a:pt x="770" y="1079"/>
                    <a:pt x="770" y="1079"/>
                    <a:pt x="770" y="1080"/>
                  </a:cubicBezTo>
                  <a:cubicBezTo>
                    <a:pt x="770" y="1080"/>
                    <a:pt x="770" y="1080"/>
                    <a:pt x="769" y="1081"/>
                  </a:cubicBezTo>
                  <a:cubicBezTo>
                    <a:pt x="769" y="1081"/>
                    <a:pt x="769" y="1081"/>
                    <a:pt x="767" y="1083"/>
                  </a:cubicBezTo>
                  <a:cubicBezTo>
                    <a:pt x="767" y="1083"/>
                    <a:pt x="767" y="1083"/>
                    <a:pt x="763" y="1083"/>
                  </a:cubicBezTo>
                  <a:cubicBezTo>
                    <a:pt x="763" y="1083"/>
                    <a:pt x="763" y="1083"/>
                    <a:pt x="761" y="1082"/>
                  </a:cubicBezTo>
                  <a:cubicBezTo>
                    <a:pt x="761" y="1082"/>
                    <a:pt x="761" y="1082"/>
                    <a:pt x="759" y="1081"/>
                  </a:cubicBezTo>
                  <a:cubicBezTo>
                    <a:pt x="759" y="1081"/>
                    <a:pt x="759" y="1081"/>
                    <a:pt x="757" y="1080"/>
                  </a:cubicBezTo>
                  <a:cubicBezTo>
                    <a:pt x="757" y="1080"/>
                    <a:pt x="757" y="1080"/>
                    <a:pt x="755" y="1080"/>
                  </a:cubicBezTo>
                  <a:cubicBezTo>
                    <a:pt x="755" y="1080"/>
                    <a:pt x="755" y="1080"/>
                    <a:pt x="755" y="1079"/>
                  </a:cubicBezTo>
                  <a:cubicBezTo>
                    <a:pt x="755" y="1079"/>
                    <a:pt x="755" y="1079"/>
                    <a:pt x="754" y="1079"/>
                  </a:cubicBezTo>
                  <a:cubicBezTo>
                    <a:pt x="754" y="1079"/>
                    <a:pt x="754" y="1079"/>
                    <a:pt x="753" y="1080"/>
                  </a:cubicBezTo>
                  <a:cubicBezTo>
                    <a:pt x="753" y="1080"/>
                    <a:pt x="753" y="1080"/>
                    <a:pt x="753" y="1083"/>
                  </a:cubicBezTo>
                  <a:cubicBezTo>
                    <a:pt x="753" y="1083"/>
                    <a:pt x="753" y="1083"/>
                    <a:pt x="754" y="1084"/>
                  </a:cubicBezTo>
                  <a:cubicBezTo>
                    <a:pt x="754" y="1084"/>
                    <a:pt x="754" y="1084"/>
                    <a:pt x="755" y="1086"/>
                  </a:cubicBezTo>
                  <a:cubicBezTo>
                    <a:pt x="755" y="1086"/>
                    <a:pt x="755" y="1086"/>
                    <a:pt x="755" y="1089"/>
                  </a:cubicBezTo>
                  <a:cubicBezTo>
                    <a:pt x="755" y="1089"/>
                    <a:pt x="755" y="1089"/>
                    <a:pt x="755" y="1090"/>
                  </a:cubicBezTo>
                  <a:cubicBezTo>
                    <a:pt x="755" y="1090"/>
                    <a:pt x="755" y="1090"/>
                    <a:pt x="757" y="1091"/>
                  </a:cubicBezTo>
                  <a:cubicBezTo>
                    <a:pt x="757" y="1091"/>
                    <a:pt x="757" y="1091"/>
                    <a:pt x="759" y="1091"/>
                  </a:cubicBezTo>
                  <a:cubicBezTo>
                    <a:pt x="759" y="1091"/>
                    <a:pt x="759" y="1091"/>
                    <a:pt x="759" y="1092"/>
                  </a:cubicBezTo>
                  <a:cubicBezTo>
                    <a:pt x="759" y="1092"/>
                    <a:pt x="759" y="1092"/>
                    <a:pt x="758" y="1092"/>
                  </a:cubicBezTo>
                  <a:cubicBezTo>
                    <a:pt x="758" y="1092"/>
                    <a:pt x="758" y="1092"/>
                    <a:pt x="759" y="1093"/>
                  </a:cubicBezTo>
                  <a:cubicBezTo>
                    <a:pt x="759" y="1093"/>
                    <a:pt x="759" y="1093"/>
                    <a:pt x="761" y="1092"/>
                  </a:cubicBezTo>
                  <a:cubicBezTo>
                    <a:pt x="761" y="1092"/>
                    <a:pt x="761" y="1092"/>
                    <a:pt x="761" y="1091"/>
                  </a:cubicBezTo>
                  <a:cubicBezTo>
                    <a:pt x="761" y="1091"/>
                    <a:pt x="761" y="1091"/>
                    <a:pt x="760" y="1091"/>
                  </a:cubicBezTo>
                  <a:cubicBezTo>
                    <a:pt x="760" y="1091"/>
                    <a:pt x="760" y="1091"/>
                    <a:pt x="760" y="1090"/>
                  </a:cubicBezTo>
                  <a:cubicBezTo>
                    <a:pt x="760" y="1090"/>
                    <a:pt x="760" y="1090"/>
                    <a:pt x="761" y="1090"/>
                  </a:cubicBezTo>
                  <a:cubicBezTo>
                    <a:pt x="761" y="1090"/>
                    <a:pt x="761" y="1090"/>
                    <a:pt x="763" y="1089"/>
                  </a:cubicBezTo>
                  <a:cubicBezTo>
                    <a:pt x="763" y="1089"/>
                    <a:pt x="763" y="1089"/>
                    <a:pt x="764" y="1091"/>
                  </a:cubicBezTo>
                  <a:cubicBezTo>
                    <a:pt x="764" y="1091"/>
                    <a:pt x="764" y="1091"/>
                    <a:pt x="764" y="1092"/>
                  </a:cubicBezTo>
                  <a:cubicBezTo>
                    <a:pt x="764" y="1092"/>
                    <a:pt x="764" y="1092"/>
                    <a:pt x="764" y="1093"/>
                  </a:cubicBezTo>
                  <a:cubicBezTo>
                    <a:pt x="764" y="1093"/>
                    <a:pt x="764" y="1093"/>
                    <a:pt x="765" y="1095"/>
                  </a:cubicBezTo>
                  <a:cubicBezTo>
                    <a:pt x="765" y="1095"/>
                    <a:pt x="765" y="1095"/>
                    <a:pt x="765" y="1096"/>
                  </a:cubicBezTo>
                  <a:cubicBezTo>
                    <a:pt x="765" y="1096"/>
                    <a:pt x="765" y="1096"/>
                    <a:pt x="762" y="1097"/>
                  </a:cubicBezTo>
                  <a:cubicBezTo>
                    <a:pt x="762" y="1097"/>
                    <a:pt x="762" y="1097"/>
                    <a:pt x="761" y="1097"/>
                  </a:cubicBezTo>
                  <a:cubicBezTo>
                    <a:pt x="761" y="1097"/>
                    <a:pt x="761" y="1097"/>
                    <a:pt x="761" y="1096"/>
                  </a:cubicBezTo>
                  <a:cubicBezTo>
                    <a:pt x="761" y="1096"/>
                    <a:pt x="761" y="1096"/>
                    <a:pt x="761" y="1095"/>
                  </a:cubicBezTo>
                  <a:cubicBezTo>
                    <a:pt x="761" y="1095"/>
                    <a:pt x="761" y="1095"/>
                    <a:pt x="761" y="1094"/>
                  </a:cubicBezTo>
                  <a:cubicBezTo>
                    <a:pt x="761" y="1094"/>
                    <a:pt x="761" y="1094"/>
                    <a:pt x="759" y="1094"/>
                  </a:cubicBezTo>
                  <a:cubicBezTo>
                    <a:pt x="759" y="1094"/>
                    <a:pt x="759" y="1094"/>
                    <a:pt x="758" y="1094"/>
                  </a:cubicBezTo>
                  <a:cubicBezTo>
                    <a:pt x="758" y="1094"/>
                    <a:pt x="758" y="1094"/>
                    <a:pt x="757" y="1095"/>
                  </a:cubicBezTo>
                  <a:cubicBezTo>
                    <a:pt x="757" y="1095"/>
                    <a:pt x="757" y="1095"/>
                    <a:pt x="756" y="1096"/>
                  </a:cubicBezTo>
                  <a:cubicBezTo>
                    <a:pt x="756" y="1096"/>
                    <a:pt x="756" y="1096"/>
                    <a:pt x="757" y="1097"/>
                  </a:cubicBezTo>
                  <a:cubicBezTo>
                    <a:pt x="757" y="1097"/>
                    <a:pt x="757" y="1097"/>
                    <a:pt x="758" y="1097"/>
                  </a:cubicBezTo>
                  <a:cubicBezTo>
                    <a:pt x="758" y="1097"/>
                    <a:pt x="758" y="1097"/>
                    <a:pt x="760" y="1097"/>
                  </a:cubicBezTo>
                  <a:cubicBezTo>
                    <a:pt x="760" y="1097"/>
                    <a:pt x="760" y="1097"/>
                    <a:pt x="760" y="1098"/>
                  </a:cubicBezTo>
                  <a:cubicBezTo>
                    <a:pt x="760" y="1098"/>
                    <a:pt x="760" y="1098"/>
                    <a:pt x="759" y="1099"/>
                  </a:cubicBezTo>
                  <a:cubicBezTo>
                    <a:pt x="759" y="1099"/>
                    <a:pt x="759" y="1099"/>
                    <a:pt x="757" y="1100"/>
                  </a:cubicBezTo>
                  <a:cubicBezTo>
                    <a:pt x="757" y="1100"/>
                    <a:pt x="757" y="1100"/>
                    <a:pt x="756" y="1101"/>
                  </a:cubicBezTo>
                  <a:cubicBezTo>
                    <a:pt x="756" y="1101"/>
                    <a:pt x="756" y="1101"/>
                    <a:pt x="757" y="1101"/>
                  </a:cubicBezTo>
                  <a:cubicBezTo>
                    <a:pt x="757" y="1101"/>
                    <a:pt x="757" y="1101"/>
                    <a:pt x="756" y="1102"/>
                  </a:cubicBezTo>
                  <a:cubicBezTo>
                    <a:pt x="756" y="1102"/>
                    <a:pt x="756" y="1102"/>
                    <a:pt x="755" y="1103"/>
                  </a:cubicBezTo>
                  <a:cubicBezTo>
                    <a:pt x="755" y="1103"/>
                    <a:pt x="755" y="1103"/>
                    <a:pt x="755" y="1105"/>
                  </a:cubicBezTo>
                  <a:cubicBezTo>
                    <a:pt x="755" y="1105"/>
                    <a:pt x="755" y="1105"/>
                    <a:pt x="756" y="1106"/>
                  </a:cubicBezTo>
                  <a:cubicBezTo>
                    <a:pt x="756" y="1106"/>
                    <a:pt x="756" y="1106"/>
                    <a:pt x="756" y="1107"/>
                  </a:cubicBezTo>
                  <a:cubicBezTo>
                    <a:pt x="756" y="1107"/>
                    <a:pt x="756" y="1107"/>
                    <a:pt x="757" y="1109"/>
                  </a:cubicBezTo>
                  <a:cubicBezTo>
                    <a:pt x="757" y="1109"/>
                    <a:pt x="757" y="1109"/>
                    <a:pt x="757" y="1110"/>
                  </a:cubicBezTo>
                  <a:cubicBezTo>
                    <a:pt x="757" y="1110"/>
                    <a:pt x="757" y="1110"/>
                    <a:pt x="757" y="1111"/>
                  </a:cubicBezTo>
                  <a:cubicBezTo>
                    <a:pt x="757" y="1111"/>
                    <a:pt x="757" y="1111"/>
                    <a:pt x="755" y="1112"/>
                  </a:cubicBezTo>
                  <a:cubicBezTo>
                    <a:pt x="755" y="1112"/>
                    <a:pt x="755" y="1112"/>
                    <a:pt x="755" y="1113"/>
                  </a:cubicBezTo>
                  <a:cubicBezTo>
                    <a:pt x="755" y="1113"/>
                    <a:pt x="755" y="1113"/>
                    <a:pt x="756" y="1114"/>
                  </a:cubicBezTo>
                  <a:cubicBezTo>
                    <a:pt x="756" y="1114"/>
                    <a:pt x="756" y="1114"/>
                    <a:pt x="757" y="1114"/>
                  </a:cubicBezTo>
                  <a:cubicBezTo>
                    <a:pt x="757" y="1114"/>
                    <a:pt x="757" y="1114"/>
                    <a:pt x="756" y="1115"/>
                  </a:cubicBezTo>
                  <a:cubicBezTo>
                    <a:pt x="756" y="1115"/>
                    <a:pt x="756" y="1115"/>
                    <a:pt x="754" y="1115"/>
                  </a:cubicBezTo>
                  <a:cubicBezTo>
                    <a:pt x="754" y="1115"/>
                    <a:pt x="754" y="1115"/>
                    <a:pt x="753" y="1115"/>
                  </a:cubicBezTo>
                  <a:cubicBezTo>
                    <a:pt x="753" y="1115"/>
                    <a:pt x="753" y="1115"/>
                    <a:pt x="752" y="1115"/>
                  </a:cubicBezTo>
                  <a:cubicBezTo>
                    <a:pt x="752" y="1115"/>
                    <a:pt x="752" y="1115"/>
                    <a:pt x="750" y="1117"/>
                  </a:cubicBezTo>
                  <a:cubicBezTo>
                    <a:pt x="750" y="1117"/>
                    <a:pt x="750" y="1117"/>
                    <a:pt x="749" y="1117"/>
                  </a:cubicBezTo>
                  <a:cubicBezTo>
                    <a:pt x="749" y="1117"/>
                    <a:pt x="749" y="1117"/>
                    <a:pt x="748" y="1118"/>
                  </a:cubicBezTo>
                  <a:cubicBezTo>
                    <a:pt x="748" y="1118"/>
                    <a:pt x="748" y="1118"/>
                    <a:pt x="747" y="1118"/>
                  </a:cubicBezTo>
                  <a:cubicBezTo>
                    <a:pt x="747" y="1118"/>
                    <a:pt x="747" y="1118"/>
                    <a:pt x="747" y="1120"/>
                  </a:cubicBezTo>
                  <a:cubicBezTo>
                    <a:pt x="747" y="1120"/>
                    <a:pt x="747" y="1120"/>
                    <a:pt x="746" y="1121"/>
                  </a:cubicBezTo>
                  <a:cubicBezTo>
                    <a:pt x="746" y="1121"/>
                    <a:pt x="746" y="1121"/>
                    <a:pt x="745" y="1122"/>
                  </a:cubicBezTo>
                  <a:cubicBezTo>
                    <a:pt x="745" y="1122"/>
                    <a:pt x="745" y="1122"/>
                    <a:pt x="745" y="1123"/>
                  </a:cubicBezTo>
                  <a:cubicBezTo>
                    <a:pt x="745" y="1123"/>
                    <a:pt x="745" y="1123"/>
                    <a:pt x="745" y="1124"/>
                  </a:cubicBezTo>
                  <a:cubicBezTo>
                    <a:pt x="745" y="1124"/>
                    <a:pt x="745" y="1124"/>
                    <a:pt x="745" y="1125"/>
                  </a:cubicBezTo>
                  <a:cubicBezTo>
                    <a:pt x="745" y="1125"/>
                    <a:pt x="745" y="1125"/>
                    <a:pt x="747" y="1127"/>
                  </a:cubicBezTo>
                  <a:cubicBezTo>
                    <a:pt x="747" y="1127"/>
                    <a:pt x="747" y="1127"/>
                    <a:pt x="748" y="1128"/>
                  </a:cubicBezTo>
                  <a:cubicBezTo>
                    <a:pt x="748" y="1128"/>
                    <a:pt x="748" y="1128"/>
                    <a:pt x="749" y="1129"/>
                  </a:cubicBezTo>
                  <a:cubicBezTo>
                    <a:pt x="749" y="1129"/>
                    <a:pt x="749" y="1129"/>
                    <a:pt x="751" y="1130"/>
                  </a:cubicBezTo>
                  <a:cubicBezTo>
                    <a:pt x="751" y="1130"/>
                    <a:pt x="751" y="1130"/>
                    <a:pt x="753" y="1132"/>
                  </a:cubicBezTo>
                  <a:cubicBezTo>
                    <a:pt x="753" y="1132"/>
                    <a:pt x="753" y="1132"/>
                    <a:pt x="755" y="1132"/>
                  </a:cubicBezTo>
                  <a:cubicBezTo>
                    <a:pt x="755" y="1132"/>
                    <a:pt x="755" y="1132"/>
                    <a:pt x="756" y="1132"/>
                  </a:cubicBezTo>
                  <a:cubicBezTo>
                    <a:pt x="756" y="1132"/>
                    <a:pt x="756" y="1132"/>
                    <a:pt x="757" y="1132"/>
                  </a:cubicBezTo>
                  <a:cubicBezTo>
                    <a:pt x="757" y="1132"/>
                    <a:pt x="757" y="1132"/>
                    <a:pt x="758" y="1132"/>
                  </a:cubicBezTo>
                  <a:cubicBezTo>
                    <a:pt x="758" y="1132"/>
                    <a:pt x="758" y="1132"/>
                    <a:pt x="758" y="1133"/>
                  </a:cubicBezTo>
                  <a:cubicBezTo>
                    <a:pt x="758" y="1133"/>
                    <a:pt x="758" y="1133"/>
                    <a:pt x="758" y="1134"/>
                  </a:cubicBezTo>
                  <a:cubicBezTo>
                    <a:pt x="758" y="1134"/>
                    <a:pt x="758" y="1134"/>
                    <a:pt x="758" y="1136"/>
                  </a:cubicBezTo>
                  <a:cubicBezTo>
                    <a:pt x="758" y="1136"/>
                    <a:pt x="758" y="1136"/>
                    <a:pt x="758" y="1137"/>
                  </a:cubicBezTo>
                  <a:cubicBezTo>
                    <a:pt x="758" y="1137"/>
                    <a:pt x="758" y="1137"/>
                    <a:pt x="757" y="1138"/>
                  </a:cubicBezTo>
                  <a:cubicBezTo>
                    <a:pt x="757" y="1138"/>
                    <a:pt x="757" y="1138"/>
                    <a:pt x="758" y="1138"/>
                  </a:cubicBezTo>
                  <a:cubicBezTo>
                    <a:pt x="758" y="1138"/>
                    <a:pt x="758" y="1138"/>
                    <a:pt x="759" y="1139"/>
                  </a:cubicBezTo>
                  <a:cubicBezTo>
                    <a:pt x="759" y="1139"/>
                    <a:pt x="759" y="1139"/>
                    <a:pt x="758" y="1139"/>
                  </a:cubicBezTo>
                  <a:cubicBezTo>
                    <a:pt x="758" y="1139"/>
                    <a:pt x="758" y="1139"/>
                    <a:pt x="758" y="1140"/>
                  </a:cubicBezTo>
                  <a:cubicBezTo>
                    <a:pt x="758" y="1140"/>
                    <a:pt x="758" y="1140"/>
                    <a:pt x="759" y="1140"/>
                  </a:cubicBezTo>
                  <a:cubicBezTo>
                    <a:pt x="759" y="1140"/>
                    <a:pt x="759" y="1140"/>
                    <a:pt x="758" y="1142"/>
                  </a:cubicBezTo>
                  <a:cubicBezTo>
                    <a:pt x="758" y="1142"/>
                    <a:pt x="758" y="1142"/>
                    <a:pt x="757" y="1142"/>
                  </a:cubicBezTo>
                  <a:cubicBezTo>
                    <a:pt x="757" y="1142"/>
                    <a:pt x="757" y="1142"/>
                    <a:pt x="756" y="1143"/>
                  </a:cubicBezTo>
                  <a:cubicBezTo>
                    <a:pt x="756" y="1143"/>
                    <a:pt x="756" y="1143"/>
                    <a:pt x="755" y="1145"/>
                  </a:cubicBezTo>
                  <a:cubicBezTo>
                    <a:pt x="755" y="1145"/>
                    <a:pt x="755" y="1145"/>
                    <a:pt x="754" y="1146"/>
                  </a:cubicBezTo>
                  <a:cubicBezTo>
                    <a:pt x="754" y="1146"/>
                    <a:pt x="754" y="1146"/>
                    <a:pt x="753" y="1146"/>
                  </a:cubicBezTo>
                  <a:cubicBezTo>
                    <a:pt x="753" y="1146"/>
                    <a:pt x="753" y="1146"/>
                    <a:pt x="752" y="1147"/>
                  </a:cubicBezTo>
                  <a:cubicBezTo>
                    <a:pt x="752" y="1147"/>
                    <a:pt x="752" y="1147"/>
                    <a:pt x="751" y="1149"/>
                  </a:cubicBezTo>
                  <a:cubicBezTo>
                    <a:pt x="751" y="1149"/>
                    <a:pt x="751" y="1149"/>
                    <a:pt x="751" y="1150"/>
                  </a:cubicBezTo>
                  <a:cubicBezTo>
                    <a:pt x="751" y="1150"/>
                    <a:pt x="751" y="1150"/>
                    <a:pt x="750" y="1151"/>
                  </a:cubicBezTo>
                  <a:cubicBezTo>
                    <a:pt x="750" y="1151"/>
                    <a:pt x="750" y="1151"/>
                    <a:pt x="750" y="1152"/>
                  </a:cubicBezTo>
                  <a:cubicBezTo>
                    <a:pt x="750" y="1152"/>
                    <a:pt x="750" y="1152"/>
                    <a:pt x="751" y="1152"/>
                  </a:cubicBezTo>
                  <a:cubicBezTo>
                    <a:pt x="751" y="1152"/>
                    <a:pt x="751" y="1152"/>
                    <a:pt x="752" y="1154"/>
                  </a:cubicBezTo>
                  <a:cubicBezTo>
                    <a:pt x="752" y="1154"/>
                    <a:pt x="752" y="1154"/>
                    <a:pt x="751" y="1155"/>
                  </a:cubicBezTo>
                  <a:cubicBezTo>
                    <a:pt x="751" y="1155"/>
                    <a:pt x="751" y="1155"/>
                    <a:pt x="750" y="1156"/>
                  </a:cubicBezTo>
                  <a:cubicBezTo>
                    <a:pt x="750" y="1156"/>
                    <a:pt x="750" y="1156"/>
                    <a:pt x="750" y="1157"/>
                  </a:cubicBezTo>
                  <a:cubicBezTo>
                    <a:pt x="750" y="1157"/>
                    <a:pt x="750" y="1157"/>
                    <a:pt x="749" y="1158"/>
                  </a:cubicBezTo>
                  <a:cubicBezTo>
                    <a:pt x="749" y="1158"/>
                    <a:pt x="749" y="1158"/>
                    <a:pt x="748" y="1158"/>
                  </a:cubicBezTo>
                  <a:cubicBezTo>
                    <a:pt x="748" y="1158"/>
                    <a:pt x="748" y="1158"/>
                    <a:pt x="747" y="1157"/>
                  </a:cubicBezTo>
                  <a:cubicBezTo>
                    <a:pt x="747" y="1157"/>
                    <a:pt x="747" y="1157"/>
                    <a:pt x="747" y="1158"/>
                  </a:cubicBezTo>
                  <a:cubicBezTo>
                    <a:pt x="747" y="1158"/>
                    <a:pt x="747" y="1158"/>
                    <a:pt x="747" y="1159"/>
                  </a:cubicBezTo>
                  <a:cubicBezTo>
                    <a:pt x="747" y="1159"/>
                    <a:pt x="747" y="1159"/>
                    <a:pt x="746" y="1160"/>
                  </a:cubicBezTo>
                  <a:cubicBezTo>
                    <a:pt x="746" y="1160"/>
                    <a:pt x="746" y="1160"/>
                    <a:pt x="745" y="1161"/>
                  </a:cubicBezTo>
                  <a:cubicBezTo>
                    <a:pt x="745" y="1161"/>
                    <a:pt x="745" y="1161"/>
                    <a:pt x="744" y="1163"/>
                  </a:cubicBezTo>
                  <a:cubicBezTo>
                    <a:pt x="744" y="1163"/>
                    <a:pt x="744" y="1163"/>
                    <a:pt x="744" y="1165"/>
                  </a:cubicBezTo>
                  <a:cubicBezTo>
                    <a:pt x="744" y="1165"/>
                    <a:pt x="744" y="1165"/>
                    <a:pt x="746" y="1167"/>
                  </a:cubicBezTo>
                  <a:cubicBezTo>
                    <a:pt x="746" y="1167"/>
                    <a:pt x="746" y="1167"/>
                    <a:pt x="747" y="1170"/>
                  </a:cubicBezTo>
                  <a:cubicBezTo>
                    <a:pt x="747" y="1170"/>
                    <a:pt x="747" y="1170"/>
                    <a:pt x="747" y="1171"/>
                  </a:cubicBezTo>
                  <a:cubicBezTo>
                    <a:pt x="747" y="1171"/>
                    <a:pt x="747" y="1171"/>
                    <a:pt x="747" y="1172"/>
                  </a:cubicBezTo>
                  <a:cubicBezTo>
                    <a:pt x="747" y="1172"/>
                    <a:pt x="747" y="1172"/>
                    <a:pt x="746" y="1172"/>
                  </a:cubicBezTo>
                  <a:cubicBezTo>
                    <a:pt x="746" y="1172"/>
                    <a:pt x="746" y="1172"/>
                    <a:pt x="747" y="1173"/>
                  </a:cubicBezTo>
                  <a:cubicBezTo>
                    <a:pt x="747" y="1173"/>
                    <a:pt x="747" y="1173"/>
                    <a:pt x="748" y="1174"/>
                  </a:cubicBezTo>
                  <a:cubicBezTo>
                    <a:pt x="748" y="1174"/>
                    <a:pt x="748" y="1174"/>
                    <a:pt x="749" y="1175"/>
                  </a:cubicBezTo>
                  <a:cubicBezTo>
                    <a:pt x="749" y="1175"/>
                    <a:pt x="749" y="1175"/>
                    <a:pt x="751" y="1176"/>
                  </a:cubicBezTo>
                  <a:cubicBezTo>
                    <a:pt x="751" y="1176"/>
                    <a:pt x="751" y="1176"/>
                    <a:pt x="752" y="1177"/>
                  </a:cubicBezTo>
                  <a:cubicBezTo>
                    <a:pt x="752" y="1177"/>
                    <a:pt x="752" y="1177"/>
                    <a:pt x="752" y="1178"/>
                  </a:cubicBezTo>
                  <a:cubicBezTo>
                    <a:pt x="752" y="1178"/>
                    <a:pt x="752" y="1178"/>
                    <a:pt x="750" y="1178"/>
                  </a:cubicBezTo>
                  <a:cubicBezTo>
                    <a:pt x="750" y="1178"/>
                    <a:pt x="750" y="1178"/>
                    <a:pt x="749" y="1178"/>
                  </a:cubicBezTo>
                  <a:cubicBezTo>
                    <a:pt x="749" y="1178"/>
                    <a:pt x="749" y="1178"/>
                    <a:pt x="748" y="1177"/>
                  </a:cubicBezTo>
                  <a:cubicBezTo>
                    <a:pt x="748" y="1177"/>
                    <a:pt x="748" y="1177"/>
                    <a:pt x="746" y="1178"/>
                  </a:cubicBezTo>
                  <a:cubicBezTo>
                    <a:pt x="746" y="1178"/>
                    <a:pt x="746" y="1178"/>
                    <a:pt x="745" y="1178"/>
                  </a:cubicBezTo>
                  <a:cubicBezTo>
                    <a:pt x="745" y="1178"/>
                    <a:pt x="745" y="1178"/>
                    <a:pt x="746" y="1180"/>
                  </a:cubicBezTo>
                  <a:cubicBezTo>
                    <a:pt x="746" y="1180"/>
                    <a:pt x="746" y="1180"/>
                    <a:pt x="745" y="1180"/>
                  </a:cubicBezTo>
                  <a:cubicBezTo>
                    <a:pt x="745" y="1180"/>
                    <a:pt x="745" y="1180"/>
                    <a:pt x="744" y="1180"/>
                  </a:cubicBezTo>
                  <a:cubicBezTo>
                    <a:pt x="744" y="1180"/>
                    <a:pt x="744" y="1180"/>
                    <a:pt x="743" y="1181"/>
                  </a:cubicBezTo>
                  <a:cubicBezTo>
                    <a:pt x="743" y="1181"/>
                    <a:pt x="743" y="1181"/>
                    <a:pt x="741" y="1182"/>
                  </a:cubicBezTo>
                  <a:cubicBezTo>
                    <a:pt x="741" y="1182"/>
                    <a:pt x="741" y="1182"/>
                    <a:pt x="740" y="1183"/>
                  </a:cubicBezTo>
                  <a:cubicBezTo>
                    <a:pt x="740" y="1183"/>
                    <a:pt x="740" y="1183"/>
                    <a:pt x="740" y="1184"/>
                  </a:cubicBezTo>
                  <a:cubicBezTo>
                    <a:pt x="740" y="1184"/>
                    <a:pt x="740" y="1184"/>
                    <a:pt x="740" y="1185"/>
                  </a:cubicBezTo>
                  <a:cubicBezTo>
                    <a:pt x="740" y="1185"/>
                    <a:pt x="740" y="1185"/>
                    <a:pt x="740" y="1187"/>
                  </a:cubicBezTo>
                  <a:cubicBezTo>
                    <a:pt x="740" y="1187"/>
                    <a:pt x="740" y="1187"/>
                    <a:pt x="740" y="1189"/>
                  </a:cubicBezTo>
                  <a:cubicBezTo>
                    <a:pt x="740" y="1189"/>
                    <a:pt x="740" y="1189"/>
                    <a:pt x="740" y="1190"/>
                  </a:cubicBezTo>
                  <a:cubicBezTo>
                    <a:pt x="740" y="1190"/>
                    <a:pt x="740" y="1190"/>
                    <a:pt x="740" y="1191"/>
                  </a:cubicBezTo>
                  <a:cubicBezTo>
                    <a:pt x="740" y="1191"/>
                    <a:pt x="740" y="1191"/>
                    <a:pt x="740" y="1193"/>
                  </a:cubicBezTo>
                  <a:cubicBezTo>
                    <a:pt x="740" y="1193"/>
                    <a:pt x="740" y="1193"/>
                    <a:pt x="740" y="1194"/>
                  </a:cubicBezTo>
                  <a:cubicBezTo>
                    <a:pt x="740" y="1194"/>
                    <a:pt x="740" y="1194"/>
                    <a:pt x="739" y="1195"/>
                  </a:cubicBezTo>
                  <a:cubicBezTo>
                    <a:pt x="739" y="1195"/>
                    <a:pt x="739" y="1195"/>
                    <a:pt x="738" y="1194"/>
                  </a:cubicBezTo>
                  <a:cubicBezTo>
                    <a:pt x="738" y="1194"/>
                    <a:pt x="738" y="1194"/>
                    <a:pt x="737" y="1194"/>
                  </a:cubicBezTo>
                  <a:cubicBezTo>
                    <a:pt x="737" y="1194"/>
                    <a:pt x="737" y="1194"/>
                    <a:pt x="736" y="1194"/>
                  </a:cubicBezTo>
                  <a:cubicBezTo>
                    <a:pt x="736" y="1194"/>
                    <a:pt x="736" y="1194"/>
                    <a:pt x="734" y="1193"/>
                  </a:cubicBezTo>
                  <a:cubicBezTo>
                    <a:pt x="734" y="1193"/>
                    <a:pt x="734" y="1193"/>
                    <a:pt x="732" y="1191"/>
                  </a:cubicBezTo>
                  <a:cubicBezTo>
                    <a:pt x="732" y="1191"/>
                    <a:pt x="732" y="1191"/>
                    <a:pt x="732" y="1190"/>
                  </a:cubicBezTo>
                  <a:cubicBezTo>
                    <a:pt x="732" y="1190"/>
                    <a:pt x="732" y="1190"/>
                    <a:pt x="733" y="1190"/>
                  </a:cubicBezTo>
                  <a:cubicBezTo>
                    <a:pt x="733" y="1190"/>
                    <a:pt x="733" y="1190"/>
                    <a:pt x="734" y="1189"/>
                  </a:cubicBezTo>
                  <a:cubicBezTo>
                    <a:pt x="734" y="1189"/>
                    <a:pt x="734" y="1189"/>
                    <a:pt x="735" y="1189"/>
                  </a:cubicBezTo>
                  <a:cubicBezTo>
                    <a:pt x="735" y="1189"/>
                    <a:pt x="735" y="1189"/>
                    <a:pt x="735" y="1190"/>
                  </a:cubicBezTo>
                  <a:cubicBezTo>
                    <a:pt x="735" y="1190"/>
                    <a:pt x="735" y="1190"/>
                    <a:pt x="734" y="1191"/>
                  </a:cubicBezTo>
                  <a:cubicBezTo>
                    <a:pt x="734" y="1191"/>
                    <a:pt x="734" y="1191"/>
                    <a:pt x="735" y="1191"/>
                  </a:cubicBezTo>
                  <a:cubicBezTo>
                    <a:pt x="735" y="1191"/>
                    <a:pt x="735" y="1191"/>
                    <a:pt x="736" y="1190"/>
                  </a:cubicBezTo>
                  <a:cubicBezTo>
                    <a:pt x="736" y="1190"/>
                    <a:pt x="736" y="1190"/>
                    <a:pt x="735" y="1189"/>
                  </a:cubicBezTo>
                  <a:cubicBezTo>
                    <a:pt x="735" y="1189"/>
                    <a:pt x="735" y="1189"/>
                    <a:pt x="735" y="1188"/>
                  </a:cubicBezTo>
                  <a:cubicBezTo>
                    <a:pt x="735" y="1188"/>
                    <a:pt x="735" y="1188"/>
                    <a:pt x="736" y="1187"/>
                  </a:cubicBezTo>
                  <a:cubicBezTo>
                    <a:pt x="736" y="1187"/>
                    <a:pt x="736" y="1187"/>
                    <a:pt x="737" y="1186"/>
                  </a:cubicBezTo>
                  <a:cubicBezTo>
                    <a:pt x="737" y="1186"/>
                    <a:pt x="737" y="1186"/>
                    <a:pt x="737" y="1185"/>
                  </a:cubicBezTo>
                  <a:cubicBezTo>
                    <a:pt x="737" y="1185"/>
                    <a:pt x="737" y="1185"/>
                    <a:pt x="738" y="1185"/>
                  </a:cubicBezTo>
                  <a:cubicBezTo>
                    <a:pt x="738" y="1185"/>
                    <a:pt x="738" y="1185"/>
                    <a:pt x="738" y="1184"/>
                  </a:cubicBezTo>
                  <a:cubicBezTo>
                    <a:pt x="738" y="1184"/>
                    <a:pt x="738" y="1184"/>
                    <a:pt x="737" y="1184"/>
                  </a:cubicBezTo>
                  <a:cubicBezTo>
                    <a:pt x="737" y="1184"/>
                    <a:pt x="737" y="1184"/>
                    <a:pt x="736" y="1184"/>
                  </a:cubicBezTo>
                  <a:cubicBezTo>
                    <a:pt x="736" y="1184"/>
                    <a:pt x="736" y="1184"/>
                    <a:pt x="735" y="1184"/>
                  </a:cubicBezTo>
                  <a:cubicBezTo>
                    <a:pt x="735" y="1184"/>
                    <a:pt x="735" y="1184"/>
                    <a:pt x="734" y="1186"/>
                  </a:cubicBezTo>
                  <a:cubicBezTo>
                    <a:pt x="734" y="1186"/>
                    <a:pt x="734" y="1186"/>
                    <a:pt x="733" y="1187"/>
                  </a:cubicBezTo>
                  <a:cubicBezTo>
                    <a:pt x="733" y="1187"/>
                    <a:pt x="733" y="1187"/>
                    <a:pt x="732" y="1187"/>
                  </a:cubicBezTo>
                  <a:cubicBezTo>
                    <a:pt x="732" y="1187"/>
                    <a:pt x="732" y="1187"/>
                    <a:pt x="733" y="1188"/>
                  </a:cubicBezTo>
                  <a:cubicBezTo>
                    <a:pt x="733" y="1188"/>
                    <a:pt x="733" y="1188"/>
                    <a:pt x="732" y="1189"/>
                  </a:cubicBezTo>
                  <a:cubicBezTo>
                    <a:pt x="732" y="1189"/>
                    <a:pt x="732" y="1189"/>
                    <a:pt x="731" y="1190"/>
                  </a:cubicBezTo>
                  <a:cubicBezTo>
                    <a:pt x="731" y="1190"/>
                    <a:pt x="731" y="1190"/>
                    <a:pt x="731" y="1191"/>
                  </a:cubicBezTo>
                  <a:cubicBezTo>
                    <a:pt x="731" y="1191"/>
                    <a:pt x="731" y="1191"/>
                    <a:pt x="729" y="1190"/>
                  </a:cubicBezTo>
                  <a:cubicBezTo>
                    <a:pt x="729" y="1190"/>
                    <a:pt x="729" y="1190"/>
                    <a:pt x="727" y="1189"/>
                  </a:cubicBezTo>
                  <a:cubicBezTo>
                    <a:pt x="727" y="1189"/>
                    <a:pt x="727" y="1189"/>
                    <a:pt x="728" y="1188"/>
                  </a:cubicBezTo>
                  <a:cubicBezTo>
                    <a:pt x="728" y="1188"/>
                    <a:pt x="728" y="1188"/>
                    <a:pt x="727" y="1188"/>
                  </a:cubicBezTo>
                  <a:cubicBezTo>
                    <a:pt x="727" y="1188"/>
                    <a:pt x="727" y="1188"/>
                    <a:pt x="727" y="1187"/>
                  </a:cubicBezTo>
                  <a:cubicBezTo>
                    <a:pt x="727" y="1187"/>
                    <a:pt x="727" y="1187"/>
                    <a:pt x="728" y="1187"/>
                  </a:cubicBezTo>
                  <a:cubicBezTo>
                    <a:pt x="728" y="1187"/>
                    <a:pt x="728" y="1187"/>
                    <a:pt x="728" y="1186"/>
                  </a:cubicBezTo>
                  <a:cubicBezTo>
                    <a:pt x="728" y="1186"/>
                    <a:pt x="728" y="1186"/>
                    <a:pt x="728" y="1185"/>
                  </a:cubicBezTo>
                  <a:cubicBezTo>
                    <a:pt x="728" y="1185"/>
                    <a:pt x="728" y="1185"/>
                    <a:pt x="729" y="1185"/>
                  </a:cubicBezTo>
                  <a:cubicBezTo>
                    <a:pt x="729" y="1185"/>
                    <a:pt x="729" y="1185"/>
                    <a:pt x="730" y="1185"/>
                  </a:cubicBezTo>
                  <a:cubicBezTo>
                    <a:pt x="730" y="1185"/>
                    <a:pt x="730" y="1185"/>
                    <a:pt x="732" y="1183"/>
                  </a:cubicBezTo>
                  <a:cubicBezTo>
                    <a:pt x="732" y="1183"/>
                    <a:pt x="732" y="1183"/>
                    <a:pt x="733" y="1183"/>
                  </a:cubicBezTo>
                  <a:cubicBezTo>
                    <a:pt x="733" y="1183"/>
                    <a:pt x="733" y="1183"/>
                    <a:pt x="734" y="1183"/>
                  </a:cubicBezTo>
                  <a:cubicBezTo>
                    <a:pt x="734" y="1183"/>
                    <a:pt x="734" y="1183"/>
                    <a:pt x="735" y="1182"/>
                  </a:cubicBezTo>
                  <a:cubicBezTo>
                    <a:pt x="735" y="1182"/>
                    <a:pt x="735" y="1182"/>
                    <a:pt x="734" y="1182"/>
                  </a:cubicBezTo>
                  <a:cubicBezTo>
                    <a:pt x="734" y="1182"/>
                    <a:pt x="734" y="1182"/>
                    <a:pt x="733" y="1182"/>
                  </a:cubicBezTo>
                  <a:cubicBezTo>
                    <a:pt x="733" y="1182"/>
                    <a:pt x="733" y="1182"/>
                    <a:pt x="732" y="1182"/>
                  </a:cubicBezTo>
                  <a:cubicBezTo>
                    <a:pt x="732" y="1182"/>
                    <a:pt x="732" y="1182"/>
                    <a:pt x="730" y="1182"/>
                  </a:cubicBezTo>
                  <a:cubicBezTo>
                    <a:pt x="730" y="1182"/>
                    <a:pt x="730" y="1182"/>
                    <a:pt x="729" y="1182"/>
                  </a:cubicBezTo>
                  <a:cubicBezTo>
                    <a:pt x="729" y="1182"/>
                    <a:pt x="729" y="1182"/>
                    <a:pt x="727" y="1181"/>
                  </a:cubicBezTo>
                  <a:cubicBezTo>
                    <a:pt x="727" y="1181"/>
                    <a:pt x="727" y="1181"/>
                    <a:pt x="727" y="1182"/>
                  </a:cubicBezTo>
                  <a:cubicBezTo>
                    <a:pt x="727" y="1182"/>
                    <a:pt x="727" y="1182"/>
                    <a:pt x="726" y="1183"/>
                  </a:cubicBezTo>
                  <a:cubicBezTo>
                    <a:pt x="726" y="1183"/>
                    <a:pt x="726" y="1183"/>
                    <a:pt x="727" y="1183"/>
                  </a:cubicBezTo>
                  <a:cubicBezTo>
                    <a:pt x="727" y="1183"/>
                    <a:pt x="727" y="1183"/>
                    <a:pt x="727" y="1184"/>
                  </a:cubicBezTo>
                  <a:cubicBezTo>
                    <a:pt x="727" y="1184"/>
                    <a:pt x="727" y="1184"/>
                    <a:pt x="727" y="1185"/>
                  </a:cubicBezTo>
                  <a:cubicBezTo>
                    <a:pt x="727" y="1185"/>
                    <a:pt x="727" y="1185"/>
                    <a:pt x="728" y="1186"/>
                  </a:cubicBezTo>
                  <a:cubicBezTo>
                    <a:pt x="728" y="1186"/>
                    <a:pt x="728" y="1186"/>
                    <a:pt x="727" y="1187"/>
                  </a:cubicBezTo>
                  <a:cubicBezTo>
                    <a:pt x="727" y="1187"/>
                    <a:pt x="727" y="1187"/>
                    <a:pt x="726" y="1187"/>
                  </a:cubicBezTo>
                  <a:cubicBezTo>
                    <a:pt x="726" y="1187"/>
                    <a:pt x="726" y="1187"/>
                    <a:pt x="725" y="1186"/>
                  </a:cubicBezTo>
                  <a:cubicBezTo>
                    <a:pt x="725" y="1186"/>
                    <a:pt x="725" y="1186"/>
                    <a:pt x="723" y="1186"/>
                  </a:cubicBezTo>
                  <a:cubicBezTo>
                    <a:pt x="723" y="1186"/>
                    <a:pt x="723" y="1186"/>
                    <a:pt x="724" y="1185"/>
                  </a:cubicBezTo>
                  <a:cubicBezTo>
                    <a:pt x="724" y="1185"/>
                    <a:pt x="724" y="1185"/>
                    <a:pt x="725" y="1185"/>
                  </a:cubicBezTo>
                  <a:cubicBezTo>
                    <a:pt x="725" y="1185"/>
                    <a:pt x="725" y="1185"/>
                    <a:pt x="725" y="1184"/>
                  </a:cubicBezTo>
                  <a:cubicBezTo>
                    <a:pt x="725" y="1184"/>
                    <a:pt x="725" y="1184"/>
                    <a:pt x="724" y="1184"/>
                  </a:cubicBezTo>
                  <a:cubicBezTo>
                    <a:pt x="724" y="1184"/>
                    <a:pt x="724" y="1184"/>
                    <a:pt x="723" y="1183"/>
                  </a:cubicBezTo>
                  <a:cubicBezTo>
                    <a:pt x="723" y="1183"/>
                    <a:pt x="723" y="1183"/>
                    <a:pt x="723" y="1184"/>
                  </a:cubicBezTo>
                  <a:cubicBezTo>
                    <a:pt x="723" y="1184"/>
                    <a:pt x="723" y="1184"/>
                    <a:pt x="722" y="1184"/>
                  </a:cubicBezTo>
                  <a:cubicBezTo>
                    <a:pt x="722" y="1184"/>
                    <a:pt x="722" y="1184"/>
                    <a:pt x="722" y="1183"/>
                  </a:cubicBezTo>
                  <a:cubicBezTo>
                    <a:pt x="722" y="1183"/>
                    <a:pt x="722" y="1183"/>
                    <a:pt x="722" y="1182"/>
                  </a:cubicBezTo>
                  <a:cubicBezTo>
                    <a:pt x="722" y="1182"/>
                    <a:pt x="722" y="1182"/>
                    <a:pt x="721" y="1182"/>
                  </a:cubicBezTo>
                  <a:cubicBezTo>
                    <a:pt x="721" y="1182"/>
                    <a:pt x="721" y="1182"/>
                    <a:pt x="721" y="1180"/>
                  </a:cubicBezTo>
                  <a:cubicBezTo>
                    <a:pt x="721" y="1180"/>
                    <a:pt x="721" y="1180"/>
                    <a:pt x="720" y="1179"/>
                  </a:cubicBezTo>
                  <a:cubicBezTo>
                    <a:pt x="720" y="1179"/>
                    <a:pt x="720" y="1179"/>
                    <a:pt x="721" y="1179"/>
                  </a:cubicBezTo>
                  <a:cubicBezTo>
                    <a:pt x="721" y="1179"/>
                    <a:pt x="721" y="1179"/>
                    <a:pt x="723" y="1179"/>
                  </a:cubicBezTo>
                  <a:cubicBezTo>
                    <a:pt x="723" y="1179"/>
                    <a:pt x="723" y="1179"/>
                    <a:pt x="724" y="1178"/>
                  </a:cubicBezTo>
                  <a:cubicBezTo>
                    <a:pt x="724" y="1178"/>
                    <a:pt x="724" y="1178"/>
                    <a:pt x="725" y="1179"/>
                  </a:cubicBezTo>
                  <a:cubicBezTo>
                    <a:pt x="725" y="1179"/>
                    <a:pt x="725" y="1179"/>
                    <a:pt x="725" y="1180"/>
                  </a:cubicBezTo>
                  <a:cubicBezTo>
                    <a:pt x="725" y="1180"/>
                    <a:pt x="725" y="1180"/>
                    <a:pt x="726" y="1179"/>
                  </a:cubicBezTo>
                  <a:cubicBezTo>
                    <a:pt x="726" y="1179"/>
                    <a:pt x="726" y="1179"/>
                    <a:pt x="725" y="1178"/>
                  </a:cubicBezTo>
                  <a:cubicBezTo>
                    <a:pt x="725" y="1178"/>
                    <a:pt x="725" y="1178"/>
                    <a:pt x="725" y="1177"/>
                  </a:cubicBezTo>
                  <a:cubicBezTo>
                    <a:pt x="725" y="1177"/>
                    <a:pt x="725" y="1177"/>
                    <a:pt x="726" y="1176"/>
                  </a:cubicBezTo>
                  <a:cubicBezTo>
                    <a:pt x="726" y="1176"/>
                    <a:pt x="726" y="1176"/>
                    <a:pt x="726" y="1177"/>
                  </a:cubicBezTo>
                  <a:cubicBezTo>
                    <a:pt x="726" y="1177"/>
                    <a:pt x="726" y="1177"/>
                    <a:pt x="727" y="1179"/>
                  </a:cubicBezTo>
                  <a:cubicBezTo>
                    <a:pt x="727" y="1179"/>
                    <a:pt x="727" y="1179"/>
                    <a:pt x="727" y="1180"/>
                  </a:cubicBezTo>
                  <a:cubicBezTo>
                    <a:pt x="727" y="1180"/>
                    <a:pt x="727" y="1180"/>
                    <a:pt x="728" y="1180"/>
                  </a:cubicBezTo>
                  <a:cubicBezTo>
                    <a:pt x="728" y="1180"/>
                    <a:pt x="728" y="1180"/>
                    <a:pt x="728" y="1179"/>
                  </a:cubicBezTo>
                  <a:cubicBezTo>
                    <a:pt x="728" y="1179"/>
                    <a:pt x="728" y="1179"/>
                    <a:pt x="727" y="1177"/>
                  </a:cubicBezTo>
                  <a:cubicBezTo>
                    <a:pt x="727" y="1177"/>
                    <a:pt x="727" y="1177"/>
                    <a:pt x="727" y="1176"/>
                  </a:cubicBezTo>
                  <a:cubicBezTo>
                    <a:pt x="727" y="1176"/>
                    <a:pt x="727" y="1176"/>
                    <a:pt x="728" y="1175"/>
                  </a:cubicBezTo>
                  <a:cubicBezTo>
                    <a:pt x="728" y="1175"/>
                    <a:pt x="728" y="1175"/>
                    <a:pt x="728" y="1174"/>
                  </a:cubicBezTo>
                  <a:cubicBezTo>
                    <a:pt x="728" y="1174"/>
                    <a:pt x="728" y="1174"/>
                    <a:pt x="727" y="1173"/>
                  </a:cubicBezTo>
                  <a:cubicBezTo>
                    <a:pt x="727" y="1173"/>
                    <a:pt x="727" y="1173"/>
                    <a:pt x="727" y="1173"/>
                  </a:cubicBezTo>
                  <a:cubicBezTo>
                    <a:pt x="726" y="1173"/>
                    <a:pt x="726" y="1173"/>
                    <a:pt x="726" y="1173"/>
                  </a:cubicBezTo>
                  <a:cubicBezTo>
                    <a:pt x="726" y="1173"/>
                    <a:pt x="726" y="1173"/>
                    <a:pt x="724" y="1172"/>
                  </a:cubicBezTo>
                  <a:cubicBezTo>
                    <a:pt x="724" y="1172"/>
                    <a:pt x="724" y="1172"/>
                    <a:pt x="723" y="1172"/>
                  </a:cubicBezTo>
                  <a:cubicBezTo>
                    <a:pt x="723" y="1172"/>
                    <a:pt x="723" y="1172"/>
                    <a:pt x="723" y="1173"/>
                  </a:cubicBezTo>
                  <a:cubicBezTo>
                    <a:pt x="723" y="1173"/>
                    <a:pt x="723" y="1173"/>
                    <a:pt x="722" y="1173"/>
                  </a:cubicBezTo>
                  <a:cubicBezTo>
                    <a:pt x="722" y="1173"/>
                    <a:pt x="722" y="1173"/>
                    <a:pt x="722" y="1174"/>
                  </a:cubicBezTo>
                  <a:cubicBezTo>
                    <a:pt x="722" y="1174"/>
                    <a:pt x="722" y="1174"/>
                    <a:pt x="724" y="1174"/>
                  </a:cubicBezTo>
                  <a:cubicBezTo>
                    <a:pt x="724" y="1174"/>
                    <a:pt x="724" y="1174"/>
                    <a:pt x="725" y="1174"/>
                  </a:cubicBezTo>
                  <a:cubicBezTo>
                    <a:pt x="725" y="1174"/>
                    <a:pt x="725" y="1174"/>
                    <a:pt x="725" y="1175"/>
                  </a:cubicBezTo>
                  <a:cubicBezTo>
                    <a:pt x="725" y="1175"/>
                    <a:pt x="725" y="1175"/>
                    <a:pt x="724" y="1176"/>
                  </a:cubicBezTo>
                  <a:cubicBezTo>
                    <a:pt x="724" y="1176"/>
                    <a:pt x="724" y="1176"/>
                    <a:pt x="723" y="1177"/>
                  </a:cubicBezTo>
                  <a:cubicBezTo>
                    <a:pt x="723" y="1177"/>
                    <a:pt x="723" y="1177"/>
                    <a:pt x="723" y="1176"/>
                  </a:cubicBezTo>
                  <a:cubicBezTo>
                    <a:pt x="723" y="1176"/>
                    <a:pt x="723" y="1176"/>
                    <a:pt x="723" y="1175"/>
                  </a:cubicBezTo>
                  <a:cubicBezTo>
                    <a:pt x="723" y="1175"/>
                    <a:pt x="723" y="1175"/>
                    <a:pt x="722" y="1175"/>
                  </a:cubicBezTo>
                  <a:cubicBezTo>
                    <a:pt x="722" y="1175"/>
                    <a:pt x="722" y="1175"/>
                    <a:pt x="722" y="1176"/>
                  </a:cubicBezTo>
                  <a:cubicBezTo>
                    <a:pt x="722" y="1176"/>
                    <a:pt x="722" y="1176"/>
                    <a:pt x="722" y="1178"/>
                  </a:cubicBezTo>
                  <a:cubicBezTo>
                    <a:pt x="722" y="1178"/>
                    <a:pt x="722" y="1178"/>
                    <a:pt x="721" y="1178"/>
                  </a:cubicBezTo>
                  <a:cubicBezTo>
                    <a:pt x="721" y="1178"/>
                    <a:pt x="721" y="1178"/>
                    <a:pt x="720" y="1177"/>
                  </a:cubicBezTo>
                  <a:cubicBezTo>
                    <a:pt x="720" y="1177"/>
                    <a:pt x="720" y="1177"/>
                    <a:pt x="720" y="1176"/>
                  </a:cubicBezTo>
                  <a:cubicBezTo>
                    <a:pt x="720" y="1176"/>
                    <a:pt x="720" y="1176"/>
                    <a:pt x="719" y="1175"/>
                  </a:cubicBezTo>
                  <a:cubicBezTo>
                    <a:pt x="719" y="1175"/>
                    <a:pt x="719" y="1175"/>
                    <a:pt x="718" y="1173"/>
                  </a:cubicBezTo>
                  <a:cubicBezTo>
                    <a:pt x="718" y="1173"/>
                    <a:pt x="718" y="1173"/>
                    <a:pt x="719" y="1173"/>
                  </a:cubicBezTo>
                  <a:cubicBezTo>
                    <a:pt x="719" y="1173"/>
                    <a:pt x="719" y="1173"/>
                    <a:pt x="720" y="1173"/>
                  </a:cubicBezTo>
                  <a:cubicBezTo>
                    <a:pt x="720" y="1173"/>
                    <a:pt x="720" y="1173"/>
                    <a:pt x="719" y="1172"/>
                  </a:cubicBezTo>
                  <a:cubicBezTo>
                    <a:pt x="719" y="1172"/>
                    <a:pt x="719" y="1172"/>
                    <a:pt x="719" y="1171"/>
                  </a:cubicBezTo>
                  <a:cubicBezTo>
                    <a:pt x="719" y="1171"/>
                    <a:pt x="719" y="1171"/>
                    <a:pt x="718" y="1171"/>
                  </a:cubicBezTo>
                  <a:cubicBezTo>
                    <a:pt x="718" y="1171"/>
                    <a:pt x="718" y="1171"/>
                    <a:pt x="717" y="1170"/>
                  </a:cubicBezTo>
                  <a:cubicBezTo>
                    <a:pt x="717" y="1170"/>
                    <a:pt x="717" y="1170"/>
                    <a:pt x="716" y="1170"/>
                  </a:cubicBezTo>
                  <a:cubicBezTo>
                    <a:pt x="716" y="1170"/>
                    <a:pt x="716" y="1170"/>
                    <a:pt x="716" y="1169"/>
                  </a:cubicBezTo>
                  <a:cubicBezTo>
                    <a:pt x="716" y="1169"/>
                    <a:pt x="716" y="1169"/>
                    <a:pt x="716" y="1168"/>
                  </a:cubicBezTo>
                  <a:cubicBezTo>
                    <a:pt x="716" y="1168"/>
                    <a:pt x="716" y="1168"/>
                    <a:pt x="717" y="1168"/>
                  </a:cubicBezTo>
                  <a:cubicBezTo>
                    <a:pt x="717" y="1168"/>
                    <a:pt x="717" y="1168"/>
                    <a:pt x="718" y="1167"/>
                  </a:cubicBezTo>
                  <a:cubicBezTo>
                    <a:pt x="718" y="1167"/>
                    <a:pt x="718" y="1167"/>
                    <a:pt x="718" y="1166"/>
                  </a:cubicBezTo>
                  <a:cubicBezTo>
                    <a:pt x="718" y="1166"/>
                    <a:pt x="718" y="1166"/>
                    <a:pt x="717" y="1167"/>
                  </a:cubicBezTo>
                  <a:cubicBezTo>
                    <a:pt x="717" y="1167"/>
                    <a:pt x="717" y="1167"/>
                    <a:pt x="716" y="1167"/>
                  </a:cubicBezTo>
                  <a:cubicBezTo>
                    <a:pt x="716" y="1167"/>
                    <a:pt x="716" y="1167"/>
                    <a:pt x="716" y="1165"/>
                  </a:cubicBezTo>
                  <a:cubicBezTo>
                    <a:pt x="716" y="1165"/>
                    <a:pt x="716" y="1165"/>
                    <a:pt x="717" y="1165"/>
                  </a:cubicBezTo>
                  <a:cubicBezTo>
                    <a:pt x="717" y="1165"/>
                    <a:pt x="717" y="1165"/>
                    <a:pt x="716" y="1164"/>
                  </a:cubicBezTo>
                  <a:cubicBezTo>
                    <a:pt x="716" y="1164"/>
                    <a:pt x="716" y="1164"/>
                    <a:pt x="713" y="1164"/>
                  </a:cubicBezTo>
                  <a:cubicBezTo>
                    <a:pt x="713" y="1164"/>
                    <a:pt x="713" y="1164"/>
                    <a:pt x="712" y="1162"/>
                  </a:cubicBezTo>
                  <a:cubicBezTo>
                    <a:pt x="712" y="1162"/>
                    <a:pt x="712" y="1162"/>
                    <a:pt x="711" y="1161"/>
                  </a:cubicBezTo>
                  <a:cubicBezTo>
                    <a:pt x="711" y="1161"/>
                    <a:pt x="711" y="1161"/>
                    <a:pt x="712" y="1160"/>
                  </a:cubicBezTo>
                  <a:cubicBezTo>
                    <a:pt x="712" y="1160"/>
                    <a:pt x="712" y="1160"/>
                    <a:pt x="713" y="1160"/>
                  </a:cubicBezTo>
                  <a:cubicBezTo>
                    <a:pt x="713" y="1160"/>
                    <a:pt x="713" y="1160"/>
                    <a:pt x="713" y="1159"/>
                  </a:cubicBezTo>
                  <a:cubicBezTo>
                    <a:pt x="713" y="1159"/>
                    <a:pt x="713" y="1159"/>
                    <a:pt x="713" y="1158"/>
                  </a:cubicBezTo>
                  <a:cubicBezTo>
                    <a:pt x="713" y="1158"/>
                    <a:pt x="713" y="1158"/>
                    <a:pt x="713" y="1157"/>
                  </a:cubicBezTo>
                  <a:cubicBezTo>
                    <a:pt x="713" y="1157"/>
                    <a:pt x="713" y="1157"/>
                    <a:pt x="714" y="1156"/>
                  </a:cubicBezTo>
                  <a:cubicBezTo>
                    <a:pt x="714" y="1156"/>
                    <a:pt x="714" y="1156"/>
                    <a:pt x="715" y="1156"/>
                  </a:cubicBezTo>
                  <a:cubicBezTo>
                    <a:pt x="715" y="1156"/>
                    <a:pt x="715" y="1156"/>
                    <a:pt x="716" y="1155"/>
                  </a:cubicBezTo>
                  <a:cubicBezTo>
                    <a:pt x="716" y="1155"/>
                    <a:pt x="716" y="1155"/>
                    <a:pt x="715" y="1155"/>
                  </a:cubicBezTo>
                  <a:cubicBezTo>
                    <a:pt x="715" y="1155"/>
                    <a:pt x="715" y="1155"/>
                    <a:pt x="714" y="1155"/>
                  </a:cubicBezTo>
                  <a:cubicBezTo>
                    <a:pt x="714" y="1155"/>
                    <a:pt x="714" y="1155"/>
                    <a:pt x="714" y="1154"/>
                  </a:cubicBezTo>
                  <a:cubicBezTo>
                    <a:pt x="714" y="1154"/>
                    <a:pt x="714" y="1154"/>
                    <a:pt x="714" y="1152"/>
                  </a:cubicBezTo>
                  <a:cubicBezTo>
                    <a:pt x="714" y="1152"/>
                    <a:pt x="714" y="1152"/>
                    <a:pt x="713" y="1154"/>
                  </a:cubicBezTo>
                  <a:cubicBezTo>
                    <a:pt x="713" y="1154"/>
                    <a:pt x="713" y="1154"/>
                    <a:pt x="713" y="1156"/>
                  </a:cubicBezTo>
                  <a:cubicBezTo>
                    <a:pt x="713" y="1156"/>
                    <a:pt x="713" y="1156"/>
                    <a:pt x="712" y="1156"/>
                  </a:cubicBezTo>
                  <a:cubicBezTo>
                    <a:pt x="712" y="1156"/>
                    <a:pt x="712" y="1156"/>
                    <a:pt x="711" y="1154"/>
                  </a:cubicBezTo>
                  <a:cubicBezTo>
                    <a:pt x="711" y="1154"/>
                    <a:pt x="711" y="1154"/>
                    <a:pt x="712" y="1153"/>
                  </a:cubicBezTo>
                  <a:cubicBezTo>
                    <a:pt x="712" y="1153"/>
                    <a:pt x="712" y="1153"/>
                    <a:pt x="711" y="1152"/>
                  </a:cubicBezTo>
                  <a:cubicBezTo>
                    <a:pt x="711" y="1152"/>
                    <a:pt x="711" y="1152"/>
                    <a:pt x="710" y="1149"/>
                  </a:cubicBezTo>
                  <a:cubicBezTo>
                    <a:pt x="710" y="1149"/>
                    <a:pt x="710" y="1149"/>
                    <a:pt x="710" y="1148"/>
                  </a:cubicBezTo>
                  <a:cubicBezTo>
                    <a:pt x="710" y="1148"/>
                    <a:pt x="710" y="1148"/>
                    <a:pt x="711" y="1148"/>
                  </a:cubicBezTo>
                  <a:cubicBezTo>
                    <a:pt x="711" y="1148"/>
                    <a:pt x="711" y="1148"/>
                    <a:pt x="711" y="1147"/>
                  </a:cubicBezTo>
                  <a:cubicBezTo>
                    <a:pt x="711" y="1147"/>
                    <a:pt x="711" y="1147"/>
                    <a:pt x="711" y="1146"/>
                  </a:cubicBezTo>
                  <a:cubicBezTo>
                    <a:pt x="711" y="1146"/>
                    <a:pt x="711" y="1146"/>
                    <a:pt x="712" y="1145"/>
                  </a:cubicBezTo>
                  <a:cubicBezTo>
                    <a:pt x="712" y="1145"/>
                    <a:pt x="712" y="1145"/>
                    <a:pt x="711" y="1145"/>
                  </a:cubicBezTo>
                  <a:cubicBezTo>
                    <a:pt x="711" y="1145"/>
                    <a:pt x="711" y="1145"/>
                    <a:pt x="710" y="1145"/>
                  </a:cubicBezTo>
                  <a:cubicBezTo>
                    <a:pt x="710" y="1145"/>
                    <a:pt x="710" y="1145"/>
                    <a:pt x="710" y="1144"/>
                  </a:cubicBezTo>
                  <a:cubicBezTo>
                    <a:pt x="710" y="1144"/>
                    <a:pt x="710" y="1144"/>
                    <a:pt x="709" y="1143"/>
                  </a:cubicBezTo>
                  <a:cubicBezTo>
                    <a:pt x="709" y="1143"/>
                    <a:pt x="709" y="1143"/>
                    <a:pt x="708" y="1142"/>
                  </a:cubicBezTo>
                  <a:cubicBezTo>
                    <a:pt x="708" y="1142"/>
                    <a:pt x="708" y="1142"/>
                    <a:pt x="709" y="1142"/>
                  </a:cubicBezTo>
                  <a:cubicBezTo>
                    <a:pt x="709" y="1142"/>
                    <a:pt x="709" y="1142"/>
                    <a:pt x="711" y="1141"/>
                  </a:cubicBezTo>
                  <a:cubicBezTo>
                    <a:pt x="711" y="1141"/>
                    <a:pt x="711" y="1141"/>
                    <a:pt x="712" y="1142"/>
                  </a:cubicBezTo>
                  <a:cubicBezTo>
                    <a:pt x="712" y="1142"/>
                    <a:pt x="712" y="1142"/>
                    <a:pt x="712" y="1141"/>
                  </a:cubicBezTo>
                  <a:cubicBezTo>
                    <a:pt x="712" y="1141"/>
                    <a:pt x="712" y="1141"/>
                    <a:pt x="713" y="1141"/>
                  </a:cubicBezTo>
                  <a:cubicBezTo>
                    <a:pt x="713" y="1141"/>
                    <a:pt x="713" y="1141"/>
                    <a:pt x="714" y="1140"/>
                  </a:cubicBezTo>
                  <a:cubicBezTo>
                    <a:pt x="714" y="1140"/>
                    <a:pt x="714" y="1140"/>
                    <a:pt x="713" y="1140"/>
                  </a:cubicBezTo>
                  <a:cubicBezTo>
                    <a:pt x="713" y="1140"/>
                    <a:pt x="713" y="1140"/>
                    <a:pt x="712" y="1140"/>
                  </a:cubicBezTo>
                  <a:cubicBezTo>
                    <a:pt x="712" y="1140"/>
                    <a:pt x="712" y="1140"/>
                    <a:pt x="711" y="1140"/>
                  </a:cubicBezTo>
                  <a:cubicBezTo>
                    <a:pt x="711" y="1140"/>
                    <a:pt x="711" y="1140"/>
                    <a:pt x="710" y="1140"/>
                  </a:cubicBezTo>
                  <a:cubicBezTo>
                    <a:pt x="710" y="1140"/>
                    <a:pt x="710" y="1140"/>
                    <a:pt x="708" y="1140"/>
                  </a:cubicBezTo>
                  <a:cubicBezTo>
                    <a:pt x="708" y="1140"/>
                    <a:pt x="708" y="1140"/>
                    <a:pt x="708" y="1139"/>
                  </a:cubicBezTo>
                  <a:cubicBezTo>
                    <a:pt x="708" y="1139"/>
                    <a:pt x="708" y="1139"/>
                    <a:pt x="707" y="1138"/>
                  </a:cubicBezTo>
                  <a:cubicBezTo>
                    <a:pt x="707" y="1138"/>
                    <a:pt x="707" y="1138"/>
                    <a:pt x="707" y="1137"/>
                  </a:cubicBezTo>
                  <a:cubicBezTo>
                    <a:pt x="707" y="1137"/>
                    <a:pt x="707" y="1137"/>
                    <a:pt x="708" y="1138"/>
                  </a:cubicBezTo>
                  <a:cubicBezTo>
                    <a:pt x="708" y="1138"/>
                    <a:pt x="708" y="1138"/>
                    <a:pt x="709" y="1138"/>
                  </a:cubicBezTo>
                  <a:cubicBezTo>
                    <a:pt x="709" y="1138"/>
                    <a:pt x="709" y="1138"/>
                    <a:pt x="708" y="1137"/>
                  </a:cubicBezTo>
                  <a:cubicBezTo>
                    <a:pt x="708" y="1137"/>
                    <a:pt x="708" y="1137"/>
                    <a:pt x="708" y="1136"/>
                  </a:cubicBezTo>
                  <a:cubicBezTo>
                    <a:pt x="708" y="1136"/>
                    <a:pt x="708" y="1136"/>
                    <a:pt x="709" y="1135"/>
                  </a:cubicBezTo>
                  <a:cubicBezTo>
                    <a:pt x="709" y="1135"/>
                    <a:pt x="709" y="1135"/>
                    <a:pt x="708" y="1134"/>
                  </a:cubicBezTo>
                  <a:cubicBezTo>
                    <a:pt x="708" y="1134"/>
                    <a:pt x="708" y="1134"/>
                    <a:pt x="709" y="1134"/>
                  </a:cubicBezTo>
                  <a:cubicBezTo>
                    <a:pt x="709" y="1134"/>
                    <a:pt x="709" y="1134"/>
                    <a:pt x="709" y="1133"/>
                  </a:cubicBezTo>
                  <a:cubicBezTo>
                    <a:pt x="709" y="1133"/>
                    <a:pt x="709" y="1133"/>
                    <a:pt x="707" y="1132"/>
                  </a:cubicBezTo>
                  <a:cubicBezTo>
                    <a:pt x="707" y="1132"/>
                    <a:pt x="707" y="1132"/>
                    <a:pt x="707" y="1131"/>
                  </a:cubicBezTo>
                  <a:cubicBezTo>
                    <a:pt x="707" y="1131"/>
                    <a:pt x="707" y="1131"/>
                    <a:pt x="706" y="1131"/>
                  </a:cubicBezTo>
                  <a:cubicBezTo>
                    <a:pt x="706" y="1131"/>
                    <a:pt x="706" y="1131"/>
                    <a:pt x="705" y="1132"/>
                  </a:cubicBezTo>
                  <a:cubicBezTo>
                    <a:pt x="705" y="1132"/>
                    <a:pt x="705" y="1132"/>
                    <a:pt x="704" y="1132"/>
                  </a:cubicBezTo>
                  <a:cubicBezTo>
                    <a:pt x="704" y="1132"/>
                    <a:pt x="704" y="1132"/>
                    <a:pt x="703" y="1131"/>
                  </a:cubicBezTo>
                  <a:cubicBezTo>
                    <a:pt x="703" y="1131"/>
                    <a:pt x="703" y="1131"/>
                    <a:pt x="702" y="1130"/>
                  </a:cubicBezTo>
                  <a:cubicBezTo>
                    <a:pt x="702" y="1130"/>
                    <a:pt x="702" y="1130"/>
                    <a:pt x="700" y="1130"/>
                  </a:cubicBezTo>
                  <a:cubicBezTo>
                    <a:pt x="700" y="1130"/>
                    <a:pt x="700" y="1130"/>
                    <a:pt x="700" y="1129"/>
                  </a:cubicBezTo>
                  <a:cubicBezTo>
                    <a:pt x="700" y="1129"/>
                    <a:pt x="700" y="1129"/>
                    <a:pt x="701" y="1128"/>
                  </a:cubicBezTo>
                  <a:cubicBezTo>
                    <a:pt x="701" y="1128"/>
                    <a:pt x="701" y="1128"/>
                    <a:pt x="701" y="1127"/>
                  </a:cubicBezTo>
                  <a:cubicBezTo>
                    <a:pt x="701" y="1127"/>
                    <a:pt x="701" y="1127"/>
                    <a:pt x="702" y="1127"/>
                  </a:cubicBezTo>
                  <a:cubicBezTo>
                    <a:pt x="702" y="1127"/>
                    <a:pt x="702" y="1127"/>
                    <a:pt x="702" y="1126"/>
                  </a:cubicBezTo>
                  <a:cubicBezTo>
                    <a:pt x="702" y="1126"/>
                    <a:pt x="702" y="1126"/>
                    <a:pt x="701" y="1126"/>
                  </a:cubicBezTo>
                  <a:cubicBezTo>
                    <a:pt x="701" y="1126"/>
                    <a:pt x="701" y="1126"/>
                    <a:pt x="701" y="1124"/>
                  </a:cubicBezTo>
                  <a:cubicBezTo>
                    <a:pt x="701" y="1124"/>
                    <a:pt x="701" y="1124"/>
                    <a:pt x="702" y="1123"/>
                  </a:cubicBezTo>
                  <a:cubicBezTo>
                    <a:pt x="702" y="1123"/>
                    <a:pt x="702" y="1123"/>
                    <a:pt x="702" y="1124"/>
                  </a:cubicBezTo>
                  <a:cubicBezTo>
                    <a:pt x="702" y="1124"/>
                    <a:pt x="702" y="1124"/>
                    <a:pt x="705" y="1124"/>
                  </a:cubicBezTo>
                  <a:cubicBezTo>
                    <a:pt x="705" y="1124"/>
                    <a:pt x="705" y="1124"/>
                    <a:pt x="706" y="1123"/>
                  </a:cubicBezTo>
                  <a:cubicBezTo>
                    <a:pt x="706" y="1123"/>
                    <a:pt x="706" y="1123"/>
                    <a:pt x="706" y="1125"/>
                  </a:cubicBezTo>
                  <a:cubicBezTo>
                    <a:pt x="706" y="1125"/>
                    <a:pt x="706" y="1125"/>
                    <a:pt x="706" y="1126"/>
                  </a:cubicBezTo>
                  <a:cubicBezTo>
                    <a:pt x="706" y="1126"/>
                    <a:pt x="706" y="1126"/>
                    <a:pt x="705" y="1126"/>
                  </a:cubicBezTo>
                  <a:cubicBezTo>
                    <a:pt x="705" y="1126"/>
                    <a:pt x="705" y="1126"/>
                    <a:pt x="704" y="1127"/>
                  </a:cubicBezTo>
                  <a:cubicBezTo>
                    <a:pt x="704" y="1127"/>
                    <a:pt x="704" y="1127"/>
                    <a:pt x="705" y="1127"/>
                  </a:cubicBezTo>
                  <a:cubicBezTo>
                    <a:pt x="705" y="1127"/>
                    <a:pt x="705" y="1127"/>
                    <a:pt x="706" y="1126"/>
                  </a:cubicBezTo>
                  <a:cubicBezTo>
                    <a:pt x="706" y="1126"/>
                    <a:pt x="706" y="1126"/>
                    <a:pt x="708" y="1125"/>
                  </a:cubicBezTo>
                  <a:cubicBezTo>
                    <a:pt x="708" y="1125"/>
                    <a:pt x="708" y="1125"/>
                    <a:pt x="708" y="1126"/>
                  </a:cubicBezTo>
                  <a:cubicBezTo>
                    <a:pt x="708" y="1126"/>
                    <a:pt x="708" y="1126"/>
                    <a:pt x="708" y="1127"/>
                  </a:cubicBezTo>
                  <a:cubicBezTo>
                    <a:pt x="708" y="1127"/>
                    <a:pt x="708" y="1127"/>
                    <a:pt x="708" y="1129"/>
                  </a:cubicBezTo>
                  <a:cubicBezTo>
                    <a:pt x="708" y="1129"/>
                    <a:pt x="708" y="1129"/>
                    <a:pt x="709" y="1129"/>
                  </a:cubicBezTo>
                  <a:cubicBezTo>
                    <a:pt x="709" y="1129"/>
                    <a:pt x="709" y="1129"/>
                    <a:pt x="709" y="1127"/>
                  </a:cubicBezTo>
                  <a:cubicBezTo>
                    <a:pt x="709" y="1127"/>
                    <a:pt x="709" y="1127"/>
                    <a:pt x="710" y="1126"/>
                  </a:cubicBezTo>
                  <a:cubicBezTo>
                    <a:pt x="710" y="1126"/>
                    <a:pt x="710" y="1126"/>
                    <a:pt x="709" y="1126"/>
                  </a:cubicBezTo>
                  <a:cubicBezTo>
                    <a:pt x="709" y="1126"/>
                    <a:pt x="709" y="1126"/>
                    <a:pt x="709" y="1124"/>
                  </a:cubicBezTo>
                  <a:cubicBezTo>
                    <a:pt x="709" y="1124"/>
                    <a:pt x="709" y="1124"/>
                    <a:pt x="710" y="1122"/>
                  </a:cubicBezTo>
                  <a:cubicBezTo>
                    <a:pt x="710" y="1122"/>
                    <a:pt x="710" y="1122"/>
                    <a:pt x="711" y="1121"/>
                  </a:cubicBezTo>
                  <a:cubicBezTo>
                    <a:pt x="711" y="1121"/>
                    <a:pt x="711" y="1121"/>
                    <a:pt x="710" y="1121"/>
                  </a:cubicBezTo>
                  <a:cubicBezTo>
                    <a:pt x="710" y="1121"/>
                    <a:pt x="710" y="1121"/>
                    <a:pt x="710" y="1120"/>
                  </a:cubicBezTo>
                  <a:cubicBezTo>
                    <a:pt x="710" y="1120"/>
                    <a:pt x="710" y="1120"/>
                    <a:pt x="710" y="1119"/>
                  </a:cubicBezTo>
                  <a:cubicBezTo>
                    <a:pt x="710" y="1119"/>
                    <a:pt x="710" y="1119"/>
                    <a:pt x="710" y="1118"/>
                  </a:cubicBezTo>
                  <a:cubicBezTo>
                    <a:pt x="710" y="1118"/>
                    <a:pt x="710" y="1118"/>
                    <a:pt x="710" y="1117"/>
                  </a:cubicBezTo>
                  <a:cubicBezTo>
                    <a:pt x="710" y="1117"/>
                    <a:pt x="710" y="1117"/>
                    <a:pt x="711" y="1117"/>
                  </a:cubicBezTo>
                  <a:cubicBezTo>
                    <a:pt x="711" y="1117"/>
                    <a:pt x="711" y="1117"/>
                    <a:pt x="712" y="1116"/>
                  </a:cubicBezTo>
                  <a:cubicBezTo>
                    <a:pt x="712" y="1116"/>
                    <a:pt x="712" y="1116"/>
                    <a:pt x="713" y="1114"/>
                  </a:cubicBezTo>
                  <a:cubicBezTo>
                    <a:pt x="713" y="1114"/>
                    <a:pt x="713" y="1114"/>
                    <a:pt x="713" y="1112"/>
                  </a:cubicBezTo>
                  <a:cubicBezTo>
                    <a:pt x="713" y="1112"/>
                    <a:pt x="713" y="1112"/>
                    <a:pt x="712" y="1112"/>
                  </a:cubicBezTo>
                  <a:cubicBezTo>
                    <a:pt x="712" y="1112"/>
                    <a:pt x="712" y="1112"/>
                    <a:pt x="712" y="1111"/>
                  </a:cubicBezTo>
                  <a:cubicBezTo>
                    <a:pt x="712" y="1111"/>
                    <a:pt x="712" y="1111"/>
                    <a:pt x="711" y="1110"/>
                  </a:cubicBezTo>
                  <a:cubicBezTo>
                    <a:pt x="711" y="1110"/>
                    <a:pt x="711" y="1110"/>
                    <a:pt x="710" y="1110"/>
                  </a:cubicBezTo>
                  <a:cubicBezTo>
                    <a:pt x="710" y="1110"/>
                    <a:pt x="710" y="1110"/>
                    <a:pt x="709" y="1109"/>
                  </a:cubicBezTo>
                  <a:cubicBezTo>
                    <a:pt x="709" y="1109"/>
                    <a:pt x="709" y="1109"/>
                    <a:pt x="709" y="1108"/>
                  </a:cubicBezTo>
                  <a:cubicBezTo>
                    <a:pt x="709" y="1108"/>
                    <a:pt x="709" y="1108"/>
                    <a:pt x="710" y="1107"/>
                  </a:cubicBezTo>
                  <a:cubicBezTo>
                    <a:pt x="710" y="1107"/>
                    <a:pt x="710" y="1107"/>
                    <a:pt x="710" y="1106"/>
                  </a:cubicBezTo>
                  <a:cubicBezTo>
                    <a:pt x="710" y="1106"/>
                    <a:pt x="710" y="1106"/>
                    <a:pt x="711" y="1105"/>
                  </a:cubicBezTo>
                  <a:cubicBezTo>
                    <a:pt x="711" y="1105"/>
                    <a:pt x="711" y="1105"/>
                    <a:pt x="709" y="1104"/>
                  </a:cubicBezTo>
                  <a:cubicBezTo>
                    <a:pt x="709" y="1104"/>
                    <a:pt x="709" y="1104"/>
                    <a:pt x="709" y="1103"/>
                  </a:cubicBezTo>
                  <a:cubicBezTo>
                    <a:pt x="709" y="1103"/>
                    <a:pt x="709" y="1103"/>
                    <a:pt x="710" y="1102"/>
                  </a:cubicBezTo>
                  <a:cubicBezTo>
                    <a:pt x="710" y="1102"/>
                    <a:pt x="710" y="1102"/>
                    <a:pt x="710" y="1101"/>
                  </a:cubicBezTo>
                  <a:cubicBezTo>
                    <a:pt x="710" y="1101"/>
                    <a:pt x="710" y="1101"/>
                    <a:pt x="711" y="1100"/>
                  </a:cubicBezTo>
                  <a:cubicBezTo>
                    <a:pt x="711" y="1100"/>
                    <a:pt x="711" y="1100"/>
                    <a:pt x="710" y="1099"/>
                  </a:cubicBezTo>
                  <a:cubicBezTo>
                    <a:pt x="710" y="1099"/>
                    <a:pt x="710" y="1099"/>
                    <a:pt x="710" y="1097"/>
                  </a:cubicBezTo>
                  <a:cubicBezTo>
                    <a:pt x="710" y="1097"/>
                    <a:pt x="710" y="1097"/>
                    <a:pt x="711" y="1097"/>
                  </a:cubicBezTo>
                  <a:cubicBezTo>
                    <a:pt x="711" y="1097"/>
                    <a:pt x="711" y="1097"/>
                    <a:pt x="711" y="1096"/>
                  </a:cubicBezTo>
                  <a:cubicBezTo>
                    <a:pt x="711" y="1096"/>
                    <a:pt x="711" y="1096"/>
                    <a:pt x="709" y="1095"/>
                  </a:cubicBezTo>
                  <a:cubicBezTo>
                    <a:pt x="709" y="1095"/>
                    <a:pt x="709" y="1095"/>
                    <a:pt x="709" y="1094"/>
                  </a:cubicBezTo>
                  <a:cubicBezTo>
                    <a:pt x="709" y="1094"/>
                    <a:pt x="709" y="1094"/>
                    <a:pt x="710" y="1094"/>
                  </a:cubicBezTo>
                  <a:cubicBezTo>
                    <a:pt x="710" y="1094"/>
                    <a:pt x="710" y="1094"/>
                    <a:pt x="711" y="1095"/>
                  </a:cubicBezTo>
                  <a:cubicBezTo>
                    <a:pt x="711" y="1095"/>
                    <a:pt x="711" y="1095"/>
                    <a:pt x="711" y="1093"/>
                  </a:cubicBezTo>
                  <a:cubicBezTo>
                    <a:pt x="711" y="1093"/>
                    <a:pt x="711" y="1093"/>
                    <a:pt x="711" y="1092"/>
                  </a:cubicBezTo>
                  <a:cubicBezTo>
                    <a:pt x="711" y="1092"/>
                    <a:pt x="711" y="1092"/>
                    <a:pt x="710" y="1092"/>
                  </a:cubicBezTo>
                  <a:cubicBezTo>
                    <a:pt x="710" y="1092"/>
                    <a:pt x="710" y="1092"/>
                    <a:pt x="709" y="1092"/>
                  </a:cubicBezTo>
                  <a:cubicBezTo>
                    <a:pt x="709" y="1092"/>
                    <a:pt x="709" y="1092"/>
                    <a:pt x="709" y="1091"/>
                  </a:cubicBezTo>
                  <a:cubicBezTo>
                    <a:pt x="709" y="1091"/>
                    <a:pt x="709" y="1091"/>
                    <a:pt x="711" y="1090"/>
                  </a:cubicBezTo>
                  <a:cubicBezTo>
                    <a:pt x="711" y="1090"/>
                    <a:pt x="711" y="1090"/>
                    <a:pt x="711" y="1089"/>
                  </a:cubicBezTo>
                  <a:cubicBezTo>
                    <a:pt x="711" y="1089"/>
                    <a:pt x="711" y="1089"/>
                    <a:pt x="710" y="1089"/>
                  </a:cubicBezTo>
                  <a:cubicBezTo>
                    <a:pt x="710" y="1089"/>
                    <a:pt x="710" y="1089"/>
                    <a:pt x="709" y="1088"/>
                  </a:cubicBezTo>
                  <a:cubicBezTo>
                    <a:pt x="709" y="1088"/>
                    <a:pt x="709" y="1088"/>
                    <a:pt x="708" y="1088"/>
                  </a:cubicBezTo>
                  <a:cubicBezTo>
                    <a:pt x="708" y="1088"/>
                    <a:pt x="708" y="1088"/>
                    <a:pt x="708" y="1090"/>
                  </a:cubicBezTo>
                  <a:cubicBezTo>
                    <a:pt x="708" y="1090"/>
                    <a:pt x="708" y="1090"/>
                    <a:pt x="706" y="1090"/>
                  </a:cubicBezTo>
                  <a:cubicBezTo>
                    <a:pt x="706" y="1090"/>
                    <a:pt x="706" y="1090"/>
                    <a:pt x="704" y="1090"/>
                  </a:cubicBezTo>
                  <a:cubicBezTo>
                    <a:pt x="704" y="1090"/>
                    <a:pt x="704" y="1090"/>
                    <a:pt x="704" y="1089"/>
                  </a:cubicBezTo>
                  <a:cubicBezTo>
                    <a:pt x="704" y="1089"/>
                    <a:pt x="704" y="1089"/>
                    <a:pt x="703" y="1088"/>
                  </a:cubicBezTo>
                  <a:cubicBezTo>
                    <a:pt x="703" y="1088"/>
                    <a:pt x="703" y="1088"/>
                    <a:pt x="701" y="1085"/>
                  </a:cubicBezTo>
                  <a:cubicBezTo>
                    <a:pt x="701" y="1085"/>
                    <a:pt x="701" y="1085"/>
                    <a:pt x="701" y="1084"/>
                  </a:cubicBezTo>
                  <a:cubicBezTo>
                    <a:pt x="701" y="1084"/>
                    <a:pt x="701" y="1084"/>
                    <a:pt x="701" y="1083"/>
                  </a:cubicBezTo>
                  <a:cubicBezTo>
                    <a:pt x="701" y="1083"/>
                    <a:pt x="701" y="1083"/>
                    <a:pt x="700" y="1083"/>
                  </a:cubicBezTo>
                  <a:cubicBezTo>
                    <a:pt x="700" y="1083"/>
                    <a:pt x="700" y="1083"/>
                    <a:pt x="701" y="1082"/>
                  </a:cubicBezTo>
                  <a:cubicBezTo>
                    <a:pt x="701" y="1082"/>
                    <a:pt x="701" y="1082"/>
                    <a:pt x="701" y="1081"/>
                  </a:cubicBezTo>
                  <a:cubicBezTo>
                    <a:pt x="701" y="1081"/>
                    <a:pt x="701" y="1081"/>
                    <a:pt x="701" y="1078"/>
                  </a:cubicBezTo>
                  <a:cubicBezTo>
                    <a:pt x="701" y="1078"/>
                    <a:pt x="701" y="1078"/>
                    <a:pt x="700" y="1076"/>
                  </a:cubicBezTo>
                  <a:cubicBezTo>
                    <a:pt x="700" y="1076"/>
                    <a:pt x="700" y="1076"/>
                    <a:pt x="701" y="1075"/>
                  </a:cubicBezTo>
                  <a:cubicBezTo>
                    <a:pt x="701" y="1075"/>
                    <a:pt x="701" y="1075"/>
                    <a:pt x="702" y="1075"/>
                  </a:cubicBezTo>
                  <a:cubicBezTo>
                    <a:pt x="702" y="1075"/>
                    <a:pt x="702" y="1075"/>
                    <a:pt x="702" y="1074"/>
                  </a:cubicBezTo>
                  <a:cubicBezTo>
                    <a:pt x="702" y="1074"/>
                    <a:pt x="702" y="1074"/>
                    <a:pt x="702" y="1073"/>
                  </a:cubicBezTo>
                  <a:cubicBezTo>
                    <a:pt x="702" y="1073"/>
                    <a:pt x="702" y="1073"/>
                    <a:pt x="703" y="1071"/>
                  </a:cubicBezTo>
                  <a:cubicBezTo>
                    <a:pt x="703" y="1071"/>
                    <a:pt x="703" y="1071"/>
                    <a:pt x="703" y="1068"/>
                  </a:cubicBezTo>
                  <a:cubicBezTo>
                    <a:pt x="703" y="1068"/>
                    <a:pt x="703" y="1068"/>
                    <a:pt x="702" y="1068"/>
                  </a:cubicBezTo>
                  <a:cubicBezTo>
                    <a:pt x="702" y="1068"/>
                    <a:pt x="702" y="1068"/>
                    <a:pt x="702" y="1067"/>
                  </a:cubicBezTo>
                  <a:cubicBezTo>
                    <a:pt x="702" y="1067"/>
                    <a:pt x="702" y="1067"/>
                    <a:pt x="700" y="1064"/>
                  </a:cubicBezTo>
                  <a:cubicBezTo>
                    <a:pt x="700" y="1064"/>
                    <a:pt x="700" y="1064"/>
                    <a:pt x="700" y="1062"/>
                  </a:cubicBezTo>
                  <a:cubicBezTo>
                    <a:pt x="700" y="1062"/>
                    <a:pt x="700" y="1062"/>
                    <a:pt x="700" y="1061"/>
                  </a:cubicBezTo>
                  <a:cubicBezTo>
                    <a:pt x="700" y="1061"/>
                    <a:pt x="700" y="1061"/>
                    <a:pt x="699" y="1059"/>
                  </a:cubicBezTo>
                  <a:cubicBezTo>
                    <a:pt x="699" y="1059"/>
                    <a:pt x="699" y="1059"/>
                    <a:pt x="698" y="1058"/>
                  </a:cubicBezTo>
                  <a:cubicBezTo>
                    <a:pt x="698" y="1058"/>
                    <a:pt x="698" y="1058"/>
                    <a:pt x="698" y="1056"/>
                  </a:cubicBezTo>
                  <a:cubicBezTo>
                    <a:pt x="698" y="1056"/>
                    <a:pt x="698" y="1056"/>
                    <a:pt x="697" y="1055"/>
                  </a:cubicBezTo>
                  <a:cubicBezTo>
                    <a:pt x="697" y="1055"/>
                    <a:pt x="697" y="1055"/>
                    <a:pt x="698" y="1054"/>
                  </a:cubicBezTo>
                  <a:cubicBezTo>
                    <a:pt x="698" y="1054"/>
                    <a:pt x="698" y="1054"/>
                    <a:pt x="699" y="1054"/>
                  </a:cubicBezTo>
                  <a:cubicBezTo>
                    <a:pt x="699" y="1054"/>
                    <a:pt x="699" y="1054"/>
                    <a:pt x="700" y="1054"/>
                  </a:cubicBezTo>
                  <a:cubicBezTo>
                    <a:pt x="700" y="1054"/>
                    <a:pt x="700" y="1054"/>
                    <a:pt x="701" y="1053"/>
                  </a:cubicBezTo>
                  <a:cubicBezTo>
                    <a:pt x="701" y="1053"/>
                    <a:pt x="701" y="1053"/>
                    <a:pt x="701" y="1052"/>
                  </a:cubicBezTo>
                  <a:cubicBezTo>
                    <a:pt x="701" y="1052"/>
                    <a:pt x="701" y="1052"/>
                    <a:pt x="700" y="1051"/>
                  </a:cubicBezTo>
                  <a:cubicBezTo>
                    <a:pt x="700" y="1051"/>
                    <a:pt x="700" y="1051"/>
                    <a:pt x="700" y="1050"/>
                  </a:cubicBezTo>
                  <a:cubicBezTo>
                    <a:pt x="700" y="1050"/>
                    <a:pt x="700" y="1050"/>
                    <a:pt x="701" y="1049"/>
                  </a:cubicBezTo>
                  <a:cubicBezTo>
                    <a:pt x="701" y="1049"/>
                    <a:pt x="701" y="1049"/>
                    <a:pt x="701" y="1048"/>
                  </a:cubicBezTo>
                  <a:cubicBezTo>
                    <a:pt x="701" y="1048"/>
                    <a:pt x="701" y="1048"/>
                    <a:pt x="702" y="1048"/>
                  </a:cubicBezTo>
                  <a:cubicBezTo>
                    <a:pt x="702" y="1048"/>
                    <a:pt x="702" y="1048"/>
                    <a:pt x="702" y="1047"/>
                  </a:cubicBezTo>
                  <a:cubicBezTo>
                    <a:pt x="702" y="1047"/>
                    <a:pt x="702" y="1047"/>
                    <a:pt x="702" y="1045"/>
                  </a:cubicBezTo>
                  <a:cubicBezTo>
                    <a:pt x="702" y="1045"/>
                    <a:pt x="702" y="1045"/>
                    <a:pt x="703" y="1044"/>
                  </a:cubicBezTo>
                  <a:cubicBezTo>
                    <a:pt x="703" y="1044"/>
                    <a:pt x="703" y="1044"/>
                    <a:pt x="702" y="1043"/>
                  </a:cubicBezTo>
                  <a:cubicBezTo>
                    <a:pt x="702" y="1043"/>
                    <a:pt x="702" y="1043"/>
                    <a:pt x="702" y="1042"/>
                  </a:cubicBezTo>
                  <a:cubicBezTo>
                    <a:pt x="702" y="1042"/>
                    <a:pt x="702" y="1042"/>
                    <a:pt x="703" y="1042"/>
                  </a:cubicBezTo>
                  <a:cubicBezTo>
                    <a:pt x="703" y="1042"/>
                    <a:pt x="703" y="1042"/>
                    <a:pt x="703" y="1040"/>
                  </a:cubicBezTo>
                  <a:cubicBezTo>
                    <a:pt x="703" y="1040"/>
                    <a:pt x="703" y="1040"/>
                    <a:pt x="703" y="1039"/>
                  </a:cubicBezTo>
                  <a:cubicBezTo>
                    <a:pt x="703" y="1039"/>
                    <a:pt x="703" y="1039"/>
                    <a:pt x="703" y="1038"/>
                  </a:cubicBezTo>
                  <a:cubicBezTo>
                    <a:pt x="703" y="1038"/>
                    <a:pt x="703" y="1038"/>
                    <a:pt x="704" y="1037"/>
                  </a:cubicBezTo>
                  <a:cubicBezTo>
                    <a:pt x="704" y="1037"/>
                    <a:pt x="704" y="1037"/>
                    <a:pt x="704" y="1035"/>
                  </a:cubicBezTo>
                  <a:cubicBezTo>
                    <a:pt x="704" y="1035"/>
                    <a:pt x="704" y="1035"/>
                    <a:pt x="704" y="1034"/>
                  </a:cubicBezTo>
                  <a:cubicBezTo>
                    <a:pt x="704" y="1034"/>
                    <a:pt x="704" y="1034"/>
                    <a:pt x="705" y="1034"/>
                  </a:cubicBezTo>
                  <a:cubicBezTo>
                    <a:pt x="705" y="1034"/>
                    <a:pt x="705" y="1034"/>
                    <a:pt x="705" y="1032"/>
                  </a:cubicBezTo>
                  <a:cubicBezTo>
                    <a:pt x="705" y="1032"/>
                    <a:pt x="705" y="1032"/>
                    <a:pt x="705" y="1031"/>
                  </a:cubicBezTo>
                  <a:cubicBezTo>
                    <a:pt x="705" y="1031"/>
                    <a:pt x="705" y="1031"/>
                    <a:pt x="705" y="1029"/>
                  </a:cubicBezTo>
                  <a:cubicBezTo>
                    <a:pt x="705" y="1029"/>
                    <a:pt x="705" y="1029"/>
                    <a:pt x="706" y="1029"/>
                  </a:cubicBezTo>
                  <a:cubicBezTo>
                    <a:pt x="706" y="1029"/>
                    <a:pt x="706" y="1029"/>
                    <a:pt x="707" y="1027"/>
                  </a:cubicBezTo>
                  <a:cubicBezTo>
                    <a:pt x="707" y="1027"/>
                    <a:pt x="707" y="1027"/>
                    <a:pt x="707" y="1026"/>
                  </a:cubicBezTo>
                  <a:cubicBezTo>
                    <a:pt x="707" y="1026"/>
                    <a:pt x="707" y="1026"/>
                    <a:pt x="705" y="1024"/>
                  </a:cubicBezTo>
                  <a:cubicBezTo>
                    <a:pt x="705" y="1024"/>
                    <a:pt x="705" y="1024"/>
                    <a:pt x="705" y="1023"/>
                  </a:cubicBezTo>
                  <a:cubicBezTo>
                    <a:pt x="705" y="1023"/>
                    <a:pt x="705" y="1023"/>
                    <a:pt x="706" y="1022"/>
                  </a:cubicBezTo>
                  <a:cubicBezTo>
                    <a:pt x="706" y="1022"/>
                    <a:pt x="706" y="1022"/>
                    <a:pt x="705" y="1021"/>
                  </a:cubicBezTo>
                  <a:cubicBezTo>
                    <a:pt x="705" y="1021"/>
                    <a:pt x="705" y="1021"/>
                    <a:pt x="705" y="1020"/>
                  </a:cubicBezTo>
                  <a:cubicBezTo>
                    <a:pt x="705" y="1020"/>
                    <a:pt x="705" y="1020"/>
                    <a:pt x="706" y="1019"/>
                  </a:cubicBezTo>
                  <a:cubicBezTo>
                    <a:pt x="706" y="1019"/>
                    <a:pt x="706" y="1019"/>
                    <a:pt x="705" y="1016"/>
                  </a:cubicBezTo>
                  <a:cubicBezTo>
                    <a:pt x="705" y="1016"/>
                    <a:pt x="705" y="1016"/>
                    <a:pt x="704" y="1014"/>
                  </a:cubicBezTo>
                  <a:cubicBezTo>
                    <a:pt x="704" y="1014"/>
                    <a:pt x="704" y="1014"/>
                    <a:pt x="704" y="1013"/>
                  </a:cubicBezTo>
                  <a:cubicBezTo>
                    <a:pt x="704" y="1013"/>
                    <a:pt x="704" y="1013"/>
                    <a:pt x="705" y="1013"/>
                  </a:cubicBezTo>
                  <a:cubicBezTo>
                    <a:pt x="705" y="1013"/>
                    <a:pt x="705" y="1013"/>
                    <a:pt x="705" y="1011"/>
                  </a:cubicBezTo>
                  <a:cubicBezTo>
                    <a:pt x="705" y="1011"/>
                    <a:pt x="705" y="1011"/>
                    <a:pt x="703" y="1007"/>
                  </a:cubicBezTo>
                  <a:cubicBezTo>
                    <a:pt x="703" y="1007"/>
                    <a:pt x="703" y="1007"/>
                    <a:pt x="703" y="1005"/>
                  </a:cubicBezTo>
                  <a:cubicBezTo>
                    <a:pt x="703" y="1005"/>
                    <a:pt x="703" y="1005"/>
                    <a:pt x="703" y="1004"/>
                  </a:cubicBezTo>
                  <a:cubicBezTo>
                    <a:pt x="703" y="1004"/>
                    <a:pt x="703" y="1004"/>
                    <a:pt x="703" y="1002"/>
                  </a:cubicBezTo>
                  <a:cubicBezTo>
                    <a:pt x="703" y="1002"/>
                    <a:pt x="703" y="1002"/>
                    <a:pt x="704" y="1002"/>
                  </a:cubicBezTo>
                  <a:cubicBezTo>
                    <a:pt x="704" y="1002"/>
                    <a:pt x="704" y="1002"/>
                    <a:pt x="705" y="1001"/>
                  </a:cubicBezTo>
                  <a:cubicBezTo>
                    <a:pt x="705" y="1001"/>
                    <a:pt x="705" y="1001"/>
                    <a:pt x="704" y="1000"/>
                  </a:cubicBezTo>
                  <a:cubicBezTo>
                    <a:pt x="704" y="1000"/>
                    <a:pt x="704" y="1000"/>
                    <a:pt x="704" y="998"/>
                  </a:cubicBezTo>
                  <a:cubicBezTo>
                    <a:pt x="704" y="998"/>
                    <a:pt x="704" y="998"/>
                    <a:pt x="705" y="998"/>
                  </a:cubicBezTo>
                  <a:cubicBezTo>
                    <a:pt x="705" y="998"/>
                    <a:pt x="705" y="998"/>
                    <a:pt x="704" y="997"/>
                  </a:cubicBezTo>
                  <a:cubicBezTo>
                    <a:pt x="704" y="997"/>
                    <a:pt x="704" y="997"/>
                    <a:pt x="704" y="995"/>
                  </a:cubicBezTo>
                  <a:cubicBezTo>
                    <a:pt x="704" y="995"/>
                    <a:pt x="704" y="995"/>
                    <a:pt x="703" y="993"/>
                  </a:cubicBezTo>
                  <a:cubicBezTo>
                    <a:pt x="703" y="993"/>
                    <a:pt x="703" y="993"/>
                    <a:pt x="703" y="992"/>
                  </a:cubicBezTo>
                  <a:cubicBezTo>
                    <a:pt x="703" y="992"/>
                    <a:pt x="703" y="992"/>
                    <a:pt x="704" y="990"/>
                  </a:cubicBezTo>
                  <a:cubicBezTo>
                    <a:pt x="704" y="990"/>
                    <a:pt x="704" y="990"/>
                    <a:pt x="704" y="989"/>
                  </a:cubicBezTo>
                  <a:cubicBezTo>
                    <a:pt x="704" y="989"/>
                    <a:pt x="704" y="989"/>
                    <a:pt x="704" y="987"/>
                  </a:cubicBezTo>
                  <a:cubicBezTo>
                    <a:pt x="704" y="987"/>
                    <a:pt x="704" y="987"/>
                    <a:pt x="705" y="986"/>
                  </a:cubicBezTo>
                  <a:cubicBezTo>
                    <a:pt x="705" y="986"/>
                    <a:pt x="705" y="986"/>
                    <a:pt x="705" y="984"/>
                  </a:cubicBezTo>
                  <a:cubicBezTo>
                    <a:pt x="705" y="984"/>
                    <a:pt x="705" y="984"/>
                    <a:pt x="706" y="983"/>
                  </a:cubicBezTo>
                  <a:cubicBezTo>
                    <a:pt x="706" y="983"/>
                    <a:pt x="706" y="983"/>
                    <a:pt x="706" y="982"/>
                  </a:cubicBezTo>
                  <a:cubicBezTo>
                    <a:pt x="706" y="982"/>
                    <a:pt x="706" y="982"/>
                    <a:pt x="705" y="981"/>
                  </a:cubicBezTo>
                  <a:cubicBezTo>
                    <a:pt x="705" y="981"/>
                    <a:pt x="705" y="981"/>
                    <a:pt x="705" y="979"/>
                  </a:cubicBezTo>
                  <a:cubicBezTo>
                    <a:pt x="705" y="979"/>
                    <a:pt x="705" y="979"/>
                    <a:pt x="706" y="978"/>
                  </a:cubicBezTo>
                  <a:cubicBezTo>
                    <a:pt x="706" y="978"/>
                    <a:pt x="706" y="978"/>
                    <a:pt x="706" y="975"/>
                  </a:cubicBezTo>
                  <a:cubicBezTo>
                    <a:pt x="706" y="975"/>
                    <a:pt x="706" y="975"/>
                    <a:pt x="707" y="974"/>
                  </a:cubicBezTo>
                  <a:cubicBezTo>
                    <a:pt x="707" y="974"/>
                    <a:pt x="707" y="974"/>
                    <a:pt x="705" y="972"/>
                  </a:cubicBezTo>
                  <a:cubicBezTo>
                    <a:pt x="705" y="972"/>
                    <a:pt x="705" y="972"/>
                    <a:pt x="705" y="970"/>
                  </a:cubicBezTo>
                  <a:cubicBezTo>
                    <a:pt x="705" y="970"/>
                    <a:pt x="705" y="970"/>
                    <a:pt x="706" y="968"/>
                  </a:cubicBezTo>
                  <a:cubicBezTo>
                    <a:pt x="706" y="968"/>
                    <a:pt x="706" y="968"/>
                    <a:pt x="707" y="967"/>
                  </a:cubicBezTo>
                  <a:cubicBezTo>
                    <a:pt x="707" y="967"/>
                    <a:pt x="707" y="967"/>
                    <a:pt x="706" y="965"/>
                  </a:cubicBezTo>
                  <a:cubicBezTo>
                    <a:pt x="706" y="965"/>
                    <a:pt x="706" y="965"/>
                    <a:pt x="706" y="962"/>
                  </a:cubicBezTo>
                  <a:cubicBezTo>
                    <a:pt x="706" y="962"/>
                    <a:pt x="706" y="962"/>
                    <a:pt x="705" y="956"/>
                  </a:cubicBezTo>
                  <a:cubicBezTo>
                    <a:pt x="705" y="956"/>
                    <a:pt x="705" y="956"/>
                    <a:pt x="706" y="955"/>
                  </a:cubicBezTo>
                  <a:cubicBezTo>
                    <a:pt x="706" y="955"/>
                    <a:pt x="706" y="955"/>
                    <a:pt x="706" y="954"/>
                  </a:cubicBezTo>
                  <a:cubicBezTo>
                    <a:pt x="706" y="954"/>
                    <a:pt x="706" y="954"/>
                    <a:pt x="705" y="955"/>
                  </a:cubicBezTo>
                  <a:cubicBezTo>
                    <a:pt x="705" y="955"/>
                    <a:pt x="705" y="955"/>
                    <a:pt x="705" y="954"/>
                  </a:cubicBezTo>
                  <a:cubicBezTo>
                    <a:pt x="705" y="954"/>
                    <a:pt x="705" y="954"/>
                    <a:pt x="704" y="952"/>
                  </a:cubicBezTo>
                  <a:cubicBezTo>
                    <a:pt x="704" y="952"/>
                    <a:pt x="704" y="952"/>
                    <a:pt x="705" y="951"/>
                  </a:cubicBezTo>
                  <a:cubicBezTo>
                    <a:pt x="705" y="951"/>
                    <a:pt x="705" y="951"/>
                    <a:pt x="706" y="951"/>
                  </a:cubicBezTo>
                  <a:cubicBezTo>
                    <a:pt x="706" y="951"/>
                    <a:pt x="706" y="951"/>
                    <a:pt x="706" y="950"/>
                  </a:cubicBezTo>
                  <a:cubicBezTo>
                    <a:pt x="706" y="950"/>
                    <a:pt x="706" y="950"/>
                    <a:pt x="706" y="945"/>
                  </a:cubicBezTo>
                  <a:cubicBezTo>
                    <a:pt x="706" y="945"/>
                    <a:pt x="706" y="945"/>
                    <a:pt x="707" y="944"/>
                  </a:cubicBezTo>
                  <a:cubicBezTo>
                    <a:pt x="707" y="944"/>
                    <a:pt x="707" y="944"/>
                    <a:pt x="707" y="940"/>
                  </a:cubicBezTo>
                  <a:cubicBezTo>
                    <a:pt x="707" y="940"/>
                    <a:pt x="707" y="940"/>
                    <a:pt x="706" y="938"/>
                  </a:cubicBezTo>
                  <a:cubicBezTo>
                    <a:pt x="706" y="938"/>
                    <a:pt x="706" y="938"/>
                    <a:pt x="705" y="936"/>
                  </a:cubicBezTo>
                  <a:cubicBezTo>
                    <a:pt x="705" y="936"/>
                    <a:pt x="705" y="936"/>
                    <a:pt x="705" y="934"/>
                  </a:cubicBezTo>
                  <a:cubicBezTo>
                    <a:pt x="705" y="934"/>
                    <a:pt x="705" y="934"/>
                    <a:pt x="705" y="933"/>
                  </a:cubicBezTo>
                  <a:cubicBezTo>
                    <a:pt x="705" y="933"/>
                    <a:pt x="705" y="933"/>
                    <a:pt x="706" y="932"/>
                  </a:cubicBezTo>
                  <a:cubicBezTo>
                    <a:pt x="706" y="932"/>
                    <a:pt x="706" y="932"/>
                    <a:pt x="706" y="930"/>
                  </a:cubicBezTo>
                  <a:cubicBezTo>
                    <a:pt x="706" y="930"/>
                    <a:pt x="706" y="930"/>
                    <a:pt x="705" y="925"/>
                  </a:cubicBezTo>
                  <a:cubicBezTo>
                    <a:pt x="705" y="925"/>
                    <a:pt x="705" y="925"/>
                    <a:pt x="704" y="924"/>
                  </a:cubicBezTo>
                  <a:cubicBezTo>
                    <a:pt x="704" y="924"/>
                    <a:pt x="704" y="924"/>
                    <a:pt x="704" y="922"/>
                  </a:cubicBezTo>
                  <a:cubicBezTo>
                    <a:pt x="704" y="922"/>
                    <a:pt x="704" y="922"/>
                    <a:pt x="704" y="920"/>
                  </a:cubicBezTo>
                  <a:cubicBezTo>
                    <a:pt x="704" y="920"/>
                    <a:pt x="704" y="920"/>
                    <a:pt x="703" y="920"/>
                  </a:cubicBezTo>
                  <a:cubicBezTo>
                    <a:pt x="703" y="920"/>
                    <a:pt x="703" y="920"/>
                    <a:pt x="702" y="919"/>
                  </a:cubicBezTo>
                  <a:cubicBezTo>
                    <a:pt x="702" y="919"/>
                    <a:pt x="702" y="919"/>
                    <a:pt x="701" y="918"/>
                  </a:cubicBezTo>
                  <a:cubicBezTo>
                    <a:pt x="701" y="918"/>
                    <a:pt x="701" y="918"/>
                    <a:pt x="699" y="916"/>
                  </a:cubicBezTo>
                  <a:cubicBezTo>
                    <a:pt x="699" y="916"/>
                    <a:pt x="699" y="916"/>
                    <a:pt x="698" y="916"/>
                  </a:cubicBezTo>
                  <a:cubicBezTo>
                    <a:pt x="698" y="916"/>
                    <a:pt x="698" y="916"/>
                    <a:pt x="696" y="915"/>
                  </a:cubicBezTo>
                  <a:cubicBezTo>
                    <a:pt x="696" y="915"/>
                    <a:pt x="696" y="915"/>
                    <a:pt x="696" y="914"/>
                  </a:cubicBezTo>
                  <a:cubicBezTo>
                    <a:pt x="696" y="914"/>
                    <a:pt x="696" y="914"/>
                    <a:pt x="696" y="913"/>
                  </a:cubicBezTo>
                  <a:cubicBezTo>
                    <a:pt x="696" y="913"/>
                    <a:pt x="696" y="913"/>
                    <a:pt x="695" y="913"/>
                  </a:cubicBezTo>
                  <a:cubicBezTo>
                    <a:pt x="695" y="913"/>
                    <a:pt x="695" y="913"/>
                    <a:pt x="694" y="911"/>
                  </a:cubicBezTo>
                  <a:cubicBezTo>
                    <a:pt x="694" y="911"/>
                    <a:pt x="694" y="911"/>
                    <a:pt x="693" y="911"/>
                  </a:cubicBezTo>
                  <a:cubicBezTo>
                    <a:pt x="693" y="911"/>
                    <a:pt x="693" y="911"/>
                    <a:pt x="691" y="909"/>
                  </a:cubicBezTo>
                  <a:cubicBezTo>
                    <a:pt x="691" y="909"/>
                    <a:pt x="691" y="909"/>
                    <a:pt x="690" y="908"/>
                  </a:cubicBezTo>
                  <a:cubicBezTo>
                    <a:pt x="690" y="908"/>
                    <a:pt x="690" y="908"/>
                    <a:pt x="689" y="908"/>
                  </a:cubicBezTo>
                  <a:cubicBezTo>
                    <a:pt x="689" y="908"/>
                    <a:pt x="689" y="908"/>
                    <a:pt x="687" y="908"/>
                  </a:cubicBezTo>
                  <a:cubicBezTo>
                    <a:pt x="687" y="908"/>
                    <a:pt x="687" y="908"/>
                    <a:pt x="685" y="906"/>
                  </a:cubicBezTo>
                  <a:cubicBezTo>
                    <a:pt x="685" y="906"/>
                    <a:pt x="685" y="906"/>
                    <a:pt x="684" y="906"/>
                  </a:cubicBezTo>
                  <a:cubicBezTo>
                    <a:pt x="684" y="906"/>
                    <a:pt x="684" y="906"/>
                    <a:pt x="683" y="906"/>
                  </a:cubicBezTo>
                  <a:cubicBezTo>
                    <a:pt x="683" y="906"/>
                    <a:pt x="683" y="906"/>
                    <a:pt x="682" y="905"/>
                  </a:cubicBezTo>
                  <a:cubicBezTo>
                    <a:pt x="682" y="905"/>
                    <a:pt x="682" y="905"/>
                    <a:pt x="681" y="905"/>
                  </a:cubicBezTo>
                  <a:cubicBezTo>
                    <a:pt x="681" y="905"/>
                    <a:pt x="681" y="905"/>
                    <a:pt x="681" y="904"/>
                  </a:cubicBezTo>
                  <a:cubicBezTo>
                    <a:pt x="681" y="904"/>
                    <a:pt x="681" y="904"/>
                    <a:pt x="680" y="903"/>
                  </a:cubicBezTo>
                  <a:cubicBezTo>
                    <a:pt x="680" y="903"/>
                    <a:pt x="680" y="903"/>
                    <a:pt x="678" y="902"/>
                  </a:cubicBezTo>
                  <a:cubicBezTo>
                    <a:pt x="678" y="902"/>
                    <a:pt x="678" y="902"/>
                    <a:pt x="677" y="901"/>
                  </a:cubicBezTo>
                  <a:cubicBezTo>
                    <a:pt x="677" y="901"/>
                    <a:pt x="677" y="901"/>
                    <a:pt x="677" y="900"/>
                  </a:cubicBezTo>
                  <a:cubicBezTo>
                    <a:pt x="677" y="900"/>
                    <a:pt x="677" y="900"/>
                    <a:pt x="676" y="900"/>
                  </a:cubicBezTo>
                  <a:cubicBezTo>
                    <a:pt x="676" y="900"/>
                    <a:pt x="676" y="900"/>
                    <a:pt x="674" y="901"/>
                  </a:cubicBezTo>
                  <a:cubicBezTo>
                    <a:pt x="674" y="901"/>
                    <a:pt x="674" y="901"/>
                    <a:pt x="674" y="900"/>
                  </a:cubicBezTo>
                  <a:cubicBezTo>
                    <a:pt x="674" y="900"/>
                    <a:pt x="674" y="900"/>
                    <a:pt x="673" y="899"/>
                  </a:cubicBezTo>
                  <a:cubicBezTo>
                    <a:pt x="673" y="899"/>
                    <a:pt x="673" y="899"/>
                    <a:pt x="673" y="898"/>
                  </a:cubicBezTo>
                  <a:cubicBezTo>
                    <a:pt x="673" y="898"/>
                    <a:pt x="673" y="898"/>
                    <a:pt x="672" y="898"/>
                  </a:cubicBezTo>
                  <a:cubicBezTo>
                    <a:pt x="672" y="898"/>
                    <a:pt x="672" y="898"/>
                    <a:pt x="671" y="897"/>
                  </a:cubicBezTo>
                  <a:cubicBezTo>
                    <a:pt x="671" y="897"/>
                    <a:pt x="671" y="897"/>
                    <a:pt x="671" y="896"/>
                  </a:cubicBezTo>
                  <a:cubicBezTo>
                    <a:pt x="671" y="896"/>
                    <a:pt x="671" y="896"/>
                    <a:pt x="669" y="895"/>
                  </a:cubicBezTo>
                  <a:cubicBezTo>
                    <a:pt x="669" y="895"/>
                    <a:pt x="669" y="895"/>
                    <a:pt x="666" y="894"/>
                  </a:cubicBezTo>
                  <a:cubicBezTo>
                    <a:pt x="666" y="894"/>
                    <a:pt x="666" y="894"/>
                    <a:pt x="667" y="893"/>
                  </a:cubicBezTo>
                  <a:cubicBezTo>
                    <a:pt x="667" y="893"/>
                    <a:pt x="667" y="893"/>
                    <a:pt x="667" y="892"/>
                  </a:cubicBezTo>
                  <a:cubicBezTo>
                    <a:pt x="667" y="892"/>
                    <a:pt x="667" y="892"/>
                    <a:pt x="666" y="892"/>
                  </a:cubicBezTo>
                  <a:cubicBezTo>
                    <a:pt x="666" y="892"/>
                    <a:pt x="666" y="892"/>
                    <a:pt x="665" y="892"/>
                  </a:cubicBezTo>
                  <a:cubicBezTo>
                    <a:pt x="665" y="892"/>
                    <a:pt x="665" y="892"/>
                    <a:pt x="665" y="891"/>
                  </a:cubicBezTo>
                  <a:cubicBezTo>
                    <a:pt x="665" y="891"/>
                    <a:pt x="665" y="891"/>
                    <a:pt x="665" y="890"/>
                  </a:cubicBezTo>
                  <a:cubicBezTo>
                    <a:pt x="665" y="890"/>
                    <a:pt x="665" y="890"/>
                    <a:pt x="666" y="889"/>
                  </a:cubicBezTo>
                  <a:cubicBezTo>
                    <a:pt x="666" y="889"/>
                    <a:pt x="666" y="889"/>
                    <a:pt x="666" y="888"/>
                  </a:cubicBezTo>
                  <a:cubicBezTo>
                    <a:pt x="666" y="888"/>
                    <a:pt x="666" y="888"/>
                    <a:pt x="664" y="885"/>
                  </a:cubicBezTo>
                  <a:cubicBezTo>
                    <a:pt x="664" y="885"/>
                    <a:pt x="664" y="885"/>
                    <a:pt x="663" y="884"/>
                  </a:cubicBezTo>
                  <a:cubicBezTo>
                    <a:pt x="663" y="884"/>
                    <a:pt x="663" y="884"/>
                    <a:pt x="662" y="881"/>
                  </a:cubicBezTo>
                  <a:cubicBezTo>
                    <a:pt x="662" y="881"/>
                    <a:pt x="662" y="881"/>
                    <a:pt x="661" y="880"/>
                  </a:cubicBezTo>
                  <a:cubicBezTo>
                    <a:pt x="661" y="880"/>
                    <a:pt x="661" y="880"/>
                    <a:pt x="660" y="879"/>
                  </a:cubicBezTo>
                  <a:cubicBezTo>
                    <a:pt x="660" y="879"/>
                    <a:pt x="660" y="879"/>
                    <a:pt x="659" y="878"/>
                  </a:cubicBezTo>
                  <a:cubicBezTo>
                    <a:pt x="659" y="878"/>
                    <a:pt x="659" y="878"/>
                    <a:pt x="659" y="876"/>
                  </a:cubicBezTo>
                  <a:cubicBezTo>
                    <a:pt x="659" y="876"/>
                    <a:pt x="659" y="876"/>
                    <a:pt x="658" y="875"/>
                  </a:cubicBezTo>
                  <a:cubicBezTo>
                    <a:pt x="658" y="875"/>
                    <a:pt x="658" y="875"/>
                    <a:pt x="656" y="873"/>
                  </a:cubicBezTo>
                  <a:cubicBezTo>
                    <a:pt x="656" y="873"/>
                    <a:pt x="656" y="873"/>
                    <a:pt x="655" y="873"/>
                  </a:cubicBezTo>
                  <a:cubicBezTo>
                    <a:pt x="655" y="873"/>
                    <a:pt x="655" y="873"/>
                    <a:pt x="655" y="872"/>
                  </a:cubicBezTo>
                  <a:cubicBezTo>
                    <a:pt x="655" y="872"/>
                    <a:pt x="655" y="872"/>
                    <a:pt x="655" y="871"/>
                  </a:cubicBezTo>
                  <a:cubicBezTo>
                    <a:pt x="655" y="871"/>
                    <a:pt x="655" y="871"/>
                    <a:pt x="655" y="870"/>
                  </a:cubicBezTo>
                  <a:cubicBezTo>
                    <a:pt x="655" y="870"/>
                    <a:pt x="655" y="870"/>
                    <a:pt x="653" y="867"/>
                  </a:cubicBezTo>
                  <a:cubicBezTo>
                    <a:pt x="653" y="867"/>
                    <a:pt x="653" y="867"/>
                    <a:pt x="652" y="865"/>
                  </a:cubicBezTo>
                  <a:cubicBezTo>
                    <a:pt x="652" y="865"/>
                    <a:pt x="652" y="865"/>
                    <a:pt x="652" y="863"/>
                  </a:cubicBezTo>
                  <a:cubicBezTo>
                    <a:pt x="652" y="863"/>
                    <a:pt x="652" y="863"/>
                    <a:pt x="651" y="861"/>
                  </a:cubicBezTo>
                  <a:cubicBezTo>
                    <a:pt x="651" y="861"/>
                    <a:pt x="651" y="861"/>
                    <a:pt x="650" y="861"/>
                  </a:cubicBezTo>
                  <a:cubicBezTo>
                    <a:pt x="650" y="861"/>
                    <a:pt x="650" y="861"/>
                    <a:pt x="649" y="859"/>
                  </a:cubicBezTo>
                  <a:cubicBezTo>
                    <a:pt x="649" y="859"/>
                    <a:pt x="649" y="859"/>
                    <a:pt x="649" y="857"/>
                  </a:cubicBezTo>
                  <a:cubicBezTo>
                    <a:pt x="649" y="857"/>
                    <a:pt x="649" y="857"/>
                    <a:pt x="648" y="856"/>
                  </a:cubicBezTo>
                  <a:cubicBezTo>
                    <a:pt x="648" y="856"/>
                    <a:pt x="648" y="856"/>
                    <a:pt x="648" y="854"/>
                  </a:cubicBezTo>
                  <a:cubicBezTo>
                    <a:pt x="648" y="854"/>
                    <a:pt x="648" y="854"/>
                    <a:pt x="646" y="852"/>
                  </a:cubicBezTo>
                  <a:cubicBezTo>
                    <a:pt x="646" y="852"/>
                    <a:pt x="646" y="852"/>
                    <a:pt x="644" y="851"/>
                  </a:cubicBezTo>
                  <a:cubicBezTo>
                    <a:pt x="644" y="851"/>
                    <a:pt x="644" y="851"/>
                    <a:pt x="643" y="850"/>
                  </a:cubicBezTo>
                  <a:cubicBezTo>
                    <a:pt x="643" y="850"/>
                    <a:pt x="643" y="850"/>
                    <a:pt x="643" y="848"/>
                  </a:cubicBezTo>
                  <a:cubicBezTo>
                    <a:pt x="643" y="848"/>
                    <a:pt x="643" y="848"/>
                    <a:pt x="642" y="846"/>
                  </a:cubicBezTo>
                  <a:cubicBezTo>
                    <a:pt x="642" y="846"/>
                    <a:pt x="642" y="846"/>
                    <a:pt x="641" y="845"/>
                  </a:cubicBezTo>
                  <a:cubicBezTo>
                    <a:pt x="641" y="845"/>
                    <a:pt x="641" y="845"/>
                    <a:pt x="640" y="845"/>
                  </a:cubicBezTo>
                  <a:cubicBezTo>
                    <a:pt x="640" y="845"/>
                    <a:pt x="640" y="845"/>
                    <a:pt x="637" y="843"/>
                  </a:cubicBezTo>
                  <a:cubicBezTo>
                    <a:pt x="637" y="843"/>
                    <a:pt x="637" y="843"/>
                    <a:pt x="636" y="843"/>
                  </a:cubicBezTo>
                  <a:cubicBezTo>
                    <a:pt x="636" y="843"/>
                    <a:pt x="636" y="843"/>
                    <a:pt x="634" y="841"/>
                  </a:cubicBezTo>
                  <a:cubicBezTo>
                    <a:pt x="634" y="841"/>
                    <a:pt x="634" y="841"/>
                    <a:pt x="633" y="841"/>
                  </a:cubicBezTo>
                  <a:cubicBezTo>
                    <a:pt x="633" y="841"/>
                    <a:pt x="633" y="841"/>
                    <a:pt x="631" y="840"/>
                  </a:cubicBezTo>
                  <a:cubicBezTo>
                    <a:pt x="631" y="840"/>
                    <a:pt x="631" y="840"/>
                    <a:pt x="632" y="839"/>
                  </a:cubicBezTo>
                  <a:cubicBezTo>
                    <a:pt x="632" y="839"/>
                    <a:pt x="632" y="839"/>
                    <a:pt x="633" y="838"/>
                  </a:cubicBezTo>
                  <a:cubicBezTo>
                    <a:pt x="633" y="838"/>
                    <a:pt x="633" y="838"/>
                    <a:pt x="634" y="838"/>
                  </a:cubicBezTo>
                  <a:cubicBezTo>
                    <a:pt x="634" y="838"/>
                    <a:pt x="634" y="838"/>
                    <a:pt x="634" y="837"/>
                  </a:cubicBezTo>
                  <a:cubicBezTo>
                    <a:pt x="634" y="837"/>
                    <a:pt x="634" y="837"/>
                    <a:pt x="633" y="835"/>
                  </a:cubicBezTo>
                  <a:cubicBezTo>
                    <a:pt x="633" y="835"/>
                    <a:pt x="633" y="835"/>
                    <a:pt x="632" y="834"/>
                  </a:cubicBezTo>
                  <a:cubicBezTo>
                    <a:pt x="632" y="834"/>
                    <a:pt x="632" y="834"/>
                    <a:pt x="632" y="833"/>
                  </a:cubicBezTo>
                  <a:cubicBezTo>
                    <a:pt x="632" y="833"/>
                    <a:pt x="632" y="833"/>
                    <a:pt x="633" y="833"/>
                  </a:cubicBezTo>
                  <a:cubicBezTo>
                    <a:pt x="633" y="833"/>
                    <a:pt x="633" y="833"/>
                    <a:pt x="632" y="832"/>
                  </a:cubicBezTo>
                  <a:cubicBezTo>
                    <a:pt x="632" y="832"/>
                    <a:pt x="632" y="832"/>
                    <a:pt x="631" y="831"/>
                  </a:cubicBezTo>
                  <a:cubicBezTo>
                    <a:pt x="631" y="831"/>
                    <a:pt x="631" y="831"/>
                    <a:pt x="632" y="829"/>
                  </a:cubicBezTo>
                  <a:cubicBezTo>
                    <a:pt x="632" y="829"/>
                    <a:pt x="632" y="829"/>
                    <a:pt x="632" y="828"/>
                  </a:cubicBezTo>
                  <a:cubicBezTo>
                    <a:pt x="632" y="828"/>
                    <a:pt x="632" y="828"/>
                    <a:pt x="634" y="826"/>
                  </a:cubicBezTo>
                  <a:cubicBezTo>
                    <a:pt x="634" y="826"/>
                    <a:pt x="634" y="826"/>
                    <a:pt x="636" y="825"/>
                  </a:cubicBezTo>
                  <a:cubicBezTo>
                    <a:pt x="636" y="825"/>
                    <a:pt x="636" y="825"/>
                    <a:pt x="639" y="823"/>
                  </a:cubicBezTo>
                  <a:cubicBezTo>
                    <a:pt x="639" y="823"/>
                    <a:pt x="639" y="823"/>
                    <a:pt x="640" y="822"/>
                  </a:cubicBezTo>
                  <a:cubicBezTo>
                    <a:pt x="640" y="822"/>
                    <a:pt x="640" y="822"/>
                    <a:pt x="641" y="820"/>
                  </a:cubicBezTo>
                  <a:cubicBezTo>
                    <a:pt x="641" y="820"/>
                    <a:pt x="641" y="820"/>
                    <a:pt x="641" y="819"/>
                  </a:cubicBezTo>
                  <a:cubicBezTo>
                    <a:pt x="641" y="819"/>
                    <a:pt x="641" y="819"/>
                    <a:pt x="641" y="817"/>
                  </a:cubicBezTo>
                  <a:cubicBezTo>
                    <a:pt x="641" y="817"/>
                    <a:pt x="641" y="817"/>
                    <a:pt x="641" y="816"/>
                  </a:cubicBezTo>
                  <a:cubicBezTo>
                    <a:pt x="641" y="816"/>
                    <a:pt x="641" y="816"/>
                    <a:pt x="640" y="816"/>
                  </a:cubicBezTo>
                  <a:cubicBezTo>
                    <a:pt x="640" y="816"/>
                    <a:pt x="640" y="816"/>
                    <a:pt x="640" y="815"/>
                  </a:cubicBezTo>
                  <a:cubicBezTo>
                    <a:pt x="640" y="815"/>
                    <a:pt x="640" y="815"/>
                    <a:pt x="639" y="816"/>
                  </a:cubicBezTo>
                  <a:cubicBezTo>
                    <a:pt x="639" y="816"/>
                    <a:pt x="639" y="816"/>
                    <a:pt x="639" y="817"/>
                  </a:cubicBezTo>
                  <a:cubicBezTo>
                    <a:pt x="639" y="817"/>
                    <a:pt x="639" y="817"/>
                    <a:pt x="638" y="818"/>
                  </a:cubicBezTo>
                  <a:cubicBezTo>
                    <a:pt x="638" y="818"/>
                    <a:pt x="638" y="818"/>
                    <a:pt x="638" y="819"/>
                  </a:cubicBezTo>
                  <a:cubicBezTo>
                    <a:pt x="638" y="819"/>
                    <a:pt x="638" y="819"/>
                    <a:pt x="637" y="818"/>
                  </a:cubicBezTo>
                  <a:cubicBezTo>
                    <a:pt x="637" y="818"/>
                    <a:pt x="637" y="818"/>
                    <a:pt x="635" y="817"/>
                  </a:cubicBezTo>
                  <a:cubicBezTo>
                    <a:pt x="635" y="817"/>
                    <a:pt x="635" y="817"/>
                    <a:pt x="634" y="816"/>
                  </a:cubicBezTo>
                  <a:cubicBezTo>
                    <a:pt x="634" y="816"/>
                    <a:pt x="634" y="816"/>
                    <a:pt x="633" y="815"/>
                  </a:cubicBezTo>
                  <a:cubicBezTo>
                    <a:pt x="633" y="815"/>
                    <a:pt x="633" y="815"/>
                    <a:pt x="634" y="815"/>
                  </a:cubicBezTo>
                  <a:cubicBezTo>
                    <a:pt x="634" y="815"/>
                    <a:pt x="634" y="815"/>
                    <a:pt x="635" y="814"/>
                  </a:cubicBezTo>
                  <a:cubicBezTo>
                    <a:pt x="635" y="814"/>
                    <a:pt x="635" y="814"/>
                    <a:pt x="634" y="812"/>
                  </a:cubicBezTo>
                  <a:cubicBezTo>
                    <a:pt x="634" y="812"/>
                    <a:pt x="634" y="812"/>
                    <a:pt x="634" y="811"/>
                  </a:cubicBezTo>
                  <a:cubicBezTo>
                    <a:pt x="634" y="811"/>
                    <a:pt x="634" y="811"/>
                    <a:pt x="634" y="809"/>
                  </a:cubicBezTo>
                  <a:cubicBezTo>
                    <a:pt x="634" y="809"/>
                    <a:pt x="634" y="809"/>
                    <a:pt x="634" y="808"/>
                  </a:cubicBezTo>
                  <a:cubicBezTo>
                    <a:pt x="634" y="808"/>
                    <a:pt x="634" y="808"/>
                    <a:pt x="635" y="807"/>
                  </a:cubicBezTo>
                  <a:cubicBezTo>
                    <a:pt x="635" y="807"/>
                    <a:pt x="635" y="807"/>
                    <a:pt x="636" y="807"/>
                  </a:cubicBezTo>
                  <a:cubicBezTo>
                    <a:pt x="636" y="807"/>
                    <a:pt x="636" y="807"/>
                    <a:pt x="637" y="805"/>
                  </a:cubicBezTo>
                  <a:cubicBezTo>
                    <a:pt x="637" y="805"/>
                    <a:pt x="637" y="805"/>
                    <a:pt x="637" y="804"/>
                  </a:cubicBezTo>
                  <a:cubicBezTo>
                    <a:pt x="637" y="804"/>
                    <a:pt x="637" y="804"/>
                    <a:pt x="637" y="803"/>
                  </a:cubicBezTo>
                  <a:cubicBezTo>
                    <a:pt x="637" y="803"/>
                    <a:pt x="637" y="803"/>
                    <a:pt x="639" y="801"/>
                  </a:cubicBezTo>
                  <a:cubicBezTo>
                    <a:pt x="639" y="801"/>
                    <a:pt x="639" y="801"/>
                    <a:pt x="639" y="799"/>
                  </a:cubicBezTo>
                  <a:cubicBezTo>
                    <a:pt x="639" y="799"/>
                    <a:pt x="639" y="799"/>
                    <a:pt x="639" y="798"/>
                  </a:cubicBezTo>
                  <a:cubicBezTo>
                    <a:pt x="639" y="798"/>
                    <a:pt x="639" y="798"/>
                    <a:pt x="639" y="797"/>
                  </a:cubicBezTo>
                  <a:cubicBezTo>
                    <a:pt x="639" y="797"/>
                    <a:pt x="639" y="797"/>
                    <a:pt x="638" y="796"/>
                  </a:cubicBezTo>
                  <a:cubicBezTo>
                    <a:pt x="638" y="796"/>
                    <a:pt x="638" y="796"/>
                    <a:pt x="640" y="795"/>
                  </a:cubicBezTo>
                  <a:cubicBezTo>
                    <a:pt x="640" y="795"/>
                    <a:pt x="640" y="795"/>
                    <a:pt x="641" y="795"/>
                  </a:cubicBezTo>
                  <a:cubicBezTo>
                    <a:pt x="641" y="795"/>
                    <a:pt x="641" y="795"/>
                    <a:pt x="644" y="793"/>
                  </a:cubicBezTo>
                  <a:cubicBezTo>
                    <a:pt x="644" y="793"/>
                    <a:pt x="644" y="793"/>
                    <a:pt x="646" y="793"/>
                  </a:cubicBezTo>
                  <a:cubicBezTo>
                    <a:pt x="646" y="793"/>
                    <a:pt x="646" y="793"/>
                    <a:pt x="646" y="791"/>
                  </a:cubicBezTo>
                  <a:cubicBezTo>
                    <a:pt x="646" y="791"/>
                    <a:pt x="646" y="791"/>
                    <a:pt x="647" y="790"/>
                  </a:cubicBezTo>
                  <a:cubicBezTo>
                    <a:pt x="647" y="790"/>
                    <a:pt x="647" y="790"/>
                    <a:pt x="647" y="788"/>
                  </a:cubicBezTo>
                  <a:cubicBezTo>
                    <a:pt x="647" y="788"/>
                    <a:pt x="647" y="788"/>
                    <a:pt x="649" y="785"/>
                  </a:cubicBezTo>
                  <a:cubicBezTo>
                    <a:pt x="649" y="785"/>
                    <a:pt x="649" y="785"/>
                    <a:pt x="650" y="784"/>
                  </a:cubicBezTo>
                  <a:cubicBezTo>
                    <a:pt x="650" y="784"/>
                    <a:pt x="650" y="784"/>
                    <a:pt x="653" y="783"/>
                  </a:cubicBezTo>
                  <a:cubicBezTo>
                    <a:pt x="653" y="783"/>
                    <a:pt x="653" y="783"/>
                    <a:pt x="655" y="782"/>
                  </a:cubicBezTo>
                  <a:cubicBezTo>
                    <a:pt x="655" y="782"/>
                    <a:pt x="655" y="782"/>
                    <a:pt x="655" y="780"/>
                  </a:cubicBezTo>
                  <a:cubicBezTo>
                    <a:pt x="655" y="780"/>
                    <a:pt x="655" y="780"/>
                    <a:pt x="658" y="778"/>
                  </a:cubicBezTo>
                  <a:cubicBezTo>
                    <a:pt x="658" y="778"/>
                    <a:pt x="658" y="778"/>
                    <a:pt x="658" y="777"/>
                  </a:cubicBezTo>
                  <a:cubicBezTo>
                    <a:pt x="658" y="777"/>
                    <a:pt x="658" y="777"/>
                    <a:pt x="659" y="776"/>
                  </a:cubicBezTo>
                  <a:cubicBezTo>
                    <a:pt x="659" y="776"/>
                    <a:pt x="659" y="776"/>
                    <a:pt x="659" y="775"/>
                  </a:cubicBezTo>
                  <a:cubicBezTo>
                    <a:pt x="659" y="775"/>
                    <a:pt x="659" y="775"/>
                    <a:pt x="658" y="775"/>
                  </a:cubicBezTo>
                  <a:cubicBezTo>
                    <a:pt x="658" y="775"/>
                    <a:pt x="658" y="775"/>
                    <a:pt x="657" y="774"/>
                  </a:cubicBezTo>
                  <a:cubicBezTo>
                    <a:pt x="657" y="774"/>
                    <a:pt x="657" y="774"/>
                    <a:pt x="656" y="774"/>
                  </a:cubicBezTo>
                  <a:cubicBezTo>
                    <a:pt x="656" y="774"/>
                    <a:pt x="656" y="774"/>
                    <a:pt x="656" y="773"/>
                  </a:cubicBezTo>
                  <a:cubicBezTo>
                    <a:pt x="656" y="773"/>
                    <a:pt x="656" y="773"/>
                    <a:pt x="656" y="772"/>
                  </a:cubicBezTo>
                  <a:cubicBezTo>
                    <a:pt x="656" y="772"/>
                    <a:pt x="656" y="772"/>
                    <a:pt x="657" y="771"/>
                  </a:cubicBezTo>
                  <a:cubicBezTo>
                    <a:pt x="657" y="771"/>
                    <a:pt x="657" y="771"/>
                    <a:pt x="657" y="768"/>
                  </a:cubicBezTo>
                  <a:cubicBezTo>
                    <a:pt x="657" y="768"/>
                    <a:pt x="657" y="768"/>
                    <a:pt x="657" y="766"/>
                  </a:cubicBezTo>
                  <a:cubicBezTo>
                    <a:pt x="657" y="766"/>
                    <a:pt x="657" y="766"/>
                    <a:pt x="656" y="765"/>
                  </a:cubicBezTo>
                  <a:cubicBezTo>
                    <a:pt x="656" y="765"/>
                    <a:pt x="656" y="765"/>
                    <a:pt x="656" y="764"/>
                  </a:cubicBezTo>
                  <a:cubicBezTo>
                    <a:pt x="656" y="764"/>
                    <a:pt x="656" y="764"/>
                    <a:pt x="657" y="763"/>
                  </a:cubicBezTo>
                  <a:cubicBezTo>
                    <a:pt x="657" y="763"/>
                    <a:pt x="657" y="763"/>
                    <a:pt x="657" y="762"/>
                  </a:cubicBezTo>
                  <a:cubicBezTo>
                    <a:pt x="657" y="762"/>
                    <a:pt x="657" y="762"/>
                    <a:pt x="656" y="761"/>
                  </a:cubicBezTo>
                  <a:cubicBezTo>
                    <a:pt x="656" y="761"/>
                    <a:pt x="656" y="761"/>
                    <a:pt x="656" y="760"/>
                  </a:cubicBezTo>
                  <a:cubicBezTo>
                    <a:pt x="656" y="760"/>
                    <a:pt x="656" y="760"/>
                    <a:pt x="657" y="759"/>
                  </a:cubicBezTo>
                  <a:cubicBezTo>
                    <a:pt x="657" y="759"/>
                    <a:pt x="657" y="759"/>
                    <a:pt x="657" y="758"/>
                  </a:cubicBezTo>
                  <a:cubicBezTo>
                    <a:pt x="657" y="758"/>
                    <a:pt x="657" y="758"/>
                    <a:pt x="657" y="757"/>
                  </a:cubicBezTo>
                  <a:cubicBezTo>
                    <a:pt x="657" y="757"/>
                    <a:pt x="657" y="757"/>
                    <a:pt x="656" y="758"/>
                  </a:cubicBezTo>
                  <a:cubicBezTo>
                    <a:pt x="656" y="758"/>
                    <a:pt x="656" y="758"/>
                    <a:pt x="654" y="756"/>
                  </a:cubicBezTo>
                  <a:cubicBezTo>
                    <a:pt x="654" y="756"/>
                    <a:pt x="654" y="756"/>
                    <a:pt x="654" y="755"/>
                  </a:cubicBezTo>
                  <a:cubicBezTo>
                    <a:pt x="654" y="755"/>
                    <a:pt x="654" y="755"/>
                    <a:pt x="654" y="753"/>
                  </a:cubicBezTo>
                  <a:cubicBezTo>
                    <a:pt x="654" y="753"/>
                    <a:pt x="654" y="753"/>
                    <a:pt x="652" y="752"/>
                  </a:cubicBezTo>
                  <a:cubicBezTo>
                    <a:pt x="652" y="752"/>
                    <a:pt x="652" y="752"/>
                    <a:pt x="651" y="750"/>
                  </a:cubicBezTo>
                  <a:cubicBezTo>
                    <a:pt x="651" y="750"/>
                    <a:pt x="651" y="750"/>
                    <a:pt x="650" y="748"/>
                  </a:cubicBezTo>
                  <a:cubicBezTo>
                    <a:pt x="650" y="748"/>
                    <a:pt x="650" y="748"/>
                    <a:pt x="651" y="748"/>
                  </a:cubicBezTo>
                  <a:cubicBezTo>
                    <a:pt x="651" y="748"/>
                    <a:pt x="651" y="748"/>
                    <a:pt x="652" y="746"/>
                  </a:cubicBezTo>
                  <a:cubicBezTo>
                    <a:pt x="652" y="746"/>
                    <a:pt x="652" y="746"/>
                    <a:pt x="653" y="746"/>
                  </a:cubicBezTo>
                  <a:cubicBezTo>
                    <a:pt x="653" y="746"/>
                    <a:pt x="653" y="746"/>
                    <a:pt x="653" y="745"/>
                  </a:cubicBezTo>
                  <a:cubicBezTo>
                    <a:pt x="653" y="745"/>
                    <a:pt x="653" y="745"/>
                    <a:pt x="652" y="745"/>
                  </a:cubicBezTo>
                  <a:cubicBezTo>
                    <a:pt x="652" y="745"/>
                    <a:pt x="652" y="745"/>
                    <a:pt x="651" y="746"/>
                  </a:cubicBezTo>
                  <a:cubicBezTo>
                    <a:pt x="651" y="746"/>
                    <a:pt x="651" y="746"/>
                    <a:pt x="650" y="746"/>
                  </a:cubicBezTo>
                  <a:cubicBezTo>
                    <a:pt x="650" y="746"/>
                    <a:pt x="650" y="746"/>
                    <a:pt x="650" y="744"/>
                  </a:cubicBezTo>
                  <a:cubicBezTo>
                    <a:pt x="650" y="744"/>
                    <a:pt x="650" y="744"/>
                    <a:pt x="649" y="743"/>
                  </a:cubicBezTo>
                  <a:cubicBezTo>
                    <a:pt x="649" y="743"/>
                    <a:pt x="649" y="743"/>
                    <a:pt x="648" y="743"/>
                  </a:cubicBezTo>
                  <a:cubicBezTo>
                    <a:pt x="648" y="743"/>
                    <a:pt x="648" y="743"/>
                    <a:pt x="647" y="742"/>
                  </a:cubicBezTo>
                  <a:cubicBezTo>
                    <a:pt x="647" y="742"/>
                    <a:pt x="647" y="742"/>
                    <a:pt x="646" y="741"/>
                  </a:cubicBezTo>
                  <a:cubicBezTo>
                    <a:pt x="646" y="741"/>
                    <a:pt x="646" y="741"/>
                    <a:pt x="644" y="741"/>
                  </a:cubicBezTo>
                  <a:cubicBezTo>
                    <a:pt x="644" y="741"/>
                    <a:pt x="644" y="741"/>
                    <a:pt x="643" y="742"/>
                  </a:cubicBezTo>
                  <a:cubicBezTo>
                    <a:pt x="643" y="742"/>
                    <a:pt x="643" y="742"/>
                    <a:pt x="642" y="744"/>
                  </a:cubicBezTo>
                  <a:cubicBezTo>
                    <a:pt x="642" y="744"/>
                    <a:pt x="642" y="744"/>
                    <a:pt x="643" y="744"/>
                  </a:cubicBezTo>
                  <a:cubicBezTo>
                    <a:pt x="643" y="744"/>
                    <a:pt x="643" y="744"/>
                    <a:pt x="641" y="746"/>
                  </a:cubicBezTo>
                  <a:cubicBezTo>
                    <a:pt x="641" y="746"/>
                    <a:pt x="641" y="746"/>
                    <a:pt x="639" y="746"/>
                  </a:cubicBezTo>
                  <a:cubicBezTo>
                    <a:pt x="639" y="746"/>
                    <a:pt x="639" y="746"/>
                    <a:pt x="638" y="747"/>
                  </a:cubicBezTo>
                  <a:cubicBezTo>
                    <a:pt x="638" y="747"/>
                    <a:pt x="638" y="747"/>
                    <a:pt x="638" y="748"/>
                  </a:cubicBezTo>
                  <a:cubicBezTo>
                    <a:pt x="638" y="748"/>
                    <a:pt x="638" y="748"/>
                    <a:pt x="638" y="749"/>
                  </a:cubicBezTo>
                  <a:cubicBezTo>
                    <a:pt x="638" y="749"/>
                    <a:pt x="638" y="749"/>
                    <a:pt x="639" y="749"/>
                  </a:cubicBezTo>
                  <a:cubicBezTo>
                    <a:pt x="639" y="749"/>
                    <a:pt x="639" y="749"/>
                    <a:pt x="640" y="750"/>
                  </a:cubicBezTo>
                  <a:cubicBezTo>
                    <a:pt x="640" y="750"/>
                    <a:pt x="640" y="750"/>
                    <a:pt x="640" y="752"/>
                  </a:cubicBezTo>
                  <a:cubicBezTo>
                    <a:pt x="640" y="752"/>
                    <a:pt x="640" y="752"/>
                    <a:pt x="639" y="752"/>
                  </a:cubicBezTo>
                  <a:cubicBezTo>
                    <a:pt x="639" y="752"/>
                    <a:pt x="639" y="752"/>
                    <a:pt x="638" y="753"/>
                  </a:cubicBezTo>
                  <a:cubicBezTo>
                    <a:pt x="638" y="753"/>
                    <a:pt x="638" y="753"/>
                    <a:pt x="637" y="754"/>
                  </a:cubicBezTo>
                  <a:cubicBezTo>
                    <a:pt x="637" y="754"/>
                    <a:pt x="637" y="754"/>
                    <a:pt x="635" y="753"/>
                  </a:cubicBezTo>
                  <a:cubicBezTo>
                    <a:pt x="635" y="753"/>
                    <a:pt x="635" y="753"/>
                    <a:pt x="635" y="752"/>
                  </a:cubicBezTo>
                  <a:cubicBezTo>
                    <a:pt x="635" y="752"/>
                    <a:pt x="635" y="752"/>
                    <a:pt x="635" y="751"/>
                  </a:cubicBezTo>
                  <a:cubicBezTo>
                    <a:pt x="635" y="751"/>
                    <a:pt x="635" y="751"/>
                    <a:pt x="635" y="750"/>
                  </a:cubicBezTo>
                  <a:cubicBezTo>
                    <a:pt x="635" y="750"/>
                    <a:pt x="635" y="750"/>
                    <a:pt x="634" y="749"/>
                  </a:cubicBezTo>
                  <a:cubicBezTo>
                    <a:pt x="634" y="749"/>
                    <a:pt x="634" y="749"/>
                    <a:pt x="633" y="750"/>
                  </a:cubicBezTo>
                  <a:cubicBezTo>
                    <a:pt x="633" y="750"/>
                    <a:pt x="633" y="750"/>
                    <a:pt x="634" y="750"/>
                  </a:cubicBezTo>
                  <a:cubicBezTo>
                    <a:pt x="634" y="750"/>
                    <a:pt x="634" y="750"/>
                    <a:pt x="633" y="751"/>
                  </a:cubicBezTo>
                  <a:cubicBezTo>
                    <a:pt x="633" y="751"/>
                    <a:pt x="633" y="751"/>
                    <a:pt x="632" y="751"/>
                  </a:cubicBezTo>
                  <a:cubicBezTo>
                    <a:pt x="632" y="751"/>
                    <a:pt x="632" y="751"/>
                    <a:pt x="631" y="751"/>
                  </a:cubicBezTo>
                  <a:cubicBezTo>
                    <a:pt x="631" y="751"/>
                    <a:pt x="631" y="751"/>
                    <a:pt x="630" y="749"/>
                  </a:cubicBezTo>
                  <a:cubicBezTo>
                    <a:pt x="630" y="749"/>
                    <a:pt x="630" y="749"/>
                    <a:pt x="630" y="747"/>
                  </a:cubicBezTo>
                  <a:cubicBezTo>
                    <a:pt x="630" y="747"/>
                    <a:pt x="630" y="747"/>
                    <a:pt x="628" y="747"/>
                  </a:cubicBezTo>
                  <a:cubicBezTo>
                    <a:pt x="628" y="747"/>
                    <a:pt x="628" y="747"/>
                    <a:pt x="627" y="747"/>
                  </a:cubicBezTo>
                  <a:cubicBezTo>
                    <a:pt x="627" y="747"/>
                    <a:pt x="627" y="747"/>
                    <a:pt x="627" y="746"/>
                  </a:cubicBezTo>
                  <a:cubicBezTo>
                    <a:pt x="627" y="746"/>
                    <a:pt x="627" y="746"/>
                    <a:pt x="626" y="746"/>
                  </a:cubicBezTo>
                  <a:cubicBezTo>
                    <a:pt x="626" y="746"/>
                    <a:pt x="626" y="746"/>
                    <a:pt x="625" y="746"/>
                  </a:cubicBezTo>
                  <a:cubicBezTo>
                    <a:pt x="625" y="746"/>
                    <a:pt x="625" y="746"/>
                    <a:pt x="624" y="746"/>
                  </a:cubicBezTo>
                  <a:cubicBezTo>
                    <a:pt x="624" y="746"/>
                    <a:pt x="624" y="746"/>
                    <a:pt x="623" y="746"/>
                  </a:cubicBezTo>
                  <a:cubicBezTo>
                    <a:pt x="623" y="746"/>
                    <a:pt x="623" y="746"/>
                    <a:pt x="623" y="747"/>
                  </a:cubicBezTo>
                  <a:cubicBezTo>
                    <a:pt x="623" y="747"/>
                    <a:pt x="623" y="747"/>
                    <a:pt x="623" y="748"/>
                  </a:cubicBezTo>
                  <a:cubicBezTo>
                    <a:pt x="623" y="748"/>
                    <a:pt x="623" y="748"/>
                    <a:pt x="622" y="748"/>
                  </a:cubicBezTo>
                  <a:cubicBezTo>
                    <a:pt x="622" y="748"/>
                    <a:pt x="622" y="748"/>
                    <a:pt x="621" y="747"/>
                  </a:cubicBezTo>
                  <a:cubicBezTo>
                    <a:pt x="621" y="747"/>
                    <a:pt x="621" y="747"/>
                    <a:pt x="621" y="746"/>
                  </a:cubicBezTo>
                  <a:cubicBezTo>
                    <a:pt x="621" y="746"/>
                    <a:pt x="621" y="746"/>
                    <a:pt x="620" y="744"/>
                  </a:cubicBezTo>
                  <a:cubicBezTo>
                    <a:pt x="620" y="744"/>
                    <a:pt x="620" y="744"/>
                    <a:pt x="619" y="744"/>
                  </a:cubicBezTo>
                  <a:cubicBezTo>
                    <a:pt x="619" y="744"/>
                    <a:pt x="619" y="744"/>
                    <a:pt x="620" y="745"/>
                  </a:cubicBezTo>
                  <a:cubicBezTo>
                    <a:pt x="620" y="745"/>
                    <a:pt x="620" y="745"/>
                    <a:pt x="620" y="746"/>
                  </a:cubicBezTo>
                  <a:cubicBezTo>
                    <a:pt x="620" y="746"/>
                    <a:pt x="620" y="746"/>
                    <a:pt x="620" y="747"/>
                  </a:cubicBezTo>
                  <a:cubicBezTo>
                    <a:pt x="620" y="747"/>
                    <a:pt x="620" y="747"/>
                    <a:pt x="619" y="746"/>
                  </a:cubicBezTo>
                  <a:cubicBezTo>
                    <a:pt x="619" y="746"/>
                    <a:pt x="619" y="746"/>
                    <a:pt x="617" y="746"/>
                  </a:cubicBezTo>
                  <a:cubicBezTo>
                    <a:pt x="617" y="746"/>
                    <a:pt x="617" y="746"/>
                    <a:pt x="617" y="745"/>
                  </a:cubicBezTo>
                  <a:cubicBezTo>
                    <a:pt x="617" y="745"/>
                    <a:pt x="617" y="745"/>
                    <a:pt x="617" y="744"/>
                  </a:cubicBezTo>
                  <a:cubicBezTo>
                    <a:pt x="617" y="744"/>
                    <a:pt x="617" y="744"/>
                    <a:pt x="617" y="743"/>
                  </a:cubicBezTo>
                  <a:cubicBezTo>
                    <a:pt x="617" y="743"/>
                    <a:pt x="617" y="743"/>
                    <a:pt x="617" y="742"/>
                  </a:cubicBezTo>
                  <a:cubicBezTo>
                    <a:pt x="617" y="742"/>
                    <a:pt x="617" y="742"/>
                    <a:pt x="616" y="741"/>
                  </a:cubicBezTo>
                  <a:cubicBezTo>
                    <a:pt x="616" y="741"/>
                    <a:pt x="616" y="741"/>
                    <a:pt x="615" y="740"/>
                  </a:cubicBezTo>
                  <a:cubicBezTo>
                    <a:pt x="615" y="740"/>
                    <a:pt x="615" y="740"/>
                    <a:pt x="614" y="739"/>
                  </a:cubicBezTo>
                  <a:cubicBezTo>
                    <a:pt x="614" y="739"/>
                    <a:pt x="614" y="739"/>
                    <a:pt x="612" y="738"/>
                  </a:cubicBezTo>
                  <a:cubicBezTo>
                    <a:pt x="612" y="738"/>
                    <a:pt x="612" y="738"/>
                    <a:pt x="612" y="737"/>
                  </a:cubicBezTo>
                  <a:cubicBezTo>
                    <a:pt x="612" y="737"/>
                    <a:pt x="612" y="737"/>
                    <a:pt x="611" y="736"/>
                  </a:cubicBezTo>
                  <a:cubicBezTo>
                    <a:pt x="611" y="736"/>
                    <a:pt x="611" y="736"/>
                    <a:pt x="611" y="735"/>
                  </a:cubicBezTo>
                  <a:cubicBezTo>
                    <a:pt x="611" y="735"/>
                    <a:pt x="611" y="735"/>
                    <a:pt x="610" y="735"/>
                  </a:cubicBezTo>
                  <a:cubicBezTo>
                    <a:pt x="610" y="735"/>
                    <a:pt x="610" y="735"/>
                    <a:pt x="608" y="734"/>
                  </a:cubicBezTo>
                  <a:cubicBezTo>
                    <a:pt x="608" y="734"/>
                    <a:pt x="608" y="734"/>
                    <a:pt x="608" y="735"/>
                  </a:cubicBezTo>
                  <a:cubicBezTo>
                    <a:pt x="608" y="735"/>
                    <a:pt x="608" y="735"/>
                    <a:pt x="610" y="736"/>
                  </a:cubicBezTo>
                  <a:cubicBezTo>
                    <a:pt x="610" y="736"/>
                    <a:pt x="610" y="736"/>
                    <a:pt x="610" y="737"/>
                  </a:cubicBezTo>
                  <a:cubicBezTo>
                    <a:pt x="610" y="737"/>
                    <a:pt x="610" y="737"/>
                    <a:pt x="610" y="739"/>
                  </a:cubicBezTo>
                  <a:cubicBezTo>
                    <a:pt x="610" y="739"/>
                    <a:pt x="610" y="739"/>
                    <a:pt x="609" y="739"/>
                  </a:cubicBezTo>
                  <a:cubicBezTo>
                    <a:pt x="609" y="739"/>
                    <a:pt x="609" y="739"/>
                    <a:pt x="608" y="738"/>
                  </a:cubicBezTo>
                  <a:cubicBezTo>
                    <a:pt x="608" y="738"/>
                    <a:pt x="608" y="738"/>
                    <a:pt x="607" y="737"/>
                  </a:cubicBezTo>
                  <a:cubicBezTo>
                    <a:pt x="607" y="737"/>
                    <a:pt x="607" y="737"/>
                    <a:pt x="606" y="737"/>
                  </a:cubicBezTo>
                  <a:cubicBezTo>
                    <a:pt x="606" y="737"/>
                    <a:pt x="606" y="737"/>
                    <a:pt x="604" y="735"/>
                  </a:cubicBezTo>
                  <a:cubicBezTo>
                    <a:pt x="604" y="735"/>
                    <a:pt x="604" y="735"/>
                    <a:pt x="604" y="734"/>
                  </a:cubicBezTo>
                  <a:cubicBezTo>
                    <a:pt x="604" y="734"/>
                    <a:pt x="604" y="734"/>
                    <a:pt x="604" y="733"/>
                  </a:cubicBezTo>
                  <a:cubicBezTo>
                    <a:pt x="604" y="733"/>
                    <a:pt x="604" y="733"/>
                    <a:pt x="605" y="732"/>
                  </a:cubicBezTo>
                  <a:cubicBezTo>
                    <a:pt x="605" y="732"/>
                    <a:pt x="605" y="732"/>
                    <a:pt x="605" y="731"/>
                  </a:cubicBezTo>
                  <a:cubicBezTo>
                    <a:pt x="605" y="731"/>
                    <a:pt x="605" y="731"/>
                    <a:pt x="604" y="731"/>
                  </a:cubicBezTo>
                  <a:cubicBezTo>
                    <a:pt x="604" y="731"/>
                    <a:pt x="604" y="731"/>
                    <a:pt x="604" y="730"/>
                  </a:cubicBezTo>
                  <a:cubicBezTo>
                    <a:pt x="604" y="730"/>
                    <a:pt x="604" y="730"/>
                    <a:pt x="605" y="729"/>
                  </a:cubicBezTo>
                  <a:cubicBezTo>
                    <a:pt x="605" y="729"/>
                    <a:pt x="605" y="729"/>
                    <a:pt x="604" y="728"/>
                  </a:cubicBezTo>
                  <a:cubicBezTo>
                    <a:pt x="604" y="728"/>
                    <a:pt x="604" y="728"/>
                    <a:pt x="603" y="728"/>
                  </a:cubicBezTo>
                  <a:cubicBezTo>
                    <a:pt x="603" y="728"/>
                    <a:pt x="603" y="728"/>
                    <a:pt x="600" y="725"/>
                  </a:cubicBezTo>
                  <a:cubicBezTo>
                    <a:pt x="600" y="725"/>
                    <a:pt x="600" y="725"/>
                    <a:pt x="599" y="723"/>
                  </a:cubicBezTo>
                  <a:cubicBezTo>
                    <a:pt x="599" y="723"/>
                    <a:pt x="599" y="723"/>
                    <a:pt x="597" y="721"/>
                  </a:cubicBezTo>
                  <a:cubicBezTo>
                    <a:pt x="597" y="721"/>
                    <a:pt x="597" y="721"/>
                    <a:pt x="597" y="720"/>
                  </a:cubicBezTo>
                  <a:cubicBezTo>
                    <a:pt x="597" y="720"/>
                    <a:pt x="597" y="720"/>
                    <a:pt x="596" y="720"/>
                  </a:cubicBezTo>
                  <a:cubicBezTo>
                    <a:pt x="596" y="720"/>
                    <a:pt x="596" y="720"/>
                    <a:pt x="594" y="717"/>
                  </a:cubicBezTo>
                  <a:cubicBezTo>
                    <a:pt x="594" y="717"/>
                    <a:pt x="594" y="717"/>
                    <a:pt x="594" y="716"/>
                  </a:cubicBezTo>
                  <a:cubicBezTo>
                    <a:pt x="594" y="716"/>
                    <a:pt x="594" y="716"/>
                    <a:pt x="595" y="717"/>
                  </a:cubicBezTo>
                  <a:cubicBezTo>
                    <a:pt x="595" y="717"/>
                    <a:pt x="595" y="717"/>
                    <a:pt x="596" y="716"/>
                  </a:cubicBezTo>
                  <a:cubicBezTo>
                    <a:pt x="596" y="716"/>
                    <a:pt x="596" y="716"/>
                    <a:pt x="595" y="715"/>
                  </a:cubicBezTo>
                  <a:cubicBezTo>
                    <a:pt x="595" y="715"/>
                    <a:pt x="595" y="715"/>
                    <a:pt x="595" y="714"/>
                  </a:cubicBezTo>
                  <a:cubicBezTo>
                    <a:pt x="595" y="714"/>
                    <a:pt x="595" y="714"/>
                    <a:pt x="594" y="715"/>
                  </a:cubicBezTo>
                  <a:cubicBezTo>
                    <a:pt x="594" y="715"/>
                    <a:pt x="594" y="715"/>
                    <a:pt x="594" y="714"/>
                  </a:cubicBezTo>
                  <a:cubicBezTo>
                    <a:pt x="594" y="714"/>
                    <a:pt x="594" y="714"/>
                    <a:pt x="593" y="714"/>
                  </a:cubicBezTo>
                  <a:cubicBezTo>
                    <a:pt x="593" y="714"/>
                    <a:pt x="593" y="714"/>
                    <a:pt x="593" y="715"/>
                  </a:cubicBezTo>
                  <a:cubicBezTo>
                    <a:pt x="593" y="715"/>
                    <a:pt x="593" y="715"/>
                    <a:pt x="592" y="716"/>
                  </a:cubicBezTo>
                  <a:cubicBezTo>
                    <a:pt x="592" y="716"/>
                    <a:pt x="592" y="716"/>
                    <a:pt x="589" y="716"/>
                  </a:cubicBezTo>
                  <a:cubicBezTo>
                    <a:pt x="589" y="716"/>
                    <a:pt x="589" y="716"/>
                    <a:pt x="589" y="715"/>
                  </a:cubicBezTo>
                  <a:cubicBezTo>
                    <a:pt x="589" y="715"/>
                    <a:pt x="589" y="715"/>
                    <a:pt x="588" y="714"/>
                  </a:cubicBezTo>
                  <a:cubicBezTo>
                    <a:pt x="588" y="714"/>
                    <a:pt x="588" y="714"/>
                    <a:pt x="586" y="714"/>
                  </a:cubicBezTo>
                  <a:cubicBezTo>
                    <a:pt x="586" y="714"/>
                    <a:pt x="586" y="714"/>
                    <a:pt x="587" y="715"/>
                  </a:cubicBezTo>
                  <a:cubicBezTo>
                    <a:pt x="587" y="715"/>
                    <a:pt x="587" y="715"/>
                    <a:pt x="585" y="714"/>
                  </a:cubicBezTo>
                  <a:cubicBezTo>
                    <a:pt x="585" y="714"/>
                    <a:pt x="585" y="714"/>
                    <a:pt x="582" y="713"/>
                  </a:cubicBezTo>
                  <a:cubicBezTo>
                    <a:pt x="582" y="713"/>
                    <a:pt x="582" y="713"/>
                    <a:pt x="580" y="713"/>
                  </a:cubicBezTo>
                  <a:cubicBezTo>
                    <a:pt x="580" y="713"/>
                    <a:pt x="580" y="713"/>
                    <a:pt x="579" y="712"/>
                  </a:cubicBezTo>
                  <a:cubicBezTo>
                    <a:pt x="579" y="712"/>
                    <a:pt x="579" y="712"/>
                    <a:pt x="578" y="712"/>
                  </a:cubicBezTo>
                  <a:cubicBezTo>
                    <a:pt x="578" y="712"/>
                    <a:pt x="578" y="712"/>
                    <a:pt x="575" y="711"/>
                  </a:cubicBezTo>
                  <a:cubicBezTo>
                    <a:pt x="575" y="711"/>
                    <a:pt x="575" y="711"/>
                    <a:pt x="574" y="711"/>
                  </a:cubicBezTo>
                  <a:cubicBezTo>
                    <a:pt x="574" y="711"/>
                    <a:pt x="574" y="711"/>
                    <a:pt x="572" y="711"/>
                  </a:cubicBezTo>
                  <a:cubicBezTo>
                    <a:pt x="572" y="711"/>
                    <a:pt x="572" y="711"/>
                    <a:pt x="568" y="710"/>
                  </a:cubicBezTo>
                  <a:cubicBezTo>
                    <a:pt x="568" y="710"/>
                    <a:pt x="568" y="710"/>
                    <a:pt x="568" y="709"/>
                  </a:cubicBezTo>
                  <a:cubicBezTo>
                    <a:pt x="568" y="709"/>
                    <a:pt x="568" y="709"/>
                    <a:pt x="567" y="709"/>
                  </a:cubicBezTo>
                  <a:cubicBezTo>
                    <a:pt x="567" y="709"/>
                    <a:pt x="567" y="709"/>
                    <a:pt x="566" y="708"/>
                  </a:cubicBezTo>
                  <a:cubicBezTo>
                    <a:pt x="566" y="708"/>
                    <a:pt x="566" y="708"/>
                    <a:pt x="565" y="706"/>
                  </a:cubicBezTo>
                  <a:cubicBezTo>
                    <a:pt x="565" y="706"/>
                    <a:pt x="565" y="706"/>
                    <a:pt x="564" y="705"/>
                  </a:cubicBezTo>
                  <a:cubicBezTo>
                    <a:pt x="564" y="705"/>
                    <a:pt x="564" y="705"/>
                    <a:pt x="562" y="704"/>
                  </a:cubicBezTo>
                  <a:cubicBezTo>
                    <a:pt x="562" y="704"/>
                    <a:pt x="562" y="704"/>
                    <a:pt x="562" y="703"/>
                  </a:cubicBezTo>
                  <a:cubicBezTo>
                    <a:pt x="562" y="703"/>
                    <a:pt x="562" y="703"/>
                    <a:pt x="561" y="703"/>
                  </a:cubicBezTo>
                  <a:cubicBezTo>
                    <a:pt x="561" y="703"/>
                    <a:pt x="561" y="703"/>
                    <a:pt x="556" y="699"/>
                  </a:cubicBezTo>
                  <a:cubicBezTo>
                    <a:pt x="556" y="699"/>
                    <a:pt x="556" y="699"/>
                    <a:pt x="556" y="698"/>
                  </a:cubicBezTo>
                  <a:cubicBezTo>
                    <a:pt x="556" y="698"/>
                    <a:pt x="556" y="698"/>
                    <a:pt x="555" y="696"/>
                  </a:cubicBezTo>
                  <a:cubicBezTo>
                    <a:pt x="555" y="696"/>
                    <a:pt x="555" y="696"/>
                    <a:pt x="553" y="695"/>
                  </a:cubicBezTo>
                  <a:cubicBezTo>
                    <a:pt x="553" y="695"/>
                    <a:pt x="553" y="695"/>
                    <a:pt x="552" y="695"/>
                  </a:cubicBezTo>
                  <a:cubicBezTo>
                    <a:pt x="552" y="695"/>
                    <a:pt x="552" y="695"/>
                    <a:pt x="554" y="696"/>
                  </a:cubicBezTo>
                  <a:cubicBezTo>
                    <a:pt x="554" y="696"/>
                    <a:pt x="554" y="696"/>
                    <a:pt x="555" y="698"/>
                  </a:cubicBezTo>
                  <a:cubicBezTo>
                    <a:pt x="555" y="698"/>
                    <a:pt x="555" y="698"/>
                    <a:pt x="554" y="697"/>
                  </a:cubicBezTo>
                  <a:cubicBezTo>
                    <a:pt x="554" y="697"/>
                    <a:pt x="554" y="697"/>
                    <a:pt x="552" y="696"/>
                  </a:cubicBezTo>
                  <a:cubicBezTo>
                    <a:pt x="552" y="696"/>
                    <a:pt x="552" y="696"/>
                    <a:pt x="551" y="696"/>
                  </a:cubicBezTo>
                  <a:cubicBezTo>
                    <a:pt x="551" y="696"/>
                    <a:pt x="551" y="696"/>
                    <a:pt x="550" y="696"/>
                  </a:cubicBezTo>
                  <a:cubicBezTo>
                    <a:pt x="550" y="696"/>
                    <a:pt x="550" y="696"/>
                    <a:pt x="550" y="695"/>
                  </a:cubicBezTo>
                  <a:cubicBezTo>
                    <a:pt x="550" y="695"/>
                    <a:pt x="550" y="695"/>
                    <a:pt x="549" y="695"/>
                  </a:cubicBezTo>
                  <a:cubicBezTo>
                    <a:pt x="549" y="695"/>
                    <a:pt x="549" y="695"/>
                    <a:pt x="549" y="694"/>
                  </a:cubicBezTo>
                  <a:cubicBezTo>
                    <a:pt x="549" y="694"/>
                    <a:pt x="549" y="694"/>
                    <a:pt x="547" y="695"/>
                  </a:cubicBezTo>
                  <a:cubicBezTo>
                    <a:pt x="547" y="695"/>
                    <a:pt x="547" y="695"/>
                    <a:pt x="547" y="696"/>
                  </a:cubicBezTo>
                  <a:cubicBezTo>
                    <a:pt x="547" y="696"/>
                    <a:pt x="547" y="696"/>
                    <a:pt x="546" y="696"/>
                  </a:cubicBezTo>
                  <a:cubicBezTo>
                    <a:pt x="546" y="696"/>
                    <a:pt x="546" y="696"/>
                    <a:pt x="544" y="698"/>
                  </a:cubicBezTo>
                  <a:cubicBezTo>
                    <a:pt x="544" y="698"/>
                    <a:pt x="544" y="698"/>
                    <a:pt x="543" y="698"/>
                  </a:cubicBezTo>
                  <a:cubicBezTo>
                    <a:pt x="543" y="698"/>
                    <a:pt x="543" y="698"/>
                    <a:pt x="540" y="699"/>
                  </a:cubicBezTo>
                  <a:cubicBezTo>
                    <a:pt x="540" y="699"/>
                    <a:pt x="540" y="699"/>
                    <a:pt x="539" y="699"/>
                  </a:cubicBezTo>
                  <a:cubicBezTo>
                    <a:pt x="539" y="699"/>
                    <a:pt x="539" y="699"/>
                    <a:pt x="535" y="698"/>
                  </a:cubicBezTo>
                  <a:cubicBezTo>
                    <a:pt x="535" y="698"/>
                    <a:pt x="535" y="698"/>
                    <a:pt x="534" y="697"/>
                  </a:cubicBezTo>
                  <a:cubicBezTo>
                    <a:pt x="534" y="697"/>
                    <a:pt x="534" y="697"/>
                    <a:pt x="532" y="697"/>
                  </a:cubicBezTo>
                  <a:cubicBezTo>
                    <a:pt x="532" y="697"/>
                    <a:pt x="532" y="697"/>
                    <a:pt x="529" y="696"/>
                  </a:cubicBezTo>
                  <a:cubicBezTo>
                    <a:pt x="529" y="696"/>
                    <a:pt x="529" y="696"/>
                    <a:pt x="528" y="695"/>
                  </a:cubicBezTo>
                  <a:cubicBezTo>
                    <a:pt x="528" y="695"/>
                    <a:pt x="528" y="695"/>
                    <a:pt x="528" y="696"/>
                  </a:cubicBezTo>
                  <a:cubicBezTo>
                    <a:pt x="528" y="696"/>
                    <a:pt x="528" y="696"/>
                    <a:pt x="527" y="695"/>
                  </a:cubicBezTo>
                  <a:cubicBezTo>
                    <a:pt x="527" y="695"/>
                    <a:pt x="527" y="695"/>
                    <a:pt x="525" y="695"/>
                  </a:cubicBezTo>
                  <a:cubicBezTo>
                    <a:pt x="525" y="695"/>
                    <a:pt x="525" y="695"/>
                    <a:pt x="524" y="693"/>
                  </a:cubicBezTo>
                  <a:cubicBezTo>
                    <a:pt x="524" y="693"/>
                    <a:pt x="524" y="693"/>
                    <a:pt x="523" y="693"/>
                  </a:cubicBezTo>
                  <a:cubicBezTo>
                    <a:pt x="523" y="693"/>
                    <a:pt x="523" y="693"/>
                    <a:pt x="521" y="693"/>
                  </a:cubicBezTo>
                  <a:cubicBezTo>
                    <a:pt x="521" y="693"/>
                    <a:pt x="521" y="693"/>
                    <a:pt x="519" y="693"/>
                  </a:cubicBezTo>
                  <a:cubicBezTo>
                    <a:pt x="519" y="693"/>
                    <a:pt x="519" y="693"/>
                    <a:pt x="519" y="691"/>
                  </a:cubicBezTo>
                  <a:cubicBezTo>
                    <a:pt x="519" y="691"/>
                    <a:pt x="519" y="691"/>
                    <a:pt x="517" y="690"/>
                  </a:cubicBezTo>
                  <a:cubicBezTo>
                    <a:pt x="517" y="690"/>
                    <a:pt x="517" y="690"/>
                    <a:pt x="514" y="690"/>
                  </a:cubicBezTo>
                  <a:cubicBezTo>
                    <a:pt x="514" y="690"/>
                    <a:pt x="514" y="690"/>
                    <a:pt x="511" y="689"/>
                  </a:cubicBezTo>
                  <a:cubicBezTo>
                    <a:pt x="511" y="689"/>
                    <a:pt x="511" y="689"/>
                    <a:pt x="510" y="687"/>
                  </a:cubicBezTo>
                  <a:cubicBezTo>
                    <a:pt x="510" y="687"/>
                    <a:pt x="510" y="687"/>
                    <a:pt x="509" y="687"/>
                  </a:cubicBezTo>
                  <a:cubicBezTo>
                    <a:pt x="509" y="687"/>
                    <a:pt x="509" y="687"/>
                    <a:pt x="506" y="684"/>
                  </a:cubicBezTo>
                  <a:cubicBezTo>
                    <a:pt x="506" y="684"/>
                    <a:pt x="506" y="684"/>
                    <a:pt x="505" y="683"/>
                  </a:cubicBezTo>
                  <a:cubicBezTo>
                    <a:pt x="505" y="683"/>
                    <a:pt x="505" y="683"/>
                    <a:pt x="504" y="683"/>
                  </a:cubicBezTo>
                  <a:cubicBezTo>
                    <a:pt x="504" y="683"/>
                    <a:pt x="504" y="683"/>
                    <a:pt x="504" y="684"/>
                  </a:cubicBezTo>
                  <a:cubicBezTo>
                    <a:pt x="504" y="684"/>
                    <a:pt x="504" y="684"/>
                    <a:pt x="503" y="684"/>
                  </a:cubicBezTo>
                  <a:cubicBezTo>
                    <a:pt x="503" y="684"/>
                    <a:pt x="503" y="684"/>
                    <a:pt x="501" y="683"/>
                  </a:cubicBezTo>
                  <a:cubicBezTo>
                    <a:pt x="501" y="683"/>
                    <a:pt x="501" y="683"/>
                    <a:pt x="500" y="683"/>
                  </a:cubicBezTo>
                  <a:cubicBezTo>
                    <a:pt x="500" y="683"/>
                    <a:pt x="500" y="683"/>
                    <a:pt x="499" y="682"/>
                  </a:cubicBezTo>
                  <a:cubicBezTo>
                    <a:pt x="499" y="682"/>
                    <a:pt x="499" y="682"/>
                    <a:pt x="498" y="682"/>
                  </a:cubicBezTo>
                  <a:cubicBezTo>
                    <a:pt x="498" y="682"/>
                    <a:pt x="498" y="682"/>
                    <a:pt x="497" y="682"/>
                  </a:cubicBezTo>
                  <a:cubicBezTo>
                    <a:pt x="497" y="682"/>
                    <a:pt x="497" y="682"/>
                    <a:pt x="496" y="680"/>
                  </a:cubicBezTo>
                  <a:cubicBezTo>
                    <a:pt x="496" y="680"/>
                    <a:pt x="496" y="680"/>
                    <a:pt x="495" y="679"/>
                  </a:cubicBezTo>
                  <a:cubicBezTo>
                    <a:pt x="495" y="679"/>
                    <a:pt x="495" y="679"/>
                    <a:pt x="493" y="677"/>
                  </a:cubicBezTo>
                  <a:cubicBezTo>
                    <a:pt x="493" y="677"/>
                    <a:pt x="493" y="677"/>
                    <a:pt x="492" y="677"/>
                  </a:cubicBezTo>
                  <a:cubicBezTo>
                    <a:pt x="492" y="677"/>
                    <a:pt x="492" y="677"/>
                    <a:pt x="492" y="676"/>
                  </a:cubicBezTo>
                  <a:cubicBezTo>
                    <a:pt x="492" y="676"/>
                    <a:pt x="492" y="676"/>
                    <a:pt x="492" y="675"/>
                  </a:cubicBezTo>
                  <a:cubicBezTo>
                    <a:pt x="492" y="675"/>
                    <a:pt x="492" y="675"/>
                    <a:pt x="490" y="676"/>
                  </a:cubicBezTo>
                  <a:cubicBezTo>
                    <a:pt x="490" y="676"/>
                    <a:pt x="490" y="676"/>
                    <a:pt x="488" y="675"/>
                  </a:cubicBezTo>
                  <a:cubicBezTo>
                    <a:pt x="488" y="675"/>
                    <a:pt x="488" y="675"/>
                    <a:pt x="488" y="674"/>
                  </a:cubicBezTo>
                  <a:cubicBezTo>
                    <a:pt x="488" y="674"/>
                    <a:pt x="488" y="674"/>
                    <a:pt x="487" y="674"/>
                  </a:cubicBezTo>
                  <a:cubicBezTo>
                    <a:pt x="487" y="674"/>
                    <a:pt x="487" y="674"/>
                    <a:pt x="486" y="674"/>
                  </a:cubicBezTo>
                  <a:cubicBezTo>
                    <a:pt x="486" y="674"/>
                    <a:pt x="486" y="674"/>
                    <a:pt x="486" y="672"/>
                  </a:cubicBezTo>
                  <a:cubicBezTo>
                    <a:pt x="486" y="672"/>
                    <a:pt x="486" y="672"/>
                    <a:pt x="485" y="671"/>
                  </a:cubicBezTo>
                  <a:cubicBezTo>
                    <a:pt x="485" y="671"/>
                    <a:pt x="485" y="671"/>
                    <a:pt x="485" y="670"/>
                  </a:cubicBezTo>
                  <a:cubicBezTo>
                    <a:pt x="485" y="670"/>
                    <a:pt x="485" y="670"/>
                    <a:pt x="484" y="669"/>
                  </a:cubicBezTo>
                  <a:cubicBezTo>
                    <a:pt x="484" y="669"/>
                    <a:pt x="484" y="669"/>
                    <a:pt x="483" y="667"/>
                  </a:cubicBezTo>
                  <a:cubicBezTo>
                    <a:pt x="483" y="667"/>
                    <a:pt x="483" y="667"/>
                    <a:pt x="483" y="666"/>
                  </a:cubicBezTo>
                  <a:cubicBezTo>
                    <a:pt x="483" y="666"/>
                    <a:pt x="483" y="666"/>
                    <a:pt x="484" y="666"/>
                  </a:cubicBezTo>
                  <a:cubicBezTo>
                    <a:pt x="484" y="666"/>
                    <a:pt x="484" y="666"/>
                    <a:pt x="485" y="666"/>
                  </a:cubicBezTo>
                  <a:cubicBezTo>
                    <a:pt x="485" y="666"/>
                    <a:pt x="485" y="666"/>
                    <a:pt x="486" y="665"/>
                  </a:cubicBezTo>
                  <a:cubicBezTo>
                    <a:pt x="486" y="665"/>
                    <a:pt x="486" y="665"/>
                    <a:pt x="485" y="665"/>
                  </a:cubicBezTo>
                  <a:cubicBezTo>
                    <a:pt x="485" y="665"/>
                    <a:pt x="485" y="665"/>
                    <a:pt x="484" y="664"/>
                  </a:cubicBezTo>
                  <a:cubicBezTo>
                    <a:pt x="484" y="664"/>
                    <a:pt x="484" y="664"/>
                    <a:pt x="485" y="664"/>
                  </a:cubicBezTo>
                  <a:cubicBezTo>
                    <a:pt x="485" y="664"/>
                    <a:pt x="485" y="664"/>
                    <a:pt x="486" y="662"/>
                  </a:cubicBezTo>
                  <a:cubicBezTo>
                    <a:pt x="486" y="662"/>
                    <a:pt x="486" y="662"/>
                    <a:pt x="487" y="661"/>
                  </a:cubicBezTo>
                  <a:cubicBezTo>
                    <a:pt x="487" y="661"/>
                    <a:pt x="487" y="661"/>
                    <a:pt x="487" y="660"/>
                  </a:cubicBezTo>
                  <a:cubicBezTo>
                    <a:pt x="487" y="660"/>
                    <a:pt x="487" y="660"/>
                    <a:pt x="485" y="656"/>
                  </a:cubicBezTo>
                  <a:cubicBezTo>
                    <a:pt x="485" y="656"/>
                    <a:pt x="485" y="656"/>
                    <a:pt x="485" y="655"/>
                  </a:cubicBezTo>
                  <a:cubicBezTo>
                    <a:pt x="485" y="655"/>
                    <a:pt x="485" y="655"/>
                    <a:pt x="484" y="654"/>
                  </a:cubicBezTo>
                  <a:cubicBezTo>
                    <a:pt x="484" y="654"/>
                    <a:pt x="484" y="654"/>
                    <a:pt x="485" y="653"/>
                  </a:cubicBezTo>
                  <a:cubicBezTo>
                    <a:pt x="485" y="653"/>
                    <a:pt x="485" y="653"/>
                    <a:pt x="484" y="651"/>
                  </a:cubicBezTo>
                  <a:cubicBezTo>
                    <a:pt x="484" y="651"/>
                    <a:pt x="484" y="651"/>
                    <a:pt x="482" y="649"/>
                  </a:cubicBezTo>
                  <a:cubicBezTo>
                    <a:pt x="482" y="649"/>
                    <a:pt x="482" y="649"/>
                    <a:pt x="482" y="647"/>
                  </a:cubicBezTo>
                  <a:cubicBezTo>
                    <a:pt x="482" y="647"/>
                    <a:pt x="482" y="647"/>
                    <a:pt x="480" y="645"/>
                  </a:cubicBezTo>
                  <a:cubicBezTo>
                    <a:pt x="480" y="645"/>
                    <a:pt x="480" y="645"/>
                    <a:pt x="479" y="643"/>
                  </a:cubicBezTo>
                  <a:cubicBezTo>
                    <a:pt x="479" y="643"/>
                    <a:pt x="479" y="643"/>
                    <a:pt x="477" y="640"/>
                  </a:cubicBezTo>
                  <a:cubicBezTo>
                    <a:pt x="477" y="640"/>
                    <a:pt x="477" y="640"/>
                    <a:pt x="475" y="639"/>
                  </a:cubicBezTo>
                  <a:cubicBezTo>
                    <a:pt x="475" y="639"/>
                    <a:pt x="475" y="639"/>
                    <a:pt x="474" y="638"/>
                  </a:cubicBezTo>
                  <a:cubicBezTo>
                    <a:pt x="474" y="638"/>
                    <a:pt x="474" y="638"/>
                    <a:pt x="474" y="637"/>
                  </a:cubicBezTo>
                  <a:cubicBezTo>
                    <a:pt x="474" y="637"/>
                    <a:pt x="474" y="637"/>
                    <a:pt x="472" y="637"/>
                  </a:cubicBezTo>
                  <a:cubicBezTo>
                    <a:pt x="472" y="637"/>
                    <a:pt x="472" y="637"/>
                    <a:pt x="471" y="636"/>
                  </a:cubicBezTo>
                  <a:cubicBezTo>
                    <a:pt x="471" y="636"/>
                    <a:pt x="471" y="636"/>
                    <a:pt x="472" y="635"/>
                  </a:cubicBezTo>
                  <a:cubicBezTo>
                    <a:pt x="472" y="635"/>
                    <a:pt x="472" y="635"/>
                    <a:pt x="473" y="634"/>
                  </a:cubicBezTo>
                  <a:cubicBezTo>
                    <a:pt x="473" y="634"/>
                    <a:pt x="473" y="634"/>
                    <a:pt x="472" y="633"/>
                  </a:cubicBezTo>
                  <a:cubicBezTo>
                    <a:pt x="472" y="633"/>
                    <a:pt x="472" y="633"/>
                    <a:pt x="472" y="632"/>
                  </a:cubicBezTo>
                  <a:cubicBezTo>
                    <a:pt x="472" y="632"/>
                    <a:pt x="472" y="632"/>
                    <a:pt x="471" y="632"/>
                  </a:cubicBezTo>
                  <a:cubicBezTo>
                    <a:pt x="471" y="632"/>
                    <a:pt x="471" y="632"/>
                    <a:pt x="469" y="631"/>
                  </a:cubicBezTo>
                  <a:cubicBezTo>
                    <a:pt x="469" y="631"/>
                    <a:pt x="469" y="631"/>
                    <a:pt x="467" y="629"/>
                  </a:cubicBezTo>
                  <a:cubicBezTo>
                    <a:pt x="467" y="629"/>
                    <a:pt x="467" y="629"/>
                    <a:pt x="466" y="629"/>
                  </a:cubicBezTo>
                  <a:cubicBezTo>
                    <a:pt x="466" y="629"/>
                    <a:pt x="466" y="629"/>
                    <a:pt x="465" y="629"/>
                  </a:cubicBezTo>
                  <a:cubicBezTo>
                    <a:pt x="465" y="629"/>
                    <a:pt x="465" y="629"/>
                    <a:pt x="464" y="628"/>
                  </a:cubicBezTo>
                  <a:cubicBezTo>
                    <a:pt x="464" y="628"/>
                    <a:pt x="464" y="628"/>
                    <a:pt x="464" y="627"/>
                  </a:cubicBezTo>
                  <a:cubicBezTo>
                    <a:pt x="464" y="627"/>
                    <a:pt x="464" y="627"/>
                    <a:pt x="464" y="625"/>
                  </a:cubicBezTo>
                  <a:cubicBezTo>
                    <a:pt x="464" y="625"/>
                    <a:pt x="464" y="625"/>
                    <a:pt x="465" y="624"/>
                  </a:cubicBezTo>
                  <a:cubicBezTo>
                    <a:pt x="465" y="624"/>
                    <a:pt x="465" y="624"/>
                    <a:pt x="466" y="623"/>
                  </a:cubicBezTo>
                  <a:cubicBezTo>
                    <a:pt x="466" y="623"/>
                    <a:pt x="466" y="623"/>
                    <a:pt x="467" y="624"/>
                  </a:cubicBezTo>
                  <a:cubicBezTo>
                    <a:pt x="467" y="624"/>
                    <a:pt x="467" y="624"/>
                    <a:pt x="467" y="623"/>
                  </a:cubicBezTo>
                  <a:cubicBezTo>
                    <a:pt x="467" y="623"/>
                    <a:pt x="467" y="623"/>
                    <a:pt x="467" y="622"/>
                  </a:cubicBezTo>
                  <a:cubicBezTo>
                    <a:pt x="467" y="622"/>
                    <a:pt x="467" y="622"/>
                    <a:pt x="466" y="623"/>
                  </a:cubicBezTo>
                  <a:cubicBezTo>
                    <a:pt x="466" y="623"/>
                    <a:pt x="466" y="623"/>
                    <a:pt x="465" y="622"/>
                  </a:cubicBezTo>
                  <a:cubicBezTo>
                    <a:pt x="465" y="622"/>
                    <a:pt x="465" y="622"/>
                    <a:pt x="465" y="621"/>
                  </a:cubicBezTo>
                  <a:cubicBezTo>
                    <a:pt x="465" y="621"/>
                    <a:pt x="465" y="621"/>
                    <a:pt x="464" y="620"/>
                  </a:cubicBezTo>
                  <a:cubicBezTo>
                    <a:pt x="464" y="620"/>
                    <a:pt x="464" y="620"/>
                    <a:pt x="463" y="620"/>
                  </a:cubicBezTo>
                  <a:cubicBezTo>
                    <a:pt x="463" y="620"/>
                    <a:pt x="463" y="620"/>
                    <a:pt x="462" y="620"/>
                  </a:cubicBezTo>
                  <a:cubicBezTo>
                    <a:pt x="462" y="620"/>
                    <a:pt x="462" y="620"/>
                    <a:pt x="462" y="619"/>
                  </a:cubicBezTo>
                  <a:cubicBezTo>
                    <a:pt x="462" y="619"/>
                    <a:pt x="462" y="619"/>
                    <a:pt x="462" y="618"/>
                  </a:cubicBezTo>
                  <a:cubicBezTo>
                    <a:pt x="462" y="618"/>
                    <a:pt x="462" y="618"/>
                    <a:pt x="461" y="617"/>
                  </a:cubicBezTo>
                  <a:cubicBezTo>
                    <a:pt x="461" y="617"/>
                    <a:pt x="461" y="617"/>
                    <a:pt x="460" y="617"/>
                  </a:cubicBezTo>
                  <a:cubicBezTo>
                    <a:pt x="460" y="617"/>
                    <a:pt x="460" y="617"/>
                    <a:pt x="458" y="615"/>
                  </a:cubicBezTo>
                  <a:cubicBezTo>
                    <a:pt x="458" y="615"/>
                    <a:pt x="458" y="615"/>
                    <a:pt x="458" y="614"/>
                  </a:cubicBezTo>
                  <a:cubicBezTo>
                    <a:pt x="458" y="614"/>
                    <a:pt x="458" y="614"/>
                    <a:pt x="458" y="613"/>
                  </a:cubicBezTo>
                  <a:cubicBezTo>
                    <a:pt x="458" y="613"/>
                    <a:pt x="458" y="613"/>
                    <a:pt x="458" y="612"/>
                  </a:cubicBezTo>
                  <a:cubicBezTo>
                    <a:pt x="458" y="612"/>
                    <a:pt x="458" y="612"/>
                    <a:pt x="458" y="611"/>
                  </a:cubicBezTo>
                  <a:cubicBezTo>
                    <a:pt x="458" y="611"/>
                    <a:pt x="458" y="611"/>
                    <a:pt x="457" y="611"/>
                  </a:cubicBezTo>
                  <a:cubicBezTo>
                    <a:pt x="457" y="611"/>
                    <a:pt x="457" y="611"/>
                    <a:pt x="456" y="611"/>
                  </a:cubicBezTo>
                  <a:cubicBezTo>
                    <a:pt x="456" y="611"/>
                    <a:pt x="456" y="611"/>
                    <a:pt x="455" y="610"/>
                  </a:cubicBezTo>
                  <a:cubicBezTo>
                    <a:pt x="455" y="610"/>
                    <a:pt x="455" y="610"/>
                    <a:pt x="454" y="609"/>
                  </a:cubicBezTo>
                  <a:cubicBezTo>
                    <a:pt x="454" y="609"/>
                    <a:pt x="454" y="609"/>
                    <a:pt x="454" y="607"/>
                  </a:cubicBezTo>
                  <a:cubicBezTo>
                    <a:pt x="454" y="607"/>
                    <a:pt x="454" y="607"/>
                    <a:pt x="453" y="607"/>
                  </a:cubicBezTo>
                  <a:cubicBezTo>
                    <a:pt x="453" y="607"/>
                    <a:pt x="453" y="607"/>
                    <a:pt x="452" y="606"/>
                  </a:cubicBezTo>
                  <a:cubicBezTo>
                    <a:pt x="452" y="606"/>
                    <a:pt x="452" y="606"/>
                    <a:pt x="452" y="605"/>
                  </a:cubicBezTo>
                  <a:cubicBezTo>
                    <a:pt x="452" y="605"/>
                    <a:pt x="452" y="605"/>
                    <a:pt x="452" y="604"/>
                  </a:cubicBezTo>
                  <a:cubicBezTo>
                    <a:pt x="452" y="604"/>
                    <a:pt x="452" y="604"/>
                    <a:pt x="451" y="604"/>
                  </a:cubicBezTo>
                  <a:cubicBezTo>
                    <a:pt x="451" y="604"/>
                    <a:pt x="451" y="604"/>
                    <a:pt x="450" y="601"/>
                  </a:cubicBezTo>
                  <a:cubicBezTo>
                    <a:pt x="450" y="601"/>
                    <a:pt x="450" y="601"/>
                    <a:pt x="449" y="601"/>
                  </a:cubicBezTo>
                  <a:cubicBezTo>
                    <a:pt x="449" y="601"/>
                    <a:pt x="449" y="601"/>
                    <a:pt x="449" y="600"/>
                  </a:cubicBezTo>
                  <a:cubicBezTo>
                    <a:pt x="449" y="600"/>
                    <a:pt x="449" y="600"/>
                    <a:pt x="449" y="599"/>
                  </a:cubicBezTo>
                  <a:cubicBezTo>
                    <a:pt x="449" y="599"/>
                    <a:pt x="449" y="599"/>
                    <a:pt x="448" y="597"/>
                  </a:cubicBezTo>
                  <a:cubicBezTo>
                    <a:pt x="448" y="597"/>
                    <a:pt x="448" y="597"/>
                    <a:pt x="447" y="595"/>
                  </a:cubicBezTo>
                  <a:cubicBezTo>
                    <a:pt x="447" y="595"/>
                    <a:pt x="447" y="595"/>
                    <a:pt x="448" y="595"/>
                  </a:cubicBezTo>
                  <a:cubicBezTo>
                    <a:pt x="448" y="595"/>
                    <a:pt x="448" y="595"/>
                    <a:pt x="447" y="593"/>
                  </a:cubicBezTo>
                  <a:cubicBezTo>
                    <a:pt x="447" y="593"/>
                    <a:pt x="447" y="593"/>
                    <a:pt x="447" y="592"/>
                  </a:cubicBezTo>
                  <a:cubicBezTo>
                    <a:pt x="447" y="592"/>
                    <a:pt x="447" y="592"/>
                    <a:pt x="447" y="590"/>
                  </a:cubicBezTo>
                  <a:cubicBezTo>
                    <a:pt x="447" y="590"/>
                    <a:pt x="447" y="590"/>
                    <a:pt x="446" y="588"/>
                  </a:cubicBezTo>
                  <a:cubicBezTo>
                    <a:pt x="446" y="588"/>
                    <a:pt x="446" y="588"/>
                    <a:pt x="446" y="587"/>
                  </a:cubicBezTo>
                  <a:cubicBezTo>
                    <a:pt x="446" y="587"/>
                    <a:pt x="446" y="587"/>
                    <a:pt x="447" y="586"/>
                  </a:cubicBezTo>
                  <a:cubicBezTo>
                    <a:pt x="447" y="586"/>
                    <a:pt x="447" y="586"/>
                    <a:pt x="445" y="585"/>
                  </a:cubicBezTo>
                  <a:cubicBezTo>
                    <a:pt x="445" y="585"/>
                    <a:pt x="445" y="585"/>
                    <a:pt x="444" y="585"/>
                  </a:cubicBezTo>
                  <a:cubicBezTo>
                    <a:pt x="444" y="585"/>
                    <a:pt x="444" y="585"/>
                    <a:pt x="444" y="584"/>
                  </a:cubicBezTo>
                  <a:cubicBezTo>
                    <a:pt x="444" y="584"/>
                    <a:pt x="444" y="584"/>
                    <a:pt x="443" y="583"/>
                  </a:cubicBezTo>
                  <a:cubicBezTo>
                    <a:pt x="443" y="583"/>
                    <a:pt x="443" y="583"/>
                    <a:pt x="442" y="584"/>
                  </a:cubicBezTo>
                  <a:cubicBezTo>
                    <a:pt x="442" y="584"/>
                    <a:pt x="442" y="584"/>
                    <a:pt x="441" y="584"/>
                  </a:cubicBezTo>
                  <a:cubicBezTo>
                    <a:pt x="441" y="584"/>
                    <a:pt x="441" y="584"/>
                    <a:pt x="440" y="583"/>
                  </a:cubicBezTo>
                  <a:cubicBezTo>
                    <a:pt x="440" y="583"/>
                    <a:pt x="440" y="583"/>
                    <a:pt x="439" y="582"/>
                  </a:cubicBezTo>
                  <a:cubicBezTo>
                    <a:pt x="439" y="582"/>
                    <a:pt x="439" y="582"/>
                    <a:pt x="438" y="581"/>
                  </a:cubicBezTo>
                  <a:cubicBezTo>
                    <a:pt x="438" y="581"/>
                    <a:pt x="438" y="581"/>
                    <a:pt x="437" y="579"/>
                  </a:cubicBezTo>
                  <a:cubicBezTo>
                    <a:pt x="437" y="579"/>
                    <a:pt x="437" y="579"/>
                    <a:pt x="437" y="581"/>
                  </a:cubicBezTo>
                  <a:cubicBezTo>
                    <a:pt x="437" y="581"/>
                    <a:pt x="437" y="581"/>
                    <a:pt x="437" y="582"/>
                  </a:cubicBezTo>
                  <a:cubicBezTo>
                    <a:pt x="437" y="582"/>
                    <a:pt x="437" y="582"/>
                    <a:pt x="437" y="584"/>
                  </a:cubicBezTo>
                  <a:cubicBezTo>
                    <a:pt x="437" y="584"/>
                    <a:pt x="437" y="584"/>
                    <a:pt x="436" y="585"/>
                  </a:cubicBezTo>
                  <a:cubicBezTo>
                    <a:pt x="436" y="585"/>
                    <a:pt x="436" y="585"/>
                    <a:pt x="437" y="588"/>
                  </a:cubicBezTo>
                  <a:cubicBezTo>
                    <a:pt x="437" y="588"/>
                    <a:pt x="437" y="588"/>
                    <a:pt x="437" y="593"/>
                  </a:cubicBezTo>
                  <a:cubicBezTo>
                    <a:pt x="437" y="593"/>
                    <a:pt x="437" y="593"/>
                    <a:pt x="436" y="594"/>
                  </a:cubicBezTo>
                  <a:cubicBezTo>
                    <a:pt x="436" y="594"/>
                    <a:pt x="436" y="594"/>
                    <a:pt x="437" y="594"/>
                  </a:cubicBezTo>
                  <a:cubicBezTo>
                    <a:pt x="437" y="594"/>
                    <a:pt x="437" y="594"/>
                    <a:pt x="438" y="596"/>
                  </a:cubicBezTo>
                  <a:cubicBezTo>
                    <a:pt x="438" y="596"/>
                    <a:pt x="438" y="596"/>
                    <a:pt x="438" y="597"/>
                  </a:cubicBezTo>
                  <a:cubicBezTo>
                    <a:pt x="438" y="597"/>
                    <a:pt x="438" y="597"/>
                    <a:pt x="439" y="598"/>
                  </a:cubicBezTo>
                  <a:cubicBezTo>
                    <a:pt x="439" y="598"/>
                    <a:pt x="439" y="598"/>
                    <a:pt x="441" y="599"/>
                  </a:cubicBezTo>
                  <a:cubicBezTo>
                    <a:pt x="441" y="599"/>
                    <a:pt x="441" y="599"/>
                    <a:pt x="441" y="601"/>
                  </a:cubicBezTo>
                  <a:cubicBezTo>
                    <a:pt x="441" y="601"/>
                    <a:pt x="441" y="601"/>
                    <a:pt x="441" y="602"/>
                  </a:cubicBezTo>
                  <a:cubicBezTo>
                    <a:pt x="441" y="602"/>
                    <a:pt x="441" y="602"/>
                    <a:pt x="441" y="603"/>
                  </a:cubicBezTo>
                  <a:cubicBezTo>
                    <a:pt x="441" y="603"/>
                    <a:pt x="441" y="603"/>
                    <a:pt x="442" y="604"/>
                  </a:cubicBezTo>
                  <a:cubicBezTo>
                    <a:pt x="442" y="604"/>
                    <a:pt x="442" y="604"/>
                    <a:pt x="443" y="604"/>
                  </a:cubicBezTo>
                  <a:cubicBezTo>
                    <a:pt x="443" y="604"/>
                    <a:pt x="443" y="604"/>
                    <a:pt x="443" y="606"/>
                  </a:cubicBezTo>
                  <a:cubicBezTo>
                    <a:pt x="443" y="606"/>
                    <a:pt x="443" y="606"/>
                    <a:pt x="444" y="606"/>
                  </a:cubicBezTo>
                  <a:cubicBezTo>
                    <a:pt x="444" y="606"/>
                    <a:pt x="444" y="606"/>
                    <a:pt x="444" y="607"/>
                  </a:cubicBezTo>
                  <a:cubicBezTo>
                    <a:pt x="444" y="607"/>
                    <a:pt x="444" y="607"/>
                    <a:pt x="446" y="608"/>
                  </a:cubicBezTo>
                  <a:cubicBezTo>
                    <a:pt x="446" y="608"/>
                    <a:pt x="446" y="608"/>
                    <a:pt x="445" y="609"/>
                  </a:cubicBezTo>
                  <a:cubicBezTo>
                    <a:pt x="445" y="609"/>
                    <a:pt x="445" y="609"/>
                    <a:pt x="445" y="611"/>
                  </a:cubicBezTo>
                  <a:cubicBezTo>
                    <a:pt x="445" y="611"/>
                    <a:pt x="445" y="611"/>
                    <a:pt x="447" y="612"/>
                  </a:cubicBezTo>
                  <a:cubicBezTo>
                    <a:pt x="447" y="612"/>
                    <a:pt x="447" y="612"/>
                    <a:pt x="448" y="614"/>
                  </a:cubicBezTo>
                  <a:cubicBezTo>
                    <a:pt x="448" y="614"/>
                    <a:pt x="448" y="614"/>
                    <a:pt x="448" y="616"/>
                  </a:cubicBezTo>
                  <a:cubicBezTo>
                    <a:pt x="448" y="616"/>
                    <a:pt x="448" y="616"/>
                    <a:pt x="449" y="616"/>
                  </a:cubicBezTo>
                  <a:cubicBezTo>
                    <a:pt x="449" y="616"/>
                    <a:pt x="449" y="616"/>
                    <a:pt x="449" y="617"/>
                  </a:cubicBezTo>
                  <a:cubicBezTo>
                    <a:pt x="449" y="617"/>
                    <a:pt x="449" y="617"/>
                    <a:pt x="449" y="618"/>
                  </a:cubicBezTo>
                  <a:cubicBezTo>
                    <a:pt x="449" y="618"/>
                    <a:pt x="449" y="618"/>
                    <a:pt x="449" y="619"/>
                  </a:cubicBezTo>
                  <a:cubicBezTo>
                    <a:pt x="449" y="619"/>
                    <a:pt x="449" y="619"/>
                    <a:pt x="450" y="621"/>
                  </a:cubicBezTo>
                  <a:cubicBezTo>
                    <a:pt x="450" y="621"/>
                    <a:pt x="450" y="621"/>
                    <a:pt x="451" y="620"/>
                  </a:cubicBezTo>
                  <a:cubicBezTo>
                    <a:pt x="451" y="620"/>
                    <a:pt x="451" y="620"/>
                    <a:pt x="452" y="621"/>
                  </a:cubicBezTo>
                  <a:cubicBezTo>
                    <a:pt x="452" y="621"/>
                    <a:pt x="452" y="621"/>
                    <a:pt x="453" y="623"/>
                  </a:cubicBezTo>
                  <a:cubicBezTo>
                    <a:pt x="453" y="623"/>
                    <a:pt x="453" y="623"/>
                    <a:pt x="452" y="624"/>
                  </a:cubicBezTo>
                  <a:cubicBezTo>
                    <a:pt x="452" y="624"/>
                    <a:pt x="452" y="624"/>
                    <a:pt x="452" y="626"/>
                  </a:cubicBezTo>
                  <a:cubicBezTo>
                    <a:pt x="452" y="626"/>
                    <a:pt x="452" y="626"/>
                    <a:pt x="453" y="627"/>
                  </a:cubicBezTo>
                  <a:cubicBezTo>
                    <a:pt x="453" y="627"/>
                    <a:pt x="453" y="627"/>
                    <a:pt x="453" y="628"/>
                  </a:cubicBezTo>
                  <a:cubicBezTo>
                    <a:pt x="453" y="628"/>
                    <a:pt x="453" y="628"/>
                    <a:pt x="454" y="629"/>
                  </a:cubicBezTo>
                  <a:cubicBezTo>
                    <a:pt x="454" y="629"/>
                    <a:pt x="454" y="629"/>
                    <a:pt x="454" y="630"/>
                  </a:cubicBezTo>
                  <a:cubicBezTo>
                    <a:pt x="454" y="630"/>
                    <a:pt x="454" y="630"/>
                    <a:pt x="454" y="631"/>
                  </a:cubicBezTo>
                  <a:cubicBezTo>
                    <a:pt x="454" y="631"/>
                    <a:pt x="454" y="631"/>
                    <a:pt x="454" y="632"/>
                  </a:cubicBezTo>
                  <a:cubicBezTo>
                    <a:pt x="454" y="632"/>
                    <a:pt x="454" y="632"/>
                    <a:pt x="455" y="633"/>
                  </a:cubicBezTo>
                  <a:cubicBezTo>
                    <a:pt x="455" y="633"/>
                    <a:pt x="455" y="633"/>
                    <a:pt x="455" y="634"/>
                  </a:cubicBezTo>
                  <a:cubicBezTo>
                    <a:pt x="455" y="634"/>
                    <a:pt x="455" y="634"/>
                    <a:pt x="454" y="636"/>
                  </a:cubicBezTo>
                  <a:cubicBezTo>
                    <a:pt x="454" y="636"/>
                    <a:pt x="454" y="636"/>
                    <a:pt x="454" y="637"/>
                  </a:cubicBezTo>
                  <a:cubicBezTo>
                    <a:pt x="454" y="637"/>
                    <a:pt x="454" y="637"/>
                    <a:pt x="455" y="638"/>
                  </a:cubicBezTo>
                  <a:cubicBezTo>
                    <a:pt x="455" y="638"/>
                    <a:pt x="455" y="638"/>
                    <a:pt x="456" y="639"/>
                  </a:cubicBezTo>
                  <a:cubicBezTo>
                    <a:pt x="456" y="639"/>
                    <a:pt x="456" y="639"/>
                    <a:pt x="457" y="639"/>
                  </a:cubicBezTo>
                  <a:cubicBezTo>
                    <a:pt x="457" y="639"/>
                    <a:pt x="457" y="639"/>
                    <a:pt x="457" y="638"/>
                  </a:cubicBezTo>
                  <a:cubicBezTo>
                    <a:pt x="457" y="638"/>
                    <a:pt x="457" y="638"/>
                    <a:pt x="458" y="638"/>
                  </a:cubicBezTo>
                  <a:cubicBezTo>
                    <a:pt x="458" y="638"/>
                    <a:pt x="458" y="638"/>
                    <a:pt x="459" y="639"/>
                  </a:cubicBezTo>
                  <a:cubicBezTo>
                    <a:pt x="459" y="639"/>
                    <a:pt x="459" y="639"/>
                    <a:pt x="459" y="640"/>
                  </a:cubicBezTo>
                  <a:cubicBezTo>
                    <a:pt x="459" y="640"/>
                    <a:pt x="459" y="640"/>
                    <a:pt x="460" y="640"/>
                  </a:cubicBezTo>
                  <a:cubicBezTo>
                    <a:pt x="460" y="640"/>
                    <a:pt x="460" y="640"/>
                    <a:pt x="460" y="642"/>
                  </a:cubicBezTo>
                  <a:cubicBezTo>
                    <a:pt x="460" y="642"/>
                    <a:pt x="460" y="642"/>
                    <a:pt x="461" y="642"/>
                  </a:cubicBezTo>
                  <a:cubicBezTo>
                    <a:pt x="461" y="642"/>
                    <a:pt x="461" y="642"/>
                    <a:pt x="461" y="643"/>
                  </a:cubicBezTo>
                  <a:cubicBezTo>
                    <a:pt x="461" y="643"/>
                    <a:pt x="461" y="643"/>
                    <a:pt x="462" y="644"/>
                  </a:cubicBezTo>
                  <a:cubicBezTo>
                    <a:pt x="462" y="644"/>
                    <a:pt x="462" y="644"/>
                    <a:pt x="462" y="645"/>
                  </a:cubicBezTo>
                  <a:cubicBezTo>
                    <a:pt x="462" y="645"/>
                    <a:pt x="462" y="645"/>
                    <a:pt x="461" y="647"/>
                  </a:cubicBezTo>
                  <a:cubicBezTo>
                    <a:pt x="461" y="647"/>
                    <a:pt x="461" y="647"/>
                    <a:pt x="459" y="648"/>
                  </a:cubicBezTo>
                  <a:cubicBezTo>
                    <a:pt x="459" y="648"/>
                    <a:pt x="459" y="648"/>
                    <a:pt x="458" y="648"/>
                  </a:cubicBezTo>
                  <a:cubicBezTo>
                    <a:pt x="458" y="648"/>
                    <a:pt x="458" y="648"/>
                    <a:pt x="458" y="646"/>
                  </a:cubicBezTo>
                  <a:cubicBezTo>
                    <a:pt x="458" y="646"/>
                    <a:pt x="458" y="646"/>
                    <a:pt x="457" y="645"/>
                  </a:cubicBezTo>
                  <a:cubicBezTo>
                    <a:pt x="457" y="645"/>
                    <a:pt x="457" y="645"/>
                    <a:pt x="457" y="643"/>
                  </a:cubicBezTo>
                  <a:cubicBezTo>
                    <a:pt x="457" y="643"/>
                    <a:pt x="457" y="643"/>
                    <a:pt x="456" y="642"/>
                  </a:cubicBezTo>
                  <a:cubicBezTo>
                    <a:pt x="456" y="642"/>
                    <a:pt x="456" y="642"/>
                    <a:pt x="455" y="642"/>
                  </a:cubicBezTo>
                  <a:cubicBezTo>
                    <a:pt x="455" y="642"/>
                    <a:pt x="455" y="642"/>
                    <a:pt x="454" y="641"/>
                  </a:cubicBezTo>
                  <a:cubicBezTo>
                    <a:pt x="454" y="641"/>
                    <a:pt x="454" y="641"/>
                    <a:pt x="453" y="640"/>
                  </a:cubicBezTo>
                  <a:cubicBezTo>
                    <a:pt x="453" y="640"/>
                    <a:pt x="453" y="640"/>
                    <a:pt x="452" y="640"/>
                  </a:cubicBezTo>
                  <a:cubicBezTo>
                    <a:pt x="452" y="640"/>
                    <a:pt x="452" y="640"/>
                    <a:pt x="450" y="637"/>
                  </a:cubicBezTo>
                  <a:cubicBezTo>
                    <a:pt x="450" y="637"/>
                    <a:pt x="450" y="637"/>
                    <a:pt x="449" y="636"/>
                  </a:cubicBezTo>
                  <a:cubicBezTo>
                    <a:pt x="449" y="636"/>
                    <a:pt x="449" y="636"/>
                    <a:pt x="448" y="636"/>
                  </a:cubicBezTo>
                  <a:cubicBezTo>
                    <a:pt x="448" y="636"/>
                    <a:pt x="448" y="636"/>
                    <a:pt x="448" y="635"/>
                  </a:cubicBezTo>
                  <a:cubicBezTo>
                    <a:pt x="448" y="635"/>
                    <a:pt x="448" y="635"/>
                    <a:pt x="447" y="635"/>
                  </a:cubicBezTo>
                  <a:cubicBezTo>
                    <a:pt x="447" y="635"/>
                    <a:pt x="447" y="635"/>
                    <a:pt x="446" y="634"/>
                  </a:cubicBezTo>
                  <a:cubicBezTo>
                    <a:pt x="446" y="634"/>
                    <a:pt x="446" y="634"/>
                    <a:pt x="446" y="633"/>
                  </a:cubicBezTo>
                  <a:cubicBezTo>
                    <a:pt x="446" y="633"/>
                    <a:pt x="446" y="633"/>
                    <a:pt x="447" y="631"/>
                  </a:cubicBezTo>
                  <a:cubicBezTo>
                    <a:pt x="447" y="631"/>
                    <a:pt x="447" y="631"/>
                    <a:pt x="447" y="629"/>
                  </a:cubicBezTo>
                  <a:cubicBezTo>
                    <a:pt x="447" y="629"/>
                    <a:pt x="447" y="629"/>
                    <a:pt x="447" y="626"/>
                  </a:cubicBezTo>
                  <a:cubicBezTo>
                    <a:pt x="447" y="626"/>
                    <a:pt x="447" y="626"/>
                    <a:pt x="446" y="624"/>
                  </a:cubicBezTo>
                  <a:cubicBezTo>
                    <a:pt x="446" y="624"/>
                    <a:pt x="446" y="624"/>
                    <a:pt x="446" y="623"/>
                  </a:cubicBezTo>
                  <a:cubicBezTo>
                    <a:pt x="446" y="623"/>
                    <a:pt x="446" y="623"/>
                    <a:pt x="445" y="623"/>
                  </a:cubicBezTo>
                  <a:cubicBezTo>
                    <a:pt x="445" y="623"/>
                    <a:pt x="445" y="623"/>
                    <a:pt x="444" y="623"/>
                  </a:cubicBezTo>
                  <a:cubicBezTo>
                    <a:pt x="444" y="623"/>
                    <a:pt x="444" y="623"/>
                    <a:pt x="442" y="621"/>
                  </a:cubicBezTo>
                  <a:cubicBezTo>
                    <a:pt x="442" y="621"/>
                    <a:pt x="442" y="621"/>
                    <a:pt x="442" y="619"/>
                  </a:cubicBezTo>
                  <a:cubicBezTo>
                    <a:pt x="442" y="619"/>
                    <a:pt x="442" y="619"/>
                    <a:pt x="442" y="618"/>
                  </a:cubicBezTo>
                  <a:cubicBezTo>
                    <a:pt x="442" y="618"/>
                    <a:pt x="442" y="618"/>
                    <a:pt x="441" y="618"/>
                  </a:cubicBezTo>
                  <a:cubicBezTo>
                    <a:pt x="441" y="618"/>
                    <a:pt x="441" y="618"/>
                    <a:pt x="440" y="619"/>
                  </a:cubicBezTo>
                  <a:cubicBezTo>
                    <a:pt x="440" y="619"/>
                    <a:pt x="440" y="619"/>
                    <a:pt x="439" y="619"/>
                  </a:cubicBezTo>
                  <a:cubicBezTo>
                    <a:pt x="439" y="619"/>
                    <a:pt x="439" y="619"/>
                    <a:pt x="438" y="618"/>
                  </a:cubicBezTo>
                  <a:cubicBezTo>
                    <a:pt x="438" y="618"/>
                    <a:pt x="438" y="618"/>
                    <a:pt x="437" y="618"/>
                  </a:cubicBezTo>
                  <a:cubicBezTo>
                    <a:pt x="437" y="618"/>
                    <a:pt x="437" y="618"/>
                    <a:pt x="437" y="617"/>
                  </a:cubicBezTo>
                  <a:cubicBezTo>
                    <a:pt x="437" y="617"/>
                    <a:pt x="437" y="617"/>
                    <a:pt x="435" y="616"/>
                  </a:cubicBezTo>
                  <a:cubicBezTo>
                    <a:pt x="435" y="616"/>
                    <a:pt x="435" y="616"/>
                    <a:pt x="434" y="616"/>
                  </a:cubicBezTo>
                  <a:cubicBezTo>
                    <a:pt x="434" y="616"/>
                    <a:pt x="434" y="616"/>
                    <a:pt x="434" y="615"/>
                  </a:cubicBezTo>
                  <a:cubicBezTo>
                    <a:pt x="434" y="615"/>
                    <a:pt x="434" y="615"/>
                    <a:pt x="434" y="614"/>
                  </a:cubicBezTo>
                  <a:cubicBezTo>
                    <a:pt x="434" y="614"/>
                    <a:pt x="434" y="614"/>
                    <a:pt x="432" y="613"/>
                  </a:cubicBezTo>
                  <a:cubicBezTo>
                    <a:pt x="432" y="613"/>
                    <a:pt x="432" y="613"/>
                    <a:pt x="431" y="611"/>
                  </a:cubicBezTo>
                  <a:cubicBezTo>
                    <a:pt x="431" y="611"/>
                    <a:pt x="431" y="611"/>
                    <a:pt x="432" y="611"/>
                  </a:cubicBezTo>
                  <a:cubicBezTo>
                    <a:pt x="432" y="611"/>
                    <a:pt x="432" y="611"/>
                    <a:pt x="433" y="611"/>
                  </a:cubicBezTo>
                  <a:cubicBezTo>
                    <a:pt x="433" y="611"/>
                    <a:pt x="433" y="611"/>
                    <a:pt x="434" y="611"/>
                  </a:cubicBezTo>
                  <a:cubicBezTo>
                    <a:pt x="434" y="611"/>
                    <a:pt x="434" y="611"/>
                    <a:pt x="436" y="612"/>
                  </a:cubicBezTo>
                  <a:cubicBezTo>
                    <a:pt x="436" y="612"/>
                    <a:pt x="436" y="612"/>
                    <a:pt x="437" y="612"/>
                  </a:cubicBezTo>
                  <a:cubicBezTo>
                    <a:pt x="437" y="612"/>
                    <a:pt x="437" y="612"/>
                    <a:pt x="437" y="611"/>
                  </a:cubicBezTo>
                  <a:cubicBezTo>
                    <a:pt x="437" y="611"/>
                    <a:pt x="437" y="611"/>
                    <a:pt x="436" y="611"/>
                  </a:cubicBezTo>
                  <a:cubicBezTo>
                    <a:pt x="436" y="611"/>
                    <a:pt x="436" y="611"/>
                    <a:pt x="436" y="610"/>
                  </a:cubicBezTo>
                  <a:cubicBezTo>
                    <a:pt x="436" y="610"/>
                    <a:pt x="436" y="610"/>
                    <a:pt x="437" y="610"/>
                  </a:cubicBezTo>
                  <a:cubicBezTo>
                    <a:pt x="437" y="610"/>
                    <a:pt x="437" y="610"/>
                    <a:pt x="438" y="609"/>
                  </a:cubicBezTo>
                  <a:cubicBezTo>
                    <a:pt x="438" y="609"/>
                    <a:pt x="438" y="609"/>
                    <a:pt x="437" y="608"/>
                  </a:cubicBezTo>
                  <a:cubicBezTo>
                    <a:pt x="437" y="608"/>
                    <a:pt x="437" y="608"/>
                    <a:pt x="437" y="607"/>
                  </a:cubicBezTo>
                  <a:cubicBezTo>
                    <a:pt x="437" y="607"/>
                    <a:pt x="437" y="607"/>
                    <a:pt x="438" y="607"/>
                  </a:cubicBezTo>
                  <a:cubicBezTo>
                    <a:pt x="438" y="607"/>
                    <a:pt x="438" y="607"/>
                    <a:pt x="437" y="605"/>
                  </a:cubicBezTo>
                  <a:cubicBezTo>
                    <a:pt x="437" y="605"/>
                    <a:pt x="437" y="605"/>
                    <a:pt x="436" y="603"/>
                  </a:cubicBezTo>
                  <a:cubicBezTo>
                    <a:pt x="436" y="603"/>
                    <a:pt x="436" y="603"/>
                    <a:pt x="434" y="602"/>
                  </a:cubicBezTo>
                  <a:cubicBezTo>
                    <a:pt x="434" y="602"/>
                    <a:pt x="434" y="602"/>
                    <a:pt x="434" y="601"/>
                  </a:cubicBezTo>
                  <a:cubicBezTo>
                    <a:pt x="434" y="601"/>
                    <a:pt x="434" y="601"/>
                    <a:pt x="433" y="599"/>
                  </a:cubicBezTo>
                  <a:cubicBezTo>
                    <a:pt x="433" y="599"/>
                    <a:pt x="433" y="599"/>
                    <a:pt x="431" y="597"/>
                  </a:cubicBezTo>
                  <a:cubicBezTo>
                    <a:pt x="431" y="597"/>
                    <a:pt x="431" y="597"/>
                    <a:pt x="431" y="598"/>
                  </a:cubicBezTo>
                  <a:cubicBezTo>
                    <a:pt x="431" y="598"/>
                    <a:pt x="431" y="598"/>
                    <a:pt x="430" y="596"/>
                  </a:cubicBezTo>
                  <a:cubicBezTo>
                    <a:pt x="430" y="596"/>
                    <a:pt x="430" y="596"/>
                    <a:pt x="429" y="595"/>
                  </a:cubicBezTo>
                  <a:cubicBezTo>
                    <a:pt x="429" y="595"/>
                    <a:pt x="429" y="595"/>
                    <a:pt x="429" y="593"/>
                  </a:cubicBezTo>
                  <a:cubicBezTo>
                    <a:pt x="429" y="593"/>
                    <a:pt x="429" y="593"/>
                    <a:pt x="429" y="592"/>
                  </a:cubicBezTo>
                  <a:cubicBezTo>
                    <a:pt x="429" y="592"/>
                    <a:pt x="429" y="592"/>
                    <a:pt x="428" y="591"/>
                  </a:cubicBezTo>
                  <a:cubicBezTo>
                    <a:pt x="428" y="591"/>
                    <a:pt x="428" y="591"/>
                    <a:pt x="428" y="590"/>
                  </a:cubicBezTo>
                  <a:cubicBezTo>
                    <a:pt x="428" y="590"/>
                    <a:pt x="428" y="590"/>
                    <a:pt x="428" y="589"/>
                  </a:cubicBezTo>
                  <a:cubicBezTo>
                    <a:pt x="428" y="589"/>
                    <a:pt x="428" y="589"/>
                    <a:pt x="428" y="588"/>
                  </a:cubicBezTo>
                  <a:cubicBezTo>
                    <a:pt x="428" y="588"/>
                    <a:pt x="428" y="588"/>
                    <a:pt x="427" y="587"/>
                  </a:cubicBezTo>
                  <a:cubicBezTo>
                    <a:pt x="427" y="587"/>
                    <a:pt x="427" y="587"/>
                    <a:pt x="427" y="586"/>
                  </a:cubicBezTo>
                  <a:cubicBezTo>
                    <a:pt x="427" y="586"/>
                    <a:pt x="427" y="586"/>
                    <a:pt x="427" y="585"/>
                  </a:cubicBezTo>
                  <a:cubicBezTo>
                    <a:pt x="427" y="585"/>
                    <a:pt x="427" y="585"/>
                    <a:pt x="425" y="583"/>
                  </a:cubicBezTo>
                  <a:cubicBezTo>
                    <a:pt x="425" y="583"/>
                    <a:pt x="425" y="583"/>
                    <a:pt x="425" y="582"/>
                  </a:cubicBezTo>
                  <a:cubicBezTo>
                    <a:pt x="425" y="582"/>
                    <a:pt x="425" y="582"/>
                    <a:pt x="425" y="581"/>
                  </a:cubicBezTo>
                  <a:cubicBezTo>
                    <a:pt x="425" y="581"/>
                    <a:pt x="425" y="581"/>
                    <a:pt x="426" y="581"/>
                  </a:cubicBezTo>
                  <a:cubicBezTo>
                    <a:pt x="426" y="581"/>
                    <a:pt x="426" y="581"/>
                    <a:pt x="425" y="580"/>
                  </a:cubicBezTo>
                  <a:cubicBezTo>
                    <a:pt x="425" y="580"/>
                    <a:pt x="425" y="580"/>
                    <a:pt x="424" y="578"/>
                  </a:cubicBezTo>
                  <a:cubicBezTo>
                    <a:pt x="424" y="578"/>
                    <a:pt x="424" y="578"/>
                    <a:pt x="423" y="575"/>
                  </a:cubicBezTo>
                  <a:cubicBezTo>
                    <a:pt x="423" y="575"/>
                    <a:pt x="423" y="575"/>
                    <a:pt x="423" y="574"/>
                  </a:cubicBezTo>
                  <a:cubicBezTo>
                    <a:pt x="423" y="573"/>
                    <a:pt x="423" y="573"/>
                    <a:pt x="423" y="573"/>
                  </a:cubicBezTo>
                  <a:cubicBezTo>
                    <a:pt x="423" y="571"/>
                    <a:pt x="423" y="571"/>
                    <a:pt x="423" y="571"/>
                  </a:cubicBezTo>
                  <a:cubicBezTo>
                    <a:pt x="423" y="569"/>
                    <a:pt x="423" y="569"/>
                    <a:pt x="423" y="569"/>
                  </a:cubicBezTo>
                  <a:cubicBezTo>
                    <a:pt x="421" y="566"/>
                    <a:pt x="421" y="566"/>
                    <a:pt x="421" y="566"/>
                  </a:cubicBezTo>
                  <a:cubicBezTo>
                    <a:pt x="420" y="564"/>
                    <a:pt x="420" y="564"/>
                    <a:pt x="420" y="564"/>
                  </a:cubicBezTo>
                  <a:cubicBezTo>
                    <a:pt x="419" y="565"/>
                    <a:pt x="419" y="565"/>
                    <a:pt x="419" y="565"/>
                  </a:cubicBezTo>
                  <a:cubicBezTo>
                    <a:pt x="418" y="565"/>
                    <a:pt x="418" y="565"/>
                    <a:pt x="418" y="565"/>
                  </a:cubicBezTo>
                  <a:cubicBezTo>
                    <a:pt x="418" y="564"/>
                    <a:pt x="418" y="564"/>
                    <a:pt x="418" y="564"/>
                  </a:cubicBezTo>
                  <a:cubicBezTo>
                    <a:pt x="418" y="563"/>
                    <a:pt x="418" y="563"/>
                    <a:pt x="418" y="563"/>
                  </a:cubicBezTo>
                  <a:cubicBezTo>
                    <a:pt x="416" y="562"/>
                    <a:pt x="416" y="562"/>
                    <a:pt x="416" y="562"/>
                  </a:cubicBezTo>
                  <a:cubicBezTo>
                    <a:pt x="415" y="562"/>
                    <a:pt x="415" y="562"/>
                    <a:pt x="415" y="562"/>
                  </a:cubicBezTo>
                  <a:cubicBezTo>
                    <a:pt x="413" y="561"/>
                    <a:pt x="413" y="561"/>
                    <a:pt x="413" y="561"/>
                  </a:cubicBezTo>
                  <a:cubicBezTo>
                    <a:pt x="413" y="560"/>
                    <a:pt x="413" y="560"/>
                    <a:pt x="413" y="560"/>
                  </a:cubicBezTo>
                  <a:cubicBezTo>
                    <a:pt x="412" y="559"/>
                    <a:pt x="412" y="559"/>
                    <a:pt x="412" y="559"/>
                  </a:cubicBezTo>
                  <a:cubicBezTo>
                    <a:pt x="411" y="559"/>
                    <a:pt x="411" y="559"/>
                    <a:pt x="411" y="559"/>
                  </a:cubicBezTo>
                  <a:cubicBezTo>
                    <a:pt x="410" y="559"/>
                    <a:pt x="410" y="559"/>
                    <a:pt x="410" y="559"/>
                  </a:cubicBezTo>
                  <a:cubicBezTo>
                    <a:pt x="409" y="558"/>
                    <a:pt x="409" y="558"/>
                    <a:pt x="409" y="558"/>
                  </a:cubicBezTo>
                  <a:cubicBezTo>
                    <a:pt x="408" y="558"/>
                    <a:pt x="408" y="558"/>
                    <a:pt x="408" y="558"/>
                  </a:cubicBezTo>
                  <a:cubicBezTo>
                    <a:pt x="405" y="558"/>
                    <a:pt x="405" y="558"/>
                    <a:pt x="405" y="558"/>
                  </a:cubicBezTo>
                  <a:cubicBezTo>
                    <a:pt x="404" y="557"/>
                    <a:pt x="404" y="557"/>
                    <a:pt x="404" y="557"/>
                  </a:cubicBezTo>
                  <a:cubicBezTo>
                    <a:pt x="405" y="556"/>
                    <a:pt x="405" y="556"/>
                    <a:pt x="405" y="556"/>
                  </a:cubicBezTo>
                  <a:cubicBezTo>
                    <a:pt x="405" y="555"/>
                    <a:pt x="405" y="555"/>
                    <a:pt x="405" y="555"/>
                  </a:cubicBezTo>
                  <a:cubicBezTo>
                    <a:pt x="406" y="554"/>
                    <a:pt x="406" y="554"/>
                    <a:pt x="406" y="554"/>
                  </a:cubicBezTo>
                  <a:cubicBezTo>
                    <a:pt x="405" y="552"/>
                    <a:pt x="405" y="552"/>
                    <a:pt x="405" y="552"/>
                  </a:cubicBezTo>
                  <a:cubicBezTo>
                    <a:pt x="404" y="551"/>
                    <a:pt x="404" y="551"/>
                    <a:pt x="404" y="551"/>
                  </a:cubicBezTo>
                  <a:cubicBezTo>
                    <a:pt x="404" y="550"/>
                    <a:pt x="404" y="550"/>
                    <a:pt x="404" y="550"/>
                  </a:cubicBezTo>
                  <a:cubicBezTo>
                    <a:pt x="403" y="549"/>
                    <a:pt x="403" y="549"/>
                    <a:pt x="403" y="549"/>
                  </a:cubicBezTo>
                  <a:cubicBezTo>
                    <a:pt x="401" y="546"/>
                    <a:pt x="401" y="546"/>
                    <a:pt x="401" y="546"/>
                  </a:cubicBezTo>
                  <a:cubicBezTo>
                    <a:pt x="401" y="544"/>
                    <a:pt x="401" y="544"/>
                    <a:pt x="401" y="544"/>
                  </a:cubicBezTo>
                  <a:cubicBezTo>
                    <a:pt x="400" y="543"/>
                    <a:pt x="400" y="543"/>
                    <a:pt x="400" y="543"/>
                  </a:cubicBezTo>
                  <a:cubicBezTo>
                    <a:pt x="400" y="542"/>
                    <a:pt x="400" y="542"/>
                    <a:pt x="400" y="542"/>
                  </a:cubicBezTo>
                  <a:cubicBezTo>
                    <a:pt x="400" y="541"/>
                    <a:pt x="400" y="541"/>
                    <a:pt x="400" y="541"/>
                  </a:cubicBezTo>
                  <a:cubicBezTo>
                    <a:pt x="400" y="540"/>
                    <a:pt x="400" y="540"/>
                    <a:pt x="400" y="540"/>
                  </a:cubicBezTo>
                  <a:cubicBezTo>
                    <a:pt x="400" y="539"/>
                    <a:pt x="400" y="539"/>
                    <a:pt x="400" y="539"/>
                  </a:cubicBezTo>
                  <a:cubicBezTo>
                    <a:pt x="401" y="538"/>
                    <a:pt x="401" y="538"/>
                    <a:pt x="401" y="538"/>
                  </a:cubicBezTo>
                  <a:cubicBezTo>
                    <a:pt x="401" y="537"/>
                    <a:pt x="401" y="537"/>
                    <a:pt x="401" y="537"/>
                  </a:cubicBezTo>
                  <a:cubicBezTo>
                    <a:pt x="400" y="537"/>
                    <a:pt x="400" y="537"/>
                    <a:pt x="400" y="537"/>
                  </a:cubicBezTo>
                  <a:cubicBezTo>
                    <a:pt x="400" y="536"/>
                    <a:pt x="400" y="536"/>
                    <a:pt x="400" y="536"/>
                  </a:cubicBezTo>
                  <a:cubicBezTo>
                    <a:pt x="399" y="535"/>
                    <a:pt x="399" y="535"/>
                    <a:pt x="399" y="535"/>
                  </a:cubicBezTo>
                  <a:cubicBezTo>
                    <a:pt x="399" y="534"/>
                    <a:pt x="399" y="534"/>
                    <a:pt x="399" y="534"/>
                  </a:cubicBezTo>
                  <a:cubicBezTo>
                    <a:pt x="399" y="533"/>
                    <a:pt x="399" y="533"/>
                    <a:pt x="399" y="533"/>
                  </a:cubicBezTo>
                  <a:cubicBezTo>
                    <a:pt x="399" y="532"/>
                    <a:pt x="399" y="532"/>
                    <a:pt x="399" y="532"/>
                  </a:cubicBezTo>
                  <a:cubicBezTo>
                    <a:pt x="399" y="531"/>
                    <a:pt x="399" y="531"/>
                    <a:pt x="399" y="531"/>
                  </a:cubicBezTo>
                  <a:cubicBezTo>
                    <a:pt x="399" y="530"/>
                    <a:pt x="399" y="530"/>
                    <a:pt x="399" y="530"/>
                  </a:cubicBezTo>
                  <a:cubicBezTo>
                    <a:pt x="400" y="530"/>
                    <a:pt x="400" y="530"/>
                    <a:pt x="400" y="530"/>
                  </a:cubicBezTo>
                  <a:cubicBezTo>
                    <a:pt x="401" y="531"/>
                    <a:pt x="401" y="531"/>
                    <a:pt x="401" y="531"/>
                  </a:cubicBezTo>
                  <a:cubicBezTo>
                    <a:pt x="401" y="530"/>
                    <a:pt x="401" y="530"/>
                    <a:pt x="401" y="530"/>
                  </a:cubicBezTo>
                  <a:cubicBezTo>
                    <a:pt x="401" y="529"/>
                    <a:pt x="401" y="529"/>
                    <a:pt x="401" y="529"/>
                  </a:cubicBezTo>
                  <a:cubicBezTo>
                    <a:pt x="400" y="528"/>
                    <a:pt x="400" y="528"/>
                    <a:pt x="400" y="528"/>
                  </a:cubicBezTo>
                  <a:cubicBezTo>
                    <a:pt x="400" y="527"/>
                    <a:pt x="400" y="527"/>
                    <a:pt x="400" y="527"/>
                  </a:cubicBezTo>
                  <a:cubicBezTo>
                    <a:pt x="401" y="527"/>
                    <a:pt x="401" y="527"/>
                    <a:pt x="401" y="527"/>
                  </a:cubicBezTo>
                  <a:cubicBezTo>
                    <a:pt x="401" y="528"/>
                    <a:pt x="401" y="528"/>
                    <a:pt x="401" y="528"/>
                  </a:cubicBezTo>
                  <a:cubicBezTo>
                    <a:pt x="402" y="528"/>
                    <a:pt x="402" y="528"/>
                    <a:pt x="402" y="528"/>
                  </a:cubicBezTo>
                  <a:cubicBezTo>
                    <a:pt x="404" y="527"/>
                    <a:pt x="404" y="527"/>
                    <a:pt x="404" y="527"/>
                  </a:cubicBezTo>
                  <a:cubicBezTo>
                    <a:pt x="402" y="527"/>
                    <a:pt x="402" y="527"/>
                    <a:pt x="402" y="527"/>
                  </a:cubicBezTo>
                  <a:cubicBezTo>
                    <a:pt x="401" y="527"/>
                    <a:pt x="401" y="527"/>
                    <a:pt x="401" y="527"/>
                  </a:cubicBezTo>
                  <a:cubicBezTo>
                    <a:pt x="401" y="526"/>
                    <a:pt x="401" y="526"/>
                    <a:pt x="401" y="526"/>
                  </a:cubicBezTo>
                  <a:cubicBezTo>
                    <a:pt x="400" y="526"/>
                    <a:pt x="400" y="526"/>
                    <a:pt x="400" y="526"/>
                  </a:cubicBezTo>
                  <a:cubicBezTo>
                    <a:pt x="399" y="526"/>
                    <a:pt x="399" y="526"/>
                    <a:pt x="399" y="526"/>
                  </a:cubicBezTo>
                  <a:cubicBezTo>
                    <a:pt x="399" y="527"/>
                    <a:pt x="399" y="527"/>
                    <a:pt x="399" y="527"/>
                  </a:cubicBezTo>
                  <a:cubicBezTo>
                    <a:pt x="399" y="528"/>
                    <a:pt x="399" y="528"/>
                    <a:pt x="399" y="528"/>
                  </a:cubicBezTo>
                  <a:cubicBezTo>
                    <a:pt x="398" y="528"/>
                    <a:pt x="398" y="528"/>
                    <a:pt x="398" y="528"/>
                  </a:cubicBezTo>
                  <a:cubicBezTo>
                    <a:pt x="397" y="527"/>
                    <a:pt x="397" y="527"/>
                    <a:pt x="397" y="527"/>
                  </a:cubicBezTo>
                  <a:cubicBezTo>
                    <a:pt x="397" y="526"/>
                    <a:pt x="397" y="526"/>
                    <a:pt x="397" y="526"/>
                  </a:cubicBezTo>
                  <a:cubicBezTo>
                    <a:pt x="397" y="525"/>
                    <a:pt x="397" y="525"/>
                    <a:pt x="397" y="525"/>
                  </a:cubicBezTo>
                  <a:cubicBezTo>
                    <a:pt x="397" y="524"/>
                    <a:pt x="397" y="524"/>
                    <a:pt x="397" y="524"/>
                  </a:cubicBezTo>
                  <a:cubicBezTo>
                    <a:pt x="394" y="520"/>
                    <a:pt x="394" y="520"/>
                    <a:pt x="394" y="520"/>
                  </a:cubicBezTo>
                  <a:cubicBezTo>
                    <a:pt x="394" y="519"/>
                    <a:pt x="394" y="519"/>
                    <a:pt x="394" y="519"/>
                  </a:cubicBezTo>
                  <a:cubicBezTo>
                    <a:pt x="394" y="518"/>
                    <a:pt x="394" y="518"/>
                    <a:pt x="394" y="518"/>
                  </a:cubicBezTo>
                  <a:cubicBezTo>
                    <a:pt x="395" y="517"/>
                    <a:pt x="395" y="517"/>
                    <a:pt x="395" y="517"/>
                  </a:cubicBezTo>
                  <a:cubicBezTo>
                    <a:pt x="394" y="516"/>
                    <a:pt x="394" y="516"/>
                    <a:pt x="394" y="516"/>
                  </a:cubicBezTo>
                  <a:cubicBezTo>
                    <a:pt x="394" y="515"/>
                    <a:pt x="394" y="515"/>
                    <a:pt x="394" y="515"/>
                  </a:cubicBezTo>
                  <a:cubicBezTo>
                    <a:pt x="394" y="514"/>
                    <a:pt x="394" y="514"/>
                    <a:pt x="394" y="514"/>
                  </a:cubicBezTo>
                  <a:cubicBezTo>
                    <a:pt x="395" y="513"/>
                    <a:pt x="395" y="513"/>
                    <a:pt x="395" y="513"/>
                  </a:cubicBezTo>
                  <a:cubicBezTo>
                    <a:pt x="395" y="512"/>
                    <a:pt x="395" y="512"/>
                    <a:pt x="395" y="512"/>
                  </a:cubicBezTo>
                  <a:cubicBezTo>
                    <a:pt x="395" y="509"/>
                    <a:pt x="395" y="509"/>
                    <a:pt x="395" y="509"/>
                  </a:cubicBezTo>
                  <a:cubicBezTo>
                    <a:pt x="394" y="507"/>
                    <a:pt x="394" y="507"/>
                    <a:pt x="394" y="507"/>
                  </a:cubicBezTo>
                  <a:cubicBezTo>
                    <a:pt x="393" y="505"/>
                    <a:pt x="393" y="505"/>
                    <a:pt x="393" y="505"/>
                  </a:cubicBezTo>
                  <a:cubicBezTo>
                    <a:pt x="393" y="504"/>
                    <a:pt x="393" y="504"/>
                    <a:pt x="393" y="504"/>
                  </a:cubicBezTo>
                  <a:cubicBezTo>
                    <a:pt x="393" y="502"/>
                    <a:pt x="393" y="502"/>
                    <a:pt x="393" y="502"/>
                  </a:cubicBezTo>
                  <a:cubicBezTo>
                    <a:pt x="395" y="501"/>
                    <a:pt x="395" y="501"/>
                    <a:pt x="395" y="501"/>
                  </a:cubicBezTo>
                  <a:cubicBezTo>
                    <a:pt x="396" y="499"/>
                    <a:pt x="396" y="499"/>
                    <a:pt x="396" y="499"/>
                  </a:cubicBezTo>
                  <a:cubicBezTo>
                    <a:pt x="395" y="499"/>
                    <a:pt x="395" y="499"/>
                    <a:pt x="395" y="499"/>
                  </a:cubicBezTo>
                  <a:cubicBezTo>
                    <a:pt x="395" y="498"/>
                    <a:pt x="395" y="498"/>
                    <a:pt x="395" y="498"/>
                  </a:cubicBezTo>
                  <a:cubicBezTo>
                    <a:pt x="396" y="498"/>
                    <a:pt x="396" y="498"/>
                    <a:pt x="396" y="498"/>
                  </a:cubicBezTo>
                  <a:cubicBezTo>
                    <a:pt x="397" y="496"/>
                    <a:pt x="397" y="496"/>
                    <a:pt x="397" y="496"/>
                  </a:cubicBezTo>
                  <a:cubicBezTo>
                    <a:pt x="397" y="494"/>
                    <a:pt x="397" y="494"/>
                    <a:pt x="397" y="494"/>
                  </a:cubicBezTo>
                  <a:cubicBezTo>
                    <a:pt x="396" y="492"/>
                    <a:pt x="396" y="492"/>
                    <a:pt x="396" y="492"/>
                  </a:cubicBezTo>
                  <a:cubicBezTo>
                    <a:pt x="397" y="491"/>
                    <a:pt x="397" y="491"/>
                    <a:pt x="397" y="491"/>
                  </a:cubicBezTo>
                  <a:cubicBezTo>
                    <a:pt x="397" y="490"/>
                    <a:pt x="397" y="490"/>
                    <a:pt x="397" y="490"/>
                  </a:cubicBezTo>
                  <a:cubicBezTo>
                    <a:pt x="396" y="489"/>
                    <a:pt x="396" y="489"/>
                    <a:pt x="396" y="489"/>
                  </a:cubicBezTo>
                  <a:cubicBezTo>
                    <a:pt x="396" y="488"/>
                    <a:pt x="396" y="488"/>
                    <a:pt x="396" y="488"/>
                  </a:cubicBezTo>
                  <a:cubicBezTo>
                    <a:pt x="397" y="485"/>
                    <a:pt x="397" y="485"/>
                    <a:pt x="397" y="485"/>
                  </a:cubicBezTo>
                  <a:cubicBezTo>
                    <a:pt x="397" y="483"/>
                    <a:pt x="397" y="483"/>
                    <a:pt x="397" y="483"/>
                  </a:cubicBezTo>
                  <a:cubicBezTo>
                    <a:pt x="397" y="482"/>
                    <a:pt x="397" y="482"/>
                    <a:pt x="397" y="482"/>
                  </a:cubicBezTo>
                  <a:cubicBezTo>
                    <a:pt x="399" y="480"/>
                    <a:pt x="399" y="480"/>
                    <a:pt x="399" y="480"/>
                  </a:cubicBezTo>
                  <a:cubicBezTo>
                    <a:pt x="399" y="478"/>
                    <a:pt x="399" y="478"/>
                    <a:pt x="399" y="478"/>
                  </a:cubicBezTo>
                  <a:cubicBezTo>
                    <a:pt x="400" y="478"/>
                    <a:pt x="400" y="478"/>
                    <a:pt x="400" y="478"/>
                  </a:cubicBezTo>
                  <a:cubicBezTo>
                    <a:pt x="401" y="476"/>
                    <a:pt x="401" y="476"/>
                    <a:pt x="401" y="476"/>
                  </a:cubicBezTo>
                  <a:cubicBezTo>
                    <a:pt x="402" y="474"/>
                    <a:pt x="402" y="474"/>
                    <a:pt x="402" y="474"/>
                  </a:cubicBezTo>
                  <a:cubicBezTo>
                    <a:pt x="403" y="473"/>
                    <a:pt x="403" y="473"/>
                    <a:pt x="403" y="473"/>
                  </a:cubicBezTo>
                  <a:cubicBezTo>
                    <a:pt x="403" y="469"/>
                    <a:pt x="403" y="469"/>
                    <a:pt x="403" y="469"/>
                  </a:cubicBezTo>
                  <a:cubicBezTo>
                    <a:pt x="405" y="466"/>
                    <a:pt x="405" y="466"/>
                    <a:pt x="405" y="466"/>
                  </a:cubicBezTo>
                  <a:cubicBezTo>
                    <a:pt x="405" y="463"/>
                    <a:pt x="405" y="463"/>
                    <a:pt x="405" y="463"/>
                  </a:cubicBezTo>
                  <a:cubicBezTo>
                    <a:pt x="407" y="460"/>
                    <a:pt x="407" y="460"/>
                    <a:pt x="407" y="460"/>
                  </a:cubicBezTo>
                  <a:cubicBezTo>
                    <a:pt x="407" y="458"/>
                    <a:pt x="407" y="458"/>
                    <a:pt x="407" y="458"/>
                  </a:cubicBezTo>
                  <a:cubicBezTo>
                    <a:pt x="408" y="457"/>
                    <a:pt x="408" y="457"/>
                    <a:pt x="408" y="457"/>
                  </a:cubicBezTo>
                  <a:cubicBezTo>
                    <a:pt x="408" y="456"/>
                    <a:pt x="408" y="456"/>
                    <a:pt x="408" y="456"/>
                  </a:cubicBezTo>
                  <a:cubicBezTo>
                    <a:pt x="408" y="455"/>
                    <a:pt x="408" y="455"/>
                    <a:pt x="408" y="455"/>
                  </a:cubicBezTo>
                  <a:cubicBezTo>
                    <a:pt x="409" y="453"/>
                    <a:pt x="409" y="453"/>
                    <a:pt x="409" y="453"/>
                  </a:cubicBezTo>
                  <a:cubicBezTo>
                    <a:pt x="409" y="452"/>
                    <a:pt x="409" y="452"/>
                    <a:pt x="409" y="452"/>
                  </a:cubicBezTo>
                  <a:cubicBezTo>
                    <a:pt x="410" y="452"/>
                    <a:pt x="410" y="452"/>
                    <a:pt x="410" y="452"/>
                  </a:cubicBezTo>
                  <a:cubicBezTo>
                    <a:pt x="412" y="452"/>
                    <a:pt x="412" y="452"/>
                    <a:pt x="412" y="452"/>
                  </a:cubicBezTo>
                  <a:cubicBezTo>
                    <a:pt x="413" y="453"/>
                    <a:pt x="413" y="453"/>
                    <a:pt x="413" y="453"/>
                  </a:cubicBezTo>
                  <a:cubicBezTo>
                    <a:pt x="414" y="453"/>
                    <a:pt x="414" y="453"/>
                    <a:pt x="414" y="453"/>
                  </a:cubicBezTo>
                  <a:cubicBezTo>
                    <a:pt x="415" y="454"/>
                    <a:pt x="415" y="454"/>
                    <a:pt x="415" y="454"/>
                  </a:cubicBezTo>
                  <a:cubicBezTo>
                    <a:pt x="416" y="455"/>
                    <a:pt x="416" y="455"/>
                    <a:pt x="416" y="455"/>
                  </a:cubicBezTo>
                  <a:cubicBezTo>
                    <a:pt x="416" y="453"/>
                    <a:pt x="416" y="453"/>
                    <a:pt x="416" y="453"/>
                  </a:cubicBezTo>
                  <a:cubicBezTo>
                    <a:pt x="415" y="453"/>
                    <a:pt x="415" y="453"/>
                    <a:pt x="415" y="453"/>
                  </a:cubicBezTo>
                  <a:cubicBezTo>
                    <a:pt x="414" y="452"/>
                    <a:pt x="414" y="452"/>
                    <a:pt x="414" y="452"/>
                  </a:cubicBezTo>
                  <a:cubicBezTo>
                    <a:pt x="413" y="451"/>
                    <a:pt x="413" y="451"/>
                    <a:pt x="413" y="451"/>
                  </a:cubicBezTo>
                  <a:cubicBezTo>
                    <a:pt x="411" y="451"/>
                    <a:pt x="411" y="451"/>
                    <a:pt x="411" y="451"/>
                  </a:cubicBezTo>
                  <a:cubicBezTo>
                    <a:pt x="409" y="451"/>
                    <a:pt x="409" y="451"/>
                    <a:pt x="409" y="451"/>
                  </a:cubicBezTo>
                  <a:cubicBezTo>
                    <a:pt x="409" y="450"/>
                    <a:pt x="409" y="450"/>
                    <a:pt x="409" y="450"/>
                  </a:cubicBezTo>
                  <a:cubicBezTo>
                    <a:pt x="410" y="450"/>
                    <a:pt x="410" y="450"/>
                    <a:pt x="410" y="450"/>
                  </a:cubicBezTo>
                  <a:cubicBezTo>
                    <a:pt x="411" y="449"/>
                    <a:pt x="411" y="449"/>
                    <a:pt x="411" y="449"/>
                  </a:cubicBezTo>
                  <a:cubicBezTo>
                    <a:pt x="411" y="448"/>
                    <a:pt x="411" y="448"/>
                    <a:pt x="411" y="448"/>
                  </a:cubicBezTo>
                  <a:cubicBezTo>
                    <a:pt x="411" y="447"/>
                    <a:pt x="411" y="447"/>
                    <a:pt x="411" y="447"/>
                  </a:cubicBezTo>
                  <a:cubicBezTo>
                    <a:pt x="410" y="446"/>
                    <a:pt x="410" y="446"/>
                    <a:pt x="410" y="446"/>
                  </a:cubicBezTo>
                  <a:cubicBezTo>
                    <a:pt x="410" y="445"/>
                    <a:pt x="410" y="445"/>
                    <a:pt x="410" y="445"/>
                  </a:cubicBezTo>
                  <a:cubicBezTo>
                    <a:pt x="411" y="445"/>
                    <a:pt x="411" y="445"/>
                    <a:pt x="411" y="445"/>
                  </a:cubicBezTo>
                  <a:cubicBezTo>
                    <a:pt x="411" y="444"/>
                    <a:pt x="411" y="444"/>
                    <a:pt x="411" y="444"/>
                  </a:cubicBezTo>
                  <a:cubicBezTo>
                    <a:pt x="410" y="444"/>
                    <a:pt x="410" y="444"/>
                    <a:pt x="410" y="444"/>
                  </a:cubicBezTo>
                  <a:cubicBezTo>
                    <a:pt x="410" y="443"/>
                    <a:pt x="410" y="443"/>
                    <a:pt x="410" y="443"/>
                  </a:cubicBezTo>
                  <a:cubicBezTo>
                    <a:pt x="410" y="441"/>
                    <a:pt x="410" y="441"/>
                    <a:pt x="410" y="441"/>
                  </a:cubicBezTo>
                  <a:cubicBezTo>
                    <a:pt x="410" y="440"/>
                    <a:pt x="410" y="440"/>
                    <a:pt x="410" y="440"/>
                  </a:cubicBezTo>
                  <a:cubicBezTo>
                    <a:pt x="411" y="436"/>
                    <a:pt x="411" y="436"/>
                    <a:pt x="411" y="436"/>
                  </a:cubicBezTo>
                  <a:cubicBezTo>
                    <a:pt x="410" y="434"/>
                    <a:pt x="410" y="434"/>
                    <a:pt x="410" y="434"/>
                  </a:cubicBezTo>
                  <a:cubicBezTo>
                    <a:pt x="410" y="433"/>
                    <a:pt x="410" y="433"/>
                    <a:pt x="410" y="433"/>
                  </a:cubicBezTo>
                  <a:cubicBezTo>
                    <a:pt x="411" y="431"/>
                    <a:pt x="411" y="431"/>
                    <a:pt x="411" y="431"/>
                  </a:cubicBezTo>
                  <a:cubicBezTo>
                    <a:pt x="411" y="429"/>
                    <a:pt x="411" y="429"/>
                    <a:pt x="411" y="429"/>
                  </a:cubicBezTo>
                  <a:cubicBezTo>
                    <a:pt x="412" y="429"/>
                    <a:pt x="412" y="429"/>
                    <a:pt x="412" y="429"/>
                  </a:cubicBezTo>
                  <a:cubicBezTo>
                    <a:pt x="414" y="432"/>
                    <a:pt x="414" y="432"/>
                    <a:pt x="414" y="432"/>
                  </a:cubicBezTo>
                  <a:cubicBezTo>
                    <a:pt x="416" y="433"/>
                    <a:pt x="416" y="433"/>
                    <a:pt x="416" y="433"/>
                  </a:cubicBezTo>
                  <a:cubicBezTo>
                    <a:pt x="419" y="433"/>
                    <a:pt x="419" y="433"/>
                    <a:pt x="419" y="433"/>
                  </a:cubicBezTo>
                  <a:cubicBezTo>
                    <a:pt x="420" y="433"/>
                    <a:pt x="420" y="433"/>
                    <a:pt x="420" y="433"/>
                  </a:cubicBezTo>
                  <a:cubicBezTo>
                    <a:pt x="420" y="434"/>
                    <a:pt x="420" y="434"/>
                    <a:pt x="420" y="434"/>
                  </a:cubicBezTo>
                  <a:cubicBezTo>
                    <a:pt x="421" y="434"/>
                    <a:pt x="421" y="434"/>
                    <a:pt x="421" y="434"/>
                  </a:cubicBezTo>
                  <a:cubicBezTo>
                    <a:pt x="422" y="434"/>
                    <a:pt x="422" y="434"/>
                    <a:pt x="422" y="434"/>
                  </a:cubicBezTo>
                  <a:cubicBezTo>
                    <a:pt x="422" y="435"/>
                    <a:pt x="422" y="435"/>
                    <a:pt x="422" y="435"/>
                  </a:cubicBezTo>
                  <a:cubicBezTo>
                    <a:pt x="422" y="436"/>
                    <a:pt x="422" y="436"/>
                    <a:pt x="422" y="436"/>
                  </a:cubicBezTo>
                  <a:cubicBezTo>
                    <a:pt x="420" y="436"/>
                    <a:pt x="420" y="436"/>
                    <a:pt x="420" y="436"/>
                  </a:cubicBezTo>
                  <a:cubicBezTo>
                    <a:pt x="419" y="437"/>
                    <a:pt x="419" y="437"/>
                    <a:pt x="419" y="437"/>
                  </a:cubicBezTo>
                  <a:cubicBezTo>
                    <a:pt x="419" y="438"/>
                    <a:pt x="419" y="438"/>
                    <a:pt x="419" y="438"/>
                  </a:cubicBezTo>
                  <a:cubicBezTo>
                    <a:pt x="420" y="438"/>
                    <a:pt x="420" y="438"/>
                    <a:pt x="420" y="438"/>
                  </a:cubicBezTo>
                  <a:cubicBezTo>
                    <a:pt x="421" y="437"/>
                    <a:pt x="421" y="437"/>
                    <a:pt x="421" y="437"/>
                  </a:cubicBezTo>
                  <a:cubicBezTo>
                    <a:pt x="422" y="436"/>
                    <a:pt x="422" y="436"/>
                    <a:pt x="422" y="436"/>
                  </a:cubicBezTo>
                  <a:cubicBezTo>
                    <a:pt x="423" y="437"/>
                    <a:pt x="423" y="437"/>
                    <a:pt x="423" y="437"/>
                  </a:cubicBezTo>
                  <a:cubicBezTo>
                    <a:pt x="422" y="438"/>
                    <a:pt x="422" y="438"/>
                    <a:pt x="422" y="438"/>
                  </a:cubicBezTo>
                  <a:cubicBezTo>
                    <a:pt x="421" y="439"/>
                    <a:pt x="421" y="439"/>
                    <a:pt x="421" y="439"/>
                  </a:cubicBezTo>
                  <a:cubicBezTo>
                    <a:pt x="421" y="441"/>
                    <a:pt x="421" y="441"/>
                    <a:pt x="421" y="441"/>
                  </a:cubicBezTo>
                  <a:cubicBezTo>
                    <a:pt x="420" y="441"/>
                    <a:pt x="420" y="441"/>
                    <a:pt x="420" y="441"/>
                  </a:cubicBezTo>
                  <a:cubicBezTo>
                    <a:pt x="420" y="440"/>
                    <a:pt x="420" y="440"/>
                    <a:pt x="420" y="440"/>
                  </a:cubicBezTo>
                  <a:cubicBezTo>
                    <a:pt x="419" y="441"/>
                    <a:pt x="419" y="441"/>
                    <a:pt x="419" y="441"/>
                  </a:cubicBezTo>
                  <a:cubicBezTo>
                    <a:pt x="418" y="442"/>
                    <a:pt x="418" y="442"/>
                    <a:pt x="418" y="442"/>
                  </a:cubicBezTo>
                  <a:cubicBezTo>
                    <a:pt x="419" y="442"/>
                    <a:pt x="419" y="442"/>
                    <a:pt x="419" y="442"/>
                  </a:cubicBezTo>
                  <a:cubicBezTo>
                    <a:pt x="420" y="443"/>
                    <a:pt x="420" y="443"/>
                    <a:pt x="420" y="443"/>
                  </a:cubicBezTo>
                  <a:cubicBezTo>
                    <a:pt x="421" y="442"/>
                    <a:pt x="421" y="442"/>
                    <a:pt x="421" y="442"/>
                  </a:cubicBezTo>
                  <a:cubicBezTo>
                    <a:pt x="421" y="441"/>
                    <a:pt x="421" y="441"/>
                    <a:pt x="421" y="441"/>
                  </a:cubicBezTo>
                  <a:cubicBezTo>
                    <a:pt x="422" y="440"/>
                    <a:pt x="422" y="440"/>
                    <a:pt x="422" y="440"/>
                  </a:cubicBezTo>
                  <a:cubicBezTo>
                    <a:pt x="422" y="439"/>
                    <a:pt x="422" y="439"/>
                    <a:pt x="422" y="439"/>
                  </a:cubicBezTo>
                  <a:cubicBezTo>
                    <a:pt x="423" y="438"/>
                    <a:pt x="423" y="438"/>
                    <a:pt x="423" y="438"/>
                  </a:cubicBezTo>
                  <a:cubicBezTo>
                    <a:pt x="423" y="437"/>
                    <a:pt x="423" y="437"/>
                    <a:pt x="423" y="437"/>
                  </a:cubicBezTo>
                  <a:cubicBezTo>
                    <a:pt x="424" y="436"/>
                    <a:pt x="424" y="436"/>
                    <a:pt x="424" y="436"/>
                  </a:cubicBezTo>
                  <a:cubicBezTo>
                    <a:pt x="425" y="435"/>
                    <a:pt x="425" y="435"/>
                    <a:pt x="425" y="435"/>
                  </a:cubicBezTo>
                  <a:cubicBezTo>
                    <a:pt x="425" y="434"/>
                    <a:pt x="425" y="434"/>
                    <a:pt x="425" y="434"/>
                  </a:cubicBezTo>
                  <a:cubicBezTo>
                    <a:pt x="425" y="433"/>
                    <a:pt x="425" y="433"/>
                    <a:pt x="425" y="433"/>
                  </a:cubicBezTo>
                  <a:cubicBezTo>
                    <a:pt x="424" y="433"/>
                    <a:pt x="424" y="433"/>
                    <a:pt x="424" y="433"/>
                  </a:cubicBezTo>
                  <a:cubicBezTo>
                    <a:pt x="425" y="432"/>
                    <a:pt x="425" y="432"/>
                    <a:pt x="425" y="432"/>
                  </a:cubicBezTo>
                  <a:cubicBezTo>
                    <a:pt x="425" y="431"/>
                    <a:pt x="425" y="431"/>
                    <a:pt x="425" y="431"/>
                  </a:cubicBezTo>
                  <a:cubicBezTo>
                    <a:pt x="424" y="429"/>
                    <a:pt x="424" y="429"/>
                    <a:pt x="424" y="429"/>
                  </a:cubicBezTo>
                  <a:cubicBezTo>
                    <a:pt x="425" y="429"/>
                    <a:pt x="425" y="429"/>
                    <a:pt x="425" y="429"/>
                  </a:cubicBezTo>
                  <a:cubicBezTo>
                    <a:pt x="426" y="428"/>
                    <a:pt x="426" y="428"/>
                    <a:pt x="426" y="428"/>
                  </a:cubicBezTo>
                  <a:cubicBezTo>
                    <a:pt x="424" y="427"/>
                    <a:pt x="424" y="427"/>
                    <a:pt x="424" y="427"/>
                  </a:cubicBezTo>
                  <a:cubicBezTo>
                    <a:pt x="424" y="425"/>
                    <a:pt x="424" y="425"/>
                    <a:pt x="424" y="425"/>
                  </a:cubicBezTo>
                  <a:cubicBezTo>
                    <a:pt x="423" y="424"/>
                    <a:pt x="423" y="424"/>
                    <a:pt x="423" y="424"/>
                  </a:cubicBezTo>
                  <a:cubicBezTo>
                    <a:pt x="422" y="422"/>
                    <a:pt x="422" y="422"/>
                    <a:pt x="422" y="422"/>
                  </a:cubicBezTo>
                  <a:cubicBezTo>
                    <a:pt x="424" y="420"/>
                    <a:pt x="424" y="420"/>
                    <a:pt x="424" y="420"/>
                  </a:cubicBezTo>
                  <a:cubicBezTo>
                    <a:pt x="424" y="418"/>
                    <a:pt x="424" y="418"/>
                    <a:pt x="424" y="418"/>
                  </a:cubicBezTo>
                  <a:cubicBezTo>
                    <a:pt x="423" y="419"/>
                    <a:pt x="423" y="419"/>
                    <a:pt x="423" y="419"/>
                  </a:cubicBezTo>
                  <a:cubicBezTo>
                    <a:pt x="422" y="419"/>
                    <a:pt x="422" y="419"/>
                    <a:pt x="422" y="419"/>
                  </a:cubicBezTo>
                  <a:cubicBezTo>
                    <a:pt x="420" y="420"/>
                    <a:pt x="420" y="420"/>
                    <a:pt x="420" y="420"/>
                  </a:cubicBezTo>
                  <a:cubicBezTo>
                    <a:pt x="419" y="419"/>
                    <a:pt x="419" y="419"/>
                    <a:pt x="419" y="419"/>
                  </a:cubicBezTo>
                  <a:cubicBezTo>
                    <a:pt x="419" y="417"/>
                    <a:pt x="419" y="417"/>
                    <a:pt x="419" y="417"/>
                  </a:cubicBezTo>
                  <a:cubicBezTo>
                    <a:pt x="420" y="417"/>
                    <a:pt x="420" y="417"/>
                    <a:pt x="420" y="417"/>
                  </a:cubicBezTo>
                  <a:cubicBezTo>
                    <a:pt x="420" y="418"/>
                    <a:pt x="420" y="418"/>
                    <a:pt x="420" y="418"/>
                  </a:cubicBezTo>
                  <a:cubicBezTo>
                    <a:pt x="421" y="419"/>
                    <a:pt x="421" y="419"/>
                    <a:pt x="421" y="419"/>
                  </a:cubicBezTo>
                  <a:cubicBezTo>
                    <a:pt x="421" y="418"/>
                    <a:pt x="421" y="418"/>
                    <a:pt x="421" y="418"/>
                  </a:cubicBezTo>
                  <a:cubicBezTo>
                    <a:pt x="420" y="417"/>
                    <a:pt x="420" y="417"/>
                    <a:pt x="420" y="417"/>
                  </a:cubicBezTo>
                  <a:cubicBezTo>
                    <a:pt x="420" y="416"/>
                    <a:pt x="420" y="416"/>
                    <a:pt x="420" y="416"/>
                  </a:cubicBezTo>
                  <a:cubicBezTo>
                    <a:pt x="419" y="416"/>
                    <a:pt x="419" y="416"/>
                    <a:pt x="419" y="416"/>
                  </a:cubicBezTo>
                  <a:cubicBezTo>
                    <a:pt x="418" y="416"/>
                    <a:pt x="418" y="416"/>
                    <a:pt x="418" y="416"/>
                  </a:cubicBezTo>
                  <a:cubicBezTo>
                    <a:pt x="417" y="416"/>
                    <a:pt x="417" y="416"/>
                    <a:pt x="417" y="416"/>
                  </a:cubicBezTo>
                  <a:cubicBezTo>
                    <a:pt x="416" y="414"/>
                    <a:pt x="416" y="414"/>
                    <a:pt x="416" y="414"/>
                  </a:cubicBezTo>
                  <a:cubicBezTo>
                    <a:pt x="416" y="413"/>
                    <a:pt x="416" y="413"/>
                    <a:pt x="416" y="413"/>
                  </a:cubicBezTo>
                  <a:cubicBezTo>
                    <a:pt x="418" y="412"/>
                    <a:pt x="418" y="412"/>
                    <a:pt x="418" y="412"/>
                  </a:cubicBezTo>
                  <a:cubicBezTo>
                    <a:pt x="418" y="411"/>
                    <a:pt x="418" y="411"/>
                    <a:pt x="418" y="411"/>
                  </a:cubicBezTo>
                  <a:cubicBezTo>
                    <a:pt x="419" y="410"/>
                    <a:pt x="419" y="410"/>
                    <a:pt x="419" y="410"/>
                  </a:cubicBezTo>
                  <a:cubicBezTo>
                    <a:pt x="418" y="410"/>
                    <a:pt x="418" y="410"/>
                    <a:pt x="418" y="410"/>
                  </a:cubicBezTo>
                  <a:cubicBezTo>
                    <a:pt x="416" y="410"/>
                    <a:pt x="416" y="410"/>
                    <a:pt x="416" y="410"/>
                  </a:cubicBezTo>
                  <a:cubicBezTo>
                    <a:pt x="417" y="409"/>
                    <a:pt x="417" y="409"/>
                    <a:pt x="417" y="409"/>
                  </a:cubicBezTo>
                  <a:cubicBezTo>
                    <a:pt x="418" y="407"/>
                    <a:pt x="418" y="407"/>
                    <a:pt x="418" y="407"/>
                  </a:cubicBezTo>
                  <a:cubicBezTo>
                    <a:pt x="418" y="405"/>
                    <a:pt x="418" y="405"/>
                    <a:pt x="418" y="405"/>
                  </a:cubicBezTo>
                  <a:cubicBezTo>
                    <a:pt x="418" y="404"/>
                    <a:pt x="418" y="404"/>
                    <a:pt x="418" y="404"/>
                  </a:cubicBezTo>
                  <a:cubicBezTo>
                    <a:pt x="417" y="405"/>
                    <a:pt x="417" y="405"/>
                    <a:pt x="417" y="405"/>
                  </a:cubicBezTo>
                  <a:cubicBezTo>
                    <a:pt x="417" y="407"/>
                    <a:pt x="417" y="407"/>
                    <a:pt x="417" y="407"/>
                  </a:cubicBezTo>
                  <a:cubicBezTo>
                    <a:pt x="416" y="409"/>
                    <a:pt x="416" y="409"/>
                    <a:pt x="416" y="409"/>
                  </a:cubicBezTo>
                  <a:cubicBezTo>
                    <a:pt x="415" y="409"/>
                    <a:pt x="415" y="409"/>
                    <a:pt x="415" y="409"/>
                  </a:cubicBezTo>
                  <a:cubicBezTo>
                    <a:pt x="414" y="409"/>
                    <a:pt x="414" y="409"/>
                    <a:pt x="414" y="409"/>
                  </a:cubicBezTo>
                  <a:cubicBezTo>
                    <a:pt x="413" y="409"/>
                    <a:pt x="413" y="409"/>
                    <a:pt x="413" y="409"/>
                  </a:cubicBezTo>
                  <a:cubicBezTo>
                    <a:pt x="413" y="408"/>
                    <a:pt x="413" y="408"/>
                    <a:pt x="413" y="408"/>
                  </a:cubicBezTo>
                  <a:cubicBezTo>
                    <a:pt x="414" y="407"/>
                    <a:pt x="414" y="407"/>
                    <a:pt x="414" y="407"/>
                  </a:cubicBezTo>
                  <a:cubicBezTo>
                    <a:pt x="413" y="407"/>
                    <a:pt x="413" y="407"/>
                    <a:pt x="413" y="407"/>
                  </a:cubicBezTo>
                  <a:cubicBezTo>
                    <a:pt x="412" y="408"/>
                    <a:pt x="412" y="408"/>
                    <a:pt x="412" y="408"/>
                  </a:cubicBezTo>
                  <a:cubicBezTo>
                    <a:pt x="411" y="408"/>
                    <a:pt x="411" y="408"/>
                    <a:pt x="411" y="408"/>
                  </a:cubicBezTo>
                  <a:cubicBezTo>
                    <a:pt x="410" y="408"/>
                    <a:pt x="410" y="408"/>
                    <a:pt x="410" y="408"/>
                  </a:cubicBezTo>
                  <a:cubicBezTo>
                    <a:pt x="409" y="408"/>
                    <a:pt x="409" y="408"/>
                    <a:pt x="409" y="408"/>
                  </a:cubicBezTo>
                  <a:cubicBezTo>
                    <a:pt x="409" y="408"/>
                    <a:pt x="409" y="408"/>
                    <a:pt x="407" y="407"/>
                  </a:cubicBezTo>
                  <a:cubicBezTo>
                    <a:pt x="407" y="407"/>
                    <a:pt x="407" y="407"/>
                    <a:pt x="409" y="407"/>
                  </a:cubicBezTo>
                  <a:cubicBezTo>
                    <a:pt x="410" y="406"/>
                    <a:pt x="410" y="406"/>
                    <a:pt x="410" y="406"/>
                  </a:cubicBezTo>
                  <a:cubicBezTo>
                    <a:pt x="411" y="406"/>
                    <a:pt x="411" y="406"/>
                    <a:pt x="411" y="406"/>
                  </a:cubicBezTo>
                  <a:cubicBezTo>
                    <a:pt x="412" y="406"/>
                    <a:pt x="412" y="406"/>
                    <a:pt x="412" y="406"/>
                  </a:cubicBezTo>
                  <a:cubicBezTo>
                    <a:pt x="413" y="406"/>
                    <a:pt x="413" y="406"/>
                    <a:pt x="413" y="406"/>
                  </a:cubicBezTo>
                  <a:cubicBezTo>
                    <a:pt x="414" y="405"/>
                    <a:pt x="414" y="405"/>
                    <a:pt x="414" y="405"/>
                  </a:cubicBezTo>
                  <a:cubicBezTo>
                    <a:pt x="415" y="404"/>
                    <a:pt x="415" y="404"/>
                    <a:pt x="415" y="404"/>
                  </a:cubicBezTo>
                  <a:cubicBezTo>
                    <a:pt x="415" y="403"/>
                    <a:pt x="415" y="403"/>
                    <a:pt x="415" y="403"/>
                  </a:cubicBezTo>
                  <a:cubicBezTo>
                    <a:pt x="414" y="404"/>
                    <a:pt x="414" y="404"/>
                    <a:pt x="414" y="404"/>
                  </a:cubicBezTo>
                  <a:cubicBezTo>
                    <a:pt x="413" y="405"/>
                    <a:pt x="413" y="405"/>
                    <a:pt x="413" y="405"/>
                  </a:cubicBezTo>
                  <a:cubicBezTo>
                    <a:pt x="412" y="406"/>
                    <a:pt x="412" y="406"/>
                    <a:pt x="412" y="406"/>
                  </a:cubicBezTo>
                  <a:cubicBezTo>
                    <a:pt x="410" y="405"/>
                    <a:pt x="410" y="405"/>
                    <a:pt x="410" y="405"/>
                  </a:cubicBezTo>
                  <a:cubicBezTo>
                    <a:pt x="410" y="404"/>
                    <a:pt x="410" y="404"/>
                    <a:pt x="410" y="404"/>
                  </a:cubicBezTo>
                  <a:cubicBezTo>
                    <a:pt x="409" y="404"/>
                    <a:pt x="409" y="404"/>
                    <a:pt x="409" y="404"/>
                  </a:cubicBezTo>
                  <a:cubicBezTo>
                    <a:pt x="410" y="403"/>
                    <a:pt x="410" y="403"/>
                    <a:pt x="410" y="403"/>
                  </a:cubicBezTo>
                  <a:cubicBezTo>
                    <a:pt x="409" y="403"/>
                    <a:pt x="409" y="403"/>
                    <a:pt x="409" y="403"/>
                  </a:cubicBezTo>
                  <a:cubicBezTo>
                    <a:pt x="408" y="403"/>
                    <a:pt x="408" y="403"/>
                    <a:pt x="408" y="403"/>
                  </a:cubicBezTo>
                  <a:cubicBezTo>
                    <a:pt x="407" y="403"/>
                    <a:pt x="407" y="403"/>
                    <a:pt x="407" y="403"/>
                  </a:cubicBezTo>
                  <a:cubicBezTo>
                    <a:pt x="406" y="403"/>
                    <a:pt x="406" y="403"/>
                    <a:pt x="406" y="403"/>
                  </a:cubicBezTo>
                  <a:cubicBezTo>
                    <a:pt x="406" y="404"/>
                    <a:pt x="406" y="404"/>
                    <a:pt x="406" y="404"/>
                  </a:cubicBezTo>
                  <a:cubicBezTo>
                    <a:pt x="404" y="403"/>
                    <a:pt x="404" y="403"/>
                    <a:pt x="404" y="403"/>
                  </a:cubicBezTo>
                  <a:cubicBezTo>
                    <a:pt x="404" y="402"/>
                    <a:pt x="404" y="402"/>
                    <a:pt x="404" y="402"/>
                  </a:cubicBezTo>
                  <a:cubicBezTo>
                    <a:pt x="404" y="401"/>
                    <a:pt x="404" y="401"/>
                    <a:pt x="404" y="401"/>
                  </a:cubicBezTo>
                  <a:cubicBezTo>
                    <a:pt x="405" y="402"/>
                    <a:pt x="405" y="402"/>
                    <a:pt x="405" y="402"/>
                  </a:cubicBezTo>
                  <a:cubicBezTo>
                    <a:pt x="406" y="402"/>
                    <a:pt x="406" y="402"/>
                    <a:pt x="406" y="402"/>
                  </a:cubicBezTo>
                  <a:cubicBezTo>
                    <a:pt x="408" y="402"/>
                    <a:pt x="408" y="402"/>
                    <a:pt x="408" y="402"/>
                  </a:cubicBezTo>
                  <a:cubicBezTo>
                    <a:pt x="408" y="401"/>
                    <a:pt x="408" y="401"/>
                    <a:pt x="408" y="401"/>
                  </a:cubicBezTo>
                  <a:cubicBezTo>
                    <a:pt x="408" y="400"/>
                    <a:pt x="408" y="400"/>
                    <a:pt x="408" y="400"/>
                  </a:cubicBezTo>
                  <a:cubicBezTo>
                    <a:pt x="406" y="400"/>
                    <a:pt x="406" y="400"/>
                    <a:pt x="406" y="400"/>
                  </a:cubicBezTo>
                  <a:cubicBezTo>
                    <a:pt x="404" y="400"/>
                    <a:pt x="404" y="400"/>
                    <a:pt x="404" y="400"/>
                  </a:cubicBezTo>
                  <a:cubicBezTo>
                    <a:pt x="403" y="400"/>
                    <a:pt x="403" y="400"/>
                    <a:pt x="403" y="400"/>
                  </a:cubicBezTo>
                  <a:cubicBezTo>
                    <a:pt x="403" y="399"/>
                    <a:pt x="403" y="399"/>
                    <a:pt x="403" y="399"/>
                  </a:cubicBezTo>
                  <a:cubicBezTo>
                    <a:pt x="403" y="398"/>
                    <a:pt x="403" y="398"/>
                    <a:pt x="403" y="398"/>
                  </a:cubicBezTo>
                  <a:cubicBezTo>
                    <a:pt x="404" y="398"/>
                    <a:pt x="404" y="398"/>
                    <a:pt x="404" y="398"/>
                  </a:cubicBezTo>
                  <a:cubicBezTo>
                    <a:pt x="405" y="399"/>
                    <a:pt x="405" y="399"/>
                    <a:pt x="405" y="399"/>
                  </a:cubicBezTo>
                  <a:cubicBezTo>
                    <a:pt x="406" y="399"/>
                    <a:pt x="406" y="399"/>
                    <a:pt x="406" y="399"/>
                  </a:cubicBezTo>
                  <a:cubicBezTo>
                    <a:pt x="407" y="398"/>
                    <a:pt x="407" y="398"/>
                    <a:pt x="407" y="398"/>
                  </a:cubicBezTo>
                  <a:cubicBezTo>
                    <a:pt x="406" y="398"/>
                    <a:pt x="406" y="398"/>
                    <a:pt x="406" y="398"/>
                  </a:cubicBezTo>
                  <a:cubicBezTo>
                    <a:pt x="405" y="398"/>
                    <a:pt x="405" y="398"/>
                    <a:pt x="405" y="398"/>
                  </a:cubicBezTo>
                  <a:cubicBezTo>
                    <a:pt x="403" y="397"/>
                    <a:pt x="403" y="397"/>
                    <a:pt x="403" y="397"/>
                  </a:cubicBezTo>
                  <a:cubicBezTo>
                    <a:pt x="405" y="397"/>
                    <a:pt x="405" y="397"/>
                    <a:pt x="405" y="397"/>
                  </a:cubicBezTo>
                  <a:cubicBezTo>
                    <a:pt x="406" y="397"/>
                    <a:pt x="406" y="397"/>
                    <a:pt x="406" y="397"/>
                  </a:cubicBezTo>
                  <a:cubicBezTo>
                    <a:pt x="407" y="397"/>
                    <a:pt x="407" y="397"/>
                    <a:pt x="407" y="397"/>
                  </a:cubicBezTo>
                  <a:cubicBezTo>
                    <a:pt x="406" y="396"/>
                    <a:pt x="406" y="396"/>
                    <a:pt x="406" y="396"/>
                  </a:cubicBezTo>
                  <a:cubicBezTo>
                    <a:pt x="406" y="395"/>
                    <a:pt x="406" y="395"/>
                    <a:pt x="406" y="395"/>
                  </a:cubicBezTo>
                  <a:cubicBezTo>
                    <a:pt x="407" y="395"/>
                    <a:pt x="407" y="395"/>
                    <a:pt x="407" y="395"/>
                  </a:cubicBezTo>
                  <a:cubicBezTo>
                    <a:pt x="409" y="395"/>
                    <a:pt x="409" y="395"/>
                    <a:pt x="409" y="395"/>
                  </a:cubicBezTo>
                  <a:cubicBezTo>
                    <a:pt x="410" y="395"/>
                    <a:pt x="410" y="395"/>
                    <a:pt x="410" y="395"/>
                  </a:cubicBezTo>
                  <a:cubicBezTo>
                    <a:pt x="408" y="394"/>
                    <a:pt x="408" y="394"/>
                    <a:pt x="408" y="394"/>
                  </a:cubicBezTo>
                  <a:cubicBezTo>
                    <a:pt x="407" y="394"/>
                    <a:pt x="407" y="394"/>
                    <a:pt x="407" y="394"/>
                  </a:cubicBezTo>
                  <a:cubicBezTo>
                    <a:pt x="406" y="395"/>
                    <a:pt x="406" y="395"/>
                    <a:pt x="406" y="395"/>
                  </a:cubicBezTo>
                  <a:cubicBezTo>
                    <a:pt x="405" y="395"/>
                    <a:pt x="405" y="395"/>
                    <a:pt x="405" y="395"/>
                  </a:cubicBezTo>
                  <a:cubicBezTo>
                    <a:pt x="404" y="396"/>
                    <a:pt x="404" y="396"/>
                    <a:pt x="404" y="396"/>
                  </a:cubicBezTo>
                  <a:cubicBezTo>
                    <a:pt x="404" y="395"/>
                    <a:pt x="404" y="395"/>
                    <a:pt x="404" y="395"/>
                  </a:cubicBezTo>
                  <a:cubicBezTo>
                    <a:pt x="404" y="394"/>
                    <a:pt x="404" y="394"/>
                    <a:pt x="404" y="394"/>
                  </a:cubicBezTo>
                  <a:cubicBezTo>
                    <a:pt x="404" y="393"/>
                    <a:pt x="404" y="393"/>
                    <a:pt x="404" y="393"/>
                  </a:cubicBezTo>
                  <a:cubicBezTo>
                    <a:pt x="406" y="392"/>
                    <a:pt x="406" y="392"/>
                    <a:pt x="406" y="392"/>
                  </a:cubicBezTo>
                  <a:cubicBezTo>
                    <a:pt x="407" y="391"/>
                    <a:pt x="407" y="391"/>
                    <a:pt x="407" y="391"/>
                  </a:cubicBezTo>
                  <a:cubicBezTo>
                    <a:pt x="410" y="389"/>
                    <a:pt x="410" y="389"/>
                    <a:pt x="410" y="389"/>
                  </a:cubicBezTo>
                  <a:cubicBezTo>
                    <a:pt x="410" y="388"/>
                    <a:pt x="410" y="388"/>
                    <a:pt x="410" y="388"/>
                  </a:cubicBezTo>
                  <a:cubicBezTo>
                    <a:pt x="411" y="389"/>
                    <a:pt x="411" y="389"/>
                    <a:pt x="411" y="389"/>
                  </a:cubicBezTo>
                  <a:cubicBezTo>
                    <a:pt x="411" y="391"/>
                    <a:pt x="411" y="391"/>
                    <a:pt x="411" y="391"/>
                  </a:cubicBezTo>
                  <a:cubicBezTo>
                    <a:pt x="412" y="392"/>
                    <a:pt x="412" y="392"/>
                    <a:pt x="412" y="392"/>
                  </a:cubicBezTo>
                  <a:cubicBezTo>
                    <a:pt x="412" y="391"/>
                    <a:pt x="412" y="391"/>
                    <a:pt x="412" y="391"/>
                  </a:cubicBezTo>
                  <a:cubicBezTo>
                    <a:pt x="412" y="390"/>
                    <a:pt x="412" y="390"/>
                    <a:pt x="412" y="390"/>
                  </a:cubicBezTo>
                  <a:cubicBezTo>
                    <a:pt x="412" y="388"/>
                    <a:pt x="412" y="388"/>
                    <a:pt x="412" y="388"/>
                  </a:cubicBezTo>
                  <a:cubicBezTo>
                    <a:pt x="413" y="388"/>
                    <a:pt x="413" y="388"/>
                    <a:pt x="413" y="388"/>
                  </a:cubicBezTo>
                  <a:cubicBezTo>
                    <a:pt x="414" y="388"/>
                    <a:pt x="414" y="388"/>
                    <a:pt x="414" y="388"/>
                  </a:cubicBezTo>
                  <a:cubicBezTo>
                    <a:pt x="413" y="387"/>
                    <a:pt x="413" y="387"/>
                    <a:pt x="413" y="387"/>
                  </a:cubicBezTo>
                  <a:cubicBezTo>
                    <a:pt x="412" y="387"/>
                    <a:pt x="412" y="387"/>
                    <a:pt x="412" y="387"/>
                  </a:cubicBezTo>
                  <a:cubicBezTo>
                    <a:pt x="411" y="388"/>
                    <a:pt x="411" y="388"/>
                    <a:pt x="411" y="388"/>
                  </a:cubicBezTo>
                  <a:cubicBezTo>
                    <a:pt x="410" y="387"/>
                    <a:pt x="410" y="387"/>
                    <a:pt x="410" y="387"/>
                  </a:cubicBezTo>
                  <a:cubicBezTo>
                    <a:pt x="410" y="386"/>
                    <a:pt x="410" y="386"/>
                    <a:pt x="410" y="386"/>
                  </a:cubicBezTo>
                  <a:cubicBezTo>
                    <a:pt x="412" y="385"/>
                    <a:pt x="412" y="385"/>
                    <a:pt x="412" y="385"/>
                  </a:cubicBezTo>
                  <a:cubicBezTo>
                    <a:pt x="413" y="385"/>
                    <a:pt x="413" y="385"/>
                    <a:pt x="413" y="385"/>
                  </a:cubicBezTo>
                  <a:cubicBezTo>
                    <a:pt x="414" y="383"/>
                    <a:pt x="414" y="383"/>
                    <a:pt x="414" y="383"/>
                  </a:cubicBezTo>
                  <a:cubicBezTo>
                    <a:pt x="414" y="382"/>
                    <a:pt x="414" y="382"/>
                    <a:pt x="414" y="382"/>
                  </a:cubicBezTo>
                  <a:cubicBezTo>
                    <a:pt x="413" y="382"/>
                    <a:pt x="413" y="382"/>
                    <a:pt x="413" y="382"/>
                  </a:cubicBezTo>
                  <a:cubicBezTo>
                    <a:pt x="413" y="383"/>
                    <a:pt x="413" y="383"/>
                    <a:pt x="413" y="383"/>
                  </a:cubicBezTo>
                  <a:cubicBezTo>
                    <a:pt x="412" y="384"/>
                    <a:pt x="412" y="384"/>
                    <a:pt x="412" y="384"/>
                  </a:cubicBezTo>
                  <a:cubicBezTo>
                    <a:pt x="411" y="384"/>
                    <a:pt x="411" y="384"/>
                    <a:pt x="411" y="384"/>
                  </a:cubicBezTo>
                  <a:cubicBezTo>
                    <a:pt x="409" y="386"/>
                    <a:pt x="409" y="386"/>
                    <a:pt x="409" y="386"/>
                  </a:cubicBezTo>
                  <a:cubicBezTo>
                    <a:pt x="408" y="387"/>
                    <a:pt x="408" y="387"/>
                    <a:pt x="408" y="387"/>
                  </a:cubicBezTo>
                  <a:cubicBezTo>
                    <a:pt x="406" y="388"/>
                    <a:pt x="406" y="388"/>
                    <a:pt x="406" y="388"/>
                  </a:cubicBezTo>
                  <a:cubicBezTo>
                    <a:pt x="405" y="387"/>
                    <a:pt x="405" y="387"/>
                    <a:pt x="405" y="387"/>
                  </a:cubicBezTo>
                  <a:cubicBezTo>
                    <a:pt x="405" y="386"/>
                    <a:pt x="405" y="386"/>
                    <a:pt x="405" y="386"/>
                  </a:cubicBezTo>
                  <a:cubicBezTo>
                    <a:pt x="404" y="386"/>
                    <a:pt x="404" y="386"/>
                    <a:pt x="404" y="386"/>
                  </a:cubicBezTo>
                  <a:cubicBezTo>
                    <a:pt x="403" y="386"/>
                    <a:pt x="403" y="386"/>
                    <a:pt x="403" y="386"/>
                  </a:cubicBezTo>
                  <a:cubicBezTo>
                    <a:pt x="403" y="385"/>
                    <a:pt x="403" y="385"/>
                    <a:pt x="403" y="385"/>
                  </a:cubicBezTo>
                  <a:cubicBezTo>
                    <a:pt x="405" y="384"/>
                    <a:pt x="405" y="384"/>
                    <a:pt x="405" y="384"/>
                  </a:cubicBezTo>
                  <a:cubicBezTo>
                    <a:pt x="406" y="384"/>
                    <a:pt x="406" y="384"/>
                    <a:pt x="406" y="384"/>
                  </a:cubicBezTo>
                  <a:cubicBezTo>
                    <a:pt x="407" y="384"/>
                    <a:pt x="407" y="384"/>
                    <a:pt x="407" y="384"/>
                  </a:cubicBezTo>
                  <a:cubicBezTo>
                    <a:pt x="407" y="383"/>
                    <a:pt x="407" y="383"/>
                    <a:pt x="407" y="383"/>
                  </a:cubicBezTo>
                  <a:cubicBezTo>
                    <a:pt x="407" y="382"/>
                    <a:pt x="407" y="382"/>
                    <a:pt x="407" y="382"/>
                  </a:cubicBezTo>
                  <a:cubicBezTo>
                    <a:pt x="407" y="381"/>
                    <a:pt x="407" y="381"/>
                    <a:pt x="407" y="381"/>
                  </a:cubicBezTo>
                  <a:cubicBezTo>
                    <a:pt x="406" y="381"/>
                    <a:pt x="406" y="381"/>
                    <a:pt x="406" y="381"/>
                  </a:cubicBezTo>
                  <a:cubicBezTo>
                    <a:pt x="405" y="381"/>
                    <a:pt x="405" y="381"/>
                    <a:pt x="405" y="381"/>
                  </a:cubicBezTo>
                  <a:cubicBezTo>
                    <a:pt x="405" y="380"/>
                    <a:pt x="405" y="380"/>
                    <a:pt x="405" y="380"/>
                  </a:cubicBezTo>
                  <a:cubicBezTo>
                    <a:pt x="405" y="378"/>
                    <a:pt x="405" y="378"/>
                    <a:pt x="405" y="378"/>
                  </a:cubicBezTo>
                  <a:cubicBezTo>
                    <a:pt x="404" y="377"/>
                    <a:pt x="404" y="377"/>
                    <a:pt x="404" y="377"/>
                  </a:cubicBezTo>
                  <a:cubicBezTo>
                    <a:pt x="404" y="376"/>
                    <a:pt x="404" y="376"/>
                    <a:pt x="404" y="376"/>
                  </a:cubicBezTo>
                  <a:cubicBezTo>
                    <a:pt x="404" y="375"/>
                    <a:pt x="404" y="375"/>
                    <a:pt x="404" y="375"/>
                  </a:cubicBezTo>
                  <a:cubicBezTo>
                    <a:pt x="406" y="375"/>
                    <a:pt x="406" y="375"/>
                    <a:pt x="406" y="375"/>
                  </a:cubicBezTo>
                  <a:cubicBezTo>
                    <a:pt x="407" y="376"/>
                    <a:pt x="407" y="376"/>
                    <a:pt x="407" y="376"/>
                  </a:cubicBezTo>
                  <a:cubicBezTo>
                    <a:pt x="409" y="375"/>
                    <a:pt x="409" y="375"/>
                    <a:pt x="409" y="375"/>
                  </a:cubicBezTo>
                  <a:cubicBezTo>
                    <a:pt x="410" y="376"/>
                    <a:pt x="410" y="376"/>
                    <a:pt x="410" y="376"/>
                  </a:cubicBezTo>
                  <a:cubicBezTo>
                    <a:pt x="410" y="375"/>
                    <a:pt x="410" y="375"/>
                    <a:pt x="410" y="375"/>
                  </a:cubicBezTo>
                  <a:cubicBezTo>
                    <a:pt x="409" y="375"/>
                    <a:pt x="409" y="375"/>
                    <a:pt x="409" y="375"/>
                  </a:cubicBezTo>
                  <a:cubicBezTo>
                    <a:pt x="408" y="375"/>
                    <a:pt x="408" y="375"/>
                    <a:pt x="408" y="375"/>
                  </a:cubicBezTo>
                  <a:cubicBezTo>
                    <a:pt x="407" y="374"/>
                    <a:pt x="407" y="374"/>
                    <a:pt x="407" y="374"/>
                  </a:cubicBezTo>
                  <a:cubicBezTo>
                    <a:pt x="406" y="373"/>
                    <a:pt x="406" y="373"/>
                    <a:pt x="406" y="373"/>
                  </a:cubicBezTo>
                  <a:cubicBezTo>
                    <a:pt x="406" y="372"/>
                    <a:pt x="406" y="372"/>
                    <a:pt x="406" y="372"/>
                  </a:cubicBezTo>
                  <a:cubicBezTo>
                    <a:pt x="407" y="371"/>
                    <a:pt x="407" y="371"/>
                    <a:pt x="407" y="371"/>
                  </a:cubicBezTo>
                  <a:cubicBezTo>
                    <a:pt x="408" y="370"/>
                    <a:pt x="408" y="370"/>
                    <a:pt x="408" y="370"/>
                  </a:cubicBezTo>
                  <a:cubicBezTo>
                    <a:pt x="408" y="369"/>
                    <a:pt x="408" y="369"/>
                    <a:pt x="408" y="369"/>
                  </a:cubicBezTo>
                  <a:cubicBezTo>
                    <a:pt x="407" y="369"/>
                    <a:pt x="407" y="369"/>
                    <a:pt x="407" y="369"/>
                  </a:cubicBezTo>
                  <a:cubicBezTo>
                    <a:pt x="406" y="370"/>
                    <a:pt x="406" y="370"/>
                    <a:pt x="406" y="370"/>
                  </a:cubicBezTo>
                  <a:cubicBezTo>
                    <a:pt x="405" y="371"/>
                    <a:pt x="405" y="371"/>
                    <a:pt x="405" y="371"/>
                  </a:cubicBezTo>
                  <a:cubicBezTo>
                    <a:pt x="403" y="372"/>
                    <a:pt x="403" y="372"/>
                    <a:pt x="403" y="372"/>
                  </a:cubicBezTo>
                  <a:cubicBezTo>
                    <a:pt x="402" y="373"/>
                    <a:pt x="402" y="373"/>
                    <a:pt x="402" y="373"/>
                  </a:cubicBezTo>
                  <a:cubicBezTo>
                    <a:pt x="402" y="374"/>
                    <a:pt x="402" y="374"/>
                    <a:pt x="402" y="374"/>
                  </a:cubicBezTo>
                  <a:cubicBezTo>
                    <a:pt x="401" y="374"/>
                    <a:pt x="401" y="374"/>
                    <a:pt x="401" y="374"/>
                  </a:cubicBezTo>
                  <a:cubicBezTo>
                    <a:pt x="400" y="372"/>
                    <a:pt x="400" y="372"/>
                    <a:pt x="400" y="372"/>
                  </a:cubicBezTo>
                  <a:cubicBezTo>
                    <a:pt x="400" y="370"/>
                    <a:pt x="400" y="370"/>
                    <a:pt x="400" y="370"/>
                  </a:cubicBezTo>
                  <a:cubicBezTo>
                    <a:pt x="400" y="367"/>
                    <a:pt x="400" y="367"/>
                    <a:pt x="400" y="367"/>
                  </a:cubicBezTo>
                  <a:cubicBezTo>
                    <a:pt x="400" y="365"/>
                    <a:pt x="400" y="365"/>
                    <a:pt x="400" y="365"/>
                  </a:cubicBezTo>
                  <a:cubicBezTo>
                    <a:pt x="400" y="364"/>
                    <a:pt x="400" y="364"/>
                    <a:pt x="400" y="364"/>
                  </a:cubicBezTo>
                  <a:cubicBezTo>
                    <a:pt x="399" y="364"/>
                    <a:pt x="399" y="364"/>
                    <a:pt x="399" y="364"/>
                  </a:cubicBezTo>
                  <a:cubicBezTo>
                    <a:pt x="399" y="362"/>
                    <a:pt x="399" y="362"/>
                    <a:pt x="399" y="362"/>
                  </a:cubicBezTo>
                  <a:cubicBezTo>
                    <a:pt x="400" y="361"/>
                    <a:pt x="400" y="361"/>
                    <a:pt x="400" y="361"/>
                  </a:cubicBezTo>
                  <a:cubicBezTo>
                    <a:pt x="400" y="362"/>
                    <a:pt x="400" y="362"/>
                    <a:pt x="400" y="362"/>
                  </a:cubicBezTo>
                  <a:cubicBezTo>
                    <a:pt x="401" y="362"/>
                    <a:pt x="401" y="362"/>
                    <a:pt x="401" y="362"/>
                  </a:cubicBezTo>
                  <a:cubicBezTo>
                    <a:pt x="401" y="361"/>
                    <a:pt x="401" y="361"/>
                    <a:pt x="401" y="361"/>
                  </a:cubicBezTo>
                  <a:cubicBezTo>
                    <a:pt x="402" y="360"/>
                    <a:pt x="402" y="360"/>
                    <a:pt x="402" y="360"/>
                  </a:cubicBezTo>
                  <a:cubicBezTo>
                    <a:pt x="403" y="358"/>
                    <a:pt x="403" y="358"/>
                    <a:pt x="403" y="358"/>
                  </a:cubicBezTo>
                  <a:cubicBezTo>
                    <a:pt x="404" y="358"/>
                    <a:pt x="404" y="358"/>
                    <a:pt x="404" y="358"/>
                  </a:cubicBezTo>
                  <a:cubicBezTo>
                    <a:pt x="405" y="358"/>
                    <a:pt x="405" y="358"/>
                    <a:pt x="405" y="358"/>
                  </a:cubicBezTo>
                  <a:cubicBezTo>
                    <a:pt x="406" y="358"/>
                    <a:pt x="406" y="358"/>
                    <a:pt x="406" y="358"/>
                  </a:cubicBezTo>
                  <a:cubicBezTo>
                    <a:pt x="405" y="357"/>
                    <a:pt x="405" y="357"/>
                    <a:pt x="405" y="357"/>
                  </a:cubicBezTo>
                  <a:cubicBezTo>
                    <a:pt x="407" y="355"/>
                    <a:pt x="407" y="355"/>
                    <a:pt x="407" y="355"/>
                  </a:cubicBezTo>
                  <a:cubicBezTo>
                    <a:pt x="407" y="354"/>
                    <a:pt x="407" y="354"/>
                    <a:pt x="407" y="354"/>
                  </a:cubicBezTo>
                  <a:cubicBezTo>
                    <a:pt x="409" y="353"/>
                    <a:pt x="409" y="353"/>
                    <a:pt x="409" y="353"/>
                  </a:cubicBezTo>
                  <a:cubicBezTo>
                    <a:pt x="409" y="352"/>
                    <a:pt x="409" y="352"/>
                    <a:pt x="409" y="352"/>
                  </a:cubicBezTo>
                  <a:cubicBezTo>
                    <a:pt x="408" y="352"/>
                    <a:pt x="408" y="352"/>
                    <a:pt x="408" y="352"/>
                  </a:cubicBezTo>
                  <a:cubicBezTo>
                    <a:pt x="406" y="353"/>
                    <a:pt x="406" y="353"/>
                    <a:pt x="406" y="353"/>
                  </a:cubicBezTo>
                  <a:cubicBezTo>
                    <a:pt x="406" y="354"/>
                    <a:pt x="406" y="354"/>
                    <a:pt x="406" y="354"/>
                  </a:cubicBezTo>
                  <a:cubicBezTo>
                    <a:pt x="404" y="357"/>
                    <a:pt x="404" y="357"/>
                    <a:pt x="404" y="357"/>
                  </a:cubicBezTo>
                  <a:cubicBezTo>
                    <a:pt x="404" y="356"/>
                    <a:pt x="404" y="356"/>
                    <a:pt x="404" y="356"/>
                  </a:cubicBezTo>
                  <a:cubicBezTo>
                    <a:pt x="405" y="354"/>
                    <a:pt x="405" y="354"/>
                    <a:pt x="405" y="354"/>
                  </a:cubicBezTo>
                  <a:cubicBezTo>
                    <a:pt x="405" y="353"/>
                    <a:pt x="405" y="353"/>
                    <a:pt x="405" y="353"/>
                  </a:cubicBezTo>
                  <a:cubicBezTo>
                    <a:pt x="405" y="353"/>
                    <a:pt x="405" y="353"/>
                    <a:pt x="404" y="355"/>
                  </a:cubicBezTo>
                  <a:cubicBezTo>
                    <a:pt x="404" y="355"/>
                    <a:pt x="404" y="355"/>
                    <a:pt x="402" y="357"/>
                  </a:cubicBezTo>
                  <a:cubicBezTo>
                    <a:pt x="402" y="357"/>
                    <a:pt x="402" y="357"/>
                    <a:pt x="401" y="357"/>
                  </a:cubicBezTo>
                  <a:cubicBezTo>
                    <a:pt x="401" y="357"/>
                    <a:pt x="401" y="357"/>
                    <a:pt x="400" y="357"/>
                  </a:cubicBezTo>
                  <a:cubicBezTo>
                    <a:pt x="400" y="357"/>
                    <a:pt x="400" y="357"/>
                    <a:pt x="400" y="358"/>
                  </a:cubicBezTo>
                  <a:cubicBezTo>
                    <a:pt x="400" y="358"/>
                    <a:pt x="400" y="358"/>
                    <a:pt x="399" y="359"/>
                  </a:cubicBezTo>
                  <a:cubicBezTo>
                    <a:pt x="399" y="359"/>
                    <a:pt x="399" y="359"/>
                    <a:pt x="398" y="357"/>
                  </a:cubicBezTo>
                  <a:cubicBezTo>
                    <a:pt x="398" y="357"/>
                    <a:pt x="398" y="357"/>
                    <a:pt x="399" y="356"/>
                  </a:cubicBezTo>
                  <a:cubicBezTo>
                    <a:pt x="399" y="356"/>
                    <a:pt x="399" y="356"/>
                    <a:pt x="399" y="355"/>
                  </a:cubicBezTo>
                  <a:cubicBezTo>
                    <a:pt x="399" y="355"/>
                    <a:pt x="399" y="355"/>
                    <a:pt x="400" y="355"/>
                  </a:cubicBezTo>
                  <a:cubicBezTo>
                    <a:pt x="400" y="355"/>
                    <a:pt x="400" y="355"/>
                    <a:pt x="401" y="355"/>
                  </a:cubicBezTo>
                  <a:cubicBezTo>
                    <a:pt x="401" y="355"/>
                    <a:pt x="401" y="355"/>
                    <a:pt x="402" y="355"/>
                  </a:cubicBezTo>
                  <a:cubicBezTo>
                    <a:pt x="402" y="355"/>
                    <a:pt x="402" y="355"/>
                    <a:pt x="402" y="354"/>
                  </a:cubicBezTo>
                  <a:cubicBezTo>
                    <a:pt x="402" y="354"/>
                    <a:pt x="402" y="354"/>
                    <a:pt x="401" y="354"/>
                  </a:cubicBezTo>
                  <a:cubicBezTo>
                    <a:pt x="401" y="354"/>
                    <a:pt x="401" y="354"/>
                    <a:pt x="400" y="354"/>
                  </a:cubicBezTo>
                  <a:cubicBezTo>
                    <a:pt x="400" y="354"/>
                    <a:pt x="400" y="354"/>
                    <a:pt x="399" y="354"/>
                  </a:cubicBezTo>
                  <a:cubicBezTo>
                    <a:pt x="399" y="354"/>
                    <a:pt x="399" y="354"/>
                    <a:pt x="400" y="353"/>
                  </a:cubicBezTo>
                  <a:cubicBezTo>
                    <a:pt x="400" y="353"/>
                    <a:pt x="400" y="353"/>
                    <a:pt x="401" y="353"/>
                  </a:cubicBezTo>
                  <a:cubicBezTo>
                    <a:pt x="401" y="353"/>
                    <a:pt x="401" y="353"/>
                    <a:pt x="402" y="353"/>
                  </a:cubicBezTo>
                  <a:cubicBezTo>
                    <a:pt x="402" y="353"/>
                    <a:pt x="402" y="353"/>
                    <a:pt x="402" y="352"/>
                  </a:cubicBezTo>
                  <a:cubicBezTo>
                    <a:pt x="402" y="352"/>
                    <a:pt x="402" y="352"/>
                    <a:pt x="401" y="352"/>
                  </a:cubicBezTo>
                  <a:cubicBezTo>
                    <a:pt x="401" y="352"/>
                    <a:pt x="401" y="352"/>
                    <a:pt x="402" y="351"/>
                  </a:cubicBezTo>
                  <a:cubicBezTo>
                    <a:pt x="402" y="351"/>
                    <a:pt x="402" y="351"/>
                    <a:pt x="403" y="349"/>
                  </a:cubicBezTo>
                  <a:cubicBezTo>
                    <a:pt x="403" y="349"/>
                    <a:pt x="403" y="349"/>
                    <a:pt x="402" y="348"/>
                  </a:cubicBezTo>
                  <a:cubicBezTo>
                    <a:pt x="402" y="348"/>
                    <a:pt x="402" y="348"/>
                    <a:pt x="402" y="347"/>
                  </a:cubicBezTo>
                  <a:cubicBezTo>
                    <a:pt x="402" y="347"/>
                    <a:pt x="402" y="347"/>
                    <a:pt x="404" y="346"/>
                  </a:cubicBezTo>
                  <a:cubicBezTo>
                    <a:pt x="404" y="346"/>
                    <a:pt x="404" y="346"/>
                    <a:pt x="402" y="346"/>
                  </a:cubicBezTo>
                  <a:cubicBezTo>
                    <a:pt x="402" y="346"/>
                    <a:pt x="402" y="346"/>
                    <a:pt x="402" y="345"/>
                  </a:cubicBezTo>
                  <a:cubicBezTo>
                    <a:pt x="402" y="345"/>
                    <a:pt x="402" y="345"/>
                    <a:pt x="403" y="344"/>
                  </a:cubicBezTo>
                  <a:cubicBezTo>
                    <a:pt x="403" y="344"/>
                    <a:pt x="403" y="344"/>
                    <a:pt x="401" y="344"/>
                  </a:cubicBezTo>
                  <a:cubicBezTo>
                    <a:pt x="401" y="344"/>
                    <a:pt x="401" y="344"/>
                    <a:pt x="400" y="344"/>
                  </a:cubicBezTo>
                  <a:cubicBezTo>
                    <a:pt x="400" y="344"/>
                    <a:pt x="400" y="344"/>
                    <a:pt x="399" y="345"/>
                  </a:cubicBezTo>
                  <a:cubicBezTo>
                    <a:pt x="399" y="345"/>
                    <a:pt x="399" y="345"/>
                    <a:pt x="398" y="346"/>
                  </a:cubicBezTo>
                  <a:cubicBezTo>
                    <a:pt x="398" y="346"/>
                    <a:pt x="398" y="346"/>
                    <a:pt x="397" y="348"/>
                  </a:cubicBezTo>
                  <a:cubicBezTo>
                    <a:pt x="397" y="348"/>
                    <a:pt x="397" y="348"/>
                    <a:pt x="396" y="349"/>
                  </a:cubicBezTo>
                  <a:cubicBezTo>
                    <a:pt x="396" y="349"/>
                    <a:pt x="396" y="349"/>
                    <a:pt x="395" y="348"/>
                  </a:cubicBezTo>
                  <a:cubicBezTo>
                    <a:pt x="395" y="348"/>
                    <a:pt x="395" y="348"/>
                    <a:pt x="395" y="347"/>
                  </a:cubicBezTo>
                  <a:cubicBezTo>
                    <a:pt x="395" y="347"/>
                    <a:pt x="395" y="347"/>
                    <a:pt x="396" y="346"/>
                  </a:cubicBezTo>
                  <a:cubicBezTo>
                    <a:pt x="396" y="346"/>
                    <a:pt x="396" y="346"/>
                    <a:pt x="398" y="343"/>
                  </a:cubicBezTo>
                  <a:cubicBezTo>
                    <a:pt x="397" y="342"/>
                    <a:pt x="397" y="342"/>
                    <a:pt x="397" y="342"/>
                  </a:cubicBezTo>
                  <a:cubicBezTo>
                    <a:pt x="398" y="341"/>
                    <a:pt x="398" y="341"/>
                    <a:pt x="398" y="341"/>
                  </a:cubicBezTo>
                  <a:cubicBezTo>
                    <a:pt x="398" y="340"/>
                    <a:pt x="398" y="340"/>
                    <a:pt x="398" y="340"/>
                  </a:cubicBezTo>
                  <a:cubicBezTo>
                    <a:pt x="399" y="340"/>
                    <a:pt x="399" y="340"/>
                    <a:pt x="399" y="340"/>
                  </a:cubicBezTo>
                  <a:cubicBezTo>
                    <a:pt x="399" y="342"/>
                    <a:pt x="399" y="342"/>
                    <a:pt x="399" y="342"/>
                  </a:cubicBezTo>
                  <a:cubicBezTo>
                    <a:pt x="399" y="342"/>
                    <a:pt x="399" y="342"/>
                    <a:pt x="400" y="342"/>
                  </a:cubicBezTo>
                  <a:cubicBezTo>
                    <a:pt x="400" y="342"/>
                    <a:pt x="400" y="342"/>
                    <a:pt x="401" y="342"/>
                  </a:cubicBezTo>
                  <a:cubicBezTo>
                    <a:pt x="401" y="342"/>
                    <a:pt x="401" y="342"/>
                    <a:pt x="403" y="341"/>
                  </a:cubicBezTo>
                  <a:cubicBezTo>
                    <a:pt x="403" y="341"/>
                    <a:pt x="403" y="341"/>
                    <a:pt x="402" y="341"/>
                  </a:cubicBezTo>
                  <a:cubicBezTo>
                    <a:pt x="402" y="341"/>
                    <a:pt x="402" y="341"/>
                    <a:pt x="401" y="341"/>
                  </a:cubicBezTo>
                  <a:cubicBezTo>
                    <a:pt x="401" y="341"/>
                    <a:pt x="401" y="341"/>
                    <a:pt x="400" y="340"/>
                  </a:cubicBezTo>
                  <a:cubicBezTo>
                    <a:pt x="400" y="340"/>
                    <a:pt x="400" y="340"/>
                    <a:pt x="399" y="338"/>
                  </a:cubicBezTo>
                  <a:cubicBezTo>
                    <a:pt x="399" y="338"/>
                    <a:pt x="399" y="338"/>
                    <a:pt x="398" y="337"/>
                  </a:cubicBezTo>
                  <a:cubicBezTo>
                    <a:pt x="398" y="337"/>
                    <a:pt x="398" y="337"/>
                    <a:pt x="399" y="336"/>
                  </a:cubicBezTo>
                  <a:cubicBezTo>
                    <a:pt x="399" y="336"/>
                    <a:pt x="399" y="336"/>
                    <a:pt x="400" y="336"/>
                  </a:cubicBezTo>
                  <a:cubicBezTo>
                    <a:pt x="400" y="336"/>
                    <a:pt x="400" y="336"/>
                    <a:pt x="399" y="335"/>
                  </a:cubicBezTo>
                  <a:cubicBezTo>
                    <a:pt x="399" y="335"/>
                    <a:pt x="399" y="335"/>
                    <a:pt x="399" y="334"/>
                  </a:cubicBezTo>
                  <a:cubicBezTo>
                    <a:pt x="399" y="334"/>
                    <a:pt x="399" y="334"/>
                    <a:pt x="398" y="333"/>
                  </a:cubicBezTo>
                  <a:cubicBezTo>
                    <a:pt x="398" y="333"/>
                    <a:pt x="398" y="333"/>
                    <a:pt x="397" y="332"/>
                  </a:cubicBezTo>
                  <a:cubicBezTo>
                    <a:pt x="397" y="332"/>
                    <a:pt x="397" y="332"/>
                    <a:pt x="398" y="332"/>
                  </a:cubicBezTo>
                  <a:cubicBezTo>
                    <a:pt x="398" y="332"/>
                    <a:pt x="398" y="332"/>
                    <a:pt x="399" y="332"/>
                  </a:cubicBezTo>
                  <a:cubicBezTo>
                    <a:pt x="399" y="332"/>
                    <a:pt x="399" y="332"/>
                    <a:pt x="398" y="331"/>
                  </a:cubicBezTo>
                  <a:cubicBezTo>
                    <a:pt x="398" y="331"/>
                    <a:pt x="398" y="331"/>
                    <a:pt x="397" y="331"/>
                  </a:cubicBezTo>
                  <a:cubicBezTo>
                    <a:pt x="397" y="331"/>
                    <a:pt x="397" y="331"/>
                    <a:pt x="396" y="330"/>
                  </a:cubicBezTo>
                  <a:cubicBezTo>
                    <a:pt x="396" y="330"/>
                    <a:pt x="396" y="330"/>
                    <a:pt x="395" y="330"/>
                  </a:cubicBezTo>
                  <a:cubicBezTo>
                    <a:pt x="395" y="330"/>
                    <a:pt x="395" y="330"/>
                    <a:pt x="395" y="329"/>
                  </a:cubicBezTo>
                  <a:cubicBezTo>
                    <a:pt x="395" y="329"/>
                    <a:pt x="395" y="329"/>
                    <a:pt x="395" y="328"/>
                  </a:cubicBezTo>
                  <a:cubicBezTo>
                    <a:pt x="395" y="328"/>
                    <a:pt x="395" y="328"/>
                    <a:pt x="396" y="328"/>
                  </a:cubicBezTo>
                  <a:cubicBezTo>
                    <a:pt x="396" y="328"/>
                    <a:pt x="396" y="328"/>
                    <a:pt x="397" y="327"/>
                  </a:cubicBezTo>
                  <a:cubicBezTo>
                    <a:pt x="397" y="327"/>
                    <a:pt x="397" y="327"/>
                    <a:pt x="396" y="327"/>
                  </a:cubicBezTo>
                  <a:cubicBezTo>
                    <a:pt x="396" y="327"/>
                    <a:pt x="396" y="327"/>
                    <a:pt x="396" y="326"/>
                  </a:cubicBezTo>
                  <a:cubicBezTo>
                    <a:pt x="396" y="326"/>
                    <a:pt x="396" y="326"/>
                    <a:pt x="397" y="325"/>
                  </a:cubicBezTo>
                  <a:cubicBezTo>
                    <a:pt x="397" y="325"/>
                    <a:pt x="397" y="325"/>
                    <a:pt x="396" y="324"/>
                  </a:cubicBezTo>
                  <a:cubicBezTo>
                    <a:pt x="396" y="324"/>
                    <a:pt x="396" y="324"/>
                    <a:pt x="397" y="323"/>
                  </a:cubicBezTo>
                  <a:cubicBezTo>
                    <a:pt x="397" y="323"/>
                    <a:pt x="397" y="323"/>
                    <a:pt x="397" y="324"/>
                  </a:cubicBezTo>
                  <a:cubicBezTo>
                    <a:pt x="397" y="324"/>
                    <a:pt x="397" y="324"/>
                    <a:pt x="398" y="325"/>
                  </a:cubicBezTo>
                  <a:cubicBezTo>
                    <a:pt x="398" y="325"/>
                    <a:pt x="398" y="325"/>
                    <a:pt x="399" y="325"/>
                  </a:cubicBezTo>
                  <a:cubicBezTo>
                    <a:pt x="399" y="325"/>
                    <a:pt x="399" y="325"/>
                    <a:pt x="399" y="324"/>
                  </a:cubicBezTo>
                  <a:cubicBezTo>
                    <a:pt x="399" y="324"/>
                    <a:pt x="399" y="324"/>
                    <a:pt x="398" y="322"/>
                  </a:cubicBezTo>
                  <a:cubicBezTo>
                    <a:pt x="398" y="322"/>
                    <a:pt x="398" y="322"/>
                    <a:pt x="399" y="321"/>
                  </a:cubicBezTo>
                  <a:cubicBezTo>
                    <a:pt x="399" y="321"/>
                    <a:pt x="399" y="321"/>
                    <a:pt x="398" y="320"/>
                  </a:cubicBezTo>
                  <a:cubicBezTo>
                    <a:pt x="398" y="320"/>
                    <a:pt x="398" y="320"/>
                    <a:pt x="399" y="319"/>
                  </a:cubicBezTo>
                  <a:cubicBezTo>
                    <a:pt x="399" y="319"/>
                    <a:pt x="399" y="319"/>
                    <a:pt x="401" y="318"/>
                  </a:cubicBezTo>
                  <a:cubicBezTo>
                    <a:pt x="401" y="318"/>
                    <a:pt x="401" y="318"/>
                    <a:pt x="399" y="318"/>
                  </a:cubicBezTo>
                  <a:cubicBezTo>
                    <a:pt x="399" y="318"/>
                    <a:pt x="399" y="318"/>
                    <a:pt x="398" y="319"/>
                  </a:cubicBezTo>
                  <a:cubicBezTo>
                    <a:pt x="398" y="319"/>
                    <a:pt x="398" y="319"/>
                    <a:pt x="398" y="318"/>
                  </a:cubicBezTo>
                  <a:cubicBezTo>
                    <a:pt x="398" y="318"/>
                    <a:pt x="398" y="318"/>
                    <a:pt x="397" y="319"/>
                  </a:cubicBezTo>
                  <a:cubicBezTo>
                    <a:pt x="397" y="319"/>
                    <a:pt x="397" y="319"/>
                    <a:pt x="396" y="318"/>
                  </a:cubicBezTo>
                  <a:cubicBezTo>
                    <a:pt x="396" y="318"/>
                    <a:pt x="396" y="318"/>
                    <a:pt x="396" y="317"/>
                  </a:cubicBezTo>
                  <a:cubicBezTo>
                    <a:pt x="396" y="317"/>
                    <a:pt x="396" y="317"/>
                    <a:pt x="395" y="317"/>
                  </a:cubicBezTo>
                  <a:cubicBezTo>
                    <a:pt x="395" y="317"/>
                    <a:pt x="395" y="317"/>
                    <a:pt x="395" y="315"/>
                  </a:cubicBezTo>
                  <a:cubicBezTo>
                    <a:pt x="395" y="315"/>
                    <a:pt x="395" y="315"/>
                    <a:pt x="394" y="314"/>
                  </a:cubicBezTo>
                  <a:cubicBezTo>
                    <a:pt x="394" y="314"/>
                    <a:pt x="394" y="314"/>
                    <a:pt x="394" y="313"/>
                  </a:cubicBezTo>
                  <a:cubicBezTo>
                    <a:pt x="394" y="313"/>
                    <a:pt x="394" y="313"/>
                    <a:pt x="393" y="312"/>
                  </a:cubicBezTo>
                  <a:cubicBezTo>
                    <a:pt x="393" y="312"/>
                    <a:pt x="393" y="312"/>
                    <a:pt x="394" y="310"/>
                  </a:cubicBezTo>
                  <a:cubicBezTo>
                    <a:pt x="394" y="310"/>
                    <a:pt x="394" y="310"/>
                    <a:pt x="394" y="309"/>
                  </a:cubicBezTo>
                  <a:cubicBezTo>
                    <a:pt x="394" y="309"/>
                    <a:pt x="394" y="309"/>
                    <a:pt x="394" y="308"/>
                  </a:cubicBezTo>
                  <a:cubicBezTo>
                    <a:pt x="394" y="308"/>
                    <a:pt x="394" y="308"/>
                    <a:pt x="394" y="307"/>
                  </a:cubicBezTo>
                  <a:cubicBezTo>
                    <a:pt x="394" y="307"/>
                    <a:pt x="394" y="307"/>
                    <a:pt x="395" y="305"/>
                  </a:cubicBezTo>
                  <a:cubicBezTo>
                    <a:pt x="395" y="305"/>
                    <a:pt x="395" y="305"/>
                    <a:pt x="395" y="303"/>
                  </a:cubicBezTo>
                  <a:cubicBezTo>
                    <a:pt x="395" y="303"/>
                    <a:pt x="395" y="303"/>
                    <a:pt x="395" y="301"/>
                  </a:cubicBezTo>
                  <a:cubicBezTo>
                    <a:pt x="395" y="301"/>
                    <a:pt x="395" y="301"/>
                    <a:pt x="396" y="299"/>
                  </a:cubicBezTo>
                  <a:cubicBezTo>
                    <a:pt x="396" y="299"/>
                    <a:pt x="396" y="299"/>
                    <a:pt x="395" y="300"/>
                  </a:cubicBezTo>
                  <a:cubicBezTo>
                    <a:pt x="395" y="300"/>
                    <a:pt x="395" y="300"/>
                    <a:pt x="394" y="301"/>
                  </a:cubicBezTo>
                  <a:cubicBezTo>
                    <a:pt x="394" y="301"/>
                    <a:pt x="394" y="301"/>
                    <a:pt x="393" y="300"/>
                  </a:cubicBezTo>
                  <a:cubicBezTo>
                    <a:pt x="393" y="300"/>
                    <a:pt x="393" y="300"/>
                    <a:pt x="393" y="301"/>
                  </a:cubicBezTo>
                  <a:cubicBezTo>
                    <a:pt x="393" y="301"/>
                    <a:pt x="393" y="301"/>
                    <a:pt x="393" y="302"/>
                  </a:cubicBezTo>
                  <a:cubicBezTo>
                    <a:pt x="393" y="302"/>
                    <a:pt x="393" y="302"/>
                    <a:pt x="393" y="305"/>
                  </a:cubicBezTo>
                  <a:cubicBezTo>
                    <a:pt x="393" y="305"/>
                    <a:pt x="393" y="305"/>
                    <a:pt x="392" y="308"/>
                  </a:cubicBezTo>
                  <a:cubicBezTo>
                    <a:pt x="392" y="308"/>
                    <a:pt x="392" y="308"/>
                    <a:pt x="392" y="311"/>
                  </a:cubicBezTo>
                  <a:cubicBezTo>
                    <a:pt x="392" y="311"/>
                    <a:pt x="392" y="311"/>
                    <a:pt x="392" y="312"/>
                  </a:cubicBezTo>
                  <a:cubicBezTo>
                    <a:pt x="392" y="312"/>
                    <a:pt x="392" y="312"/>
                    <a:pt x="392" y="313"/>
                  </a:cubicBezTo>
                  <a:cubicBezTo>
                    <a:pt x="392" y="313"/>
                    <a:pt x="392" y="313"/>
                    <a:pt x="390" y="315"/>
                  </a:cubicBezTo>
                  <a:cubicBezTo>
                    <a:pt x="390" y="315"/>
                    <a:pt x="390" y="315"/>
                    <a:pt x="389" y="313"/>
                  </a:cubicBezTo>
                  <a:cubicBezTo>
                    <a:pt x="389" y="313"/>
                    <a:pt x="389" y="313"/>
                    <a:pt x="390" y="313"/>
                  </a:cubicBezTo>
                  <a:cubicBezTo>
                    <a:pt x="390" y="313"/>
                    <a:pt x="390" y="313"/>
                    <a:pt x="390" y="312"/>
                  </a:cubicBezTo>
                  <a:cubicBezTo>
                    <a:pt x="390" y="312"/>
                    <a:pt x="390" y="312"/>
                    <a:pt x="389" y="313"/>
                  </a:cubicBezTo>
                  <a:cubicBezTo>
                    <a:pt x="389" y="313"/>
                    <a:pt x="389" y="313"/>
                    <a:pt x="387" y="313"/>
                  </a:cubicBezTo>
                  <a:cubicBezTo>
                    <a:pt x="387" y="313"/>
                    <a:pt x="387" y="313"/>
                    <a:pt x="387" y="312"/>
                  </a:cubicBezTo>
                  <a:cubicBezTo>
                    <a:pt x="387" y="312"/>
                    <a:pt x="387" y="312"/>
                    <a:pt x="387" y="311"/>
                  </a:cubicBezTo>
                  <a:cubicBezTo>
                    <a:pt x="387" y="311"/>
                    <a:pt x="387" y="311"/>
                    <a:pt x="387" y="310"/>
                  </a:cubicBezTo>
                  <a:cubicBezTo>
                    <a:pt x="387" y="310"/>
                    <a:pt x="387" y="310"/>
                    <a:pt x="387" y="309"/>
                  </a:cubicBezTo>
                  <a:cubicBezTo>
                    <a:pt x="387" y="309"/>
                    <a:pt x="387" y="309"/>
                    <a:pt x="388" y="308"/>
                  </a:cubicBezTo>
                  <a:cubicBezTo>
                    <a:pt x="388" y="308"/>
                    <a:pt x="388" y="308"/>
                    <a:pt x="388" y="307"/>
                  </a:cubicBezTo>
                  <a:cubicBezTo>
                    <a:pt x="388" y="307"/>
                    <a:pt x="388" y="307"/>
                    <a:pt x="387" y="308"/>
                  </a:cubicBezTo>
                  <a:cubicBezTo>
                    <a:pt x="387" y="308"/>
                    <a:pt x="387" y="308"/>
                    <a:pt x="386" y="308"/>
                  </a:cubicBezTo>
                  <a:cubicBezTo>
                    <a:pt x="386" y="308"/>
                    <a:pt x="386" y="308"/>
                    <a:pt x="386" y="307"/>
                  </a:cubicBezTo>
                  <a:cubicBezTo>
                    <a:pt x="386" y="307"/>
                    <a:pt x="386" y="307"/>
                    <a:pt x="386" y="306"/>
                  </a:cubicBezTo>
                  <a:cubicBezTo>
                    <a:pt x="386" y="306"/>
                    <a:pt x="386" y="306"/>
                    <a:pt x="386" y="305"/>
                  </a:cubicBezTo>
                  <a:cubicBezTo>
                    <a:pt x="386" y="305"/>
                    <a:pt x="386" y="305"/>
                    <a:pt x="385" y="304"/>
                  </a:cubicBezTo>
                  <a:cubicBezTo>
                    <a:pt x="385" y="304"/>
                    <a:pt x="385" y="304"/>
                    <a:pt x="385" y="305"/>
                  </a:cubicBezTo>
                  <a:cubicBezTo>
                    <a:pt x="385" y="305"/>
                    <a:pt x="385" y="305"/>
                    <a:pt x="384" y="305"/>
                  </a:cubicBezTo>
                  <a:cubicBezTo>
                    <a:pt x="384" y="305"/>
                    <a:pt x="384" y="305"/>
                    <a:pt x="384" y="303"/>
                  </a:cubicBezTo>
                  <a:cubicBezTo>
                    <a:pt x="384" y="303"/>
                    <a:pt x="384" y="303"/>
                    <a:pt x="383" y="303"/>
                  </a:cubicBezTo>
                  <a:cubicBezTo>
                    <a:pt x="383" y="303"/>
                    <a:pt x="383" y="303"/>
                    <a:pt x="383" y="305"/>
                  </a:cubicBezTo>
                  <a:cubicBezTo>
                    <a:pt x="383" y="305"/>
                    <a:pt x="383" y="305"/>
                    <a:pt x="383" y="306"/>
                  </a:cubicBezTo>
                  <a:cubicBezTo>
                    <a:pt x="383" y="306"/>
                    <a:pt x="383" y="306"/>
                    <a:pt x="384" y="306"/>
                  </a:cubicBezTo>
                  <a:cubicBezTo>
                    <a:pt x="384" y="306"/>
                    <a:pt x="384" y="306"/>
                    <a:pt x="384" y="307"/>
                  </a:cubicBezTo>
                  <a:cubicBezTo>
                    <a:pt x="384" y="307"/>
                    <a:pt x="384" y="307"/>
                    <a:pt x="384" y="308"/>
                  </a:cubicBezTo>
                  <a:cubicBezTo>
                    <a:pt x="384" y="308"/>
                    <a:pt x="384" y="308"/>
                    <a:pt x="383" y="309"/>
                  </a:cubicBezTo>
                  <a:cubicBezTo>
                    <a:pt x="383" y="309"/>
                    <a:pt x="383" y="309"/>
                    <a:pt x="384" y="309"/>
                  </a:cubicBezTo>
                  <a:cubicBezTo>
                    <a:pt x="384" y="309"/>
                    <a:pt x="384" y="309"/>
                    <a:pt x="385" y="309"/>
                  </a:cubicBezTo>
                  <a:cubicBezTo>
                    <a:pt x="385" y="309"/>
                    <a:pt x="385" y="309"/>
                    <a:pt x="386" y="311"/>
                  </a:cubicBezTo>
                  <a:cubicBezTo>
                    <a:pt x="386" y="311"/>
                    <a:pt x="386" y="311"/>
                    <a:pt x="385" y="312"/>
                  </a:cubicBezTo>
                  <a:cubicBezTo>
                    <a:pt x="385" y="312"/>
                    <a:pt x="385" y="312"/>
                    <a:pt x="384" y="312"/>
                  </a:cubicBezTo>
                  <a:cubicBezTo>
                    <a:pt x="384" y="312"/>
                    <a:pt x="384" y="312"/>
                    <a:pt x="383" y="313"/>
                  </a:cubicBezTo>
                  <a:cubicBezTo>
                    <a:pt x="383" y="313"/>
                    <a:pt x="383" y="313"/>
                    <a:pt x="382" y="312"/>
                  </a:cubicBezTo>
                  <a:cubicBezTo>
                    <a:pt x="382" y="312"/>
                    <a:pt x="382" y="312"/>
                    <a:pt x="381" y="311"/>
                  </a:cubicBezTo>
                  <a:cubicBezTo>
                    <a:pt x="381" y="311"/>
                    <a:pt x="381" y="311"/>
                    <a:pt x="379" y="309"/>
                  </a:cubicBezTo>
                  <a:cubicBezTo>
                    <a:pt x="379" y="309"/>
                    <a:pt x="379" y="309"/>
                    <a:pt x="379" y="308"/>
                  </a:cubicBezTo>
                  <a:cubicBezTo>
                    <a:pt x="379" y="308"/>
                    <a:pt x="379" y="308"/>
                    <a:pt x="379" y="307"/>
                  </a:cubicBezTo>
                  <a:cubicBezTo>
                    <a:pt x="379" y="307"/>
                    <a:pt x="379" y="307"/>
                    <a:pt x="378" y="307"/>
                  </a:cubicBezTo>
                  <a:cubicBezTo>
                    <a:pt x="378" y="307"/>
                    <a:pt x="378" y="307"/>
                    <a:pt x="378" y="306"/>
                  </a:cubicBezTo>
                  <a:cubicBezTo>
                    <a:pt x="378" y="306"/>
                    <a:pt x="378" y="306"/>
                    <a:pt x="378" y="303"/>
                  </a:cubicBezTo>
                  <a:cubicBezTo>
                    <a:pt x="378" y="303"/>
                    <a:pt x="378" y="303"/>
                    <a:pt x="377" y="302"/>
                  </a:cubicBezTo>
                  <a:cubicBezTo>
                    <a:pt x="377" y="302"/>
                    <a:pt x="377" y="302"/>
                    <a:pt x="377" y="301"/>
                  </a:cubicBezTo>
                  <a:cubicBezTo>
                    <a:pt x="377" y="301"/>
                    <a:pt x="377" y="301"/>
                    <a:pt x="378" y="300"/>
                  </a:cubicBezTo>
                  <a:cubicBezTo>
                    <a:pt x="378" y="300"/>
                    <a:pt x="378" y="300"/>
                    <a:pt x="379" y="299"/>
                  </a:cubicBezTo>
                  <a:cubicBezTo>
                    <a:pt x="379" y="299"/>
                    <a:pt x="379" y="299"/>
                    <a:pt x="379" y="298"/>
                  </a:cubicBezTo>
                  <a:cubicBezTo>
                    <a:pt x="379" y="298"/>
                    <a:pt x="379" y="298"/>
                    <a:pt x="379" y="296"/>
                  </a:cubicBezTo>
                  <a:cubicBezTo>
                    <a:pt x="379" y="296"/>
                    <a:pt x="379" y="296"/>
                    <a:pt x="378" y="298"/>
                  </a:cubicBezTo>
                  <a:cubicBezTo>
                    <a:pt x="378" y="298"/>
                    <a:pt x="378" y="298"/>
                    <a:pt x="377" y="300"/>
                  </a:cubicBezTo>
                  <a:cubicBezTo>
                    <a:pt x="377" y="300"/>
                    <a:pt x="377" y="300"/>
                    <a:pt x="376" y="299"/>
                  </a:cubicBezTo>
                  <a:cubicBezTo>
                    <a:pt x="376" y="299"/>
                    <a:pt x="376" y="299"/>
                    <a:pt x="375" y="300"/>
                  </a:cubicBezTo>
                  <a:cubicBezTo>
                    <a:pt x="375" y="300"/>
                    <a:pt x="375" y="300"/>
                    <a:pt x="374" y="298"/>
                  </a:cubicBezTo>
                  <a:cubicBezTo>
                    <a:pt x="374" y="298"/>
                    <a:pt x="374" y="298"/>
                    <a:pt x="375" y="297"/>
                  </a:cubicBezTo>
                  <a:cubicBezTo>
                    <a:pt x="375" y="297"/>
                    <a:pt x="375" y="297"/>
                    <a:pt x="374" y="296"/>
                  </a:cubicBezTo>
                  <a:cubicBezTo>
                    <a:pt x="374" y="296"/>
                    <a:pt x="374" y="296"/>
                    <a:pt x="373" y="297"/>
                  </a:cubicBezTo>
                  <a:cubicBezTo>
                    <a:pt x="373" y="297"/>
                    <a:pt x="373" y="297"/>
                    <a:pt x="372" y="296"/>
                  </a:cubicBezTo>
                  <a:cubicBezTo>
                    <a:pt x="372" y="296"/>
                    <a:pt x="372" y="296"/>
                    <a:pt x="372" y="295"/>
                  </a:cubicBezTo>
                  <a:cubicBezTo>
                    <a:pt x="372" y="295"/>
                    <a:pt x="372" y="295"/>
                    <a:pt x="371" y="293"/>
                  </a:cubicBezTo>
                  <a:cubicBezTo>
                    <a:pt x="371" y="293"/>
                    <a:pt x="371" y="293"/>
                    <a:pt x="373" y="294"/>
                  </a:cubicBezTo>
                  <a:cubicBezTo>
                    <a:pt x="373" y="294"/>
                    <a:pt x="373" y="294"/>
                    <a:pt x="374" y="294"/>
                  </a:cubicBezTo>
                  <a:cubicBezTo>
                    <a:pt x="374" y="294"/>
                    <a:pt x="374" y="294"/>
                    <a:pt x="374" y="292"/>
                  </a:cubicBezTo>
                  <a:cubicBezTo>
                    <a:pt x="374" y="292"/>
                    <a:pt x="374" y="292"/>
                    <a:pt x="374" y="290"/>
                  </a:cubicBezTo>
                  <a:cubicBezTo>
                    <a:pt x="374" y="290"/>
                    <a:pt x="374" y="290"/>
                    <a:pt x="373" y="291"/>
                  </a:cubicBezTo>
                  <a:cubicBezTo>
                    <a:pt x="373" y="291"/>
                    <a:pt x="373" y="291"/>
                    <a:pt x="373" y="290"/>
                  </a:cubicBezTo>
                  <a:cubicBezTo>
                    <a:pt x="373" y="290"/>
                    <a:pt x="373" y="290"/>
                    <a:pt x="372" y="290"/>
                  </a:cubicBezTo>
                  <a:cubicBezTo>
                    <a:pt x="372" y="290"/>
                    <a:pt x="372" y="290"/>
                    <a:pt x="369" y="291"/>
                  </a:cubicBezTo>
                  <a:cubicBezTo>
                    <a:pt x="369" y="291"/>
                    <a:pt x="369" y="291"/>
                    <a:pt x="368" y="290"/>
                  </a:cubicBezTo>
                  <a:cubicBezTo>
                    <a:pt x="368" y="290"/>
                    <a:pt x="368" y="290"/>
                    <a:pt x="367" y="290"/>
                  </a:cubicBezTo>
                  <a:cubicBezTo>
                    <a:pt x="367" y="290"/>
                    <a:pt x="367" y="290"/>
                    <a:pt x="366" y="289"/>
                  </a:cubicBezTo>
                  <a:cubicBezTo>
                    <a:pt x="366" y="289"/>
                    <a:pt x="366" y="289"/>
                    <a:pt x="365" y="288"/>
                  </a:cubicBezTo>
                  <a:cubicBezTo>
                    <a:pt x="365" y="288"/>
                    <a:pt x="365" y="288"/>
                    <a:pt x="364" y="287"/>
                  </a:cubicBezTo>
                  <a:cubicBezTo>
                    <a:pt x="364" y="287"/>
                    <a:pt x="364" y="287"/>
                    <a:pt x="366" y="287"/>
                  </a:cubicBezTo>
                  <a:cubicBezTo>
                    <a:pt x="366" y="287"/>
                    <a:pt x="366" y="287"/>
                    <a:pt x="366" y="286"/>
                  </a:cubicBezTo>
                  <a:cubicBezTo>
                    <a:pt x="366" y="286"/>
                    <a:pt x="366" y="286"/>
                    <a:pt x="367" y="285"/>
                  </a:cubicBezTo>
                  <a:cubicBezTo>
                    <a:pt x="367" y="285"/>
                    <a:pt x="367" y="285"/>
                    <a:pt x="366" y="285"/>
                  </a:cubicBezTo>
                  <a:cubicBezTo>
                    <a:pt x="366" y="285"/>
                    <a:pt x="366" y="285"/>
                    <a:pt x="366" y="286"/>
                  </a:cubicBezTo>
                  <a:cubicBezTo>
                    <a:pt x="366" y="286"/>
                    <a:pt x="366" y="286"/>
                    <a:pt x="364" y="286"/>
                  </a:cubicBezTo>
                  <a:cubicBezTo>
                    <a:pt x="364" y="286"/>
                    <a:pt x="364" y="286"/>
                    <a:pt x="363" y="286"/>
                  </a:cubicBezTo>
                  <a:cubicBezTo>
                    <a:pt x="363" y="286"/>
                    <a:pt x="363" y="286"/>
                    <a:pt x="362" y="286"/>
                  </a:cubicBezTo>
                  <a:cubicBezTo>
                    <a:pt x="362" y="286"/>
                    <a:pt x="362" y="286"/>
                    <a:pt x="362" y="285"/>
                  </a:cubicBezTo>
                  <a:cubicBezTo>
                    <a:pt x="362" y="285"/>
                    <a:pt x="362" y="285"/>
                    <a:pt x="361" y="284"/>
                  </a:cubicBezTo>
                  <a:cubicBezTo>
                    <a:pt x="361" y="284"/>
                    <a:pt x="361" y="284"/>
                    <a:pt x="360" y="284"/>
                  </a:cubicBezTo>
                  <a:cubicBezTo>
                    <a:pt x="360" y="284"/>
                    <a:pt x="360" y="284"/>
                    <a:pt x="360" y="283"/>
                  </a:cubicBezTo>
                  <a:cubicBezTo>
                    <a:pt x="360" y="283"/>
                    <a:pt x="360" y="283"/>
                    <a:pt x="359" y="283"/>
                  </a:cubicBezTo>
                  <a:cubicBezTo>
                    <a:pt x="359" y="283"/>
                    <a:pt x="359" y="283"/>
                    <a:pt x="358" y="283"/>
                  </a:cubicBezTo>
                  <a:cubicBezTo>
                    <a:pt x="358" y="283"/>
                    <a:pt x="358" y="283"/>
                    <a:pt x="356" y="283"/>
                  </a:cubicBezTo>
                  <a:cubicBezTo>
                    <a:pt x="356" y="283"/>
                    <a:pt x="356" y="283"/>
                    <a:pt x="355" y="283"/>
                  </a:cubicBezTo>
                  <a:cubicBezTo>
                    <a:pt x="355" y="283"/>
                    <a:pt x="355" y="283"/>
                    <a:pt x="354" y="283"/>
                  </a:cubicBezTo>
                  <a:cubicBezTo>
                    <a:pt x="354" y="283"/>
                    <a:pt x="354" y="283"/>
                    <a:pt x="353" y="283"/>
                  </a:cubicBezTo>
                  <a:cubicBezTo>
                    <a:pt x="353" y="283"/>
                    <a:pt x="353" y="283"/>
                    <a:pt x="350" y="283"/>
                  </a:cubicBezTo>
                  <a:cubicBezTo>
                    <a:pt x="350" y="283"/>
                    <a:pt x="350" y="283"/>
                    <a:pt x="350" y="282"/>
                  </a:cubicBezTo>
                  <a:cubicBezTo>
                    <a:pt x="350" y="282"/>
                    <a:pt x="350" y="282"/>
                    <a:pt x="351" y="282"/>
                  </a:cubicBezTo>
                  <a:cubicBezTo>
                    <a:pt x="351" y="282"/>
                    <a:pt x="351" y="282"/>
                    <a:pt x="352" y="282"/>
                  </a:cubicBezTo>
                  <a:cubicBezTo>
                    <a:pt x="352" y="282"/>
                    <a:pt x="352" y="282"/>
                    <a:pt x="351" y="280"/>
                  </a:cubicBezTo>
                  <a:cubicBezTo>
                    <a:pt x="351" y="280"/>
                    <a:pt x="351" y="280"/>
                    <a:pt x="352" y="279"/>
                  </a:cubicBezTo>
                  <a:cubicBezTo>
                    <a:pt x="352" y="279"/>
                    <a:pt x="352" y="279"/>
                    <a:pt x="352" y="278"/>
                  </a:cubicBezTo>
                  <a:cubicBezTo>
                    <a:pt x="352" y="278"/>
                    <a:pt x="352" y="278"/>
                    <a:pt x="353" y="277"/>
                  </a:cubicBezTo>
                  <a:cubicBezTo>
                    <a:pt x="353" y="277"/>
                    <a:pt x="353" y="277"/>
                    <a:pt x="352" y="277"/>
                  </a:cubicBezTo>
                  <a:cubicBezTo>
                    <a:pt x="352" y="277"/>
                    <a:pt x="352" y="277"/>
                    <a:pt x="351" y="277"/>
                  </a:cubicBezTo>
                  <a:cubicBezTo>
                    <a:pt x="351" y="277"/>
                    <a:pt x="351" y="277"/>
                    <a:pt x="352" y="278"/>
                  </a:cubicBezTo>
                  <a:cubicBezTo>
                    <a:pt x="352" y="278"/>
                    <a:pt x="352" y="278"/>
                    <a:pt x="351" y="279"/>
                  </a:cubicBezTo>
                  <a:cubicBezTo>
                    <a:pt x="351" y="279"/>
                    <a:pt x="351" y="279"/>
                    <a:pt x="350" y="279"/>
                  </a:cubicBezTo>
                  <a:cubicBezTo>
                    <a:pt x="350" y="279"/>
                    <a:pt x="350" y="279"/>
                    <a:pt x="350" y="278"/>
                  </a:cubicBezTo>
                  <a:cubicBezTo>
                    <a:pt x="350" y="278"/>
                    <a:pt x="350" y="278"/>
                    <a:pt x="349" y="278"/>
                  </a:cubicBezTo>
                  <a:cubicBezTo>
                    <a:pt x="349" y="278"/>
                    <a:pt x="349" y="278"/>
                    <a:pt x="349" y="277"/>
                  </a:cubicBezTo>
                  <a:cubicBezTo>
                    <a:pt x="349" y="277"/>
                    <a:pt x="349" y="277"/>
                    <a:pt x="350" y="277"/>
                  </a:cubicBezTo>
                  <a:cubicBezTo>
                    <a:pt x="350" y="277"/>
                    <a:pt x="350" y="277"/>
                    <a:pt x="350" y="276"/>
                  </a:cubicBezTo>
                  <a:cubicBezTo>
                    <a:pt x="350" y="276"/>
                    <a:pt x="350" y="276"/>
                    <a:pt x="349" y="275"/>
                  </a:cubicBezTo>
                  <a:cubicBezTo>
                    <a:pt x="349" y="275"/>
                    <a:pt x="349" y="275"/>
                    <a:pt x="347" y="276"/>
                  </a:cubicBezTo>
                  <a:cubicBezTo>
                    <a:pt x="347" y="276"/>
                    <a:pt x="347" y="276"/>
                    <a:pt x="346" y="275"/>
                  </a:cubicBezTo>
                  <a:cubicBezTo>
                    <a:pt x="346" y="275"/>
                    <a:pt x="346" y="275"/>
                    <a:pt x="345" y="274"/>
                  </a:cubicBezTo>
                  <a:cubicBezTo>
                    <a:pt x="345" y="274"/>
                    <a:pt x="345" y="274"/>
                    <a:pt x="344" y="275"/>
                  </a:cubicBezTo>
                  <a:cubicBezTo>
                    <a:pt x="344" y="275"/>
                    <a:pt x="344" y="275"/>
                    <a:pt x="343" y="275"/>
                  </a:cubicBezTo>
                  <a:cubicBezTo>
                    <a:pt x="343" y="275"/>
                    <a:pt x="343" y="275"/>
                    <a:pt x="343" y="274"/>
                  </a:cubicBezTo>
                  <a:cubicBezTo>
                    <a:pt x="343" y="274"/>
                    <a:pt x="343" y="274"/>
                    <a:pt x="344" y="274"/>
                  </a:cubicBezTo>
                  <a:cubicBezTo>
                    <a:pt x="344" y="274"/>
                    <a:pt x="344" y="274"/>
                    <a:pt x="344" y="273"/>
                  </a:cubicBezTo>
                  <a:cubicBezTo>
                    <a:pt x="344" y="273"/>
                    <a:pt x="344" y="273"/>
                    <a:pt x="342" y="272"/>
                  </a:cubicBezTo>
                  <a:cubicBezTo>
                    <a:pt x="342" y="272"/>
                    <a:pt x="342" y="272"/>
                    <a:pt x="342" y="271"/>
                  </a:cubicBezTo>
                  <a:cubicBezTo>
                    <a:pt x="342" y="271"/>
                    <a:pt x="342" y="271"/>
                    <a:pt x="343" y="271"/>
                  </a:cubicBezTo>
                  <a:cubicBezTo>
                    <a:pt x="343" y="271"/>
                    <a:pt x="343" y="271"/>
                    <a:pt x="344" y="271"/>
                  </a:cubicBezTo>
                  <a:cubicBezTo>
                    <a:pt x="344" y="271"/>
                    <a:pt x="344" y="271"/>
                    <a:pt x="343" y="270"/>
                  </a:cubicBezTo>
                  <a:cubicBezTo>
                    <a:pt x="343" y="270"/>
                    <a:pt x="343" y="270"/>
                    <a:pt x="342" y="271"/>
                  </a:cubicBezTo>
                  <a:cubicBezTo>
                    <a:pt x="342" y="271"/>
                    <a:pt x="342" y="271"/>
                    <a:pt x="341" y="271"/>
                  </a:cubicBezTo>
                  <a:cubicBezTo>
                    <a:pt x="341" y="271"/>
                    <a:pt x="341" y="271"/>
                    <a:pt x="341" y="270"/>
                  </a:cubicBezTo>
                  <a:cubicBezTo>
                    <a:pt x="341" y="270"/>
                    <a:pt x="341" y="270"/>
                    <a:pt x="342" y="269"/>
                  </a:cubicBezTo>
                  <a:cubicBezTo>
                    <a:pt x="342" y="269"/>
                    <a:pt x="342" y="269"/>
                    <a:pt x="342" y="268"/>
                  </a:cubicBezTo>
                  <a:cubicBezTo>
                    <a:pt x="342" y="268"/>
                    <a:pt x="342" y="268"/>
                    <a:pt x="342" y="267"/>
                  </a:cubicBezTo>
                  <a:cubicBezTo>
                    <a:pt x="342" y="267"/>
                    <a:pt x="342" y="267"/>
                    <a:pt x="343" y="267"/>
                  </a:cubicBezTo>
                  <a:cubicBezTo>
                    <a:pt x="343" y="267"/>
                    <a:pt x="343" y="267"/>
                    <a:pt x="344" y="266"/>
                  </a:cubicBezTo>
                  <a:cubicBezTo>
                    <a:pt x="344" y="266"/>
                    <a:pt x="344" y="266"/>
                    <a:pt x="346" y="266"/>
                  </a:cubicBezTo>
                  <a:cubicBezTo>
                    <a:pt x="346" y="266"/>
                    <a:pt x="346" y="266"/>
                    <a:pt x="346" y="265"/>
                  </a:cubicBezTo>
                  <a:cubicBezTo>
                    <a:pt x="346" y="265"/>
                    <a:pt x="346" y="265"/>
                    <a:pt x="345" y="265"/>
                  </a:cubicBezTo>
                  <a:cubicBezTo>
                    <a:pt x="345" y="265"/>
                    <a:pt x="345" y="265"/>
                    <a:pt x="344" y="265"/>
                  </a:cubicBezTo>
                  <a:cubicBezTo>
                    <a:pt x="344" y="265"/>
                    <a:pt x="344" y="265"/>
                    <a:pt x="342" y="266"/>
                  </a:cubicBezTo>
                  <a:cubicBezTo>
                    <a:pt x="342" y="266"/>
                    <a:pt x="342" y="266"/>
                    <a:pt x="341" y="267"/>
                  </a:cubicBezTo>
                  <a:cubicBezTo>
                    <a:pt x="341" y="267"/>
                    <a:pt x="341" y="267"/>
                    <a:pt x="340" y="266"/>
                  </a:cubicBezTo>
                  <a:cubicBezTo>
                    <a:pt x="340" y="266"/>
                    <a:pt x="340" y="266"/>
                    <a:pt x="339" y="267"/>
                  </a:cubicBezTo>
                  <a:cubicBezTo>
                    <a:pt x="339" y="267"/>
                    <a:pt x="339" y="267"/>
                    <a:pt x="338" y="268"/>
                  </a:cubicBezTo>
                  <a:cubicBezTo>
                    <a:pt x="338" y="268"/>
                    <a:pt x="338" y="268"/>
                    <a:pt x="338" y="267"/>
                  </a:cubicBezTo>
                  <a:cubicBezTo>
                    <a:pt x="338" y="267"/>
                    <a:pt x="338" y="267"/>
                    <a:pt x="338" y="266"/>
                  </a:cubicBezTo>
                  <a:cubicBezTo>
                    <a:pt x="338" y="266"/>
                    <a:pt x="338" y="266"/>
                    <a:pt x="339" y="265"/>
                  </a:cubicBezTo>
                  <a:cubicBezTo>
                    <a:pt x="339" y="265"/>
                    <a:pt x="339" y="265"/>
                    <a:pt x="338" y="265"/>
                  </a:cubicBezTo>
                  <a:cubicBezTo>
                    <a:pt x="338" y="265"/>
                    <a:pt x="338" y="265"/>
                    <a:pt x="337" y="266"/>
                  </a:cubicBezTo>
                  <a:cubicBezTo>
                    <a:pt x="337" y="266"/>
                    <a:pt x="337" y="266"/>
                    <a:pt x="336" y="268"/>
                  </a:cubicBezTo>
                  <a:cubicBezTo>
                    <a:pt x="336" y="268"/>
                    <a:pt x="336" y="268"/>
                    <a:pt x="336" y="269"/>
                  </a:cubicBezTo>
                  <a:cubicBezTo>
                    <a:pt x="336" y="269"/>
                    <a:pt x="336" y="269"/>
                    <a:pt x="335" y="266"/>
                  </a:cubicBezTo>
                  <a:cubicBezTo>
                    <a:pt x="335" y="266"/>
                    <a:pt x="335" y="266"/>
                    <a:pt x="335" y="265"/>
                  </a:cubicBezTo>
                  <a:cubicBezTo>
                    <a:pt x="335" y="265"/>
                    <a:pt x="335" y="265"/>
                    <a:pt x="338" y="264"/>
                  </a:cubicBezTo>
                  <a:cubicBezTo>
                    <a:pt x="338" y="264"/>
                    <a:pt x="338" y="264"/>
                    <a:pt x="336" y="264"/>
                  </a:cubicBezTo>
                  <a:cubicBezTo>
                    <a:pt x="336" y="264"/>
                    <a:pt x="336" y="264"/>
                    <a:pt x="335" y="264"/>
                  </a:cubicBezTo>
                  <a:cubicBezTo>
                    <a:pt x="335" y="264"/>
                    <a:pt x="335" y="264"/>
                    <a:pt x="334" y="263"/>
                  </a:cubicBezTo>
                  <a:cubicBezTo>
                    <a:pt x="334" y="263"/>
                    <a:pt x="334" y="263"/>
                    <a:pt x="332" y="264"/>
                  </a:cubicBezTo>
                  <a:cubicBezTo>
                    <a:pt x="332" y="264"/>
                    <a:pt x="332" y="264"/>
                    <a:pt x="332" y="266"/>
                  </a:cubicBezTo>
                  <a:cubicBezTo>
                    <a:pt x="332" y="266"/>
                    <a:pt x="332" y="266"/>
                    <a:pt x="331" y="266"/>
                  </a:cubicBezTo>
                  <a:cubicBezTo>
                    <a:pt x="331" y="266"/>
                    <a:pt x="331" y="266"/>
                    <a:pt x="329" y="266"/>
                  </a:cubicBezTo>
                  <a:cubicBezTo>
                    <a:pt x="329" y="266"/>
                    <a:pt x="329" y="266"/>
                    <a:pt x="329" y="267"/>
                  </a:cubicBezTo>
                  <a:cubicBezTo>
                    <a:pt x="329" y="267"/>
                    <a:pt x="329" y="267"/>
                    <a:pt x="331" y="268"/>
                  </a:cubicBezTo>
                  <a:cubicBezTo>
                    <a:pt x="331" y="268"/>
                    <a:pt x="331" y="268"/>
                    <a:pt x="332" y="268"/>
                  </a:cubicBezTo>
                  <a:cubicBezTo>
                    <a:pt x="332" y="268"/>
                    <a:pt x="332" y="268"/>
                    <a:pt x="332" y="269"/>
                  </a:cubicBezTo>
                  <a:cubicBezTo>
                    <a:pt x="332" y="269"/>
                    <a:pt x="332" y="269"/>
                    <a:pt x="331" y="270"/>
                  </a:cubicBezTo>
                  <a:cubicBezTo>
                    <a:pt x="331" y="270"/>
                    <a:pt x="331" y="270"/>
                    <a:pt x="330" y="269"/>
                  </a:cubicBezTo>
                  <a:cubicBezTo>
                    <a:pt x="330" y="269"/>
                    <a:pt x="330" y="269"/>
                    <a:pt x="329" y="269"/>
                  </a:cubicBezTo>
                  <a:cubicBezTo>
                    <a:pt x="329" y="269"/>
                    <a:pt x="329" y="269"/>
                    <a:pt x="329" y="270"/>
                  </a:cubicBezTo>
                  <a:cubicBezTo>
                    <a:pt x="329" y="270"/>
                    <a:pt x="329" y="270"/>
                    <a:pt x="330" y="270"/>
                  </a:cubicBezTo>
                  <a:cubicBezTo>
                    <a:pt x="330" y="270"/>
                    <a:pt x="330" y="270"/>
                    <a:pt x="331" y="271"/>
                  </a:cubicBezTo>
                  <a:cubicBezTo>
                    <a:pt x="331" y="271"/>
                    <a:pt x="331" y="271"/>
                    <a:pt x="332" y="271"/>
                  </a:cubicBezTo>
                  <a:cubicBezTo>
                    <a:pt x="332" y="271"/>
                    <a:pt x="332" y="271"/>
                    <a:pt x="332" y="272"/>
                  </a:cubicBezTo>
                  <a:cubicBezTo>
                    <a:pt x="332" y="272"/>
                    <a:pt x="332" y="272"/>
                    <a:pt x="332" y="273"/>
                  </a:cubicBezTo>
                  <a:cubicBezTo>
                    <a:pt x="332" y="273"/>
                    <a:pt x="332" y="273"/>
                    <a:pt x="329" y="274"/>
                  </a:cubicBezTo>
                  <a:cubicBezTo>
                    <a:pt x="329" y="274"/>
                    <a:pt x="329" y="274"/>
                    <a:pt x="329" y="275"/>
                  </a:cubicBezTo>
                  <a:cubicBezTo>
                    <a:pt x="329" y="275"/>
                    <a:pt x="329" y="275"/>
                    <a:pt x="330" y="275"/>
                  </a:cubicBezTo>
                  <a:cubicBezTo>
                    <a:pt x="330" y="275"/>
                    <a:pt x="330" y="275"/>
                    <a:pt x="329" y="276"/>
                  </a:cubicBezTo>
                  <a:cubicBezTo>
                    <a:pt x="329" y="276"/>
                    <a:pt x="329" y="276"/>
                    <a:pt x="327" y="276"/>
                  </a:cubicBezTo>
                  <a:cubicBezTo>
                    <a:pt x="327" y="276"/>
                    <a:pt x="327" y="276"/>
                    <a:pt x="326" y="278"/>
                  </a:cubicBezTo>
                  <a:cubicBezTo>
                    <a:pt x="326" y="278"/>
                    <a:pt x="326" y="278"/>
                    <a:pt x="325" y="278"/>
                  </a:cubicBezTo>
                  <a:cubicBezTo>
                    <a:pt x="325" y="278"/>
                    <a:pt x="325" y="278"/>
                    <a:pt x="324" y="278"/>
                  </a:cubicBezTo>
                  <a:cubicBezTo>
                    <a:pt x="324" y="278"/>
                    <a:pt x="324" y="278"/>
                    <a:pt x="324" y="277"/>
                  </a:cubicBezTo>
                  <a:cubicBezTo>
                    <a:pt x="324" y="277"/>
                    <a:pt x="324" y="277"/>
                    <a:pt x="323" y="276"/>
                  </a:cubicBezTo>
                  <a:cubicBezTo>
                    <a:pt x="323" y="276"/>
                    <a:pt x="323" y="276"/>
                    <a:pt x="322" y="278"/>
                  </a:cubicBezTo>
                  <a:cubicBezTo>
                    <a:pt x="322" y="278"/>
                    <a:pt x="322" y="278"/>
                    <a:pt x="321" y="277"/>
                  </a:cubicBezTo>
                  <a:cubicBezTo>
                    <a:pt x="321" y="277"/>
                    <a:pt x="321" y="277"/>
                    <a:pt x="322" y="276"/>
                  </a:cubicBezTo>
                  <a:cubicBezTo>
                    <a:pt x="322" y="276"/>
                    <a:pt x="322" y="276"/>
                    <a:pt x="322" y="275"/>
                  </a:cubicBezTo>
                  <a:cubicBezTo>
                    <a:pt x="322" y="275"/>
                    <a:pt x="322" y="275"/>
                    <a:pt x="321" y="275"/>
                  </a:cubicBezTo>
                  <a:cubicBezTo>
                    <a:pt x="321" y="275"/>
                    <a:pt x="321" y="275"/>
                    <a:pt x="321" y="277"/>
                  </a:cubicBezTo>
                  <a:cubicBezTo>
                    <a:pt x="321" y="277"/>
                    <a:pt x="321" y="277"/>
                    <a:pt x="319" y="279"/>
                  </a:cubicBezTo>
                  <a:cubicBezTo>
                    <a:pt x="319" y="279"/>
                    <a:pt x="319" y="279"/>
                    <a:pt x="320" y="277"/>
                  </a:cubicBezTo>
                  <a:cubicBezTo>
                    <a:pt x="320" y="277"/>
                    <a:pt x="320" y="277"/>
                    <a:pt x="319" y="277"/>
                  </a:cubicBezTo>
                  <a:cubicBezTo>
                    <a:pt x="319" y="277"/>
                    <a:pt x="319" y="277"/>
                    <a:pt x="318" y="278"/>
                  </a:cubicBezTo>
                  <a:cubicBezTo>
                    <a:pt x="318" y="278"/>
                    <a:pt x="318" y="278"/>
                    <a:pt x="317" y="280"/>
                  </a:cubicBezTo>
                  <a:cubicBezTo>
                    <a:pt x="317" y="280"/>
                    <a:pt x="317" y="280"/>
                    <a:pt x="317" y="281"/>
                  </a:cubicBezTo>
                  <a:cubicBezTo>
                    <a:pt x="317" y="281"/>
                    <a:pt x="317" y="281"/>
                    <a:pt x="316" y="280"/>
                  </a:cubicBezTo>
                  <a:cubicBezTo>
                    <a:pt x="316" y="280"/>
                    <a:pt x="316" y="280"/>
                    <a:pt x="315" y="280"/>
                  </a:cubicBezTo>
                  <a:cubicBezTo>
                    <a:pt x="315" y="280"/>
                    <a:pt x="315" y="280"/>
                    <a:pt x="313" y="282"/>
                  </a:cubicBezTo>
                  <a:cubicBezTo>
                    <a:pt x="313" y="282"/>
                    <a:pt x="313" y="282"/>
                    <a:pt x="312" y="282"/>
                  </a:cubicBezTo>
                  <a:cubicBezTo>
                    <a:pt x="312" y="282"/>
                    <a:pt x="312" y="282"/>
                    <a:pt x="311" y="281"/>
                  </a:cubicBezTo>
                  <a:cubicBezTo>
                    <a:pt x="311" y="281"/>
                    <a:pt x="311" y="281"/>
                    <a:pt x="312" y="280"/>
                  </a:cubicBezTo>
                  <a:cubicBezTo>
                    <a:pt x="312" y="280"/>
                    <a:pt x="312" y="280"/>
                    <a:pt x="311" y="280"/>
                  </a:cubicBezTo>
                  <a:cubicBezTo>
                    <a:pt x="311" y="280"/>
                    <a:pt x="311" y="280"/>
                    <a:pt x="311" y="281"/>
                  </a:cubicBezTo>
                  <a:cubicBezTo>
                    <a:pt x="311" y="282"/>
                    <a:pt x="311" y="282"/>
                    <a:pt x="311" y="282"/>
                  </a:cubicBezTo>
                  <a:cubicBezTo>
                    <a:pt x="311" y="282"/>
                    <a:pt x="311" y="282"/>
                    <a:pt x="309" y="283"/>
                  </a:cubicBezTo>
                  <a:cubicBezTo>
                    <a:pt x="309" y="283"/>
                    <a:pt x="309" y="283"/>
                    <a:pt x="308" y="283"/>
                  </a:cubicBezTo>
                  <a:cubicBezTo>
                    <a:pt x="308" y="283"/>
                    <a:pt x="308" y="283"/>
                    <a:pt x="308" y="284"/>
                  </a:cubicBezTo>
                  <a:cubicBezTo>
                    <a:pt x="308" y="284"/>
                    <a:pt x="308" y="284"/>
                    <a:pt x="307" y="284"/>
                  </a:cubicBezTo>
                  <a:cubicBezTo>
                    <a:pt x="307" y="284"/>
                    <a:pt x="307" y="284"/>
                    <a:pt x="307" y="283"/>
                  </a:cubicBezTo>
                  <a:cubicBezTo>
                    <a:pt x="307" y="283"/>
                    <a:pt x="307" y="283"/>
                    <a:pt x="306" y="283"/>
                  </a:cubicBezTo>
                  <a:cubicBezTo>
                    <a:pt x="306" y="283"/>
                    <a:pt x="306" y="283"/>
                    <a:pt x="306" y="285"/>
                  </a:cubicBezTo>
                  <a:cubicBezTo>
                    <a:pt x="306" y="285"/>
                    <a:pt x="306" y="285"/>
                    <a:pt x="305" y="284"/>
                  </a:cubicBezTo>
                  <a:cubicBezTo>
                    <a:pt x="305" y="284"/>
                    <a:pt x="305" y="284"/>
                    <a:pt x="305" y="285"/>
                  </a:cubicBezTo>
                  <a:cubicBezTo>
                    <a:pt x="305" y="285"/>
                    <a:pt x="305" y="285"/>
                    <a:pt x="304" y="285"/>
                  </a:cubicBezTo>
                  <a:cubicBezTo>
                    <a:pt x="304" y="285"/>
                    <a:pt x="304" y="285"/>
                    <a:pt x="303" y="283"/>
                  </a:cubicBezTo>
                  <a:cubicBezTo>
                    <a:pt x="303" y="283"/>
                    <a:pt x="303" y="283"/>
                    <a:pt x="302" y="282"/>
                  </a:cubicBezTo>
                  <a:cubicBezTo>
                    <a:pt x="302" y="282"/>
                    <a:pt x="302" y="282"/>
                    <a:pt x="303" y="281"/>
                  </a:cubicBezTo>
                  <a:cubicBezTo>
                    <a:pt x="303" y="281"/>
                    <a:pt x="303" y="281"/>
                    <a:pt x="304" y="282"/>
                  </a:cubicBezTo>
                  <a:cubicBezTo>
                    <a:pt x="304" y="282"/>
                    <a:pt x="304" y="282"/>
                    <a:pt x="304" y="281"/>
                  </a:cubicBezTo>
                  <a:cubicBezTo>
                    <a:pt x="304" y="281"/>
                    <a:pt x="304" y="281"/>
                    <a:pt x="305" y="280"/>
                  </a:cubicBezTo>
                  <a:cubicBezTo>
                    <a:pt x="305" y="280"/>
                    <a:pt x="305" y="280"/>
                    <a:pt x="306" y="280"/>
                  </a:cubicBezTo>
                  <a:cubicBezTo>
                    <a:pt x="306" y="280"/>
                    <a:pt x="306" y="280"/>
                    <a:pt x="307" y="281"/>
                  </a:cubicBezTo>
                  <a:cubicBezTo>
                    <a:pt x="307" y="281"/>
                    <a:pt x="307" y="281"/>
                    <a:pt x="308" y="280"/>
                  </a:cubicBezTo>
                  <a:cubicBezTo>
                    <a:pt x="308" y="280"/>
                    <a:pt x="308" y="280"/>
                    <a:pt x="309" y="279"/>
                  </a:cubicBezTo>
                  <a:cubicBezTo>
                    <a:pt x="309" y="279"/>
                    <a:pt x="309" y="279"/>
                    <a:pt x="311" y="278"/>
                  </a:cubicBezTo>
                  <a:cubicBezTo>
                    <a:pt x="311" y="278"/>
                    <a:pt x="311" y="278"/>
                    <a:pt x="311" y="277"/>
                  </a:cubicBezTo>
                  <a:cubicBezTo>
                    <a:pt x="311" y="277"/>
                    <a:pt x="311" y="277"/>
                    <a:pt x="310" y="277"/>
                  </a:cubicBezTo>
                  <a:cubicBezTo>
                    <a:pt x="310" y="277"/>
                    <a:pt x="310" y="277"/>
                    <a:pt x="309" y="278"/>
                  </a:cubicBezTo>
                  <a:cubicBezTo>
                    <a:pt x="309" y="278"/>
                    <a:pt x="309" y="278"/>
                    <a:pt x="308" y="278"/>
                  </a:cubicBezTo>
                  <a:cubicBezTo>
                    <a:pt x="308" y="278"/>
                    <a:pt x="308" y="278"/>
                    <a:pt x="308" y="279"/>
                  </a:cubicBezTo>
                  <a:cubicBezTo>
                    <a:pt x="308" y="279"/>
                    <a:pt x="308" y="279"/>
                    <a:pt x="306" y="277"/>
                  </a:cubicBezTo>
                  <a:cubicBezTo>
                    <a:pt x="306" y="277"/>
                    <a:pt x="306" y="277"/>
                    <a:pt x="306" y="276"/>
                  </a:cubicBezTo>
                  <a:cubicBezTo>
                    <a:pt x="306" y="276"/>
                    <a:pt x="306" y="276"/>
                    <a:pt x="307" y="275"/>
                  </a:cubicBezTo>
                  <a:cubicBezTo>
                    <a:pt x="307" y="275"/>
                    <a:pt x="307" y="275"/>
                    <a:pt x="311" y="272"/>
                  </a:cubicBezTo>
                  <a:cubicBezTo>
                    <a:pt x="311" y="272"/>
                    <a:pt x="311" y="272"/>
                    <a:pt x="312" y="270"/>
                  </a:cubicBezTo>
                  <a:cubicBezTo>
                    <a:pt x="312" y="270"/>
                    <a:pt x="312" y="270"/>
                    <a:pt x="313" y="269"/>
                  </a:cubicBezTo>
                  <a:cubicBezTo>
                    <a:pt x="313" y="269"/>
                    <a:pt x="313" y="269"/>
                    <a:pt x="314" y="267"/>
                  </a:cubicBezTo>
                  <a:cubicBezTo>
                    <a:pt x="314" y="267"/>
                    <a:pt x="314" y="267"/>
                    <a:pt x="314" y="265"/>
                  </a:cubicBezTo>
                  <a:cubicBezTo>
                    <a:pt x="314" y="265"/>
                    <a:pt x="314" y="265"/>
                    <a:pt x="315" y="264"/>
                  </a:cubicBezTo>
                  <a:cubicBezTo>
                    <a:pt x="315" y="264"/>
                    <a:pt x="315" y="264"/>
                    <a:pt x="317" y="264"/>
                  </a:cubicBezTo>
                  <a:cubicBezTo>
                    <a:pt x="317" y="264"/>
                    <a:pt x="317" y="264"/>
                    <a:pt x="319" y="263"/>
                  </a:cubicBezTo>
                  <a:cubicBezTo>
                    <a:pt x="319" y="263"/>
                    <a:pt x="319" y="263"/>
                    <a:pt x="320" y="263"/>
                  </a:cubicBezTo>
                  <a:cubicBezTo>
                    <a:pt x="320" y="263"/>
                    <a:pt x="320" y="263"/>
                    <a:pt x="322" y="262"/>
                  </a:cubicBezTo>
                  <a:cubicBezTo>
                    <a:pt x="322" y="262"/>
                    <a:pt x="322" y="262"/>
                    <a:pt x="322" y="263"/>
                  </a:cubicBezTo>
                  <a:cubicBezTo>
                    <a:pt x="322" y="263"/>
                    <a:pt x="322" y="263"/>
                    <a:pt x="323" y="264"/>
                  </a:cubicBezTo>
                  <a:cubicBezTo>
                    <a:pt x="323" y="264"/>
                    <a:pt x="323" y="264"/>
                    <a:pt x="324" y="264"/>
                  </a:cubicBezTo>
                  <a:cubicBezTo>
                    <a:pt x="324" y="264"/>
                    <a:pt x="324" y="264"/>
                    <a:pt x="325" y="264"/>
                  </a:cubicBezTo>
                  <a:cubicBezTo>
                    <a:pt x="325" y="264"/>
                    <a:pt x="325" y="264"/>
                    <a:pt x="326" y="264"/>
                  </a:cubicBezTo>
                  <a:cubicBezTo>
                    <a:pt x="326" y="264"/>
                    <a:pt x="326" y="264"/>
                    <a:pt x="327" y="265"/>
                  </a:cubicBezTo>
                  <a:cubicBezTo>
                    <a:pt x="327" y="265"/>
                    <a:pt x="327" y="265"/>
                    <a:pt x="327" y="264"/>
                  </a:cubicBezTo>
                  <a:cubicBezTo>
                    <a:pt x="327" y="264"/>
                    <a:pt x="327" y="264"/>
                    <a:pt x="325" y="262"/>
                  </a:cubicBezTo>
                  <a:cubicBezTo>
                    <a:pt x="325" y="262"/>
                    <a:pt x="325" y="262"/>
                    <a:pt x="325" y="261"/>
                  </a:cubicBezTo>
                  <a:cubicBezTo>
                    <a:pt x="325" y="261"/>
                    <a:pt x="325" y="261"/>
                    <a:pt x="328" y="258"/>
                  </a:cubicBezTo>
                  <a:cubicBezTo>
                    <a:pt x="328" y="258"/>
                    <a:pt x="328" y="258"/>
                    <a:pt x="330" y="258"/>
                  </a:cubicBezTo>
                  <a:cubicBezTo>
                    <a:pt x="330" y="258"/>
                    <a:pt x="330" y="258"/>
                    <a:pt x="332" y="257"/>
                  </a:cubicBezTo>
                  <a:cubicBezTo>
                    <a:pt x="332" y="257"/>
                    <a:pt x="332" y="257"/>
                    <a:pt x="332" y="255"/>
                  </a:cubicBezTo>
                  <a:cubicBezTo>
                    <a:pt x="332" y="255"/>
                    <a:pt x="332" y="255"/>
                    <a:pt x="331" y="256"/>
                  </a:cubicBezTo>
                  <a:cubicBezTo>
                    <a:pt x="331" y="256"/>
                    <a:pt x="331" y="256"/>
                    <a:pt x="329" y="257"/>
                  </a:cubicBezTo>
                  <a:cubicBezTo>
                    <a:pt x="329" y="257"/>
                    <a:pt x="329" y="257"/>
                    <a:pt x="328" y="257"/>
                  </a:cubicBezTo>
                  <a:cubicBezTo>
                    <a:pt x="328" y="257"/>
                    <a:pt x="328" y="257"/>
                    <a:pt x="326" y="259"/>
                  </a:cubicBezTo>
                  <a:cubicBezTo>
                    <a:pt x="326" y="259"/>
                    <a:pt x="326" y="259"/>
                    <a:pt x="325" y="258"/>
                  </a:cubicBezTo>
                  <a:cubicBezTo>
                    <a:pt x="325" y="258"/>
                    <a:pt x="325" y="258"/>
                    <a:pt x="324" y="258"/>
                  </a:cubicBezTo>
                  <a:cubicBezTo>
                    <a:pt x="324" y="258"/>
                    <a:pt x="324" y="258"/>
                    <a:pt x="324" y="257"/>
                  </a:cubicBezTo>
                  <a:cubicBezTo>
                    <a:pt x="324" y="257"/>
                    <a:pt x="324" y="257"/>
                    <a:pt x="325" y="255"/>
                  </a:cubicBezTo>
                  <a:cubicBezTo>
                    <a:pt x="325" y="255"/>
                    <a:pt x="325" y="255"/>
                    <a:pt x="323" y="258"/>
                  </a:cubicBezTo>
                  <a:cubicBezTo>
                    <a:pt x="323" y="258"/>
                    <a:pt x="323" y="258"/>
                    <a:pt x="321" y="258"/>
                  </a:cubicBezTo>
                  <a:cubicBezTo>
                    <a:pt x="321" y="258"/>
                    <a:pt x="321" y="258"/>
                    <a:pt x="318" y="260"/>
                  </a:cubicBezTo>
                  <a:cubicBezTo>
                    <a:pt x="318" y="260"/>
                    <a:pt x="318" y="260"/>
                    <a:pt x="316" y="260"/>
                  </a:cubicBezTo>
                  <a:cubicBezTo>
                    <a:pt x="316" y="260"/>
                    <a:pt x="316" y="260"/>
                    <a:pt x="313" y="262"/>
                  </a:cubicBezTo>
                  <a:cubicBezTo>
                    <a:pt x="313" y="262"/>
                    <a:pt x="313" y="262"/>
                    <a:pt x="313" y="263"/>
                  </a:cubicBezTo>
                  <a:cubicBezTo>
                    <a:pt x="313" y="263"/>
                    <a:pt x="313" y="263"/>
                    <a:pt x="313" y="264"/>
                  </a:cubicBezTo>
                  <a:cubicBezTo>
                    <a:pt x="313" y="264"/>
                    <a:pt x="313" y="264"/>
                    <a:pt x="311" y="264"/>
                  </a:cubicBezTo>
                  <a:cubicBezTo>
                    <a:pt x="311" y="264"/>
                    <a:pt x="311" y="264"/>
                    <a:pt x="310" y="265"/>
                  </a:cubicBezTo>
                  <a:cubicBezTo>
                    <a:pt x="310" y="265"/>
                    <a:pt x="310" y="265"/>
                    <a:pt x="307" y="267"/>
                  </a:cubicBezTo>
                  <a:cubicBezTo>
                    <a:pt x="307" y="267"/>
                    <a:pt x="307" y="267"/>
                    <a:pt x="306" y="268"/>
                  </a:cubicBezTo>
                  <a:cubicBezTo>
                    <a:pt x="306" y="268"/>
                    <a:pt x="306" y="268"/>
                    <a:pt x="304" y="269"/>
                  </a:cubicBezTo>
                  <a:cubicBezTo>
                    <a:pt x="304" y="269"/>
                    <a:pt x="304" y="269"/>
                    <a:pt x="303" y="268"/>
                  </a:cubicBezTo>
                  <a:cubicBezTo>
                    <a:pt x="303" y="268"/>
                    <a:pt x="303" y="268"/>
                    <a:pt x="302" y="268"/>
                  </a:cubicBezTo>
                  <a:cubicBezTo>
                    <a:pt x="301" y="268"/>
                    <a:pt x="301" y="268"/>
                    <a:pt x="301" y="268"/>
                  </a:cubicBezTo>
                  <a:cubicBezTo>
                    <a:pt x="301" y="269"/>
                    <a:pt x="301" y="269"/>
                    <a:pt x="301" y="269"/>
                  </a:cubicBezTo>
                  <a:cubicBezTo>
                    <a:pt x="302" y="268"/>
                    <a:pt x="302" y="268"/>
                    <a:pt x="302" y="268"/>
                  </a:cubicBezTo>
                  <a:cubicBezTo>
                    <a:pt x="302" y="268"/>
                    <a:pt x="302" y="268"/>
                    <a:pt x="304" y="269"/>
                  </a:cubicBezTo>
                  <a:cubicBezTo>
                    <a:pt x="304" y="269"/>
                    <a:pt x="304" y="269"/>
                    <a:pt x="304" y="271"/>
                  </a:cubicBezTo>
                  <a:cubicBezTo>
                    <a:pt x="304" y="271"/>
                    <a:pt x="304" y="271"/>
                    <a:pt x="304" y="273"/>
                  </a:cubicBezTo>
                  <a:cubicBezTo>
                    <a:pt x="304" y="273"/>
                    <a:pt x="304" y="273"/>
                    <a:pt x="302" y="273"/>
                  </a:cubicBezTo>
                  <a:cubicBezTo>
                    <a:pt x="302" y="273"/>
                    <a:pt x="302" y="273"/>
                    <a:pt x="301" y="273"/>
                  </a:cubicBezTo>
                  <a:cubicBezTo>
                    <a:pt x="301" y="273"/>
                    <a:pt x="301" y="273"/>
                    <a:pt x="300" y="273"/>
                  </a:cubicBezTo>
                  <a:cubicBezTo>
                    <a:pt x="300" y="273"/>
                    <a:pt x="300" y="273"/>
                    <a:pt x="300" y="274"/>
                  </a:cubicBezTo>
                  <a:cubicBezTo>
                    <a:pt x="300" y="274"/>
                    <a:pt x="300" y="274"/>
                    <a:pt x="301" y="274"/>
                  </a:cubicBezTo>
                  <a:cubicBezTo>
                    <a:pt x="301" y="274"/>
                    <a:pt x="301" y="274"/>
                    <a:pt x="300" y="276"/>
                  </a:cubicBezTo>
                  <a:cubicBezTo>
                    <a:pt x="300" y="276"/>
                    <a:pt x="300" y="276"/>
                    <a:pt x="299" y="276"/>
                  </a:cubicBezTo>
                  <a:cubicBezTo>
                    <a:pt x="299" y="276"/>
                    <a:pt x="299" y="276"/>
                    <a:pt x="299" y="275"/>
                  </a:cubicBezTo>
                  <a:cubicBezTo>
                    <a:pt x="299" y="275"/>
                    <a:pt x="299" y="275"/>
                    <a:pt x="299" y="274"/>
                  </a:cubicBezTo>
                  <a:cubicBezTo>
                    <a:pt x="299" y="274"/>
                    <a:pt x="299" y="274"/>
                    <a:pt x="297" y="275"/>
                  </a:cubicBezTo>
                  <a:cubicBezTo>
                    <a:pt x="297" y="275"/>
                    <a:pt x="297" y="275"/>
                    <a:pt x="296" y="274"/>
                  </a:cubicBezTo>
                  <a:cubicBezTo>
                    <a:pt x="296" y="274"/>
                    <a:pt x="296" y="274"/>
                    <a:pt x="295" y="275"/>
                  </a:cubicBezTo>
                  <a:cubicBezTo>
                    <a:pt x="295" y="275"/>
                    <a:pt x="295" y="275"/>
                    <a:pt x="293" y="275"/>
                  </a:cubicBezTo>
                  <a:cubicBezTo>
                    <a:pt x="293" y="275"/>
                    <a:pt x="293" y="275"/>
                    <a:pt x="293" y="276"/>
                  </a:cubicBezTo>
                  <a:cubicBezTo>
                    <a:pt x="293" y="276"/>
                    <a:pt x="293" y="276"/>
                    <a:pt x="292" y="277"/>
                  </a:cubicBezTo>
                  <a:cubicBezTo>
                    <a:pt x="292" y="277"/>
                    <a:pt x="292" y="277"/>
                    <a:pt x="290" y="278"/>
                  </a:cubicBezTo>
                  <a:cubicBezTo>
                    <a:pt x="290" y="278"/>
                    <a:pt x="290" y="278"/>
                    <a:pt x="290" y="279"/>
                  </a:cubicBezTo>
                  <a:cubicBezTo>
                    <a:pt x="290" y="279"/>
                    <a:pt x="290" y="279"/>
                    <a:pt x="290" y="280"/>
                  </a:cubicBezTo>
                  <a:cubicBezTo>
                    <a:pt x="290" y="280"/>
                    <a:pt x="290" y="280"/>
                    <a:pt x="291" y="280"/>
                  </a:cubicBezTo>
                  <a:cubicBezTo>
                    <a:pt x="291" y="280"/>
                    <a:pt x="291" y="280"/>
                    <a:pt x="292" y="281"/>
                  </a:cubicBezTo>
                  <a:cubicBezTo>
                    <a:pt x="292" y="281"/>
                    <a:pt x="292" y="281"/>
                    <a:pt x="293" y="282"/>
                  </a:cubicBezTo>
                  <a:cubicBezTo>
                    <a:pt x="293" y="282"/>
                    <a:pt x="293" y="282"/>
                    <a:pt x="293" y="284"/>
                  </a:cubicBezTo>
                  <a:cubicBezTo>
                    <a:pt x="293" y="284"/>
                    <a:pt x="293" y="284"/>
                    <a:pt x="292" y="286"/>
                  </a:cubicBezTo>
                  <a:cubicBezTo>
                    <a:pt x="292" y="286"/>
                    <a:pt x="292" y="286"/>
                    <a:pt x="291" y="286"/>
                  </a:cubicBezTo>
                  <a:cubicBezTo>
                    <a:pt x="291" y="286"/>
                    <a:pt x="291" y="286"/>
                    <a:pt x="290" y="287"/>
                  </a:cubicBezTo>
                  <a:cubicBezTo>
                    <a:pt x="290" y="287"/>
                    <a:pt x="290" y="287"/>
                    <a:pt x="288" y="287"/>
                  </a:cubicBezTo>
                  <a:cubicBezTo>
                    <a:pt x="288" y="287"/>
                    <a:pt x="288" y="287"/>
                    <a:pt x="287" y="288"/>
                  </a:cubicBezTo>
                  <a:cubicBezTo>
                    <a:pt x="287" y="288"/>
                    <a:pt x="287" y="288"/>
                    <a:pt x="286" y="288"/>
                  </a:cubicBezTo>
                  <a:cubicBezTo>
                    <a:pt x="286" y="288"/>
                    <a:pt x="286" y="288"/>
                    <a:pt x="285" y="288"/>
                  </a:cubicBezTo>
                  <a:cubicBezTo>
                    <a:pt x="285" y="288"/>
                    <a:pt x="285" y="288"/>
                    <a:pt x="286" y="289"/>
                  </a:cubicBezTo>
                  <a:cubicBezTo>
                    <a:pt x="286" y="289"/>
                    <a:pt x="286" y="289"/>
                    <a:pt x="285" y="289"/>
                  </a:cubicBezTo>
                  <a:cubicBezTo>
                    <a:pt x="285" y="289"/>
                    <a:pt x="285" y="289"/>
                    <a:pt x="284" y="290"/>
                  </a:cubicBezTo>
                  <a:cubicBezTo>
                    <a:pt x="284" y="290"/>
                    <a:pt x="284" y="290"/>
                    <a:pt x="283" y="291"/>
                  </a:cubicBezTo>
                  <a:cubicBezTo>
                    <a:pt x="283" y="291"/>
                    <a:pt x="283" y="291"/>
                    <a:pt x="284" y="291"/>
                  </a:cubicBezTo>
                  <a:cubicBezTo>
                    <a:pt x="284" y="291"/>
                    <a:pt x="284" y="291"/>
                    <a:pt x="285" y="291"/>
                  </a:cubicBezTo>
                  <a:cubicBezTo>
                    <a:pt x="285" y="291"/>
                    <a:pt x="285" y="291"/>
                    <a:pt x="284" y="293"/>
                  </a:cubicBezTo>
                  <a:cubicBezTo>
                    <a:pt x="284" y="293"/>
                    <a:pt x="284" y="293"/>
                    <a:pt x="283" y="292"/>
                  </a:cubicBezTo>
                  <a:cubicBezTo>
                    <a:pt x="283" y="292"/>
                    <a:pt x="283" y="292"/>
                    <a:pt x="282" y="293"/>
                  </a:cubicBezTo>
                  <a:cubicBezTo>
                    <a:pt x="282" y="293"/>
                    <a:pt x="282" y="293"/>
                    <a:pt x="282" y="292"/>
                  </a:cubicBezTo>
                  <a:cubicBezTo>
                    <a:pt x="282" y="292"/>
                    <a:pt x="282" y="292"/>
                    <a:pt x="281" y="292"/>
                  </a:cubicBezTo>
                  <a:cubicBezTo>
                    <a:pt x="281" y="292"/>
                    <a:pt x="281" y="292"/>
                    <a:pt x="281" y="294"/>
                  </a:cubicBezTo>
                  <a:cubicBezTo>
                    <a:pt x="281" y="294"/>
                    <a:pt x="281" y="294"/>
                    <a:pt x="279" y="293"/>
                  </a:cubicBezTo>
                  <a:cubicBezTo>
                    <a:pt x="279" y="293"/>
                    <a:pt x="279" y="293"/>
                    <a:pt x="278" y="294"/>
                  </a:cubicBezTo>
                  <a:cubicBezTo>
                    <a:pt x="278" y="294"/>
                    <a:pt x="278" y="294"/>
                    <a:pt x="277" y="294"/>
                  </a:cubicBezTo>
                  <a:cubicBezTo>
                    <a:pt x="277" y="294"/>
                    <a:pt x="277" y="294"/>
                    <a:pt x="277" y="295"/>
                  </a:cubicBezTo>
                  <a:cubicBezTo>
                    <a:pt x="277" y="295"/>
                    <a:pt x="277" y="295"/>
                    <a:pt x="276" y="295"/>
                  </a:cubicBezTo>
                  <a:cubicBezTo>
                    <a:pt x="276" y="295"/>
                    <a:pt x="276" y="295"/>
                    <a:pt x="276" y="296"/>
                  </a:cubicBezTo>
                  <a:cubicBezTo>
                    <a:pt x="276" y="296"/>
                    <a:pt x="276" y="296"/>
                    <a:pt x="275" y="296"/>
                  </a:cubicBezTo>
                  <a:cubicBezTo>
                    <a:pt x="275" y="296"/>
                    <a:pt x="275" y="296"/>
                    <a:pt x="275" y="295"/>
                  </a:cubicBezTo>
                  <a:cubicBezTo>
                    <a:pt x="275" y="295"/>
                    <a:pt x="275" y="295"/>
                    <a:pt x="274" y="295"/>
                  </a:cubicBezTo>
                  <a:cubicBezTo>
                    <a:pt x="274" y="295"/>
                    <a:pt x="274" y="295"/>
                    <a:pt x="273" y="296"/>
                  </a:cubicBezTo>
                  <a:cubicBezTo>
                    <a:pt x="273" y="296"/>
                    <a:pt x="273" y="296"/>
                    <a:pt x="272" y="297"/>
                  </a:cubicBezTo>
                  <a:cubicBezTo>
                    <a:pt x="272" y="297"/>
                    <a:pt x="272" y="297"/>
                    <a:pt x="271" y="297"/>
                  </a:cubicBezTo>
                  <a:cubicBezTo>
                    <a:pt x="271" y="297"/>
                    <a:pt x="271" y="297"/>
                    <a:pt x="270" y="299"/>
                  </a:cubicBezTo>
                  <a:cubicBezTo>
                    <a:pt x="270" y="299"/>
                    <a:pt x="270" y="299"/>
                    <a:pt x="269" y="298"/>
                  </a:cubicBezTo>
                  <a:cubicBezTo>
                    <a:pt x="269" y="298"/>
                    <a:pt x="269" y="298"/>
                    <a:pt x="268" y="299"/>
                  </a:cubicBezTo>
                  <a:cubicBezTo>
                    <a:pt x="268" y="299"/>
                    <a:pt x="268" y="299"/>
                    <a:pt x="267" y="300"/>
                  </a:cubicBezTo>
                  <a:cubicBezTo>
                    <a:pt x="267" y="300"/>
                    <a:pt x="267" y="300"/>
                    <a:pt x="265" y="301"/>
                  </a:cubicBezTo>
                  <a:cubicBezTo>
                    <a:pt x="265" y="301"/>
                    <a:pt x="265" y="301"/>
                    <a:pt x="266" y="301"/>
                  </a:cubicBezTo>
                  <a:cubicBezTo>
                    <a:pt x="266" y="301"/>
                    <a:pt x="266" y="301"/>
                    <a:pt x="267" y="301"/>
                  </a:cubicBezTo>
                  <a:cubicBezTo>
                    <a:pt x="267" y="301"/>
                    <a:pt x="267" y="301"/>
                    <a:pt x="267" y="302"/>
                  </a:cubicBezTo>
                  <a:cubicBezTo>
                    <a:pt x="267" y="302"/>
                    <a:pt x="267" y="302"/>
                    <a:pt x="265" y="304"/>
                  </a:cubicBezTo>
                  <a:cubicBezTo>
                    <a:pt x="265" y="304"/>
                    <a:pt x="265" y="304"/>
                    <a:pt x="264" y="304"/>
                  </a:cubicBezTo>
                  <a:cubicBezTo>
                    <a:pt x="264" y="304"/>
                    <a:pt x="264" y="304"/>
                    <a:pt x="264" y="303"/>
                  </a:cubicBezTo>
                  <a:cubicBezTo>
                    <a:pt x="264" y="303"/>
                    <a:pt x="264" y="303"/>
                    <a:pt x="263" y="303"/>
                  </a:cubicBezTo>
                  <a:cubicBezTo>
                    <a:pt x="263" y="303"/>
                    <a:pt x="263" y="303"/>
                    <a:pt x="263" y="305"/>
                  </a:cubicBezTo>
                  <a:cubicBezTo>
                    <a:pt x="263" y="305"/>
                    <a:pt x="263" y="305"/>
                    <a:pt x="262" y="304"/>
                  </a:cubicBezTo>
                  <a:cubicBezTo>
                    <a:pt x="262" y="304"/>
                    <a:pt x="262" y="304"/>
                    <a:pt x="261" y="305"/>
                  </a:cubicBezTo>
                  <a:cubicBezTo>
                    <a:pt x="261" y="305"/>
                    <a:pt x="261" y="305"/>
                    <a:pt x="260" y="306"/>
                  </a:cubicBezTo>
                  <a:cubicBezTo>
                    <a:pt x="260" y="306"/>
                    <a:pt x="260" y="306"/>
                    <a:pt x="259" y="306"/>
                  </a:cubicBezTo>
                  <a:cubicBezTo>
                    <a:pt x="259" y="306"/>
                    <a:pt x="259" y="306"/>
                    <a:pt x="259" y="305"/>
                  </a:cubicBezTo>
                  <a:cubicBezTo>
                    <a:pt x="259" y="305"/>
                    <a:pt x="259" y="305"/>
                    <a:pt x="258" y="305"/>
                  </a:cubicBezTo>
                  <a:cubicBezTo>
                    <a:pt x="258" y="305"/>
                    <a:pt x="258" y="305"/>
                    <a:pt x="258" y="306"/>
                  </a:cubicBezTo>
                  <a:cubicBezTo>
                    <a:pt x="258" y="306"/>
                    <a:pt x="258" y="306"/>
                    <a:pt x="257" y="307"/>
                  </a:cubicBezTo>
                  <a:cubicBezTo>
                    <a:pt x="257" y="307"/>
                    <a:pt x="257" y="307"/>
                    <a:pt x="257" y="308"/>
                  </a:cubicBezTo>
                  <a:cubicBezTo>
                    <a:pt x="257" y="308"/>
                    <a:pt x="257" y="308"/>
                    <a:pt x="256" y="308"/>
                  </a:cubicBezTo>
                  <a:cubicBezTo>
                    <a:pt x="256" y="308"/>
                    <a:pt x="256" y="308"/>
                    <a:pt x="256" y="307"/>
                  </a:cubicBezTo>
                  <a:cubicBezTo>
                    <a:pt x="256" y="307"/>
                    <a:pt x="256" y="307"/>
                    <a:pt x="255" y="307"/>
                  </a:cubicBezTo>
                  <a:cubicBezTo>
                    <a:pt x="255" y="307"/>
                    <a:pt x="255" y="307"/>
                    <a:pt x="254" y="308"/>
                  </a:cubicBezTo>
                  <a:cubicBezTo>
                    <a:pt x="254" y="308"/>
                    <a:pt x="254" y="308"/>
                    <a:pt x="253" y="308"/>
                  </a:cubicBezTo>
                  <a:cubicBezTo>
                    <a:pt x="253" y="308"/>
                    <a:pt x="253" y="308"/>
                    <a:pt x="254" y="309"/>
                  </a:cubicBezTo>
                  <a:cubicBezTo>
                    <a:pt x="254" y="309"/>
                    <a:pt x="254" y="309"/>
                    <a:pt x="253" y="310"/>
                  </a:cubicBezTo>
                  <a:cubicBezTo>
                    <a:pt x="253" y="310"/>
                    <a:pt x="253" y="310"/>
                    <a:pt x="251" y="310"/>
                  </a:cubicBezTo>
                  <a:cubicBezTo>
                    <a:pt x="251" y="310"/>
                    <a:pt x="251" y="310"/>
                    <a:pt x="249" y="311"/>
                  </a:cubicBezTo>
                  <a:cubicBezTo>
                    <a:pt x="249" y="311"/>
                    <a:pt x="249" y="311"/>
                    <a:pt x="249" y="312"/>
                  </a:cubicBezTo>
                  <a:cubicBezTo>
                    <a:pt x="249" y="312"/>
                    <a:pt x="249" y="312"/>
                    <a:pt x="248" y="313"/>
                  </a:cubicBezTo>
                  <a:cubicBezTo>
                    <a:pt x="248" y="313"/>
                    <a:pt x="248" y="313"/>
                    <a:pt x="249" y="313"/>
                  </a:cubicBezTo>
                  <a:cubicBezTo>
                    <a:pt x="249" y="313"/>
                    <a:pt x="249" y="313"/>
                    <a:pt x="248" y="314"/>
                  </a:cubicBezTo>
                  <a:cubicBezTo>
                    <a:pt x="248" y="314"/>
                    <a:pt x="248" y="314"/>
                    <a:pt x="247" y="314"/>
                  </a:cubicBezTo>
                  <a:cubicBezTo>
                    <a:pt x="247" y="314"/>
                    <a:pt x="247" y="314"/>
                    <a:pt x="247" y="313"/>
                  </a:cubicBezTo>
                  <a:cubicBezTo>
                    <a:pt x="247" y="313"/>
                    <a:pt x="247" y="313"/>
                    <a:pt x="246" y="314"/>
                  </a:cubicBezTo>
                  <a:cubicBezTo>
                    <a:pt x="246" y="314"/>
                    <a:pt x="246" y="314"/>
                    <a:pt x="245" y="314"/>
                  </a:cubicBezTo>
                  <a:cubicBezTo>
                    <a:pt x="245" y="314"/>
                    <a:pt x="245" y="314"/>
                    <a:pt x="244" y="315"/>
                  </a:cubicBezTo>
                  <a:cubicBezTo>
                    <a:pt x="244" y="315"/>
                    <a:pt x="244" y="315"/>
                    <a:pt x="243" y="315"/>
                  </a:cubicBezTo>
                  <a:cubicBezTo>
                    <a:pt x="243" y="315"/>
                    <a:pt x="243" y="315"/>
                    <a:pt x="242" y="315"/>
                  </a:cubicBezTo>
                  <a:cubicBezTo>
                    <a:pt x="242" y="315"/>
                    <a:pt x="242" y="315"/>
                    <a:pt x="241" y="315"/>
                  </a:cubicBezTo>
                  <a:cubicBezTo>
                    <a:pt x="241" y="315"/>
                    <a:pt x="241" y="315"/>
                    <a:pt x="240" y="315"/>
                  </a:cubicBezTo>
                  <a:cubicBezTo>
                    <a:pt x="240" y="315"/>
                    <a:pt x="240" y="315"/>
                    <a:pt x="240" y="317"/>
                  </a:cubicBezTo>
                  <a:cubicBezTo>
                    <a:pt x="240" y="317"/>
                    <a:pt x="240" y="317"/>
                    <a:pt x="238" y="319"/>
                  </a:cubicBezTo>
                  <a:cubicBezTo>
                    <a:pt x="238" y="319"/>
                    <a:pt x="238" y="319"/>
                    <a:pt x="238" y="318"/>
                  </a:cubicBezTo>
                  <a:cubicBezTo>
                    <a:pt x="238" y="318"/>
                    <a:pt x="238" y="318"/>
                    <a:pt x="239" y="317"/>
                  </a:cubicBezTo>
                  <a:cubicBezTo>
                    <a:pt x="239" y="317"/>
                    <a:pt x="239" y="317"/>
                    <a:pt x="239" y="316"/>
                  </a:cubicBezTo>
                  <a:cubicBezTo>
                    <a:pt x="239" y="316"/>
                    <a:pt x="239" y="316"/>
                    <a:pt x="239" y="315"/>
                  </a:cubicBezTo>
                  <a:cubicBezTo>
                    <a:pt x="239" y="315"/>
                    <a:pt x="239" y="315"/>
                    <a:pt x="238" y="315"/>
                  </a:cubicBezTo>
                  <a:cubicBezTo>
                    <a:pt x="238" y="315"/>
                    <a:pt x="238" y="315"/>
                    <a:pt x="236" y="317"/>
                  </a:cubicBezTo>
                  <a:cubicBezTo>
                    <a:pt x="236" y="317"/>
                    <a:pt x="236" y="317"/>
                    <a:pt x="235" y="317"/>
                  </a:cubicBezTo>
                  <a:cubicBezTo>
                    <a:pt x="235" y="317"/>
                    <a:pt x="235" y="317"/>
                    <a:pt x="234" y="318"/>
                  </a:cubicBezTo>
                  <a:cubicBezTo>
                    <a:pt x="234" y="318"/>
                    <a:pt x="234" y="318"/>
                    <a:pt x="233" y="318"/>
                  </a:cubicBezTo>
                  <a:cubicBezTo>
                    <a:pt x="233" y="318"/>
                    <a:pt x="233" y="318"/>
                    <a:pt x="232" y="319"/>
                  </a:cubicBezTo>
                  <a:cubicBezTo>
                    <a:pt x="232" y="319"/>
                    <a:pt x="232" y="319"/>
                    <a:pt x="232" y="318"/>
                  </a:cubicBezTo>
                  <a:cubicBezTo>
                    <a:pt x="232" y="318"/>
                    <a:pt x="232" y="318"/>
                    <a:pt x="232" y="317"/>
                  </a:cubicBezTo>
                  <a:cubicBezTo>
                    <a:pt x="232" y="317"/>
                    <a:pt x="232" y="317"/>
                    <a:pt x="231" y="318"/>
                  </a:cubicBezTo>
                  <a:cubicBezTo>
                    <a:pt x="231" y="318"/>
                    <a:pt x="231" y="318"/>
                    <a:pt x="231" y="317"/>
                  </a:cubicBezTo>
                  <a:cubicBezTo>
                    <a:pt x="231" y="317"/>
                    <a:pt x="231" y="317"/>
                    <a:pt x="230" y="318"/>
                  </a:cubicBezTo>
                  <a:cubicBezTo>
                    <a:pt x="230" y="318"/>
                    <a:pt x="230" y="318"/>
                    <a:pt x="230" y="319"/>
                  </a:cubicBezTo>
                  <a:cubicBezTo>
                    <a:pt x="230" y="319"/>
                    <a:pt x="230" y="319"/>
                    <a:pt x="228" y="320"/>
                  </a:cubicBezTo>
                  <a:cubicBezTo>
                    <a:pt x="228" y="320"/>
                    <a:pt x="228" y="320"/>
                    <a:pt x="228" y="318"/>
                  </a:cubicBezTo>
                  <a:cubicBezTo>
                    <a:pt x="228" y="318"/>
                    <a:pt x="228" y="318"/>
                    <a:pt x="228" y="317"/>
                  </a:cubicBezTo>
                  <a:cubicBezTo>
                    <a:pt x="228" y="317"/>
                    <a:pt x="228" y="317"/>
                    <a:pt x="229" y="317"/>
                  </a:cubicBezTo>
                  <a:cubicBezTo>
                    <a:pt x="229" y="317"/>
                    <a:pt x="229" y="317"/>
                    <a:pt x="230" y="317"/>
                  </a:cubicBezTo>
                  <a:cubicBezTo>
                    <a:pt x="230" y="317"/>
                    <a:pt x="230" y="317"/>
                    <a:pt x="228" y="316"/>
                  </a:cubicBezTo>
                  <a:cubicBezTo>
                    <a:pt x="228" y="316"/>
                    <a:pt x="228" y="316"/>
                    <a:pt x="227" y="317"/>
                  </a:cubicBezTo>
                  <a:cubicBezTo>
                    <a:pt x="227" y="317"/>
                    <a:pt x="227" y="317"/>
                    <a:pt x="226" y="318"/>
                  </a:cubicBezTo>
                  <a:cubicBezTo>
                    <a:pt x="226" y="318"/>
                    <a:pt x="226" y="318"/>
                    <a:pt x="226" y="319"/>
                  </a:cubicBezTo>
                  <a:cubicBezTo>
                    <a:pt x="226" y="319"/>
                    <a:pt x="226" y="319"/>
                    <a:pt x="225" y="320"/>
                  </a:cubicBezTo>
                  <a:cubicBezTo>
                    <a:pt x="225" y="320"/>
                    <a:pt x="225" y="320"/>
                    <a:pt x="224" y="321"/>
                  </a:cubicBezTo>
                  <a:cubicBezTo>
                    <a:pt x="224" y="321"/>
                    <a:pt x="224" y="321"/>
                    <a:pt x="223" y="321"/>
                  </a:cubicBezTo>
                  <a:cubicBezTo>
                    <a:pt x="223" y="321"/>
                    <a:pt x="223" y="321"/>
                    <a:pt x="222" y="321"/>
                  </a:cubicBezTo>
                  <a:cubicBezTo>
                    <a:pt x="222" y="321"/>
                    <a:pt x="222" y="321"/>
                    <a:pt x="222" y="322"/>
                  </a:cubicBezTo>
                  <a:cubicBezTo>
                    <a:pt x="222" y="322"/>
                    <a:pt x="222" y="322"/>
                    <a:pt x="221" y="321"/>
                  </a:cubicBezTo>
                  <a:cubicBezTo>
                    <a:pt x="221" y="321"/>
                    <a:pt x="221" y="321"/>
                    <a:pt x="221" y="322"/>
                  </a:cubicBezTo>
                  <a:cubicBezTo>
                    <a:pt x="221" y="322"/>
                    <a:pt x="221" y="322"/>
                    <a:pt x="220" y="322"/>
                  </a:cubicBezTo>
                  <a:cubicBezTo>
                    <a:pt x="220" y="322"/>
                    <a:pt x="220" y="322"/>
                    <a:pt x="219" y="322"/>
                  </a:cubicBezTo>
                  <a:cubicBezTo>
                    <a:pt x="219" y="322"/>
                    <a:pt x="219" y="322"/>
                    <a:pt x="220" y="321"/>
                  </a:cubicBezTo>
                  <a:cubicBezTo>
                    <a:pt x="220" y="321"/>
                    <a:pt x="220" y="321"/>
                    <a:pt x="219" y="320"/>
                  </a:cubicBezTo>
                  <a:cubicBezTo>
                    <a:pt x="219" y="320"/>
                    <a:pt x="219" y="320"/>
                    <a:pt x="219" y="321"/>
                  </a:cubicBezTo>
                  <a:cubicBezTo>
                    <a:pt x="219" y="321"/>
                    <a:pt x="219" y="321"/>
                    <a:pt x="218" y="323"/>
                  </a:cubicBezTo>
                  <a:cubicBezTo>
                    <a:pt x="218" y="323"/>
                    <a:pt x="218" y="323"/>
                    <a:pt x="216" y="323"/>
                  </a:cubicBezTo>
                  <a:cubicBezTo>
                    <a:pt x="216" y="323"/>
                    <a:pt x="216" y="323"/>
                    <a:pt x="216" y="322"/>
                  </a:cubicBezTo>
                  <a:cubicBezTo>
                    <a:pt x="216" y="322"/>
                    <a:pt x="216" y="322"/>
                    <a:pt x="216" y="321"/>
                  </a:cubicBezTo>
                  <a:cubicBezTo>
                    <a:pt x="216" y="321"/>
                    <a:pt x="216" y="321"/>
                    <a:pt x="215" y="321"/>
                  </a:cubicBezTo>
                  <a:cubicBezTo>
                    <a:pt x="215" y="321"/>
                    <a:pt x="215" y="321"/>
                    <a:pt x="215" y="322"/>
                  </a:cubicBezTo>
                  <a:cubicBezTo>
                    <a:pt x="215" y="322"/>
                    <a:pt x="215" y="322"/>
                    <a:pt x="215" y="323"/>
                  </a:cubicBezTo>
                  <a:cubicBezTo>
                    <a:pt x="215" y="323"/>
                    <a:pt x="215" y="323"/>
                    <a:pt x="214" y="323"/>
                  </a:cubicBezTo>
                  <a:cubicBezTo>
                    <a:pt x="214" y="323"/>
                    <a:pt x="214" y="323"/>
                    <a:pt x="214" y="322"/>
                  </a:cubicBezTo>
                  <a:cubicBezTo>
                    <a:pt x="214" y="322"/>
                    <a:pt x="214" y="322"/>
                    <a:pt x="214" y="321"/>
                  </a:cubicBezTo>
                  <a:cubicBezTo>
                    <a:pt x="214" y="321"/>
                    <a:pt x="214" y="321"/>
                    <a:pt x="215" y="320"/>
                  </a:cubicBezTo>
                  <a:cubicBezTo>
                    <a:pt x="215" y="320"/>
                    <a:pt x="215" y="320"/>
                    <a:pt x="216" y="320"/>
                  </a:cubicBezTo>
                  <a:cubicBezTo>
                    <a:pt x="216" y="320"/>
                    <a:pt x="216" y="320"/>
                    <a:pt x="217" y="320"/>
                  </a:cubicBezTo>
                  <a:cubicBezTo>
                    <a:pt x="217" y="320"/>
                    <a:pt x="217" y="320"/>
                    <a:pt x="218" y="319"/>
                  </a:cubicBezTo>
                  <a:cubicBezTo>
                    <a:pt x="218" y="319"/>
                    <a:pt x="218" y="319"/>
                    <a:pt x="220" y="318"/>
                  </a:cubicBezTo>
                  <a:cubicBezTo>
                    <a:pt x="220" y="318"/>
                    <a:pt x="220" y="318"/>
                    <a:pt x="221" y="318"/>
                  </a:cubicBezTo>
                  <a:cubicBezTo>
                    <a:pt x="221" y="318"/>
                    <a:pt x="221" y="318"/>
                    <a:pt x="221" y="317"/>
                  </a:cubicBezTo>
                  <a:cubicBezTo>
                    <a:pt x="221" y="317"/>
                    <a:pt x="221" y="317"/>
                    <a:pt x="222" y="316"/>
                  </a:cubicBezTo>
                  <a:cubicBezTo>
                    <a:pt x="222" y="316"/>
                    <a:pt x="222" y="316"/>
                    <a:pt x="224" y="315"/>
                  </a:cubicBezTo>
                  <a:cubicBezTo>
                    <a:pt x="224" y="315"/>
                    <a:pt x="224" y="315"/>
                    <a:pt x="225" y="314"/>
                  </a:cubicBezTo>
                  <a:cubicBezTo>
                    <a:pt x="225" y="314"/>
                    <a:pt x="225" y="314"/>
                    <a:pt x="226" y="313"/>
                  </a:cubicBezTo>
                  <a:cubicBezTo>
                    <a:pt x="226" y="313"/>
                    <a:pt x="226" y="313"/>
                    <a:pt x="227" y="313"/>
                  </a:cubicBezTo>
                  <a:cubicBezTo>
                    <a:pt x="227" y="313"/>
                    <a:pt x="227" y="313"/>
                    <a:pt x="229" y="312"/>
                  </a:cubicBezTo>
                  <a:cubicBezTo>
                    <a:pt x="229" y="312"/>
                    <a:pt x="229" y="312"/>
                    <a:pt x="230" y="312"/>
                  </a:cubicBezTo>
                  <a:cubicBezTo>
                    <a:pt x="230" y="312"/>
                    <a:pt x="230" y="312"/>
                    <a:pt x="231" y="312"/>
                  </a:cubicBezTo>
                  <a:cubicBezTo>
                    <a:pt x="231" y="312"/>
                    <a:pt x="231" y="312"/>
                    <a:pt x="232" y="312"/>
                  </a:cubicBezTo>
                  <a:cubicBezTo>
                    <a:pt x="232" y="312"/>
                    <a:pt x="232" y="312"/>
                    <a:pt x="233" y="313"/>
                  </a:cubicBezTo>
                  <a:cubicBezTo>
                    <a:pt x="233" y="313"/>
                    <a:pt x="233" y="313"/>
                    <a:pt x="233" y="315"/>
                  </a:cubicBezTo>
                  <a:cubicBezTo>
                    <a:pt x="233" y="315"/>
                    <a:pt x="233" y="315"/>
                    <a:pt x="234" y="315"/>
                  </a:cubicBezTo>
                  <a:cubicBezTo>
                    <a:pt x="234" y="315"/>
                    <a:pt x="234" y="315"/>
                    <a:pt x="234" y="314"/>
                  </a:cubicBezTo>
                  <a:cubicBezTo>
                    <a:pt x="234" y="314"/>
                    <a:pt x="234" y="314"/>
                    <a:pt x="235" y="314"/>
                  </a:cubicBezTo>
                  <a:cubicBezTo>
                    <a:pt x="235" y="314"/>
                    <a:pt x="235" y="314"/>
                    <a:pt x="235" y="315"/>
                  </a:cubicBezTo>
                  <a:cubicBezTo>
                    <a:pt x="235" y="315"/>
                    <a:pt x="235" y="315"/>
                    <a:pt x="236" y="314"/>
                  </a:cubicBezTo>
                  <a:cubicBezTo>
                    <a:pt x="236" y="314"/>
                    <a:pt x="236" y="314"/>
                    <a:pt x="236" y="313"/>
                  </a:cubicBezTo>
                  <a:cubicBezTo>
                    <a:pt x="236" y="313"/>
                    <a:pt x="236" y="313"/>
                    <a:pt x="235" y="312"/>
                  </a:cubicBezTo>
                  <a:cubicBezTo>
                    <a:pt x="235" y="312"/>
                    <a:pt x="235" y="312"/>
                    <a:pt x="236" y="310"/>
                  </a:cubicBezTo>
                  <a:cubicBezTo>
                    <a:pt x="236" y="310"/>
                    <a:pt x="236" y="310"/>
                    <a:pt x="238" y="308"/>
                  </a:cubicBezTo>
                  <a:cubicBezTo>
                    <a:pt x="238" y="308"/>
                    <a:pt x="238" y="308"/>
                    <a:pt x="241" y="307"/>
                  </a:cubicBezTo>
                  <a:cubicBezTo>
                    <a:pt x="241" y="307"/>
                    <a:pt x="241" y="307"/>
                    <a:pt x="243" y="306"/>
                  </a:cubicBezTo>
                  <a:cubicBezTo>
                    <a:pt x="243" y="306"/>
                    <a:pt x="243" y="306"/>
                    <a:pt x="244" y="306"/>
                  </a:cubicBezTo>
                  <a:cubicBezTo>
                    <a:pt x="244" y="306"/>
                    <a:pt x="244" y="306"/>
                    <a:pt x="246" y="305"/>
                  </a:cubicBezTo>
                  <a:cubicBezTo>
                    <a:pt x="246" y="305"/>
                    <a:pt x="246" y="305"/>
                    <a:pt x="246" y="304"/>
                  </a:cubicBezTo>
                  <a:cubicBezTo>
                    <a:pt x="246" y="304"/>
                    <a:pt x="246" y="304"/>
                    <a:pt x="247" y="304"/>
                  </a:cubicBezTo>
                  <a:cubicBezTo>
                    <a:pt x="247" y="304"/>
                    <a:pt x="247" y="304"/>
                    <a:pt x="248" y="303"/>
                  </a:cubicBezTo>
                  <a:cubicBezTo>
                    <a:pt x="248" y="303"/>
                    <a:pt x="248" y="303"/>
                    <a:pt x="250" y="302"/>
                  </a:cubicBezTo>
                  <a:cubicBezTo>
                    <a:pt x="250" y="302"/>
                    <a:pt x="250" y="302"/>
                    <a:pt x="250" y="303"/>
                  </a:cubicBezTo>
                  <a:cubicBezTo>
                    <a:pt x="250" y="303"/>
                    <a:pt x="250" y="303"/>
                    <a:pt x="251" y="304"/>
                  </a:cubicBezTo>
                  <a:cubicBezTo>
                    <a:pt x="251" y="304"/>
                    <a:pt x="251" y="304"/>
                    <a:pt x="251" y="303"/>
                  </a:cubicBezTo>
                  <a:cubicBezTo>
                    <a:pt x="251" y="303"/>
                    <a:pt x="251" y="303"/>
                    <a:pt x="252" y="301"/>
                  </a:cubicBezTo>
                  <a:cubicBezTo>
                    <a:pt x="252" y="301"/>
                    <a:pt x="252" y="301"/>
                    <a:pt x="255" y="299"/>
                  </a:cubicBezTo>
                  <a:cubicBezTo>
                    <a:pt x="255" y="299"/>
                    <a:pt x="255" y="299"/>
                    <a:pt x="256" y="299"/>
                  </a:cubicBezTo>
                  <a:cubicBezTo>
                    <a:pt x="256" y="299"/>
                    <a:pt x="256" y="299"/>
                    <a:pt x="257" y="299"/>
                  </a:cubicBezTo>
                  <a:cubicBezTo>
                    <a:pt x="257" y="299"/>
                    <a:pt x="257" y="299"/>
                    <a:pt x="257" y="298"/>
                  </a:cubicBezTo>
                  <a:cubicBezTo>
                    <a:pt x="257" y="298"/>
                    <a:pt x="257" y="298"/>
                    <a:pt x="258" y="297"/>
                  </a:cubicBezTo>
                  <a:cubicBezTo>
                    <a:pt x="258" y="297"/>
                    <a:pt x="258" y="297"/>
                    <a:pt x="259" y="296"/>
                  </a:cubicBezTo>
                  <a:cubicBezTo>
                    <a:pt x="259" y="296"/>
                    <a:pt x="259" y="296"/>
                    <a:pt x="260" y="296"/>
                  </a:cubicBezTo>
                  <a:cubicBezTo>
                    <a:pt x="260" y="296"/>
                    <a:pt x="260" y="296"/>
                    <a:pt x="260" y="297"/>
                  </a:cubicBezTo>
                  <a:cubicBezTo>
                    <a:pt x="260" y="297"/>
                    <a:pt x="260" y="297"/>
                    <a:pt x="261" y="297"/>
                  </a:cubicBezTo>
                  <a:cubicBezTo>
                    <a:pt x="261" y="297"/>
                    <a:pt x="261" y="297"/>
                    <a:pt x="261" y="296"/>
                  </a:cubicBezTo>
                  <a:cubicBezTo>
                    <a:pt x="261" y="296"/>
                    <a:pt x="261" y="296"/>
                    <a:pt x="261" y="295"/>
                  </a:cubicBezTo>
                  <a:cubicBezTo>
                    <a:pt x="261" y="295"/>
                    <a:pt x="261" y="295"/>
                    <a:pt x="261" y="294"/>
                  </a:cubicBezTo>
                  <a:cubicBezTo>
                    <a:pt x="261" y="294"/>
                    <a:pt x="261" y="294"/>
                    <a:pt x="263" y="292"/>
                  </a:cubicBezTo>
                  <a:cubicBezTo>
                    <a:pt x="263" y="292"/>
                    <a:pt x="263" y="292"/>
                    <a:pt x="263" y="290"/>
                  </a:cubicBezTo>
                  <a:cubicBezTo>
                    <a:pt x="263" y="290"/>
                    <a:pt x="263" y="290"/>
                    <a:pt x="264" y="289"/>
                  </a:cubicBezTo>
                  <a:cubicBezTo>
                    <a:pt x="264" y="289"/>
                    <a:pt x="264" y="289"/>
                    <a:pt x="265" y="289"/>
                  </a:cubicBezTo>
                  <a:cubicBezTo>
                    <a:pt x="265" y="289"/>
                    <a:pt x="265" y="289"/>
                    <a:pt x="267" y="289"/>
                  </a:cubicBezTo>
                  <a:cubicBezTo>
                    <a:pt x="267" y="289"/>
                    <a:pt x="267" y="289"/>
                    <a:pt x="266" y="288"/>
                  </a:cubicBezTo>
                  <a:cubicBezTo>
                    <a:pt x="266" y="288"/>
                    <a:pt x="266" y="288"/>
                    <a:pt x="266" y="287"/>
                  </a:cubicBezTo>
                  <a:cubicBezTo>
                    <a:pt x="266" y="287"/>
                    <a:pt x="266" y="287"/>
                    <a:pt x="266" y="286"/>
                  </a:cubicBezTo>
                  <a:cubicBezTo>
                    <a:pt x="266" y="286"/>
                    <a:pt x="266" y="286"/>
                    <a:pt x="267" y="284"/>
                  </a:cubicBezTo>
                  <a:cubicBezTo>
                    <a:pt x="267" y="284"/>
                    <a:pt x="267" y="284"/>
                    <a:pt x="268" y="283"/>
                  </a:cubicBezTo>
                  <a:cubicBezTo>
                    <a:pt x="268" y="283"/>
                    <a:pt x="268" y="283"/>
                    <a:pt x="272" y="281"/>
                  </a:cubicBezTo>
                  <a:cubicBezTo>
                    <a:pt x="272" y="281"/>
                    <a:pt x="272" y="281"/>
                    <a:pt x="273" y="280"/>
                  </a:cubicBezTo>
                  <a:cubicBezTo>
                    <a:pt x="273" y="280"/>
                    <a:pt x="273" y="280"/>
                    <a:pt x="273" y="279"/>
                  </a:cubicBezTo>
                  <a:cubicBezTo>
                    <a:pt x="273" y="279"/>
                    <a:pt x="273" y="279"/>
                    <a:pt x="274" y="278"/>
                  </a:cubicBezTo>
                  <a:cubicBezTo>
                    <a:pt x="274" y="278"/>
                    <a:pt x="274" y="278"/>
                    <a:pt x="275" y="277"/>
                  </a:cubicBezTo>
                  <a:cubicBezTo>
                    <a:pt x="275" y="277"/>
                    <a:pt x="275" y="277"/>
                    <a:pt x="274" y="277"/>
                  </a:cubicBezTo>
                  <a:cubicBezTo>
                    <a:pt x="274" y="277"/>
                    <a:pt x="274" y="277"/>
                    <a:pt x="272" y="278"/>
                  </a:cubicBezTo>
                  <a:cubicBezTo>
                    <a:pt x="272" y="278"/>
                    <a:pt x="272" y="278"/>
                    <a:pt x="271" y="278"/>
                  </a:cubicBezTo>
                  <a:cubicBezTo>
                    <a:pt x="271" y="278"/>
                    <a:pt x="271" y="278"/>
                    <a:pt x="270" y="279"/>
                  </a:cubicBezTo>
                  <a:cubicBezTo>
                    <a:pt x="270" y="279"/>
                    <a:pt x="270" y="279"/>
                    <a:pt x="268" y="280"/>
                  </a:cubicBezTo>
                  <a:cubicBezTo>
                    <a:pt x="268" y="280"/>
                    <a:pt x="268" y="280"/>
                    <a:pt x="266" y="281"/>
                  </a:cubicBezTo>
                  <a:cubicBezTo>
                    <a:pt x="266" y="281"/>
                    <a:pt x="266" y="281"/>
                    <a:pt x="265" y="280"/>
                  </a:cubicBezTo>
                  <a:cubicBezTo>
                    <a:pt x="265" y="280"/>
                    <a:pt x="265" y="280"/>
                    <a:pt x="263" y="279"/>
                  </a:cubicBezTo>
                  <a:cubicBezTo>
                    <a:pt x="263" y="279"/>
                    <a:pt x="263" y="279"/>
                    <a:pt x="264" y="278"/>
                  </a:cubicBezTo>
                  <a:cubicBezTo>
                    <a:pt x="264" y="278"/>
                    <a:pt x="264" y="278"/>
                    <a:pt x="265" y="276"/>
                  </a:cubicBezTo>
                  <a:cubicBezTo>
                    <a:pt x="265" y="276"/>
                    <a:pt x="265" y="276"/>
                    <a:pt x="267" y="275"/>
                  </a:cubicBezTo>
                  <a:cubicBezTo>
                    <a:pt x="267" y="275"/>
                    <a:pt x="267" y="275"/>
                    <a:pt x="265" y="275"/>
                  </a:cubicBezTo>
                  <a:cubicBezTo>
                    <a:pt x="265" y="275"/>
                    <a:pt x="265" y="275"/>
                    <a:pt x="264" y="276"/>
                  </a:cubicBezTo>
                  <a:cubicBezTo>
                    <a:pt x="264" y="276"/>
                    <a:pt x="264" y="276"/>
                    <a:pt x="263" y="276"/>
                  </a:cubicBezTo>
                  <a:cubicBezTo>
                    <a:pt x="263" y="276"/>
                    <a:pt x="263" y="276"/>
                    <a:pt x="262" y="277"/>
                  </a:cubicBezTo>
                  <a:cubicBezTo>
                    <a:pt x="262" y="277"/>
                    <a:pt x="262" y="277"/>
                    <a:pt x="262" y="278"/>
                  </a:cubicBezTo>
                  <a:cubicBezTo>
                    <a:pt x="262" y="278"/>
                    <a:pt x="262" y="278"/>
                    <a:pt x="261" y="280"/>
                  </a:cubicBezTo>
                  <a:cubicBezTo>
                    <a:pt x="261" y="280"/>
                    <a:pt x="261" y="280"/>
                    <a:pt x="261" y="282"/>
                  </a:cubicBezTo>
                  <a:cubicBezTo>
                    <a:pt x="261" y="282"/>
                    <a:pt x="261" y="282"/>
                    <a:pt x="260" y="283"/>
                  </a:cubicBezTo>
                  <a:cubicBezTo>
                    <a:pt x="260" y="283"/>
                    <a:pt x="260" y="283"/>
                    <a:pt x="259" y="281"/>
                  </a:cubicBezTo>
                  <a:cubicBezTo>
                    <a:pt x="259" y="281"/>
                    <a:pt x="259" y="281"/>
                    <a:pt x="259" y="280"/>
                  </a:cubicBezTo>
                  <a:cubicBezTo>
                    <a:pt x="259" y="280"/>
                    <a:pt x="259" y="280"/>
                    <a:pt x="259" y="278"/>
                  </a:cubicBezTo>
                  <a:cubicBezTo>
                    <a:pt x="259" y="278"/>
                    <a:pt x="259" y="278"/>
                    <a:pt x="258" y="277"/>
                  </a:cubicBezTo>
                  <a:cubicBezTo>
                    <a:pt x="258" y="277"/>
                    <a:pt x="258" y="277"/>
                    <a:pt x="258" y="276"/>
                  </a:cubicBezTo>
                  <a:cubicBezTo>
                    <a:pt x="258" y="276"/>
                    <a:pt x="258" y="276"/>
                    <a:pt x="257" y="277"/>
                  </a:cubicBezTo>
                  <a:cubicBezTo>
                    <a:pt x="257" y="277"/>
                    <a:pt x="257" y="277"/>
                    <a:pt x="256" y="277"/>
                  </a:cubicBezTo>
                  <a:cubicBezTo>
                    <a:pt x="256" y="277"/>
                    <a:pt x="256" y="277"/>
                    <a:pt x="255" y="277"/>
                  </a:cubicBezTo>
                  <a:cubicBezTo>
                    <a:pt x="255" y="277"/>
                    <a:pt x="255" y="277"/>
                    <a:pt x="256" y="276"/>
                  </a:cubicBezTo>
                  <a:cubicBezTo>
                    <a:pt x="256" y="276"/>
                    <a:pt x="256" y="276"/>
                    <a:pt x="255" y="275"/>
                  </a:cubicBezTo>
                  <a:cubicBezTo>
                    <a:pt x="255" y="275"/>
                    <a:pt x="255" y="275"/>
                    <a:pt x="254" y="275"/>
                  </a:cubicBezTo>
                  <a:cubicBezTo>
                    <a:pt x="254" y="275"/>
                    <a:pt x="254" y="275"/>
                    <a:pt x="254" y="274"/>
                  </a:cubicBezTo>
                  <a:cubicBezTo>
                    <a:pt x="254" y="274"/>
                    <a:pt x="254" y="274"/>
                    <a:pt x="255" y="274"/>
                  </a:cubicBezTo>
                  <a:cubicBezTo>
                    <a:pt x="255" y="274"/>
                    <a:pt x="255" y="274"/>
                    <a:pt x="256" y="273"/>
                  </a:cubicBezTo>
                  <a:cubicBezTo>
                    <a:pt x="256" y="273"/>
                    <a:pt x="256" y="273"/>
                    <a:pt x="254" y="273"/>
                  </a:cubicBezTo>
                  <a:cubicBezTo>
                    <a:pt x="254" y="273"/>
                    <a:pt x="254" y="273"/>
                    <a:pt x="253" y="274"/>
                  </a:cubicBezTo>
                  <a:cubicBezTo>
                    <a:pt x="253" y="274"/>
                    <a:pt x="253" y="274"/>
                    <a:pt x="252" y="274"/>
                  </a:cubicBezTo>
                  <a:cubicBezTo>
                    <a:pt x="252" y="274"/>
                    <a:pt x="252" y="274"/>
                    <a:pt x="251" y="274"/>
                  </a:cubicBezTo>
                  <a:cubicBezTo>
                    <a:pt x="251" y="274"/>
                    <a:pt x="251" y="274"/>
                    <a:pt x="249" y="276"/>
                  </a:cubicBezTo>
                  <a:cubicBezTo>
                    <a:pt x="249" y="276"/>
                    <a:pt x="249" y="276"/>
                    <a:pt x="247" y="277"/>
                  </a:cubicBezTo>
                  <a:cubicBezTo>
                    <a:pt x="247" y="277"/>
                    <a:pt x="247" y="277"/>
                    <a:pt x="247" y="276"/>
                  </a:cubicBezTo>
                  <a:cubicBezTo>
                    <a:pt x="247" y="276"/>
                    <a:pt x="247" y="276"/>
                    <a:pt x="246" y="276"/>
                  </a:cubicBezTo>
                  <a:cubicBezTo>
                    <a:pt x="246" y="276"/>
                    <a:pt x="246" y="276"/>
                    <a:pt x="247" y="275"/>
                  </a:cubicBezTo>
                  <a:cubicBezTo>
                    <a:pt x="247" y="275"/>
                    <a:pt x="247" y="275"/>
                    <a:pt x="248" y="275"/>
                  </a:cubicBezTo>
                  <a:cubicBezTo>
                    <a:pt x="248" y="275"/>
                    <a:pt x="248" y="275"/>
                    <a:pt x="249" y="274"/>
                  </a:cubicBezTo>
                  <a:cubicBezTo>
                    <a:pt x="249" y="274"/>
                    <a:pt x="249" y="274"/>
                    <a:pt x="248" y="273"/>
                  </a:cubicBezTo>
                  <a:cubicBezTo>
                    <a:pt x="248" y="273"/>
                    <a:pt x="248" y="273"/>
                    <a:pt x="249" y="273"/>
                  </a:cubicBezTo>
                  <a:cubicBezTo>
                    <a:pt x="249" y="273"/>
                    <a:pt x="249" y="273"/>
                    <a:pt x="248" y="272"/>
                  </a:cubicBezTo>
                  <a:cubicBezTo>
                    <a:pt x="248" y="272"/>
                    <a:pt x="248" y="272"/>
                    <a:pt x="249" y="272"/>
                  </a:cubicBezTo>
                  <a:cubicBezTo>
                    <a:pt x="249" y="272"/>
                    <a:pt x="249" y="272"/>
                    <a:pt x="250" y="272"/>
                  </a:cubicBezTo>
                  <a:cubicBezTo>
                    <a:pt x="250" y="272"/>
                    <a:pt x="250" y="272"/>
                    <a:pt x="251" y="271"/>
                  </a:cubicBezTo>
                  <a:cubicBezTo>
                    <a:pt x="251" y="271"/>
                    <a:pt x="251" y="271"/>
                    <a:pt x="251" y="270"/>
                  </a:cubicBezTo>
                  <a:cubicBezTo>
                    <a:pt x="251" y="270"/>
                    <a:pt x="251" y="270"/>
                    <a:pt x="250" y="270"/>
                  </a:cubicBezTo>
                  <a:cubicBezTo>
                    <a:pt x="250" y="270"/>
                    <a:pt x="250" y="270"/>
                    <a:pt x="249" y="271"/>
                  </a:cubicBezTo>
                  <a:cubicBezTo>
                    <a:pt x="249" y="271"/>
                    <a:pt x="249" y="271"/>
                    <a:pt x="248" y="270"/>
                  </a:cubicBezTo>
                  <a:cubicBezTo>
                    <a:pt x="248" y="270"/>
                    <a:pt x="248" y="270"/>
                    <a:pt x="248" y="269"/>
                  </a:cubicBezTo>
                  <a:cubicBezTo>
                    <a:pt x="248" y="269"/>
                    <a:pt x="248" y="269"/>
                    <a:pt x="248" y="268"/>
                  </a:cubicBezTo>
                  <a:cubicBezTo>
                    <a:pt x="248" y="268"/>
                    <a:pt x="248" y="268"/>
                    <a:pt x="248" y="267"/>
                  </a:cubicBezTo>
                  <a:cubicBezTo>
                    <a:pt x="248" y="267"/>
                    <a:pt x="248" y="267"/>
                    <a:pt x="249" y="268"/>
                  </a:cubicBezTo>
                  <a:cubicBezTo>
                    <a:pt x="249" y="268"/>
                    <a:pt x="249" y="268"/>
                    <a:pt x="249" y="267"/>
                  </a:cubicBezTo>
                  <a:cubicBezTo>
                    <a:pt x="249" y="267"/>
                    <a:pt x="249" y="267"/>
                    <a:pt x="250" y="266"/>
                  </a:cubicBezTo>
                  <a:cubicBezTo>
                    <a:pt x="250" y="266"/>
                    <a:pt x="250" y="266"/>
                    <a:pt x="251" y="265"/>
                  </a:cubicBezTo>
                  <a:cubicBezTo>
                    <a:pt x="251" y="265"/>
                    <a:pt x="251" y="265"/>
                    <a:pt x="251" y="264"/>
                  </a:cubicBezTo>
                  <a:cubicBezTo>
                    <a:pt x="251" y="264"/>
                    <a:pt x="251" y="264"/>
                    <a:pt x="251" y="263"/>
                  </a:cubicBezTo>
                  <a:cubicBezTo>
                    <a:pt x="251" y="263"/>
                    <a:pt x="251" y="263"/>
                    <a:pt x="251" y="262"/>
                  </a:cubicBezTo>
                  <a:cubicBezTo>
                    <a:pt x="251" y="262"/>
                    <a:pt x="251" y="262"/>
                    <a:pt x="252" y="261"/>
                  </a:cubicBezTo>
                  <a:cubicBezTo>
                    <a:pt x="252" y="261"/>
                    <a:pt x="252" y="261"/>
                    <a:pt x="251" y="260"/>
                  </a:cubicBezTo>
                  <a:cubicBezTo>
                    <a:pt x="251" y="260"/>
                    <a:pt x="251" y="260"/>
                    <a:pt x="252" y="258"/>
                  </a:cubicBezTo>
                  <a:cubicBezTo>
                    <a:pt x="252" y="258"/>
                    <a:pt x="252" y="258"/>
                    <a:pt x="253" y="257"/>
                  </a:cubicBezTo>
                  <a:cubicBezTo>
                    <a:pt x="253" y="257"/>
                    <a:pt x="253" y="257"/>
                    <a:pt x="254" y="256"/>
                  </a:cubicBezTo>
                  <a:cubicBezTo>
                    <a:pt x="254" y="256"/>
                    <a:pt x="254" y="256"/>
                    <a:pt x="254" y="255"/>
                  </a:cubicBezTo>
                  <a:cubicBezTo>
                    <a:pt x="254" y="255"/>
                    <a:pt x="254" y="255"/>
                    <a:pt x="253" y="254"/>
                  </a:cubicBezTo>
                  <a:cubicBezTo>
                    <a:pt x="253" y="254"/>
                    <a:pt x="253" y="254"/>
                    <a:pt x="253" y="253"/>
                  </a:cubicBezTo>
                  <a:cubicBezTo>
                    <a:pt x="253" y="253"/>
                    <a:pt x="253" y="253"/>
                    <a:pt x="255" y="252"/>
                  </a:cubicBezTo>
                  <a:cubicBezTo>
                    <a:pt x="255" y="252"/>
                    <a:pt x="255" y="252"/>
                    <a:pt x="257" y="250"/>
                  </a:cubicBezTo>
                  <a:cubicBezTo>
                    <a:pt x="257" y="250"/>
                    <a:pt x="257" y="250"/>
                    <a:pt x="258" y="250"/>
                  </a:cubicBezTo>
                  <a:cubicBezTo>
                    <a:pt x="258" y="250"/>
                    <a:pt x="258" y="250"/>
                    <a:pt x="257" y="249"/>
                  </a:cubicBezTo>
                  <a:cubicBezTo>
                    <a:pt x="257" y="249"/>
                    <a:pt x="257" y="249"/>
                    <a:pt x="255" y="251"/>
                  </a:cubicBezTo>
                  <a:cubicBezTo>
                    <a:pt x="255" y="251"/>
                    <a:pt x="255" y="251"/>
                    <a:pt x="253" y="253"/>
                  </a:cubicBezTo>
                  <a:cubicBezTo>
                    <a:pt x="253" y="253"/>
                    <a:pt x="253" y="253"/>
                    <a:pt x="251" y="253"/>
                  </a:cubicBezTo>
                  <a:cubicBezTo>
                    <a:pt x="251" y="253"/>
                    <a:pt x="251" y="253"/>
                    <a:pt x="251" y="254"/>
                  </a:cubicBezTo>
                  <a:cubicBezTo>
                    <a:pt x="251" y="254"/>
                    <a:pt x="251" y="254"/>
                    <a:pt x="252" y="255"/>
                  </a:cubicBezTo>
                  <a:cubicBezTo>
                    <a:pt x="252" y="255"/>
                    <a:pt x="252" y="255"/>
                    <a:pt x="252" y="256"/>
                  </a:cubicBezTo>
                  <a:cubicBezTo>
                    <a:pt x="252" y="256"/>
                    <a:pt x="252" y="256"/>
                    <a:pt x="250" y="258"/>
                  </a:cubicBezTo>
                  <a:cubicBezTo>
                    <a:pt x="250" y="258"/>
                    <a:pt x="250" y="258"/>
                    <a:pt x="249" y="258"/>
                  </a:cubicBezTo>
                  <a:cubicBezTo>
                    <a:pt x="249" y="258"/>
                    <a:pt x="249" y="258"/>
                    <a:pt x="248" y="258"/>
                  </a:cubicBezTo>
                  <a:cubicBezTo>
                    <a:pt x="248" y="258"/>
                    <a:pt x="248" y="258"/>
                    <a:pt x="246" y="259"/>
                  </a:cubicBezTo>
                  <a:cubicBezTo>
                    <a:pt x="246" y="259"/>
                    <a:pt x="246" y="259"/>
                    <a:pt x="244" y="259"/>
                  </a:cubicBezTo>
                  <a:cubicBezTo>
                    <a:pt x="244" y="259"/>
                    <a:pt x="244" y="259"/>
                    <a:pt x="240" y="257"/>
                  </a:cubicBezTo>
                  <a:cubicBezTo>
                    <a:pt x="240" y="257"/>
                    <a:pt x="240" y="257"/>
                    <a:pt x="240" y="256"/>
                  </a:cubicBezTo>
                  <a:cubicBezTo>
                    <a:pt x="240" y="256"/>
                    <a:pt x="240" y="256"/>
                    <a:pt x="242" y="256"/>
                  </a:cubicBezTo>
                  <a:cubicBezTo>
                    <a:pt x="242" y="256"/>
                    <a:pt x="242" y="256"/>
                    <a:pt x="241" y="255"/>
                  </a:cubicBezTo>
                  <a:cubicBezTo>
                    <a:pt x="241" y="255"/>
                    <a:pt x="241" y="255"/>
                    <a:pt x="241" y="254"/>
                  </a:cubicBezTo>
                  <a:cubicBezTo>
                    <a:pt x="241" y="254"/>
                    <a:pt x="241" y="254"/>
                    <a:pt x="240" y="253"/>
                  </a:cubicBezTo>
                  <a:cubicBezTo>
                    <a:pt x="240" y="253"/>
                    <a:pt x="240" y="253"/>
                    <a:pt x="240" y="251"/>
                  </a:cubicBezTo>
                  <a:cubicBezTo>
                    <a:pt x="240" y="251"/>
                    <a:pt x="240" y="251"/>
                    <a:pt x="239" y="251"/>
                  </a:cubicBezTo>
                  <a:cubicBezTo>
                    <a:pt x="239" y="251"/>
                    <a:pt x="239" y="251"/>
                    <a:pt x="239" y="250"/>
                  </a:cubicBezTo>
                  <a:cubicBezTo>
                    <a:pt x="239" y="250"/>
                    <a:pt x="239" y="250"/>
                    <a:pt x="239" y="248"/>
                  </a:cubicBezTo>
                  <a:cubicBezTo>
                    <a:pt x="239" y="248"/>
                    <a:pt x="239" y="248"/>
                    <a:pt x="240" y="247"/>
                  </a:cubicBezTo>
                  <a:cubicBezTo>
                    <a:pt x="240" y="247"/>
                    <a:pt x="240" y="247"/>
                    <a:pt x="239" y="247"/>
                  </a:cubicBezTo>
                  <a:cubicBezTo>
                    <a:pt x="239" y="247"/>
                    <a:pt x="239" y="247"/>
                    <a:pt x="239" y="246"/>
                  </a:cubicBezTo>
                  <a:cubicBezTo>
                    <a:pt x="239" y="246"/>
                    <a:pt x="239" y="246"/>
                    <a:pt x="239" y="245"/>
                  </a:cubicBezTo>
                  <a:cubicBezTo>
                    <a:pt x="239" y="245"/>
                    <a:pt x="239" y="245"/>
                    <a:pt x="240" y="246"/>
                  </a:cubicBezTo>
                  <a:cubicBezTo>
                    <a:pt x="240" y="246"/>
                    <a:pt x="240" y="246"/>
                    <a:pt x="241" y="245"/>
                  </a:cubicBezTo>
                  <a:cubicBezTo>
                    <a:pt x="241" y="245"/>
                    <a:pt x="241" y="245"/>
                    <a:pt x="242" y="244"/>
                  </a:cubicBezTo>
                  <a:cubicBezTo>
                    <a:pt x="242" y="244"/>
                    <a:pt x="242" y="244"/>
                    <a:pt x="243" y="244"/>
                  </a:cubicBezTo>
                  <a:cubicBezTo>
                    <a:pt x="243" y="244"/>
                    <a:pt x="243" y="244"/>
                    <a:pt x="244" y="243"/>
                  </a:cubicBezTo>
                  <a:cubicBezTo>
                    <a:pt x="244" y="243"/>
                    <a:pt x="244" y="243"/>
                    <a:pt x="244" y="244"/>
                  </a:cubicBezTo>
                  <a:cubicBezTo>
                    <a:pt x="244" y="244"/>
                    <a:pt x="244" y="244"/>
                    <a:pt x="246" y="244"/>
                  </a:cubicBezTo>
                  <a:cubicBezTo>
                    <a:pt x="246" y="244"/>
                    <a:pt x="246" y="244"/>
                    <a:pt x="247" y="245"/>
                  </a:cubicBezTo>
                  <a:cubicBezTo>
                    <a:pt x="247" y="245"/>
                    <a:pt x="247" y="245"/>
                    <a:pt x="248" y="245"/>
                  </a:cubicBezTo>
                  <a:cubicBezTo>
                    <a:pt x="248" y="245"/>
                    <a:pt x="248" y="245"/>
                    <a:pt x="248" y="246"/>
                  </a:cubicBezTo>
                  <a:cubicBezTo>
                    <a:pt x="248" y="246"/>
                    <a:pt x="248" y="246"/>
                    <a:pt x="249" y="247"/>
                  </a:cubicBezTo>
                  <a:cubicBezTo>
                    <a:pt x="249" y="247"/>
                    <a:pt x="249" y="247"/>
                    <a:pt x="250" y="247"/>
                  </a:cubicBezTo>
                  <a:cubicBezTo>
                    <a:pt x="250" y="247"/>
                    <a:pt x="250" y="247"/>
                    <a:pt x="250" y="246"/>
                  </a:cubicBezTo>
                  <a:cubicBezTo>
                    <a:pt x="250" y="246"/>
                    <a:pt x="250" y="246"/>
                    <a:pt x="249" y="244"/>
                  </a:cubicBezTo>
                  <a:cubicBezTo>
                    <a:pt x="249" y="244"/>
                    <a:pt x="249" y="244"/>
                    <a:pt x="250" y="244"/>
                  </a:cubicBezTo>
                  <a:cubicBezTo>
                    <a:pt x="250" y="244"/>
                    <a:pt x="250" y="244"/>
                    <a:pt x="250" y="243"/>
                  </a:cubicBezTo>
                  <a:cubicBezTo>
                    <a:pt x="250" y="243"/>
                    <a:pt x="250" y="243"/>
                    <a:pt x="249" y="244"/>
                  </a:cubicBezTo>
                  <a:cubicBezTo>
                    <a:pt x="249" y="244"/>
                    <a:pt x="249" y="244"/>
                    <a:pt x="247" y="244"/>
                  </a:cubicBezTo>
                  <a:cubicBezTo>
                    <a:pt x="247" y="244"/>
                    <a:pt x="247" y="244"/>
                    <a:pt x="246" y="243"/>
                  </a:cubicBezTo>
                  <a:cubicBezTo>
                    <a:pt x="246" y="243"/>
                    <a:pt x="246" y="243"/>
                    <a:pt x="245" y="243"/>
                  </a:cubicBezTo>
                  <a:cubicBezTo>
                    <a:pt x="245" y="243"/>
                    <a:pt x="245" y="243"/>
                    <a:pt x="245" y="242"/>
                  </a:cubicBezTo>
                  <a:cubicBezTo>
                    <a:pt x="245" y="242"/>
                    <a:pt x="245" y="242"/>
                    <a:pt x="244" y="242"/>
                  </a:cubicBezTo>
                  <a:cubicBezTo>
                    <a:pt x="244" y="242"/>
                    <a:pt x="244" y="242"/>
                    <a:pt x="243" y="242"/>
                  </a:cubicBezTo>
                  <a:cubicBezTo>
                    <a:pt x="243" y="242"/>
                    <a:pt x="243" y="242"/>
                    <a:pt x="242" y="242"/>
                  </a:cubicBezTo>
                  <a:cubicBezTo>
                    <a:pt x="242" y="242"/>
                    <a:pt x="242" y="242"/>
                    <a:pt x="242" y="241"/>
                  </a:cubicBezTo>
                  <a:cubicBezTo>
                    <a:pt x="242" y="241"/>
                    <a:pt x="242" y="241"/>
                    <a:pt x="243" y="241"/>
                  </a:cubicBezTo>
                  <a:cubicBezTo>
                    <a:pt x="243" y="241"/>
                    <a:pt x="243" y="241"/>
                    <a:pt x="243" y="239"/>
                  </a:cubicBezTo>
                  <a:cubicBezTo>
                    <a:pt x="243" y="239"/>
                    <a:pt x="243" y="239"/>
                    <a:pt x="242" y="240"/>
                  </a:cubicBezTo>
                  <a:cubicBezTo>
                    <a:pt x="242" y="240"/>
                    <a:pt x="242" y="240"/>
                    <a:pt x="241" y="240"/>
                  </a:cubicBezTo>
                  <a:cubicBezTo>
                    <a:pt x="241" y="240"/>
                    <a:pt x="241" y="240"/>
                    <a:pt x="241" y="239"/>
                  </a:cubicBezTo>
                  <a:cubicBezTo>
                    <a:pt x="241" y="239"/>
                    <a:pt x="241" y="239"/>
                    <a:pt x="241" y="238"/>
                  </a:cubicBezTo>
                  <a:cubicBezTo>
                    <a:pt x="241" y="238"/>
                    <a:pt x="241" y="238"/>
                    <a:pt x="242" y="237"/>
                  </a:cubicBezTo>
                  <a:cubicBezTo>
                    <a:pt x="242" y="237"/>
                    <a:pt x="242" y="237"/>
                    <a:pt x="241" y="235"/>
                  </a:cubicBezTo>
                  <a:cubicBezTo>
                    <a:pt x="241" y="235"/>
                    <a:pt x="241" y="235"/>
                    <a:pt x="240" y="233"/>
                  </a:cubicBezTo>
                  <a:cubicBezTo>
                    <a:pt x="240" y="233"/>
                    <a:pt x="240" y="233"/>
                    <a:pt x="242" y="231"/>
                  </a:cubicBezTo>
                  <a:cubicBezTo>
                    <a:pt x="242" y="231"/>
                    <a:pt x="242" y="231"/>
                    <a:pt x="242" y="230"/>
                  </a:cubicBezTo>
                  <a:cubicBezTo>
                    <a:pt x="242" y="230"/>
                    <a:pt x="242" y="230"/>
                    <a:pt x="243" y="230"/>
                  </a:cubicBezTo>
                  <a:cubicBezTo>
                    <a:pt x="243" y="230"/>
                    <a:pt x="243" y="230"/>
                    <a:pt x="244" y="231"/>
                  </a:cubicBezTo>
                  <a:cubicBezTo>
                    <a:pt x="244" y="231"/>
                    <a:pt x="244" y="231"/>
                    <a:pt x="245" y="230"/>
                  </a:cubicBezTo>
                  <a:cubicBezTo>
                    <a:pt x="245" y="230"/>
                    <a:pt x="245" y="230"/>
                    <a:pt x="243" y="228"/>
                  </a:cubicBezTo>
                  <a:cubicBezTo>
                    <a:pt x="243" y="228"/>
                    <a:pt x="243" y="228"/>
                    <a:pt x="244" y="228"/>
                  </a:cubicBezTo>
                  <a:cubicBezTo>
                    <a:pt x="244" y="228"/>
                    <a:pt x="244" y="228"/>
                    <a:pt x="245" y="228"/>
                  </a:cubicBezTo>
                  <a:cubicBezTo>
                    <a:pt x="245" y="228"/>
                    <a:pt x="245" y="228"/>
                    <a:pt x="246" y="228"/>
                  </a:cubicBezTo>
                  <a:cubicBezTo>
                    <a:pt x="246" y="228"/>
                    <a:pt x="246" y="228"/>
                    <a:pt x="247" y="228"/>
                  </a:cubicBezTo>
                  <a:cubicBezTo>
                    <a:pt x="247" y="228"/>
                    <a:pt x="247" y="228"/>
                    <a:pt x="247" y="226"/>
                  </a:cubicBezTo>
                  <a:cubicBezTo>
                    <a:pt x="247" y="226"/>
                    <a:pt x="247" y="226"/>
                    <a:pt x="250" y="223"/>
                  </a:cubicBezTo>
                  <a:cubicBezTo>
                    <a:pt x="250" y="223"/>
                    <a:pt x="250" y="223"/>
                    <a:pt x="251" y="223"/>
                  </a:cubicBezTo>
                  <a:cubicBezTo>
                    <a:pt x="251" y="223"/>
                    <a:pt x="251" y="223"/>
                    <a:pt x="252" y="223"/>
                  </a:cubicBezTo>
                  <a:cubicBezTo>
                    <a:pt x="252" y="223"/>
                    <a:pt x="252" y="223"/>
                    <a:pt x="252" y="221"/>
                  </a:cubicBezTo>
                  <a:cubicBezTo>
                    <a:pt x="252" y="221"/>
                    <a:pt x="252" y="221"/>
                    <a:pt x="254" y="220"/>
                  </a:cubicBezTo>
                  <a:cubicBezTo>
                    <a:pt x="254" y="220"/>
                    <a:pt x="254" y="220"/>
                    <a:pt x="255" y="219"/>
                  </a:cubicBezTo>
                  <a:cubicBezTo>
                    <a:pt x="255" y="219"/>
                    <a:pt x="255" y="219"/>
                    <a:pt x="256" y="221"/>
                  </a:cubicBezTo>
                  <a:cubicBezTo>
                    <a:pt x="256" y="221"/>
                    <a:pt x="256" y="221"/>
                    <a:pt x="256" y="222"/>
                  </a:cubicBezTo>
                  <a:cubicBezTo>
                    <a:pt x="256" y="222"/>
                    <a:pt x="256" y="222"/>
                    <a:pt x="257" y="222"/>
                  </a:cubicBezTo>
                  <a:cubicBezTo>
                    <a:pt x="257" y="222"/>
                    <a:pt x="257" y="222"/>
                    <a:pt x="257" y="221"/>
                  </a:cubicBezTo>
                  <a:cubicBezTo>
                    <a:pt x="257" y="221"/>
                    <a:pt x="257" y="221"/>
                    <a:pt x="257" y="220"/>
                  </a:cubicBezTo>
                  <a:cubicBezTo>
                    <a:pt x="257" y="220"/>
                    <a:pt x="257" y="220"/>
                    <a:pt x="256" y="219"/>
                  </a:cubicBezTo>
                  <a:cubicBezTo>
                    <a:pt x="256" y="219"/>
                    <a:pt x="256" y="219"/>
                    <a:pt x="257" y="219"/>
                  </a:cubicBezTo>
                  <a:cubicBezTo>
                    <a:pt x="257" y="219"/>
                    <a:pt x="257" y="219"/>
                    <a:pt x="259" y="219"/>
                  </a:cubicBezTo>
                  <a:cubicBezTo>
                    <a:pt x="259" y="219"/>
                    <a:pt x="259" y="219"/>
                    <a:pt x="260" y="221"/>
                  </a:cubicBezTo>
                  <a:cubicBezTo>
                    <a:pt x="260" y="221"/>
                    <a:pt x="260" y="221"/>
                    <a:pt x="261" y="221"/>
                  </a:cubicBezTo>
                  <a:cubicBezTo>
                    <a:pt x="261" y="221"/>
                    <a:pt x="261" y="221"/>
                    <a:pt x="261" y="220"/>
                  </a:cubicBezTo>
                  <a:cubicBezTo>
                    <a:pt x="261" y="220"/>
                    <a:pt x="261" y="220"/>
                    <a:pt x="262" y="218"/>
                  </a:cubicBezTo>
                  <a:cubicBezTo>
                    <a:pt x="262" y="218"/>
                    <a:pt x="262" y="218"/>
                    <a:pt x="262" y="217"/>
                  </a:cubicBezTo>
                  <a:cubicBezTo>
                    <a:pt x="262" y="217"/>
                    <a:pt x="262" y="217"/>
                    <a:pt x="263" y="216"/>
                  </a:cubicBezTo>
                  <a:cubicBezTo>
                    <a:pt x="263" y="216"/>
                    <a:pt x="263" y="216"/>
                    <a:pt x="264" y="216"/>
                  </a:cubicBezTo>
                  <a:cubicBezTo>
                    <a:pt x="265" y="216"/>
                    <a:pt x="265" y="216"/>
                    <a:pt x="265" y="216"/>
                  </a:cubicBezTo>
                  <a:cubicBezTo>
                    <a:pt x="265" y="216"/>
                    <a:pt x="265" y="216"/>
                    <a:pt x="266" y="215"/>
                  </a:cubicBezTo>
                  <a:cubicBezTo>
                    <a:pt x="266" y="215"/>
                    <a:pt x="266" y="215"/>
                    <a:pt x="268" y="215"/>
                  </a:cubicBezTo>
                  <a:cubicBezTo>
                    <a:pt x="268" y="215"/>
                    <a:pt x="268" y="215"/>
                    <a:pt x="269" y="215"/>
                  </a:cubicBezTo>
                  <a:cubicBezTo>
                    <a:pt x="269" y="215"/>
                    <a:pt x="269" y="215"/>
                    <a:pt x="270" y="215"/>
                  </a:cubicBezTo>
                  <a:cubicBezTo>
                    <a:pt x="270" y="215"/>
                    <a:pt x="270" y="215"/>
                    <a:pt x="271" y="214"/>
                  </a:cubicBezTo>
                  <a:cubicBezTo>
                    <a:pt x="271" y="214"/>
                    <a:pt x="271" y="214"/>
                    <a:pt x="274" y="214"/>
                  </a:cubicBezTo>
                  <a:cubicBezTo>
                    <a:pt x="274" y="214"/>
                    <a:pt x="274" y="214"/>
                    <a:pt x="275" y="212"/>
                  </a:cubicBezTo>
                  <a:cubicBezTo>
                    <a:pt x="275" y="212"/>
                    <a:pt x="275" y="212"/>
                    <a:pt x="276" y="211"/>
                  </a:cubicBezTo>
                  <a:cubicBezTo>
                    <a:pt x="276" y="211"/>
                    <a:pt x="276" y="211"/>
                    <a:pt x="277" y="210"/>
                  </a:cubicBezTo>
                  <a:cubicBezTo>
                    <a:pt x="277" y="210"/>
                    <a:pt x="277" y="210"/>
                    <a:pt x="278" y="210"/>
                  </a:cubicBezTo>
                  <a:cubicBezTo>
                    <a:pt x="278" y="210"/>
                    <a:pt x="278" y="210"/>
                    <a:pt x="279" y="211"/>
                  </a:cubicBezTo>
                  <a:cubicBezTo>
                    <a:pt x="279" y="211"/>
                    <a:pt x="279" y="211"/>
                    <a:pt x="280" y="211"/>
                  </a:cubicBezTo>
                  <a:cubicBezTo>
                    <a:pt x="280" y="211"/>
                    <a:pt x="280" y="211"/>
                    <a:pt x="281" y="212"/>
                  </a:cubicBezTo>
                  <a:cubicBezTo>
                    <a:pt x="281" y="212"/>
                    <a:pt x="281" y="212"/>
                    <a:pt x="283" y="212"/>
                  </a:cubicBezTo>
                  <a:cubicBezTo>
                    <a:pt x="283" y="212"/>
                    <a:pt x="283" y="212"/>
                    <a:pt x="284" y="212"/>
                  </a:cubicBezTo>
                  <a:cubicBezTo>
                    <a:pt x="284" y="212"/>
                    <a:pt x="284" y="212"/>
                    <a:pt x="285" y="211"/>
                  </a:cubicBezTo>
                  <a:cubicBezTo>
                    <a:pt x="285" y="211"/>
                    <a:pt x="285" y="211"/>
                    <a:pt x="286" y="210"/>
                  </a:cubicBezTo>
                  <a:cubicBezTo>
                    <a:pt x="286" y="210"/>
                    <a:pt x="286" y="210"/>
                    <a:pt x="287" y="211"/>
                  </a:cubicBezTo>
                  <a:cubicBezTo>
                    <a:pt x="287" y="211"/>
                    <a:pt x="287" y="211"/>
                    <a:pt x="288" y="210"/>
                  </a:cubicBezTo>
                  <a:cubicBezTo>
                    <a:pt x="288" y="210"/>
                    <a:pt x="288" y="210"/>
                    <a:pt x="289" y="208"/>
                  </a:cubicBezTo>
                  <a:cubicBezTo>
                    <a:pt x="289" y="208"/>
                    <a:pt x="289" y="208"/>
                    <a:pt x="290" y="207"/>
                  </a:cubicBezTo>
                  <a:cubicBezTo>
                    <a:pt x="290" y="207"/>
                    <a:pt x="290" y="207"/>
                    <a:pt x="289" y="206"/>
                  </a:cubicBezTo>
                  <a:cubicBezTo>
                    <a:pt x="289" y="206"/>
                    <a:pt x="289" y="206"/>
                    <a:pt x="289" y="205"/>
                  </a:cubicBezTo>
                  <a:cubicBezTo>
                    <a:pt x="289" y="205"/>
                    <a:pt x="289" y="205"/>
                    <a:pt x="290" y="204"/>
                  </a:cubicBezTo>
                  <a:cubicBezTo>
                    <a:pt x="290" y="204"/>
                    <a:pt x="290" y="204"/>
                    <a:pt x="290" y="202"/>
                  </a:cubicBezTo>
                  <a:cubicBezTo>
                    <a:pt x="290" y="202"/>
                    <a:pt x="290" y="202"/>
                    <a:pt x="292" y="200"/>
                  </a:cubicBezTo>
                  <a:cubicBezTo>
                    <a:pt x="292" y="200"/>
                    <a:pt x="292" y="200"/>
                    <a:pt x="293" y="198"/>
                  </a:cubicBezTo>
                  <a:cubicBezTo>
                    <a:pt x="293" y="198"/>
                    <a:pt x="293" y="198"/>
                    <a:pt x="292" y="197"/>
                  </a:cubicBezTo>
                  <a:cubicBezTo>
                    <a:pt x="292" y="197"/>
                    <a:pt x="292" y="197"/>
                    <a:pt x="290" y="197"/>
                  </a:cubicBezTo>
                  <a:cubicBezTo>
                    <a:pt x="290" y="197"/>
                    <a:pt x="290" y="197"/>
                    <a:pt x="292" y="196"/>
                  </a:cubicBezTo>
                  <a:cubicBezTo>
                    <a:pt x="292" y="196"/>
                    <a:pt x="292" y="196"/>
                    <a:pt x="293" y="196"/>
                  </a:cubicBezTo>
                  <a:cubicBezTo>
                    <a:pt x="293" y="196"/>
                    <a:pt x="293" y="196"/>
                    <a:pt x="295" y="196"/>
                  </a:cubicBezTo>
                  <a:cubicBezTo>
                    <a:pt x="295" y="196"/>
                    <a:pt x="295" y="196"/>
                    <a:pt x="296" y="194"/>
                  </a:cubicBezTo>
                  <a:cubicBezTo>
                    <a:pt x="296" y="194"/>
                    <a:pt x="296" y="194"/>
                    <a:pt x="295" y="193"/>
                  </a:cubicBezTo>
                  <a:cubicBezTo>
                    <a:pt x="295" y="193"/>
                    <a:pt x="295" y="193"/>
                    <a:pt x="297" y="192"/>
                  </a:cubicBezTo>
                  <a:cubicBezTo>
                    <a:pt x="297" y="192"/>
                    <a:pt x="297" y="192"/>
                    <a:pt x="295" y="192"/>
                  </a:cubicBezTo>
                  <a:cubicBezTo>
                    <a:pt x="295" y="192"/>
                    <a:pt x="295" y="192"/>
                    <a:pt x="293" y="193"/>
                  </a:cubicBezTo>
                  <a:cubicBezTo>
                    <a:pt x="293" y="193"/>
                    <a:pt x="293" y="193"/>
                    <a:pt x="292" y="193"/>
                  </a:cubicBezTo>
                  <a:cubicBezTo>
                    <a:pt x="292" y="193"/>
                    <a:pt x="292" y="193"/>
                    <a:pt x="292" y="192"/>
                  </a:cubicBezTo>
                  <a:cubicBezTo>
                    <a:pt x="292" y="192"/>
                    <a:pt x="292" y="192"/>
                    <a:pt x="291" y="193"/>
                  </a:cubicBezTo>
                  <a:cubicBezTo>
                    <a:pt x="291" y="193"/>
                    <a:pt x="291" y="193"/>
                    <a:pt x="289" y="194"/>
                  </a:cubicBezTo>
                  <a:cubicBezTo>
                    <a:pt x="289" y="194"/>
                    <a:pt x="289" y="194"/>
                    <a:pt x="286" y="195"/>
                  </a:cubicBezTo>
                  <a:cubicBezTo>
                    <a:pt x="286" y="195"/>
                    <a:pt x="286" y="195"/>
                    <a:pt x="284" y="196"/>
                  </a:cubicBezTo>
                  <a:cubicBezTo>
                    <a:pt x="284" y="196"/>
                    <a:pt x="284" y="196"/>
                    <a:pt x="282" y="198"/>
                  </a:cubicBezTo>
                  <a:cubicBezTo>
                    <a:pt x="282" y="198"/>
                    <a:pt x="282" y="198"/>
                    <a:pt x="282" y="196"/>
                  </a:cubicBezTo>
                  <a:cubicBezTo>
                    <a:pt x="282" y="196"/>
                    <a:pt x="282" y="196"/>
                    <a:pt x="283" y="195"/>
                  </a:cubicBezTo>
                  <a:cubicBezTo>
                    <a:pt x="283" y="195"/>
                    <a:pt x="283" y="195"/>
                    <a:pt x="283" y="194"/>
                  </a:cubicBezTo>
                  <a:cubicBezTo>
                    <a:pt x="283" y="194"/>
                    <a:pt x="283" y="194"/>
                    <a:pt x="282" y="194"/>
                  </a:cubicBezTo>
                  <a:cubicBezTo>
                    <a:pt x="282" y="194"/>
                    <a:pt x="282" y="194"/>
                    <a:pt x="281" y="194"/>
                  </a:cubicBezTo>
                  <a:cubicBezTo>
                    <a:pt x="281" y="194"/>
                    <a:pt x="281" y="194"/>
                    <a:pt x="281" y="196"/>
                  </a:cubicBezTo>
                  <a:cubicBezTo>
                    <a:pt x="281" y="196"/>
                    <a:pt x="281" y="196"/>
                    <a:pt x="281" y="197"/>
                  </a:cubicBezTo>
                  <a:cubicBezTo>
                    <a:pt x="281" y="197"/>
                    <a:pt x="281" y="197"/>
                    <a:pt x="280" y="196"/>
                  </a:cubicBezTo>
                  <a:cubicBezTo>
                    <a:pt x="280" y="196"/>
                    <a:pt x="280" y="196"/>
                    <a:pt x="280" y="195"/>
                  </a:cubicBezTo>
                  <a:cubicBezTo>
                    <a:pt x="280" y="195"/>
                    <a:pt x="280" y="195"/>
                    <a:pt x="279" y="194"/>
                  </a:cubicBezTo>
                  <a:cubicBezTo>
                    <a:pt x="279" y="194"/>
                    <a:pt x="279" y="194"/>
                    <a:pt x="276" y="194"/>
                  </a:cubicBezTo>
                  <a:cubicBezTo>
                    <a:pt x="276" y="194"/>
                    <a:pt x="276" y="194"/>
                    <a:pt x="274" y="193"/>
                  </a:cubicBezTo>
                  <a:cubicBezTo>
                    <a:pt x="274" y="193"/>
                    <a:pt x="274" y="193"/>
                    <a:pt x="273" y="194"/>
                  </a:cubicBezTo>
                  <a:cubicBezTo>
                    <a:pt x="273" y="194"/>
                    <a:pt x="273" y="194"/>
                    <a:pt x="271" y="195"/>
                  </a:cubicBezTo>
                  <a:cubicBezTo>
                    <a:pt x="271" y="195"/>
                    <a:pt x="271" y="195"/>
                    <a:pt x="270" y="195"/>
                  </a:cubicBezTo>
                  <a:cubicBezTo>
                    <a:pt x="270" y="195"/>
                    <a:pt x="270" y="195"/>
                    <a:pt x="269" y="193"/>
                  </a:cubicBezTo>
                  <a:cubicBezTo>
                    <a:pt x="269" y="193"/>
                    <a:pt x="269" y="193"/>
                    <a:pt x="267" y="192"/>
                  </a:cubicBezTo>
                  <a:cubicBezTo>
                    <a:pt x="267" y="192"/>
                    <a:pt x="267" y="192"/>
                    <a:pt x="265" y="190"/>
                  </a:cubicBezTo>
                  <a:cubicBezTo>
                    <a:pt x="265" y="190"/>
                    <a:pt x="265" y="190"/>
                    <a:pt x="264" y="188"/>
                  </a:cubicBezTo>
                  <a:cubicBezTo>
                    <a:pt x="264" y="188"/>
                    <a:pt x="264" y="188"/>
                    <a:pt x="265" y="186"/>
                  </a:cubicBezTo>
                  <a:cubicBezTo>
                    <a:pt x="265" y="186"/>
                    <a:pt x="265" y="186"/>
                    <a:pt x="266" y="185"/>
                  </a:cubicBezTo>
                  <a:cubicBezTo>
                    <a:pt x="266" y="185"/>
                    <a:pt x="266" y="185"/>
                    <a:pt x="267" y="184"/>
                  </a:cubicBezTo>
                  <a:cubicBezTo>
                    <a:pt x="267" y="184"/>
                    <a:pt x="267" y="184"/>
                    <a:pt x="267" y="183"/>
                  </a:cubicBezTo>
                  <a:cubicBezTo>
                    <a:pt x="267" y="183"/>
                    <a:pt x="267" y="183"/>
                    <a:pt x="267" y="182"/>
                  </a:cubicBezTo>
                  <a:cubicBezTo>
                    <a:pt x="267" y="182"/>
                    <a:pt x="267" y="182"/>
                    <a:pt x="266" y="180"/>
                  </a:cubicBezTo>
                  <a:cubicBezTo>
                    <a:pt x="266" y="180"/>
                    <a:pt x="266" y="180"/>
                    <a:pt x="267" y="178"/>
                  </a:cubicBezTo>
                  <a:cubicBezTo>
                    <a:pt x="267" y="178"/>
                    <a:pt x="267" y="178"/>
                    <a:pt x="268" y="178"/>
                  </a:cubicBezTo>
                  <a:cubicBezTo>
                    <a:pt x="268" y="178"/>
                    <a:pt x="268" y="178"/>
                    <a:pt x="268" y="179"/>
                  </a:cubicBezTo>
                  <a:cubicBezTo>
                    <a:pt x="268" y="179"/>
                    <a:pt x="268" y="179"/>
                    <a:pt x="267" y="180"/>
                  </a:cubicBezTo>
                  <a:cubicBezTo>
                    <a:pt x="267" y="180"/>
                    <a:pt x="267" y="180"/>
                    <a:pt x="268" y="181"/>
                  </a:cubicBezTo>
                  <a:cubicBezTo>
                    <a:pt x="268" y="181"/>
                    <a:pt x="268" y="181"/>
                    <a:pt x="269" y="181"/>
                  </a:cubicBezTo>
                  <a:cubicBezTo>
                    <a:pt x="269" y="181"/>
                    <a:pt x="269" y="181"/>
                    <a:pt x="270" y="180"/>
                  </a:cubicBezTo>
                  <a:cubicBezTo>
                    <a:pt x="270" y="180"/>
                    <a:pt x="270" y="180"/>
                    <a:pt x="271" y="180"/>
                  </a:cubicBezTo>
                  <a:cubicBezTo>
                    <a:pt x="271" y="180"/>
                    <a:pt x="271" y="180"/>
                    <a:pt x="272" y="180"/>
                  </a:cubicBezTo>
                  <a:cubicBezTo>
                    <a:pt x="272" y="180"/>
                    <a:pt x="272" y="180"/>
                    <a:pt x="273" y="181"/>
                  </a:cubicBezTo>
                  <a:cubicBezTo>
                    <a:pt x="273" y="181"/>
                    <a:pt x="273" y="181"/>
                    <a:pt x="273" y="183"/>
                  </a:cubicBezTo>
                  <a:cubicBezTo>
                    <a:pt x="273" y="183"/>
                    <a:pt x="273" y="183"/>
                    <a:pt x="276" y="183"/>
                  </a:cubicBezTo>
                  <a:cubicBezTo>
                    <a:pt x="276" y="183"/>
                    <a:pt x="276" y="183"/>
                    <a:pt x="276" y="182"/>
                  </a:cubicBezTo>
                  <a:cubicBezTo>
                    <a:pt x="276" y="182"/>
                    <a:pt x="276" y="182"/>
                    <a:pt x="275" y="181"/>
                  </a:cubicBezTo>
                  <a:cubicBezTo>
                    <a:pt x="275" y="181"/>
                    <a:pt x="275" y="181"/>
                    <a:pt x="273" y="181"/>
                  </a:cubicBezTo>
                  <a:cubicBezTo>
                    <a:pt x="273" y="181"/>
                    <a:pt x="273" y="181"/>
                    <a:pt x="273" y="180"/>
                  </a:cubicBezTo>
                  <a:cubicBezTo>
                    <a:pt x="273" y="180"/>
                    <a:pt x="273" y="180"/>
                    <a:pt x="271" y="179"/>
                  </a:cubicBezTo>
                  <a:cubicBezTo>
                    <a:pt x="271" y="179"/>
                    <a:pt x="271" y="179"/>
                    <a:pt x="270" y="177"/>
                  </a:cubicBezTo>
                  <a:cubicBezTo>
                    <a:pt x="270" y="177"/>
                    <a:pt x="270" y="177"/>
                    <a:pt x="268" y="177"/>
                  </a:cubicBezTo>
                  <a:cubicBezTo>
                    <a:pt x="268" y="177"/>
                    <a:pt x="268" y="177"/>
                    <a:pt x="267" y="174"/>
                  </a:cubicBezTo>
                  <a:cubicBezTo>
                    <a:pt x="267" y="174"/>
                    <a:pt x="267" y="174"/>
                    <a:pt x="265" y="172"/>
                  </a:cubicBezTo>
                  <a:cubicBezTo>
                    <a:pt x="265" y="172"/>
                    <a:pt x="265" y="172"/>
                    <a:pt x="265" y="171"/>
                  </a:cubicBezTo>
                  <a:cubicBezTo>
                    <a:pt x="265" y="171"/>
                    <a:pt x="265" y="171"/>
                    <a:pt x="266" y="170"/>
                  </a:cubicBezTo>
                  <a:cubicBezTo>
                    <a:pt x="266" y="170"/>
                    <a:pt x="266" y="170"/>
                    <a:pt x="267" y="170"/>
                  </a:cubicBezTo>
                  <a:cubicBezTo>
                    <a:pt x="267" y="170"/>
                    <a:pt x="267" y="170"/>
                    <a:pt x="266" y="171"/>
                  </a:cubicBezTo>
                  <a:cubicBezTo>
                    <a:pt x="266" y="171"/>
                    <a:pt x="266" y="171"/>
                    <a:pt x="267" y="171"/>
                  </a:cubicBezTo>
                  <a:cubicBezTo>
                    <a:pt x="267" y="171"/>
                    <a:pt x="267" y="171"/>
                    <a:pt x="269" y="170"/>
                  </a:cubicBezTo>
                  <a:cubicBezTo>
                    <a:pt x="269" y="170"/>
                    <a:pt x="269" y="170"/>
                    <a:pt x="270" y="169"/>
                  </a:cubicBezTo>
                  <a:cubicBezTo>
                    <a:pt x="270" y="169"/>
                    <a:pt x="270" y="169"/>
                    <a:pt x="271" y="169"/>
                  </a:cubicBezTo>
                  <a:cubicBezTo>
                    <a:pt x="271" y="169"/>
                    <a:pt x="271" y="169"/>
                    <a:pt x="271" y="168"/>
                  </a:cubicBezTo>
                  <a:cubicBezTo>
                    <a:pt x="271" y="168"/>
                    <a:pt x="271" y="168"/>
                    <a:pt x="273" y="167"/>
                  </a:cubicBezTo>
                  <a:cubicBezTo>
                    <a:pt x="273" y="167"/>
                    <a:pt x="273" y="167"/>
                    <a:pt x="274" y="167"/>
                  </a:cubicBezTo>
                  <a:cubicBezTo>
                    <a:pt x="274" y="167"/>
                    <a:pt x="274" y="167"/>
                    <a:pt x="276" y="167"/>
                  </a:cubicBezTo>
                  <a:cubicBezTo>
                    <a:pt x="276" y="167"/>
                    <a:pt x="276" y="167"/>
                    <a:pt x="277" y="166"/>
                  </a:cubicBezTo>
                  <a:cubicBezTo>
                    <a:pt x="277" y="166"/>
                    <a:pt x="277" y="166"/>
                    <a:pt x="279" y="165"/>
                  </a:cubicBezTo>
                  <a:cubicBezTo>
                    <a:pt x="279" y="165"/>
                    <a:pt x="279" y="165"/>
                    <a:pt x="281" y="166"/>
                  </a:cubicBezTo>
                  <a:cubicBezTo>
                    <a:pt x="281" y="166"/>
                    <a:pt x="281" y="166"/>
                    <a:pt x="282" y="166"/>
                  </a:cubicBezTo>
                  <a:cubicBezTo>
                    <a:pt x="282" y="166"/>
                    <a:pt x="282" y="166"/>
                    <a:pt x="283" y="167"/>
                  </a:cubicBezTo>
                  <a:cubicBezTo>
                    <a:pt x="283" y="167"/>
                    <a:pt x="283" y="167"/>
                    <a:pt x="284" y="167"/>
                  </a:cubicBezTo>
                  <a:cubicBezTo>
                    <a:pt x="284" y="167"/>
                    <a:pt x="284" y="167"/>
                    <a:pt x="285" y="167"/>
                  </a:cubicBezTo>
                  <a:cubicBezTo>
                    <a:pt x="285" y="167"/>
                    <a:pt x="285" y="167"/>
                    <a:pt x="284" y="165"/>
                  </a:cubicBezTo>
                  <a:cubicBezTo>
                    <a:pt x="284" y="165"/>
                    <a:pt x="284" y="165"/>
                    <a:pt x="283" y="165"/>
                  </a:cubicBezTo>
                  <a:cubicBezTo>
                    <a:pt x="283" y="165"/>
                    <a:pt x="283" y="165"/>
                    <a:pt x="283" y="164"/>
                  </a:cubicBezTo>
                  <a:cubicBezTo>
                    <a:pt x="283" y="164"/>
                    <a:pt x="283" y="164"/>
                    <a:pt x="287" y="163"/>
                  </a:cubicBezTo>
                  <a:cubicBezTo>
                    <a:pt x="287" y="163"/>
                    <a:pt x="287" y="163"/>
                    <a:pt x="288" y="163"/>
                  </a:cubicBezTo>
                  <a:cubicBezTo>
                    <a:pt x="288" y="163"/>
                    <a:pt x="288" y="163"/>
                    <a:pt x="289" y="163"/>
                  </a:cubicBezTo>
                  <a:cubicBezTo>
                    <a:pt x="289" y="163"/>
                    <a:pt x="289" y="163"/>
                    <a:pt x="290" y="163"/>
                  </a:cubicBezTo>
                  <a:cubicBezTo>
                    <a:pt x="290" y="163"/>
                    <a:pt x="290" y="163"/>
                    <a:pt x="292" y="162"/>
                  </a:cubicBezTo>
                  <a:cubicBezTo>
                    <a:pt x="292" y="162"/>
                    <a:pt x="292" y="162"/>
                    <a:pt x="294" y="162"/>
                  </a:cubicBezTo>
                  <a:cubicBezTo>
                    <a:pt x="294" y="162"/>
                    <a:pt x="294" y="162"/>
                    <a:pt x="295" y="163"/>
                  </a:cubicBezTo>
                  <a:cubicBezTo>
                    <a:pt x="295" y="163"/>
                    <a:pt x="295" y="163"/>
                    <a:pt x="296" y="164"/>
                  </a:cubicBezTo>
                  <a:cubicBezTo>
                    <a:pt x="296" y="164"/>
                    <a:pt x="296" y="164"/>
                    <a:pt x="296" y="165"/>
                  </a:cubicBezTo>
                  <a:cubicBezTo>
                    <a:pt x="296" y="165"/>
                    <a:pt x="296" y="165"/>
                    <a:pt x="296" y="166"/>
                  </a:cubicBezTo>
                  <a:cubicBezTo>
                    <a:pt x="296" y="166"/>
                    <a:pt x="296" y="166"/>
                    <a:pt x="295" y="166"/>
                  </a:cubicBezTo>
                  <a:cubicBezTo>
                    <a:pt x="295" y="166"/>
                    <a:pt x="295" y="166"/>
                    <a:pt x="294" y="168"/>
                  </a:cubicBezTo>
                  <a:cubicBezTo>
                    <a:pt x="294" y="168"/>
                    <a:pt x="294" y="168"/>
                    <a:pt x="292" y="168"/>
                  </a:cubicBezTo>
                  <a:cubicBezTo>
                    <a:pt x="292" y="168"/>
                    <a:pt x="292" y="168"/>
                    <a:pt x="292" y="169"/>
                  </a:cubicBezTo>
                  <a:cubicBezTo>
                    <a:pt x="292" y="169"/>
                    <a:pt x="292" y="169"/>
                    <a:pt x="293" y="170"/>
                  </a:cubicBezTo>
                  <a:cubicBezTo>
                    <a:pt x="293" y="170"/>
                    <a:pt x="293" y="170"/>
                    <a:pt x="293" y="172"/>
                  </a:cubicBezTo>
                  <a:cubicBezTo>
                    <a:pt x="293" y="172"/>
                    <a:pt x="293" y="172"/>
                    <a:pt x="294" y="172"/>
                  </a:cubicBezTo>
                  <a:cubicBezTo>
                    <a:pt x="294" y="172"/>
                    <a:pt x="294" y="172"/>
                    <a:pt x="294" y="171"/>
                  </a:cubicBezTo>
                  <a:cubicBezTo>
                    <a:pt x="294" y="171"/>
                    <a:pt x="294" y="171"/>
                    <a:pt x="295" y="172"/>
                  </a:cubicBezTo>
                  <a:cubicBezTo>
                    <a:pt x="295" y="172"/>
                    <a:pt x="295" y="172"/>
                    <a:pt x="295" y="173"/>
                  </a:cubicBezTo>
                  <a:cubicBezTo>
                    <a:pt x="295" y="173"/>
                    <a:pt x="295" y="173"/>
                    <a:pt x="296" y="173"/>
                  </a:cubicBezTo>
                  <a:cubicBezTo>
                    <a:pt x="296" y="173"/>
                    <a:pt x="296" y="173"/>
                    <a:pt x="297" y="173"/>
                  </a:cubicBezTo>
                  <a:cubicBezTo>
                    <a:pt x="297" y="173"/>
                    <a:pt x="297" y="173"/>
                    <a:pt x="298" y="173"/>
                  </a:cubicBezTo>
                  <a:cubicBezTo>
                    <a:pt x="298" y="173"/>
                    <a:pt x="298" y="173"/>
                    <a:pt x="298" y="174"/>
                  </a:cubicBezTo>
                  <a:cubicBezTo>
                    <a:pt x="298" y="174"/>
                    <a:pt x="298" y="174"/>
                    <a:pt x="299" y="174"/>
                  </a:cubicBezTo>
                  <a:cubicBezTo>
                    <a:pt x="299" y="174"/>
                    <a:pt x="299" y="174"/>
                    <a:pt x="301" y="174"/>
                  </a:cubicBezTo>
                  <a:cubicBezTo>
                    <a:pt x="301" y="174"/>
                    <a:pt x="301" y="174"/>
                    <a:pt x="301" y="175"/>
                  </a:cubicBezTo>
                  <a:cubicBezTo>
                    <a:pt x="301" y="175"/>
                    <a:pt x="301" y="175"/>
                    <a:pt x="301" y="176"/>
                  </a:cubicBezTo>
                  <a:cubicBezTo>
                    <a:pt x="301" y="176"/>
                    <a:pt x="301" y="176"/>
                    <a:pt x="303" y="175"/>
                  </a:cubicBezTo>
                  <a:cubicBezTo>
                    <a:pt x="303" y="175"/>
                    <a:pt x="303" y="175"/>
                    <a:pt x="304" y="175"/>
                  </a:cubicBezTo>
                  <a:cubicBezTo>
                    <a:pt x="304" y="175"/>
                    <a:pt x="304" y="175"/>
                    <a:pt x="304" y="174"/>
                  </a:cubicBezTo>
                  <a:cubicBezTo>
                    <a:pt x="304" y="174"/>
                    <a:pt x="304" y="174"/>
                    <a:pt x="306" y="172"/>
                  </a:cubicBezTo>
                  <a:cubicBezTo>
                    <a:pt x="306" y="172"/>
                    <a:pt x="306" y="172"/>
                    <a:pt x="307" y="172"/>
                  </a:cubicBezTo>
                  <a:cubicBezTo>
                    <a:pt x="307" y="172"/>
                    <a:pt x="307" y="172"/>
                    <a:pt x="308" y="172"/>
                  </a:cubicBezTo>
                  <a:cubicBezTo>
                    <a:pt x="308" y="172"/>
                    <a:pt x="308" y="172"/>
                    <a:pt x="308" y="173"/>
                  </a:cubicBezTo>
                  <a:cubicBezTo>
                    <a:pt x="308" y="173"/>
                    <a:pt x="308" y="173"/>
                    <a:pt x="306" y="175"/>
                  </a:cubicBezTo>
                  <a:cubicBezTo>
                    <a:pt x="306" y="175"/>
                    <a:pt x="306" y="175"/>
                    <a:pt x="308" y="175"/>
                  </a:cubicBezTo>
                  <a:cubicBezTo>
                    <a:pt x="308" y="175"/>
                    <a:pt x="308" y="175"/>
                    <a:pt x="309" y="173"/>
                  </a:cubicBezTo>
                  <a:cubicBezTo>
                    <a:pt x="309" y="173"/>
                    <a:pt x="309" y="173"/>
                    <a:pt x="309" y="171"/>
                  </a:cubicBezTo>
                  <a:cubicBezTo>
                    <a:pt x="309" y="171"/>
                    <a:pt x="309" y="171"/>
                    <a:pt x="309" y="170"/>
                  </a:cubicBezTo>
                  <a:cubicBezTo>
                    <a:pt x="309" y="170"/>
                    <a:pt x="309" y="170"/>
                    <a:pt x="307" y="170"/>
                  </a:cubicBezTo>
                  <a:cubicBezTo>
                    <a:pt x="307" y="170"/>
                    <a:pt x="307" y="170"/>
                    <a:pt x="307" y="169"/>
                  </a:cubicBezTo>
                  <a:cubicBezTo>
                    <a:pt x="307" y="169"/>
                    <a:pt x="307" y="169"/>
                    <a:pt x="306" y="169"/>
                  </a:cubicBezTo>
                  <a:cubicBezTo>
                    <a:pt x="306" y="169"/>
                    <a:pt x="306" y="169"/>
                    <a:pt x="305" y="170"/>
                  </a:cubicBezTo>
                  <a:cubicBezTo>
                    <a:pt x="305" y="170"/>
                    <a:pt x="305" y="170"/>
                    <a:pt x="305" y="169"/>
                  </a:cubicBezTo>
                  <a:cubicBezTo>
                    <a:pt x="305" y="169"/>
                    <a:pt x="305" y="169"/>
                    <a:pt x="306" y="168"/>
                  </a:cubicBezTo>
                  <a:cubicBezTo>
                    <a:pt x="306" y="168"/>
                    <a:pt x="306" y="168"/>
                    <a:pt x="307" y="166"/>
                  </a:cubicBezTo>
                  <a:cubicBezTo>
                    <a:pt x="307" y="166"/>
                    <a:pt x="307" y="166"/>
                    <a:pt x="307" y="168"/>
                  </a:cubicBezTo>
                  <a:cubicBezTo>
                    <a:pt x="307" y="168"/>
                    <a:pt x="307" y="168"/>
                    <a:pt x="308" y="169"/>
                  </a:cubicBezTo>
                  <a:cubicBezTo>
                    <a:pt x="308" y="169"/>
                    <a:pt x="308" y="169"/>
                    <a:pt x="309" y="169"/>
                  </a:cubicBezTo>
                  <a:cubicBezTo>
                    <a:pt x="309" y="169"/>
                    <a:pt x="309" y="169"/>
                    <a:pt x="310" y="169"/>
                  </a:cubicBezTo>
                  <a:cubicBezTo>
                    <a:pt x="310" y="169"/>
                    <a:pt x="310" y="169"/>
                    <a:pt x="311" y="171"/>
                  </a:cubicBezTo>
                  <a:cubicBezTo>
                    <a:pt x="311" y="171"/>
                    <a:pt x="311" y="171"/>
                    <a:pt x="311" y="172"/>
                  </a:cubicBezTo>
                  <a:cubicBezTo>
                    <a:pt x="311" y="172"/>
                    <a:pt x="311" y="172"/>
                    <a:pt x="313" y="172"/>
                  </a:cubicBezTo>
                  <a:cubicBezTo>
                    <a:pt x="313" y="172"/>
                    <a:pt x="313" y="172"/>
                    <a:pt x="314" y="171"/>
                  </a:cubicBezTo>
                  <a:cubicBezTo>
                    <a:pt x="314" y="171"/>
                    <a:pt x="314" y="171"/>
                    <a:pt x="315" y="172"/>
                  </a:cubicBezTo>
                  <a:cubicBezTo>
                    <a:pt x="315" y="172"/>
                    <a:pt x="315" y="172"/>
                    <a:pt x="315" y="173"/>
                  </a:cubicBezTo>
                  <a:cubicBezTo>
                    <a:pt x="315" y="173"/>
                    <a:pt x="315" y="173"/>
                    <a:pt x="317" y="173"/>
                  </a:cubicBezTo>
                  <a:cubicBezTo>
                    <a:pt x="317" y="173"/>
                    <a:pt x="317" y="173"/>
                    <a:pt x="317" y="171"/>
                  </a:cubicBezTo>
                  <a:cubicBezTo>
                    <a:pt x="317" y="171"/>
                    <a:pt x="317" y="171"/>
                    <a:pt x="317" y="170"/>
                  </a:cubicBezTo>
                  <a:cubicBezTo>
                    <a:pt x="317" y="170"/>
                    <a:pt x="317" y="170"/>
                    <a:pt x="319" y="169"/>
                  </a:cubicBezTo>
                  <a:cubicBezTo>
                    <a:pt x="319" y="169"/>
                    <a:pt x="319" y="169"/>
                    <a:pt x="317" y="168"/>
                  </a:cubicBezTo>
                  <a:cubicBezTo>
                    <a:pt x="317" y="168"/>
                    <a:pt x="317" y="168"/>
                    <a:pt x="315" y="168"/>
                  </a:cubicBezTo>
                  <a:cubicBezTo>
                    <a:pt x="315" y="168"/>
                    <a:pt x="315" y="168"/>
                    <a:pt x="313" y="168"/>
                  </a:cubicBezTo>
                  <a:cubicBezTo>
                    <a:pt x="313" y="168"/>
                    <a:pt x="313" y="168"/>
                    <a:pt x="313" y="167"/>
                  </a:cubicBezTo>
                  <a:cubicBezTo>
                    <a:pt x="313" y="167"/>
                    <a:pt x="313" y="167"/>
                    <a:pt x="312" y="167"/>
                  </a:cubicBezTo>
                  <a:cubicBezTo>
                    <a:pt x="312" y="167"/>
                    <a:pt x="312" y="167"/>
                    <a:pt x="311" y="167"/>
                  </a:cubicBezTo>
                  <a:cubicBezTo>
                    <a:pt x="311" y="167"/>
                    <a:pt x="311" y="167"/>
                    <a:pt x="310" y="168"/>
                  </a:cubicBezTo>
                  <a:cubicBezTo>
                    <a:pt x="310" y="168"/>
                    <a:pt x="310" y="168"/>
                    <a:pt x="309" y="167"/>
                  </a:cubicBezTo>
                  <a:cubicBezTo>
                    <a:pt x="309" y="167"/>
                    <a:pt x="309" y="167"/>
                    <a:pt x="309" y="166"/>
                  </a:cubicBezTo>
                  <a:cubicBezTo>
                    <a:pt x="309" y="166"/>
                    <a:pt x="309" y="166"/>
                    <a:pt x="309" y="163"/>
                  </a:cubicBezTo>
                  <a:cubicBezTo>
                    <a:pt x="309" y="163"/>
                    <a:pt x="309" y="163"/>
                    <a:pt x="309" y="162"/>
                  </a:cubicBezTo>
                  <a:cubicBezTo>
                    <a:pt x="309" y="162"/>
                    <a:pt x="309" y="162"/>
                    <a:pt x="311" y="162"/>
                  </a:cubicBezTo>
                  <a:cubicBezTo>
                    <a:pt x="311" y="162"/>
                    <a:pt x="311" y="162"/>
                    <a:pt x="308" y="159"/>
                  </a:cubicBezTo>
                  <a:cubicBezTo>
                    <a:pt x="308" y="159"/>
                    <a:pt x="308" y="159"/>
                    <a:pt x="308" y="158"/>
                  </a:cubicBezTo>
                  <a:cubicBezTo>
                    <a:pt x="308" y="158"/>
                    <a:pt x="308" y="158"/>
                    <a:pt x="307" y="158"/>
                  </a:cubicBezTo>
                  <a:cubicBezTo>
                    <a:pt x="307" y="158"/>
                    <a:pt x="307" y="158"/>
                    <a:pt x="307" y="159"/>
                  </a:cubicBezTo>
                  <a:cubicBezTo>
                    <a:pt x="307" y="159"/>
                    <a:pt x="307" y="159"/>
                    <a:pt x="306" y="158"/>
                  </a:cubicBezTo>
                  <a:cubicBezTo>
                    <a:pt x="306" y="158"/>
                    <a:pt x="306" y="158"/>
                    <a:pt x="303" y="155"/>
                  </a:cubicBezTo>
                  <a:cubicBezTo>
                    <a:pt x="303" y="155"/>
                    <a:pt x="303" y="155"/>
                    <a:pt x="304" y="153"/>
                  </a:cubicBezTo>
                  <a:cubicBezTo>
                    <a:pt x="304" y="153"/>
                    <a:pt x="304" y="153"/>
                    <a:pt x="306" y="151"/>
                  </a:cubicBezTo>
                  <a:cubicBezTo>
                    <a:pt x="306" y="151"/>
                    <a:pt x="306" y="151"/>
                    <a:pt x="306" y="147"/>
                  </a:cubicBezTo>
                  <a:cubicBezTo>
                    <a:pt x="306" y="147"/>
                    <a:pt x="306" y="147"/>
                    <a:pt x="305" y="143"/>
                  </a:cubicBezTo>
                  <a:cubicBezTo>
                    <a:pt x="305" y="143"/>
                    <a:pt x="305" y="143"/>
                    <a:pt x="304" y="139"/>
                  </a:cubicBezTo>
                  <a:cubicBezTo>
                    <a:pt x="304" y="139"/>
                    <a:pt x="304" y="139"/>
                    <a:pt x="302" y="134"/>
                  </a:cubicBezTo>
                  <a:cubicBezTo>
                    <a:pt x="302" y="134"/>
                    <a:pt x="302" y="134"/>
                    <a:pt x="301" y="131"/>
                  </a:cubicBezTo>
                  <a:cubicBezTo>
                    <a:pt x="301" y="131"/>
                    <a:pt x="301" y="131"/>
                    <a:pt x="302" y="130"/>
                  </a:cubicBezTo>
                  <a:cubicBezTo>
                    <a:pt x="302" y="130"/>
                    <a:pt x="302" y="130"/>
                    <a:pt x="303" y="131"/>
                  </a:cubicBezTo>
                  <a:cubicBezTo>
                    <a:pt x="303" y="131"/>
                    <a:pt x="303" y="131"/>
                    <a:pt x="304" y="131"/>
                  </a:cubicBezTo>
                  <a:cubicBezTo>
                    <a:pt x="304" y="131"/>
                    <a:pt x="304" y="131"/>
                    <a:pt x="304" y="130"/>
                  </a:cubicBezTo>
                  <a:cubicBezTo>
                    <a:pt x="304" y="130"/>
                    <a:pt x="304" y="130"/>
                    <a:pt x="306" y="128"/>
                  </a:cubicBezTo>
                  <a:cubicBezTo>
                    <a:pt x="306" y="128"/>
                    <a:pt x="306" y="128"/>
                    <a:pt x="306" y="127"/>
                  </a:cubicBezTo>
                  <a:cubicBezTo>
                    <a:pt x="306" y="127"/>
                    <a:pt x="306" y="127"/>
                    <a:pt x="308" y="125"/>
                  </a:cubicBezTo>
                  <a:cubicBezTo>
                    <a:pt x="308" y="125"/>
                    <a:pt x="308" y="125"/>
                    <a:pt x="310" y="123"/>
                  </a:cubicBezTo>
                  <a:cubicBezTo>
                    <a:pt x="310" y="123"/>
                    <a:pt x="310" y="123"/>
                    <a:pt x="311" y="123"/>
                  </a:cubicBezTo>
                  <a:cubicBezTo>
                    <a:pt x="311" y="123"/>
                    <a:pt x="311" y="123"/>
                    <a:pt x="313" y="124"/>
                  </a:cubicBezTo>
                  <a:cubicBezTo>
                    <a:pt x="313" y="124"/>
                    <a:pt x="313" y="124"/>
                    <a:pt x="314" y="125"/>
                  </a:cubicBezTo>
                  <a:cubicBezTo>
                    <a:pt x="314" y="125"/>
                    <a:pt x="314" y="125"/>
                    <a:pt x="316" y="126"/>
                  </a:cubicBezTo>
                  <a:cubicBezTo>
                    <a:pt x="316" y="126"/>
                    <a:pt x="316" y="126"/>
                    <a:pt x="317" y="126"/>
                  </a:cubicBezTo>
                  <a:cubicBezTo>
                    <a:pt x="317" y="126"/>
                    <a:pt x="317" y="126"/>
                    <a:pt x="318" y="127"/>
                  </a:cubicBezTo>
                  <a:cubicBezTo>
                    <a:pt x="318" y="127"/>
                    <a:pt x="318" y="127"/>
                    <a:pt x="320" y="127"/>
                  </a:cubicBezTo>
                  <a:cubicBezTo>
                    <a:pt x="320" y="127"/>
                    <a:pt x="320" y="127"/>
                    <a:pt x="322" y="125"/>
                  </a:cubicBezTo>
                  <a:cubicBezTo>
                    <a:pt x="322" y="125"/>
                    <a:pt x="322" y="125"/>
                    <a:pt x="324" y="125"/>
                  </a:cubicBezTo>
                  <a:cubicBezTo>
                    <a:pt x="324" y="125"/>
                    <a:pt x="324" y="125"/>
                    <a:pt x="325" y="124"/>
                  </a:cubicBezTo>
                  <a:cubicBezTo>
                    <a:pt x="325" y="124"/>
                    <a:pt x="325" y="124"/>
                    <a:pt x="327" y="124"/>
                  </a:cubicBezTo>
                  <a:cubicBezTo>
                    <a:pt x="327" y="124"/>
                    <a:pt x="327" y="124"/>
                    <a:pt x="329" y="123"/>
                  </a:cubicBezTo>
                  <a:cubicBezTo>
                    <a:pt x="329" y="123"/>
                    <a:pt x="329" y="123"/>
                    <a:pt x="332" y="120"/>
                  </a:cubicBezTo>
                  <a:cubicBezTo>
                    <a:pt x="332" y="120"/>
                    <a:pt x="332" y="120"/>
                    <a:pt x="334" y="118"/>
                  </a:cubicBezTo>
                  <a:cubicBezTo>
                    <a:pt x="334" y="118"/>
                    <a:pt x="334" y="118"/>
                    <a:pt x="337" y="116"/>
                  </a:cubicBezTo>
                  <a:cubicBezTo>
                    <a:pt x="337" y="116"/>
                    <a:pt x="337" y="116"/>
                    <a:pt x="341" y="114"/>
                  </a:cubicBezTo>
                  <a:cubicBezTo>
                    <a:pt x="341" y="114"/>
                    <a:pt x="341" y="114"/>
                    <a:pt x="344" y="112"/>
                  </a:cubicBezTo>
                  <a:cubicBezTo>
                    <a:pt x="344" y="112"/>
                    <a:pt x="344" y="112"/>
                    <a:pt x="346" y="110"/>
                  </a:cubicBezTo>
                  <a:cubicBezTo>
                    <a:pt x="346" y="110"/>
                    <a:pt x="346" y="110"/>
                    <a:pt x="349" y="111"/>
                  </a:cubicBezTo>
                  <a:cubicBezTo>
                    <a:pt x="349" y="111"/>
                    <a:pt x="349" y="111"/>
                    <a:pt x="350" y="111"/>
                  </a:cubicBezTo>
                  <a:cubicBezTo>
                    <a:pt x="350" y="111"/>
                    <a:pt x="350" y="111"/>
                    <a:pt x="351" y="111"/>
                  </a:cubicBezTo>
                  <a:cubicBezTo>
                    <a:pt x="351" y="111"/>
                    <a:pt x="351" y="111"/>
                    <a:pt x="350" y="110"/>
                  </a:cubicBezTo>
                  <a:cubicBezTo>
                    <a:pt x="350" y="110"/>
                    <a:pt x="350" y="110"/>
                    <a:pt x="348" y="109"/>
                  </a:cubicBezTo>
                  <a:cubicBezTo>
                    <a:pt x="348" y="109"/>
                    <a:pt x="348" y="109"/>
                    <a:pt x="349" y="109"/>
                  </a:cubicBezTo>
                  <a:cubicBezTo>
                    <a:pt x="349" y="109"/>
                    <a:pt x="349" y="109"/>
                    <a:pt x="351" y="109"/>
                  </a:cubicBezTo>
                  <a:cubicBezTo>
                    <a:pt x="351" y="109"/>
                    <a:pt x="351" y="109"/>
                    <a:pt x="352" y="110"/>
                  </a:cubicBezTo>
                  <a:cubicBezTo>
                    <a:pt x="352" y="110"/>
                    <a:pt x="352" y="110"/>
                    <a:pt x="352" y="111"/>
                  </a:cubicBezTo>
                  <a:cubicBezTo>
                    <a:pt x="352" y="111"/>
                    <a:pt x="352" y="111"/>
                    <a:pt x="354" y="111"/>
                  </a:cubicBezTo>
                  <a:cubicBezTo>
                    <a:pt x="354" y="111"/>
                    <a:pt x="354" y="111"/>
                    <a:pt x="357" y="109"/>
                  </a:cubicBezTo>
                  <a:cubicBezTo>
                    <a:pt x="357" y="109"/>
                    <a:pt x="357" y="109"/>
                    <a:pt x="357" y="110"/>
                  </a:cubicBezTo>
                  <a:cubicBezTo>
                    <a:pt x="357" y="110"/>
                    <a:pt x="357" y="110"/>
                    <a:pt x="355" y="113"/>
                  </a:cubicBezTo>
                  <a:cubicBezTo>
                    <a:pt x="355" y="113"/>
                    <a:pt x="355" y="113"/>
                    <a:pt x="355" y="115"/>
                  </a:cubicBezTo>
                  <a:cubicBezTo>
                    <a:pt x="355" y="115"/>
                    <a:pt x="355" y="115"/>
                    <a:pt x="356" y="115"/>
                  </a:cubicBezTo>
                  <a:cubicBezTo>
                    <a:pt x="356" y="115"/>
                    <a:pt x="356" y="115"/>
                    <a:pt x="357" y="113"/>
                  </a:cubicBezTo>
                  <a:cubicBezTo>
                    <a:pt x="357" y="113"/>
                    <a:pt x="357" y="113"/>
                    <a:pt x="358" y="110"/>
                  </a:cubicBezTo>
                  <a:cubicBezTo>
                    <a:pt x="358" y="110"/>
                    <a:pt x="358" y="110"/>
                    <a:pt x="359" y="109"/>
                  </a:cubicBezTo>
                  <a:cubicBezTo>
                    <a:pt x="359" y="109"/>
                    <a:pt x="359" y="109"/>
                    <a:pt x="361" y="109"/>
                  </a:cubicBezTo>
                  <a:cubicBezTo>
                    <a:pt x="361" y="109"/>
                    <a:pt x="361" y="109"/>
                    <a:pt x="362" y="108"/>
                  </a:cubicBezTo>
                  <a:cubicBezTo>
                    <a:pt x="362" y="108"/>
                    <a:pt x="362" y="108"/>
                    <a:pt x="360" y="108"/>
                  </a:cubicBezTo>
                  <a:cubicBezTo>
                    <a:pt x="360" y="108"/>
                    <a:pt x="360" y="108"/>
                    <a:pt x="360" y="107"/>
                  </a:cubicBezTo>
                  <a:cubicBezTo>
                    <a:pt x="360" y="107"/>
                    <a:pt x="360" y="107"/>
                    <a:pt x="361" y="106"/>
                  </a:cubicBezTo>
                  <a:cubicBezTo>
                    <a:pt x="361" y="106"/>
                    <a:pt x="361" y="106"/>
                    <a:pt x="362" y="105"/>
                  </a:cubicBezTo>
                  <a:cubicBezTo>
                    <a:pt x="362" y="105"/>
                    <a:pt x="362" y="105"/>
                    <a:pt x="365" y="104"/>
                  </a:cubicBezTo>
                  <a:cubicBezTo>
                    <a:pt x="365" y="104"/>
                    <a:pt x="365" y="104"/>
                    <a:pt x="366" y="103"/>
                  </a:cubicBezTo>
                  <a:cubicBezTo>
                    <a:pt x="366" y="103"/>
                    <a:pt x="366" y="103"/>
                    <a:pt x="367" y="104"/>
                  </a:cubicBezTo>
                  <a:cubicBezTo>
                    <a:pt x="367" y="104"/>
                    <a:pt x="367" y="104"/>
                    <a:pt x="366" y="104"/>
                  </a:cubicBezTo>
                  <a:cubicBezTo>
                    <a:pt x="366" y="104"/>
                    <a:pt x="366" y="104"/>
                    <a:pt x="366" y="105"/>
                  </a:cubicBezTo>
                  <a:cubicBezTo>
                    <a:pt x="366" y="105"/>
                    <a:pt x="366" y="105"/>
                    <a:pt x="366" y="106"/>
                  </a:cubicBezTo>
                  <a:cubicBezTo>
                    <a:pt x="366" y="106"/>
                    <a:pt x="366" y="106"/>
                    <a:pt x="367" y="106"/>
                  </a:cubicBezTo>
                  <a:cubicBezTo>
                    <a:pt x="367" y="106"/>
                    <a:pt x="367" y="106"/>
                    <a:pt x="367" y="105"/>
                  </a:cubicBezTo>
                  <a:cubicBezTo>
                    <a:pt x="367" y="105"/>
                    <a:pt x="367" y="105"/>
                    <a:pt x="368" y="104"/>
                  </a:cubicBezTo>
                  <a:cubicBezTo>
                    <a:pt x="368" y="104"/>
                    <a:pt x="368" y="104"/>
                    <a:pt x="369" y="105"/>
                  </a:cubicBezTo>
                  <a:cubicBezTo>
                    <a:pt x="369" y="105"/>
                    <a:pt x="369" y="105"/>
                    <a:pt x="370" y="105"/>
                  </a:cubicBezTo>
                  <a:cubicBezTo>
                    <a:pt x="370" y="105"/>
                    <a:pt x="370" y="105"/>
                    <a:pt x="371" y="105"/>
                  </a:cubicBezTo>
                  <a:cubicBezTo>
                    <a:pt x="371" y="105"/>
                    <a:pt x="371" y="105"/>
                    <a:pt x="373" y="106"/>
                  </a:cubicBezTo>
                  <a:cubicBezTo>
                    <a:pt x="373" y="106"/>
                    <a:pt x="373" y="106"/>
                    <a:pt x="375" y="106"/>
                  </a:cubicBezTo>
                  <a:cubicBezTo>
                    <a:pt x="375" y="106"/>
                    <a:pt x="375" y="106"/>
                    <a:pt x="377" y="106"/>
                  </a:cubicBezTo>
                  <a:cubicBezTo>
                    <a:pt x="377" y="106"/>
                    <a:pt x="377" y="106"/>
                    <a:pt x="380" y="103"/>
                  </a:cubicBezTo>
                  <a:cubicBezTo>
                    <a:pt x="380" y="103"/>
                    <a:pt x="380" y="103"/>
                    <a:pt x="381" y="103"/>
                  </a:cubicBezTo>
                  <a:cubicBezTo>
                    <a:pt x="381" y="103"/>
                    <a:pt x="381" y="103"/>
                    <a:pt x="383" y="103"/>
                  </a:cubicBezTo>
                  <a:cubicBezTo>
                    <a:pt x="383" y="103"/>
                    <a:pt x="383" y="103"/>
                    <a:pt x="383" y="102"/>
                  </a:cubicBezTo>
                  <a:cubicBezTo>
                    <a:pt x="383" y="102"/>
                    <a:pt x="383" y="102"/>
                    <a:pt x="386" y="101"/>
                  </a:cubicBezTo>
                  <a:cubicBezTo>
                    <a:pt x="386" y="101"/>
                    <a:pt x="386" y="101"/>
                    <a:pt x="385" y="102"/>
                  </a:cubicBezTo>
                  <a:cubicBezTo>
                    <a:pt x="385" y="102"/>
                    <a:pt x="385" y="102"/>
                    <a:pt x="386" y="103"/>
                  </a:cubicBezTo>
                  <a:cubicBezTo>
                    <a:pt x="386" y="103"/>
                    <a:pt x="386" y="103"/>
                    <a:pt x="386" y="104"/>
                  </a:cubicBezTo>
                  <a:cubicBezTo>
                    <a:pt x="386" y="104"/>
                    <a:pt x="386" y="104"/>
                    <a:pt x="387" y="104"/>
                  </a:cubicBezTo>
                  <a:cubicBezTo>
                    <a:pt x="387" y="104"/>
                    <a:pt x="387" y="104"/>
                    <a:pt x="388" y="105"/>
                  </a:cubicBezTo>
                  <a:cubicBezTo>
                    <a:pt x="388" y="105"/>
                    <a:pt x="388" y="105"/>
                    <a:pt x="388" y="106"/>
                  </a:cubicBezTo>
                  <a:cubicBezTo>
                    <a:pt x="388" y="106"/>
                    <a:pt x="388" y="106"/>
                    <a:pt x="387" y="107"/>
                  </a:cubicBezTo>
                  <a:cubicBezTo>
                    <a:pt x="387" y="107"/>
                    <a:pt x="387" y="107"/>
                    <a:pt x="385" y="108"/>
                  </a:cubicBezTo>
                  <a:cubicBezTo>
                    <a:pt x="385" y="108"/>
                    <a:pt x="385" y="108"/>
                    <a:pt x="384" y="108"/>
                  </a:cubicBezTo>
                  <a:cubicBezTo>
                    <a:pt x="384" y="108"/>
                    <a:pt x="384" y="108"/>
                    <a:pt x="382" y="107"/>
                  </a:cubicBezTo>
                  <a:cubicBezTo>
                    <a:pt x="382" y="107"/>
                    <a:pt x="382" y="107"/>
                    <a:pt x="381" y="108"/>
                  </a:cubicBezTo>
                  <a:cubicBezTo>
                    <a:pt x="381" y="108"/>
                    <a:pt x="381" y="108"/>
                    <a:pt x="380" y="109"/>
                  </a:cubicBezTo>
                  <a:cubicBezTo>
                    <a:pt x="380" y="109"/>
                    <a:pt x="380" y="109"/>
                    <a:pt x="379" y="110"/>
                  </a:cubicBezTo>
                  <a:cubicBezTo>
                    <a:pt x="379" y="110"/>
                    <a:pt x="379" y="110"/>
                    <a:pt x="381" y="110"/>
                  </a:cubicBezTo>
                  <a:cubicBezTo>
                    <a:pt x="381" y="110"/>
                    <a:pt x="381" y="110"/>
                    <a:pt x="381" y="111"/>
                  </a:cubicBezTo>
                  <a:cubicBezTo>
                    <a:pt x="381" y="111"/>
                    <a:pt x="381" y="111"/>
                    <a:pt x="381" y="113"/>
                  </a:cubicBezTo>
                  <a:cubicBezTo>
                    <a:pt x="381" y="113"/>
                    <a:pt x="381" y="113"/>
                    <a:pt x="382" y="112"/>
                  </a:cubicBezTo>
                  <a:cubicBezTo>
                    <a:pt x="382" y="112"/>
                    <a:pt x="382" y="112"/>
                    <a:pt x="383" y="111"/>
                  </a:cubicBezTo>
                  <a:cubicBezTo>
                    <a:pt x="383" y="111"/>
                    <a:pt x="383" y="111"/>
                    <a:pt x="383" y="112"/>
                  </a:cubicBezTo>
                  <a:cubicBezTo>
                    <a:pt x="383" y="112"/>
                    <a:pt x="383" y="112"/>
                    <a:pt x="383" y="113"/>
                  </a:cubicBezTo>
                  <a:cubicBezTo>
                    <a:pt x="383" y="113"/>
                    <a:pt x="383" y="113"/>
                    <a:pt x="384" y="112"/>
                  </a:cubicBezTo>
                  <a:cubicBezTo>
                    <a:pt x="384" y="112"/>
                    <a:pt x="384" y="112"/>
                    <a:pt x="385" y="112"/>
                  </a:cubicBezTo>
                  <a:cubicBezTo>
                    <a:pt x="385" y="112"/>
                    <a:pt x="385" y="112"/>
                    <a:pt x="386" y="111"/>
                  </a:cubicBezTo>
                  <a:cubicBezTo>
                    <a:pt x="386" y="111"/>
                    <a:pt x="386" y="111"/>
                    <a:pt x="385" y="110"/>
                  </a:cubicBezTo>
                  <a:cubicBezTo>
                    <a:pt x="385" y="110"/>
                    <a:pt x="385" y="110"/>
                    <a:pt x="386" y="109"/>
                  </a:cubicBezTo>
                  <a:cubicBezTo>
                    <a:pt x="386" y="109"/>
                    <a:pt x="386" y="109"/>
                    <a:pt x="387" y="109"/>
                  </a:cubicBezTo>
                  <a:cubicBezTo>
                    <a:pt x="387" y="109"/>
                    <a:pt x="387" y="109"/>
                    <a:pt x="388" y="109"/>
                  </a:cubicBezTo>
                  <a:cubicBezTo>
                    <a:pt x="388" y="109"/>
                    <a:pt x="388" y="109"/>
                    <a:pt x="388" y="108"/>
                  </a:cubicBezTo>
                  <a:cubicBezTo>
                    <a:pt x="388" y="108"/>
                    <a:pt x="388" y="108"/>
                    <a:pt x="390" y="107"/>
                  </a:cubicBezTo>
                  <a:cubicBezTo>
                    <a:pt x="390" y="107"/>
                    <a:pt x="390" y="107"/>
                    <a:pt x="391" y="108"/>
                  </a:cubicBezTo>
                  <a:cubicBezTo>
                    <a:pt x="391" y="108"/>
                    <a:pt x="391" y="108"/>
                    <a:pt x="390" y="109"/>
                  </a:cubicBezTo>
                  <a:cubicBezTo>
                    <a:pt x="390" y="109"/>
                    <a:pt x="390" y="109"/>
                    <a:pt x="390" y="110"/>
                  </a:cubicBezTo>
                  <a:cubicBezTo>
                    <a:pt x="390" y="110"/>
                    <a:pt x="390" y="110"/>
                    <a:pt x="389" y="110"/>
                  </a:cubicBezTo>
                  <a:cubicBezTo>
                    <a:pt x="389" y="110"/>
                    <a:pt x="389" y="110"/>
                    <a:pt x="389" y="111"/>
                  </a:cubicBezTo>
                  <a:cubicBezTo>
                    <a:pt x="389" y="111"/>
                    <a:pt x="389" y="111"/>
                    <a:pt x="389" y="112"/>
                  </a:cubicBezTo>
                  <a:cubicBezTo>
                    <a:pt x="389" y="112"/>
                    <a:pt x="389" y="112"/>
                    <a:pt x="389" y="113"/>
                  </a:cubicBezTo>
                  <a:cubicBezTo>
                    <a:pt x="389" y="113"/>
                    <a:pt x="389" y="113"/>
                    <a:pt x="388" y="114"/>
                  </a:cubicBezTo>
                  <a:cubicBezTo>
                    <a:pt x="388" y="114"/>
                    <a:pt x="388" y="114"/>
                    <a:pt x="389" y="115"/>
                  </a:cubicBezTo>
                  <a:cubicBezTo>
                    <a:pt x="389" y="115"/>
                    <a:pt x="389" y="115"/>
                    <a:pt x="389" y="114"/>
                  </a:cubicBezTo>
                  <a:cubicBezTo>
                    <a:pt x="389" y="114"/>
                    <a:pt x="389" y="114"/>
                    <a:pt x="390" y="113"/>
                  </a:cubicBezTo>
                  <a:cubicBezTo>
                    <a:pt x="390" y="113"/>
                    <a:pt x="390" y="113"/>
                    <a:pt x="391" y="113"/>
                  </a:cubicBezTo>
                  <a:cubicBezTo>
                    <a:pt x="391" y="113"/>
                    <a:pt x="391" y="113"/>
                    <a:pt x="392" y="113"/>
                  </a:cubicBezTo>
                  <a:cubicBezTo>
                    <a:pt x="392" y="113"/>
                    <a:pt x="392" y="113"/>
                    <a:pt x="393" y="113"/>
                  </a:cubicBezTo>
                  <a:cubicBezTo>
                    <a:pt x="393" y="113"/>
                    <a:pt x="393" y="113"/>
                    <a:pt x="394" y="114"/>
                  </a:cubicBezTo>
                  <a:cubicBezTo>
                    <a:pt x="394" y="114"/>
                    <a:pt x="394" y="114"/>
                    <a:pt x="395" y="113"/>
                  </a:cubicBezTo>
                  <a:cubicBezTo>
                    <a:pt x="395" y="113"/>
                    <a:pt x="395" y="113"/>
                    <a:pt x="396" y="114"/>
                  </a:cubicBezTo>
                  <a:cubicBezTo>
                    <a:pt x="396" y="114"/>
                    <a:pt x="396" y="114"/>
                    <a:pt x="397" y="115"/>
                  </a:cubicBezTo>
                  <a:cubicBezTo>
                    <a:pt x="397" y="115"/>
                    <a:pt x="397" y="115"/>
                    <a:pt x="397" y="114"/>
                  </a:cubicBezTo>
                  <a:cubicBezTo>
                    <a:pt x="397" y="114"/>
                    <a:pt x="397" y="114"/>
                    <a:pt x="398" y="114"/>
                  </a:cubicBezTo>
                  <a:cubicBezTo>
                    <a:pt x="398" y="114"/>
                    <a:pt x="398" y="114"/>
                    <a:pt x="399" y="116"/>
                  </a:cubicBezTo>
                  <a:cubicBezTo>
                    <a:pt x="399" y="116"/>
                    <a:pt x="399" y="116"/>
                    <a:pt x="399" y="117"/>
                  </a:cubicBezTo>
                  <a:cubicBezTo>
                    <a:pt x="399" y="117"/>
                    <a:pt x="399" y="117"/>
                    <a:pt x="398" y="117"/>
                  </a:cubicBezTo>
                  <a:cubicBezTo>
                    <a:pt x="398" y="117"/>
                    <a:pt x="398" y="117"/>
                    <a:pt x="397" y="118"/>
                  </a:cubicBezTo>
                  <a:cubicBezTo>
                    <a:pt x="397" y="118"/>
                    <a:pt x="397" y="118"/>
                    <a:pt x="396" y="119"/>
                  </a:cubicBezTo>
                  <a:cubicBezTo>
                    <a:pt x="396" y="119"/>
                    <a:pt x="396" y="119"/>
                    <a:pt x="396" y="120"/>
                  </a:cubicBezTo>
                  <a:cubicBezTo>
                    <a:pt x="396" y="120"/>
                    <a:pt x="396" y="120"/>
                    <a:pt x="399" y="122"/>
                  </a:cubicBezTo>
                  <a:cubicBezTo>
                    <a:pt x="399" y="122"/>
                    <a:pt x="399" y="122"/>
                    <a:pt x="398" y="122"/>
                  </a:cubicBezTo>
                  <a:cubicBezTo>
                    <a:pt x="398" y="122"/>
                    <a:pt x="398" y="122"/>
                    <a:pt x="397" y="123"/>
                  </a:cubicBezTo>
                  <a:cubicBezTo>
                    <a:pt x="397" y="123"/>
                    <a:pt x="397" y="123"/>
                    <a:pt x="399" y="124"/>
                  </a:cubicBezTo>
                  <a:cubicBezTo>
                    <a:pt x="399" y="124"/>
                    <a:pt x="399" y="124"/>
                    <a:pt x="399" y="125"/>
                  </a:cubicBezTo>
                  <a:cubicBezTo>
                    <a:pt x="399" y="125"/>
                    <a:pt x="399" y="125"/>
                    <a:pt x="399" y="127"/>
                  </a:cubicBezTo>
                  <a:cubicBezTo>
                    <a:pt x="399" y="127"/>
                    <a:pt x="399" y="127"/>
                    <a:pt x="399" y="129"/>
                  </a:cubicBezTo>
                  <a:cubicBezTo>
                    <a:pt x="399" y="129"/>
                    <a:pt x="399" y="129"/>
                    <a:pt x="398" y="130"/>
                  </a:cubicBezTo>
                  <a:cubicBezTo>
                    <a:pt x="398" y="130"/>
                    <a:pt x="398" y="130"/>
                    <a:pt x="400" y="129"/>
                  </a:cubicBezTo>
                  <a:cubicBezTo>
                    <a:pt x="400" y="129"/>
                    <a:pt x="400" y="129"/>
                    <a:pt x="401" y="127"/>
                  </a:cubicBezTo>
                  <a:cubicBezTo>
                    <a:pt x="401" y="127"/>
                    <a:pt x="401" y="127"/>
                    <a:pt x="403" y="127"/>
                  </a:cubicBezTo>
                  <a:cubicBezTo>
                    <a:pt x="403" y="127"/>
                    <a:pt x="403" y="127"/>
                    <a:pt x="403" y="126"/>
                  </a:cubicBezTo>
                  <a:cubicBezTo>
                    <a:pt x="403" y="126"/>
                    <a:pt x="403" y="126"/>
                    <a:pt x="404" y="126"/>
                  </a:cubicBezTo>
                  <a:cubicBezTo>
                    <a:pt x="404" y="126"/>
                    <a:pt x="404" y="126"/>
                    <a:pt x="406" y="126"/>
                  </a:cubicBezTo>
                  <a:cubicBezTo>
                    <a:pt x="406" y="126"/>
                    <a:pt x="406" y="126"/>
                    <a:pt x="408" y="126"/>
                  </a:cubicBezTo>
                  <a:cubicBezTo>
                    <a:pt x="408" y="126"/>
                    <a:pt x="408" y="126"/>
                    <a:pt x="409" y="127"/>
                  </a:cubicBezTo>
                  <a:cubicBezTo>
                    <a:pt x="409" y="127"/>
                    <a:pt x="409" y="127"/>
                    <a:pt x="410" y="127"/>
                  </a:cubicBezTo>
                  <a:cubicBezTo>
                    <a:pt x="410" y="127"/>
                    <a:pt x="410" y="127"/>
                    <a:pt x="410" y="129"/>
                  </a:cubicBezTo>
                  <a:cubicBezTo>
                    <a:pt x="410" y="129"/>
                    <a:pt x="410" y="129"/>
                    <a:pt x="408" y="130"/>
                  </a:cubicBezTo>
                  <a:cubicBezTo>
                    <a:pt x="408" y="130"/>
                    <a:pt x="408" y="130"/>
                    <a:pt x="407" y="133"/>
                  </a:cubicBezTo>
                  <a:cubicBezTo>
                    <a:pt x="407" y="133"/>
                    <a:pt x="407" y="133"/>
                    <a:pt x="410" y="131"/>
                  </a:cubicBezTo>
                  <a:cubicBezTo>
                    <a:pt x="410" y="131"/>
                    <a:pt x="410" y="131"/>
                    <a:pt x="410" y="130"/>
                  </a:cubicBezTo>
                  <a:cubicBezTo>
                    <a:pt x="410" y="130"/>
                    <a:pt x="410" y="130"/>
                    <a:pt x="411" y="130"/>
                  </a:cubicBezTo>
                  <a:cubicBezTo>
                    <a:pt x="411" y="130"/>
                    <a:pt x="411" y="130"/>
                    <a:pt x="411" y="131"/>
                  </a:cubicBezTo>
                  <a:cubicBezTo>
                    <a:pt x="411" y="131"/>
                    <a:pt x="411" y="131"/>
                    <a:pt x="412" y="132"/>
                  </a:cubicBezTo>
                  <a:cubicBezTo>
                    <a:pt x="412" y="132"/>
                    <a:pt x="412" y="132"/>
                    <a:pt x="413" y="133"/>
                  </a:cubicBezTo>
                  <a:cubicBezTo>
                    <a:pt x="413" y="133"/>
                    <a:pt x="413" y="133"/>
                    <a:pt x="413" y="134"/>
                  </a:cubicBezTo>
                  <a:cubicBezTo>
                    <a:pt x="413" y="134"/>
                    <a:pt x="413" y="134"/>
                    <a:pt x="414" y="134"/>
                  </a:cubicBezTo>
                  <a:cubicBezTo>
                    <a:pt x="414" y="134"/>
                    <a:pt x="414" y="134"/>
                    <a:pt x="415" y="134"/>
                  </a:cubicBezTo>
                  <a:cubicBezTo>
                    <a:pt x="415" y="134"/>
                    <a:pt x="415" y="134"/>
                    <a:pt x="415" y="135"/>
                  </a:cubicBezTo>
                  <a:cubicBezTo>
                    <a:pt x="415" y="135"/>
                    <a:pt x="415" y="135"/>
                    <a:pt x="415" y="136"/>
                  </a:cubicBezTo>
                  <a:cubicBezTo>
                    <a:pt x="415" y="136"/>
                    <a:pt x="415" y="136"/>
                    <a:pt x="416" y="135"/>
                  </a:cubicBezTo>
                  <a:cubicBezTo>
                    <a:pt x="416" y="135"/>
                    <a:pt x="416" y="135"/>
                    <a:pt x="417" y="136"/>
                  </a:cubicBezTo>
                  <a:cubicBezTo>
                    <a:pt x="417" y="136"/>
                    <a:pt x="417" y="136"/>
                    <a:pt x="418" y="136"/>
                  </a:cubicBezTo>
                  <a:cubicBezTo>
                    <a:pt x="418" y="136"/>
                    <a:pt x="418" y="136"/>
                    <a:pt x="419" y="136"/>
                  </a:cubicBezTo>
                  <a:cubicBezTo>
                    <a:pt x="419" y="136"/>
                    <a:pt x="419" y="136"/>
                    <a:pt x="421" y="137"/>
                  </a:cubicBezTo>
                  <a:cubicBezTo>
                    <a:pt x="421" y="137"/>
                    <a:pt x="421" y="137"/>
                    <a:pt x="422" y="138"/>
                  </a:cubicBezTo>
                  <a:cubicBezTo>
                    <a:pt x="422" y="138"/>
                    <a:pt x="422" y="138"/>
                    <a:pt x="422" y="139"/>
                  </a:cubicBezTo>
                  <a:cubicBezTo>
                    <a:pt x="422" y="139"/>
                    <a:pt x="422" y="139"/>
                    <a:pt x="423" y="139"/>
                  </a:cubicBezTo>
                  <a:cubicBezTo>
                    <a:pt x="423" y="139"/>
                    <a:pt x="423" y="139"/>
                    <a:pt x="424" y="140"/>
                  </a:cubicBezTo>
                  <a:cubicBezTo>
                    <a:pt x="424" y="140"/>
                    <a:pt x="424" y="140"/>
                    <a:pt x="423" y="140"/>
                  </a:cubicBezTo>
                  <a:cubicBezTo>
                    <a:pt x="423" y="140"/>
                    <a:pt x="423" y="140"/>
                    <a:pt x="424" y="141"/>
                  </a:cubicBezTo>
                  <a:cubicBezTo>
                    <a:pt x="424" y="141"/>
                    <a:pt x="424" y="141"/>
                    <a:pt x="425" y="140"/>
                  </a:cubicBezTo>
                  <a:cubicBezTo>
                    <a:pt x="425" y="140"/>
                    <a:pt x="425" y="140"/>
                    <a:pt x="426" y="141"/>
                  </a:cubicBezTo>
                  <a:cubicBezTo>
                    <a:pt x="426" y="141"/>
                    <a:pt x="426" y="141"/>
                    <a:pt x="426" y="142"/>
                  </a:cubicBezTo>
                  <a:cubicBezTo>
                    <a:pt x="426" y="142"/>
                    <a:pt x="426" y="142"/>
                    <a:pt x="427" y="142"/>
                  </a:cubicBezTo>
                  <a:cubicBezTo>
                    <a:pt x="427" y="142"/>
                    <a:pt x="427" y="142"/>
                    <a:pt x="428" y="143"/>
                  </a:cubicBezTo>
                  <a:cubicBezTo>
                    <a:pt x="428" y="143"/>
                    <a:pt x="428" y="143"/>
                    <a:pt x="430" y="142"/>
                  </a:cubicBezTo>
                  <a:cubicBezTo>
                    <a:pt x="430" y="142"/>
                    <a:pt x="430" y="142"/>
                    <a:pt x="431" y="142"/>
                  </a:cubicBezTo>
                  <a:cubicBezTo>
                    <a:pt x="431" y="142"/>
                    <a:pt x="431" y="142"/>
                    <a:pt x="432" y="142"/>
                  </a:cubicBezTo>
                  <a:cubicBezTo>
                    <a:pt x="432" y="142"/>
                    <a:pt x="432" y="142"/>
                    <a:pt x="434" y="142"/>
                  </a:cubicBezTo>
                  <a:cubicBezTo>
                    <a:pt x="434" y="142"/>
                    <a:pt x="434" y="142"/>
                    <a:pt x="435" y="143"/>
                  </a:cubicBezTo>
                  <a:cubicBezTo>
                    <a:pt x="435" y="143"/>
                    <a:pt x="435" y="143"/>
                    <a:pt x="435" y="144"/>
                  </a:cubicBezTo>
                  <a:cubicBezTo>
                    <a:pt x="435" y="144"/>
                    <a:pt x="435" y="144"/>
                    <a:pt x="436" y="146"/>
                  </a:cubicBezTo>
                  <a:cubicBezTo>
                    <a:pt x="436" y="146"/>
                    <a:pt x="436" y="146"/>
                    <a:pt x="437" y="147"/>
                  </a:cubicBezTo>
                  <a:cubicBezTo>
                    <a:pt x="437" y="147"/>
                    <a:pt x="437" y="147"/>
                    <a:pt x="438" y="150"/>
                  </a:cubicBezTo>
                  <a:cubicBezTo>
                    <a:pt x="438" y="150"/>
                    <a:pt x="438" y="150"/>
                    <a:pt x="438" y="151"/>
                  </a:cubicBezTo>
                  <a:cubicBezTo>
                    <a:pt x="438" y="151"/>
                    <a:pt x="438" y="151"/>
                    <a:pt x="439" y="151"/>
                  </a:cubicBezTo>
                  <a:cubicBezTo>
                    <a:pt x="439" y="151"/>
                    <a:pt x="439" y="151"/>
                    <a:pt x="441" y="151"/>
                  </a:cubicBezTo>
                  <a:cubicBezTo>
                    <a:pt x="441" y="152"/>
                    <a:pt x="441" y="152"/>
                    <a:pt x="441" y="152"/>
                  </a:cubicBezTo>
                  <a:cubicBezTo>
                    <a:pt x="442" y="152"/>
                    <a:pt x="442" y="152"/>
                    <a:pt x="442" y="152"/>
                  </a:cubicBezTo>
                  <a:cubicBezTo>
                    <a:pt x="445" y="155"/>
                    <a:pt x="445" y="155"/>
                    <a:pt x="445" y="155"/>
                  </a:cubicBezTo>
                  <a:cubicBezTo>
                    <a:pt x="446" y="155"/>
                    <a:pt x="446" y="155"/>
                    <a:pt x="446" y="155"/>
                  </a:cubicBezTo>
                  <a:cubicBezTo>
                    <a:pt x="448" y="156"/>
                    <a:pt x="448" y="156"/>
                    <a:pt x="448" y="156"/>
                  </a:cubicBezTo>
                  <a:cubicBezTo>
                    <a:pt x="448" y="157"/>
                    <a:pt x="448" y="157"/>
                    <a:pt x="448" y="157"/>
                  </a:cubicBezTo>
                  <a:cubicBezTo>
                    <a:pt x="450" y="158"/>
                    <a:pt x="450" y="158"/>
                    <a:pt x="450" y="158"/>
                  </a:cubicBezTo>
                  <a:cubicBezTo>
                    <a:pt x="450" y="159"/>
                    <a:pt x="450" y="159"/>
                    <a:pt x="450" y="159"/>
                  </a:cubicBezTo>
                  <a:cubicBezTo>
                    <a:pt x="451" y="160"/>
                    <a:pt x="451" y="160"/>
                    <a:pt x="451" y="160"/>
                  </a:cubicBezTo>
                  <a:cubicBezTo>
                    <a:pt x="451" y="161"/>
                    <a:pt x="451" y="161"/>
                    <a:pt x="451" y="161"/>
                  </a:cubicBezTo>
                  <a:cubicBezTo>
                    <a:pt x="450" y="163"/>
                    <a:pt x="450" y="163"/>
                    <a:pt x="450" y="163"/>
                  </a:cubicBezTo>
                  <a:cubicBezTo>
                    <a:pt x="451" y="164"/>
                    <a:pt x="451" y="164"/>
                    <a:pt x="451" y="164"/>
                  </a:cubicBezTo>
                  <a:cubicBezTo>
                    <a:pt x="452" y="164"/>
                    <a:pt x="452" y="164"/>
                    <a:pt x="452" y="164"/>
                  </a:cubicBezTo>
                  <a:cubicBezTo>
                    <a:pt x="452" y="166"/>
                    <a:pt x="452" y="166"/>
                    <a:pt x="452" y="166"/>
                  </a:cubicBezTo>
                  <a:cubicBezTo>
                    <a:pt x="453" y="168"/>
                    <a:pt x="453" y="168"/>
                    <a:pt x="453" y="168"/>
                  </a:cubicBezTo>
                  <a:cubicBezTo>
                    <a:pt x="455" y="170"/>
                    <a:pt x="455" y="170"/>
                    <a:pt x="455" y="170"/>
                  </a:cubicBezTo>
                  <a:cubicBezTo>
                    <a:pt x="456" y="171"/>
                    <a:pt x="456" y="171"/>
                    <a:pt x="456" y="171"/>
                  </a:cubicBezTo>
                  <a:cubicBezTo>
                    <a:pt x="457" y="171"/>
                    <a:pt x="457" y="171"/>
                    <a:pt x="457" y="171"/>
                  </a:cubicBezTo>
                  <a:cubicBezTo>
                    <a:pt x="457" y="172"/>
                    <a:pt x="457" y="172"/>
                    <a:pt x="457" y="172"/>
                  </a:cubicBezTo>
                  <a:cubicBezTo>
                    <a:pt x="458" y="172"/>
                    <a:pt x="458" y="172"/>
                    <a:pt x="458" y="172"/>
                  </a:cubicBezTo>
                  <a:cubicBezTo>
                    <a:pt x="459" y="172"/>
                    <a:pt x="459" y="172"/>
                    <a:pt x="459" y="172"/>
                  </a:cubicBezTo>
                  <a:cubicBezTo>
                    <a:pt x="460" y="174"/>
                    <a:pt x="460" y="174"/>
                    <a:pt x="460" y="174"/>
                  </a:cubicBezTo>
                  <a:cubicBezTo>
                    <a:pt x="460" y="176"/>
                    <a:pt x="460" y="176"/>
                    <a:pt x="460" y="176"/>
                  </a:cubicBezTo>
                  <a:cubicBezTo>
                    <a:pt x="461" y="176"/>
                    <a:pt x="461" y="176"/>
                    <a:pt x="461" y="176"/>
                  </a:cubicBezTo>
                  <a:cubicBezTo>
                    <a:pt x="461" y="177"/>
                    <a:pt x="461" y="177"/>
                    <a:pt x="461" y="177"/>
                  </a:cubicBezTo>
                  <a:cubicBezTo>
                    <a:pt x="462" y="177"/>
                    <a:pt x="462" y="177"/>
                    <a:pt x="462" y="177"/>
                  </a:cubicBezTo>
                  <a:cubicBezTo>
                    <a:pt x="462" y="177"/>
                    <a:pt x="462" y="177"/>
                    <a:pt x="461" y="176"/>
                  </a:cubicBezTo>
                  <a:cubicBezTo>
                    <a:pt x="461" y="176"/>
                    <a:pt x="461" y="176"/>
                    <a:pt x="461" y="175"/>
                  </a:cubicBezTo>
                  <a:cubicBezTo>
                    <a:pt x="461" y="175"/>
                    <a:pt x="461" y="175"/>
                    <a:pt x="462" y="175"/>
                  </a:cubicBezTo>
                  <a:cubicBezTo>
                    <a:pt x="462" y="175"/>
                    <a:pt x="462" y="175"/>
                    <a:pt x="460" y="173"/>
                  </a:cubicBezTo>
                  <a:cubicBezTo>
                    <a:pt x="460" y="173"/>
                    <a:pt x="460" y="173"/>
                    <a:pt x="461" y="172"/>
                  </a:cubicBezTo>
                  <a:cubicBezTo>
                    <a:pt x="461" y="172"/>
                    <a:pt x="461" y="172"/>
                    <a:pt x="462" y="173"/>
                  </a:cubicBezTo>
                  <a:cubicBezTo>
                    <a:pt x="463" y="174"/>
                    <a:pt x="463" y="174"/>
                    <a:pt x="463" y="174"/>
                  </a:cubicBezTo>
                  <a:cubicBezTo>
                    <a:pt x="463" y="174"/>
                    <a:pt x="463" y="174"/>
                    <a:pt x="464" y="174"/>
                  </a:cubicBezTo>
                  <a:cubicBezTo>
                    <a:pt x="464" y="174"/>
                    <a:pt x="464" y="174"/>
                    <a:pt x="464" y="176"/>
                  </a:cubicBezTo>
                  <a:cubicBezTo>
                    <a:pt x="464" y="176"/>
                    <a:pt x="464" y="176"/>
                    <a:pt x="465" y="178"/>
                  </a:cubicBezTo>
                  <a:cubicBezTo>
                    <a:pt x="465" y="178"/>
                    <a:pt x="465" y="178"/>
                    <a:pt x="464" y="179"/>
                  </a:cubicBezTo>
                  <a:cubicBezTo>
                    <a:pt x="464" y="180"/>
                    <a:pt x="464" y="180"/>
                    <a:pt x="464" y="180"/>
                  </a:cubicBezTo>
                  <a:cubicBezTo>
                    <a:pt x="464" y="181"/>
                    <a:pt x="464" y="181"/>
                    <a:pt x="464" y="181"/>
                  </a:cubicBezTo>
                  <a:cubicBezTo>
                    <a:pt x="463" y="183"/>
                    <a:pt x="463" y="183"/>
                    <a:pt x="463" y="183"/>
                  </a:cubicBezTo>
                  <a:cubicBezTo>
                    <a:pt x="462" y="184"/>
                    <a:pt x="462" y="184"/>
                    <a:pt x="462" y="184"/>
                  </a:cubicBezTo>
                  <a:cubicBezTo>
                    <a:pt x="465" y="182"/>
                    <a:pt x="465" y="182"/>
                    <a:pt x="465" y="182"/>
                  </a:cubicBezTo>
                  <a:cubicBezTo>
                    <a:pt x="466" y="181"/>
                    <a:pt x="466" y="181"/>
                    <a:pt x="466" y="181"/>
                  </a:cubicBezTo>
                  <a:cubicBezTo>
                    <a:pt x="466" y="180"/>
                    <a:pt x="466" y="180"/>
                    <a:pt x="466" y="180"/>
                  </a:cubicBezTo>
                  <a:cubicBezTo>
                    <a:pt x="466" y="176"/>
                    <a:pt x="466" y="176"/>
                    <a:pt x="466" y="176"/>
                  </a:cubicBezTo>
                  <a:cubicBezTo>
                    <a:pt x="466" y="174"/>
                    <a:pt x="466" y="174"/>
                    <a:pt x="466" y="174"/>
                  </a:cubicBezTo>
                  <a:cubicBezTo>
                    <a:pt x="467" y="173"/>
                    <a:pt x="467" y="173"/>
                    <a:pt x="467" y="173"/>
                  </a:cubicBezTo>
                  <a:cubicBezTo>
                    <a:pt x="469" y="172"/>
                    <a:pt x="469" y="172"/>
                    <a:pt x="469" y="172"/>
                  </a:cubicBezTo>
                  <a:cubicBezTo>
                    <a:pt x="471" y="171"/>
                    <a:pt x="471" y="171"/>
                    <a:pt x="471" y="171"/>
                  </a:cubicBezTo>
                  <a:cubicBezTo>
                    <a:pt x="472" y="170"/>
                    <a:pt x="472" y="170"/>
                    <a:pt x="472" y="170"/>
                  </a:cubicBezTo>
                  <a:cubicBezTo>
                    <a:pt x="473" y="170"/>
                    <a:pt x="473" y="170"/>
                    <a:pt x="473" y="170"/>
                  </a:cubicBezTo>
                  <a:cubicBezTo>
                    <a:pt x="474" y="169"/>
                    <a:pt x="474" y="169"/>
                    <a:pt x="474" y="169"/>
                  </a:cubicBezTo>
                  <a:cubicBezTo>
                    <a:pt x="475" y="169"/>
                    <a:pt x="475" y="169"/>
                    <a:pt x="475" y="169"/>
                  </a:cubicBezTo>
                  <a:cubicBezTo>
                    <a:pt x="477" y="169"/>
                    <a:pt x="477" y="169"/>
                    <a:pt x="477" y="169"/>
                  </a:cubicBezTo>
                  <a:cubicBezTo>
                    <a:pt x="478" y="169"/>
                    <a:pt x="478" y="169"/>
                    <a:pt x="478" y="169"/>
                  </a:cubicBezTo>
                  <a:cubicBezTo>
                    <a:pt x="479" y="169"/>
                    <a:pt x="479" y="169"/>
                    <a:pt x="479" y="169"/>
                  </a:cubicBezTo>
                  <a:cubicBezTo>
                    <a:pt x="480" y="168"/>
                    <a:pt x="480" y="168"/>
                    <a:pt x="480" y="168"/>
                  </a:cubicBezTo>
                  <a:cubicBezTo>
                    <a:pt x="481" y="166"/>
                    <a:pt x="481" y="166"/>
                    <a:pt x="481" y="166"/>
                  </a:cubicBezTo>
                  <a:cubicBezTo>
                    <a:pt x="482" y="166"/>
                    <a:pt x="482" y="166"/>
                    <a:pt x="482" y="166"/>
                  </a:cubicBezTo>
                  <a:cubicBezTo>
                    <a:pt x="483" y="166"/>
                    <a:pt x="483" y="166"/>
                    <a:pt x="483" y="166"/>
                  </a:cubicBezTo>
                  <a:cubicBezTo>
                    <a:pt x="484" y="166"/>
                    <a:pt x="484" y="166"/>
                    <a:pt x="484" y="166"/>
                  </a:cubicBezTo>
                  <a:cubicBezTo>
                    <a:pt x="483" y="165"/>
                    <a:pt x="483" y="165"/>
                    <a:pt x="483" y="165"/>
                  </a:cubicBezTo>
                  <a:cubicBezTo>
                    <a:pt x="484" y="165"/>
                    <a:pt x="484" y="165"/>
                    <a:pt x="484" y="165"/>
                  </a:cubicBezTo>
                  <a:cubicBezTo>
                    <a:pt x="485" y="166"/>
                    <a:pt x="485" y="166"/>
                    <a:pt x="485" y="166"/>
                  </a:cubicBezTo>
                  <a:cubicBezTo>
                    <a:pt x="488" y="166"/>
                    <a:pt x="488" y="166"/>
                    <a:pt x="488" y="166"/>
                  </a:cubicBezTo>
                  <a:cubicBezTo>
                    <a:pt x="491" y="165"/>
                    <a:pt x="491" y="165"/>
                    <a:pt x="491" y="165"/>
                  </a:cubicBezTo>
                  <a:cubicBezTo>
                    <a:pt x="493" y="164"/>
                    <a:pt x="493" y="164"/>
                    <a:pt x="493" y="164"/>
                  </a:cubicBezTo>
                  <a:cubicBezTo>
                    <a:pt x="494" y="165"/>
                    <a:pt x="494" y="165"/>
                    <a:pt x="494" y="165"/>
                  </a:cubicBezTo>
                  <a:cubicBezTo>
                    <a:pt x="495" y="165"/>
                    <a:pt x="495" y="165"/>
                    <a:pt x="495" y="165"/>
                  </a:cubicBezTo>
                  <a:cubicBezTo>
                    <a:pt x="495" y="163"/>
                    <a:pt x="495" y="163"/>
                    <a:pt x="495" y="163"/>
                  </a:cubicBezTo>
                  <a:cubicBezTo>
                    <a:pt x="497" y="162"/>
                    <a:pt x="497" y="162"/>
                    <a:pt x="497" y="162"/>
                  </a:cubicBezTo>
                  <a:cubicBezTo>
                    <a:pt x="498" y="162"/>
                    <a:pt x="498" y="162"/>
                    <a:pt x="498" y="162"/>
                  </a:cubicBezTo>
                  <a:cubicBezTo>
                    <a:pt x="499" y="163"/>
                    <a:pt x="499" y="163"/>
                    <a:pt x="499" y="163"/>
                  </a:cubicBezTo>
                  <a:cubicBezTo>
                    <a:pt x="500" y="164"/>
                    <a:pt x="500" y="164"/>
                    <a:pt x="500" y="164"/>
                  </a:cubicBezTo>
                  <a:cubicBezTo>
                    <a:pt x="501" y="163"/>
                    <a:pt x="501" y="163"/>
                    <a:pt x="501" y="163"/>
                  </a:cubicBezTo>
                  <a:cubicBezTo>
                    <a:pt x="501" y="162"/>
                    <a:pt x="501" y="162"/>
                    <a:pt x="501" y="162"/>
                  </a:cubicBezTo>
                  <a:cubicBezTo>
                    <a:pt x="502" y="162"/>
                    <a:pt x="502" y="162"/>
                    <a:pt x="502" y="162"/>
                  </a:cubicBezTo>
                  <a:cubicBezTo>
                    <a:pt x="502" y="164"/>
                    <a:pt x="502" y="164"/>
                    <a:pt x="502" y="164"/>
                  </a:cubicBezTo>
                  <a:cubicBezTo>
                    <a:pt x="503" y="164"/>
                    <a:pt x="503" y="164"/>
                    <a:pt x="503" y="164"/>
                  </a:cubicBezTo>
                  <a:cubicBezTo>
                    <a:pt x="502" y="165"/>
                    <a:pt x="502" y="165"/>
                    <a:pt x="502" y="165"/>
                  </a:cubicBezTo>
                  <a:cubicBezTo>
                    <a:pt x="501" y="166"/>
                    <a:pt x="501" y="166"/>
                    <a:pt x="501" y="166"/>
                  </a:cubicBezTo>
                  <a:cubicBezTo>
                    <a:pt x="499" y="167"/>
                    <a:pt x="499" y="167"/>
                    <a:pt x="499" y="167"/>
                  </a:cubicBezTo>
                  <a:cubicBezTo>
                    <a:pt x="496" y="167"/>
                    <a:pt x="496" y="167"/>
                    <a:pt x="496" y="167"/>
                  </a:cubicBezTo>
                  <a:cubicBezTo>
                    <a:pt x="495" y="168"/>
                    <a:pt x="495" y="168"/>
                    <a:pt x="495" y="168"/>
                  </a:cubicBezTo>
                  <a:cubicBezTo>
                    <a:pt x="494" y="169"/>
                    <a:pt x="494" y="169"/>
                    <a:pt x="494" y="169"/>
                  </a:cubicBezTo>
                  <a:cubicBezTo>
                    <a:pt x="493" y="169"/>
                    <a:pt x="493" y="169"/>
                    <a:pt x="493" y="169"/>
                  </a:cubicBezTo>
                  <a:cubicBezTo>
                    <a:pt x="492" y="169"/>
                    <a:pt x="492" y="169"/>
                    <a:pt x="492" y="169"/>
                  </a:cubicBezTo>
                  <a:cubicBezTo>
                    <a:pt x="491" y="169"/>
                    <a:pt x="491" y="169"/>
                    <a:pt x="491" y="169"/>
                  </a:cubicBezTo>
                  <a:cubicBezTo>
                    <a:pt x="489" y="169"/>
                    <a:pt x="489" y="169"/>
                    <a:pt x="489" y="169"/>
                  </a:cubicBezTo>
                  <a:cubicBezTo>
                    <a:pt x="487" y="169"/>
                    <a:pt x="487" y="169"/>
                    <a:pt x="487" y="169"/>
                  </a:cubicBezTo>
                  <a:cubicBezTo>
                    <a:pt x="487" y="170"/>
                    <a:pt x="487" y="170"/>
                    <a:pt x="487" y="170"/>
                  </a:cubicBezTo>
                  <a:cubicBezTo>
                    <a:pt x="484" y="170"/>
                    <a:pt x="484" y="170"/>
                    <a:pt x="484" y="170"/>
                  </a:cubicBezTo>
                  <a:cubicBezTo>
                    <a:pt x="483" y="170"/>
                    <a:pt x="483" y="170"/>
                    <a:pt x="483" y="170"/>
                  </a:cubicBezTo>
                  <a:cubicBezTo>
                    <a:pt x="482" y="172"/>
                    <a:pt x="482" y="172"/>
                    <a:pt x="482" y="172"/>
                  </a:cubicBezTo>
                  <a:cubicBezTo>
                    <a:pt x="479" y="173"/>
                    <a:pt x="479" y="173"/>
                    <a:pt x="479" y="173"/>
                  </a:cubicBezTo>
                  <a:cubicBezTo>
                    <a:pt x="479" y="172"/>
                    <a:pt x="479" y="172"/>
                    <a:pt x="479" y="172"/>
                  </a:cubicBezTo>
                  <a:cubicBezTo>
                    <a:pt x="477" y="173"/>
                    <a:pt x="477" y="173"/>
                    <a:pt x="477" y="173"/>
                  </a:cubicBezTo>
                  <a:cubicBezTo>
                    <a:pt x="477" y="174"/>
                    <a:pt x="477" y="174"/>
                    <a:pt x="477" y="174"/>
                  </a:cubicBezTo>
                  <a:cubicBezTo>
                    <a:pt x="476" y="175"/>
                    <a:pt x="476" y="175"/>
                    <a:pt x="476" y="175"/>
                  </a:cubicBezTo>
                  <a:cubicBezTo>
                    <a:pt x="476" y="174"/>
                    <a:pt x="476" y="174"/>
                    <a:pt x="476" y="174"/>
                  </a:cubicBezTo>
                  <a:cubicBezTo>
                    <a:pt x="475" y="175"/>
                    <a:pt x="475" y="175"/>
                    <a:pt x="475" y="175"/>
                  </a:cubicBezTo>
                  <a:cubicBezTo>
                    <a:pt x="474" y="176"/>
                    <a:pt x="474" y="176"/>
                    <a:pt x="474" y="176"/>
                  </a:cubicBezTo>
                  <a:cubicBezTo>
                    <a:pt x="473" y="176"/>
                    <a:pt x="473" y="176"/>
                    <a:pt x="473" y="176"/>
                  </a:cubicBezTo>
                  <a:cubicBezTo>
                    <a:pt x="472" y="177"/>
                    <a:pt x="472" y="177"/>
                    <a:pt x="472" y="177"/>
                  </a:cubicBezTo>
                  <a:cubicBezTo>
                    <a:pt x="473" y="179"/>
                    <a:pt x="473" y="179"/>
                    <a:pt x="473" y="179"/>
                  </a:cubicBezTo>
                  <a:cubicBezTo>
                    <a:pt x="475" y="180"/>
                    <a:pt x="475" y="180"/>
                    <a:pt x="475" y="180"/>
                  </a:cubicBezTo>
                  <a:cubicBezTo>
                    <a:pt x="473" y="178"/>
                    <a:pt x="473" y="178"/>
                    <a:pt x="473" y="178"/>
                  </a:cubicBezTo>
                  <a:cubicBezTo>
                    <a:pt x="475" y="178"/>
                    <a:pt x="475" y="178"/>
                    <a:pt x="475" y="178"/>
                  </a:cubicBezTo>
                  <a:cubicBezTo>
                    <a:pt x="476" y="178"/>
                    <a:pt x="476" y="178"/>
                    <a:pt x="476" y="178"/>
                  </a:cubicBezTo>
                  <a:cubicBezTo>
                    <a:pt x="476" y="177"/>
                    <a:pt x="476" y="177"/>
                    <a:pt x="476" y="177"/>
                  </a:cubicBezTo>
                  <a:cubicBezTo>
                    <a:pt x="477" y="175"/>
                    <a:pt x="477" y="175"/>
                    <a:pt x="477" y="175"/>
                  </a:cubicBezTo>
                  <a:cubicBezTo>
                    <a:pt x="480" y="175"/>
                    <a:pt x="480" y="175"/>
                    <a:pt x="480" y="175"/>
                  </a:cubicBezTo>
                  <a:cubicBezTo>
                    <a:pt x="481" y="175"/>
                    <a:pt x="481" y="175"/>
                    <a:pt x="481" y="175"/>
                  </a:cubicBezTo>
                  <a:cubicBezTo>
                    <a:pt x="484" y="173"/>
                    <a:pt x="484" y="173"/>
                    <a:pt x="484" y="173"/>
                  </a:cubicBezTo>
                  <a:cubicBezTo>
                    <a:pt x="484" y="172"/>
                    <a:pt x="484" y="172"/>
                    <a:pt x="484" y="172"/>
                  </a:cubicBezTo>
                  <a:cubicBezTo>
                    <a:pt x="485" y="171"/>
                    <a:pt x="485" y="171"/>
                    <a:pt x="485" y="171"/>
                  </a:cubicBezTo>
                  <a:cubicBezTo>
                    <a:pt x="486" y="172"/>
                    <a:pt x="486" y="172"/>
                    <a:pt x="486" y="172"/>
                  </a:cubicBezTo>
                  <a:cubicBezTo>
                    <a:pt x="487" y="172"/>
                    <a:pt x="487" y="172"/>
                    <a:pt x="487" y="172"/>
                  </a:cubicBezTo>
                  <a:cubicBezTo>
                    <a:pt x="488" y="171"/>
                    <a:pt x="488" y="171"/>
                    <a:pt x="488" y="171"/>
                  </a:cubicBezTo>
                  <a:cubicBezTo>
                    <a:pt x="488" y="172"/>
                    <a:pt x="488" y="172"/>
                    <a:pt x="488" y="172"/>
                  </a:cubicBezTo>
                  <a:cubicBezTo>
                    <a:pt x="490" y="171"/>
                    <a:pt x="490" y="171"/>
                    <a:pt x="490" y="171"/>
                  </a:cubicBezTo>
                  <a:cubicBezTo>
                    <a:pt x="489" y="173"/>
                    <a:pt x="489" y="173"/>
                    <a:pt x="489" y="173"/>
                  </a:cubicBezTo>
                  <a:cubicBezTo>
                    <a:pt x="489" y="174"/>
                    <a:pt x="489" y="174"/>
                    <a:pt x="489" y="174"/>
                  </a:cubicBezTo>
                  <a:cubicBezTo>
                    <a:pt x="490" y="172"/>
                    <a:pt x="490" y="172"/>
                    <a:pt x="490" y="172"/>
                  </a:cubicBezTo>
                  <a:cubicBezTo>
                    <a:pt x="492" y="172"/>
                    <a:pt x="492" y="172"/>
                    <a:pt x="492" y="172"/>
                  </a:cubicBezTo>
                  <a:cubicBezTo>
                    <a:pt x="496" y="169"/>
                    <a:pt x="496" y="169"/>
                    <a:pt x="496" y="169"/>
                  </a:cubicBezTo>
                  <a:cubicBezTo>
                    <a:pt x="498" y="169"/>
                    <a:pt x="498" y="169"/>
                    <a:pt x="498" y="169"/>
                  </a:cubicBezTo>
                  <a:cubicBezTo>
                    <a:pt x="499" y="168"/>
                    <a:pt x="499" y="168"/>
                    <a:pt x="499" y="168"/>
                  </a:cubicBezTo>
                  <a:cubicBezTo>
                    <a:pt x="502" y="168"/>
                    <a:pt x="502" y="168"/>
                    <a:pt x="502" y="168"/>
                  </a:cubicBezTo>
                  <a:cubicBezTo>
                    <a:pt x="503" y="167"/>
                    <a:pt x="503" y="167"/>
                    <a:pt x="503" y="167"/>
                  </a:cubicBezTo>
                  <a:cubicBezTo>
                    <a:pt x="504" y="167"/>
                    <a:pt x="504" y="167"/>
                    <a:pt x="504" y="167"/>
                  </a:cubicBezTo>
                  <a:cubicBezTo>
                    <a:pt x="503" y="169"/>
                    <a:pt x="503" y="169"/>
                    <a:pt x="503" y="169"/>
                  </a:cubicBezTo>
                  <a:cubicBezTo>
                    <a:pt x="502" y="169"/>
                    <a:pt x="502" y="169"/>
                    <a:pt x="502" y="169"/>
                  </a:cubicBezTo>
                  <a:cubicBezTo>
                    <a:pt x="502" y="170"/>
                    <a:pt x="502" y="170"/>
                    <a:pt x="502" y="170"/>
                  </a:cubicBezTo>
                  <a:cubicBezTo>
                    <a:pt x="503" y="171"/>
                    <a:pt x="503" y="171"/>
                    <a:pt x="503" y="171"/>
                  </a:cubicBezTo>
                  <a:cubicBezTo>
                    <a:pt x="504" y="169"/>
                    <a:pt x="504" y="169"/>
                    <a:pt x="504" y="169"/>
                  </a:cubicBezTo>
                  <a:cubicBezTo>
                    <a:pt x="507" y="168"/>
                    <a:pt x="507" y="168"/>
                    <a:pt x="507" y="168"/>
                  </a:cubicBezTo>
                  <a:cubicBezTo>
                    <a:pt x="508" y="168"/>
                    <a:pt x="508" y="168"/>
                    <a:pt x="508" y="168"/>
                  </a:cubicBezTo>
                  <a:cubicBezTo>
                    <a:pt x="508" y="167"/>
                    <a:pt x="508" y="167"/>
                    <a:pt x="508" y="167"/>
                  </a:cubicBezTo>
                  <a:cubicBezTo>
                    <a:pt x="509" y="166"/>
                    <a:pt x="509" y="166"/>
                    <a:pt x="509" y="166"/>
                  </a:cubicBezTo>
                  <a:cubicBezTo>
                    <a:pt x="510" y="167"/>
                    <a:pt x="510" y="167"/>
                    <a:pt x="510" y="167"/>
                  </a:cubicBezTo>
                  <a:cubicBezTo>
                    <a:pt x="510" y="166"/>
                    <a:pt x="510" y="166"/>
                    <a:pt x="510" y="166"/>
                  </a:cubicBezTo>
                  <a:cubicBezTo>
                    <a:pt x="510" y="165"/>
                    <a:pt x="510" y="165"/>
                    <a:pt x="510" y="165"/>
                  </a:cubicBezTo>
                  <a:cubicBezTo>
                    <a:pt x="511" y="166"/>
                    <a:pt x="511" y="166"/>
                    <a:pt x="511" y="166"/>
                  </a:cubicBezTo>
                  <a:cubicBezTo>
                    <a:pt x="512" y="166"/>
                    <a:pt x="512" y="166"/>
                    <a:pt x="512" y="166"/>
                  </a:cubicBezTo>
                  <a:cubicBezTo>
                    <a:pt x="512" y="164"/>
                    <a:pt x="512" y="164"/>
                    <a:pt x="512" y="164"/>
                  </a:cubicBezTo>
                  <a:cubicBezTo>
                    <a:pt x="512" y="163"/>
                    <a:pt x="512" y="163"/>
                    <a:pt x="512" y="163"/>
                  </a:cubicBezTo>
                  <a:cubicBezTo>
                    <a:pt x="513" y="162"/>
                    <a:pt x="513" y="162"/>
                    <a:pt x="513" y="162"/>
                  </a:cubicBezTo>
                  <a:cubicBezTo>
                    <a:pt x="512" y="161"/>
                    <a:pt x="512" y="161"/>
                    <a:pt x="512" y="161"/>
                  </a:cubicBezTo>
                  <a:cubicBezTo>
                    <a:pt x="513" y="160"/>
                    <a:pt x="513" y="160"/>
                    <a:pt x="513" y="160"/>
                  </a:cubicBezTo>
                  <a:cubicBezTo>
                    <a:pt x="515" y="159"/>
                    <a:pt x="515" y="159"/>
                    <a:pt x="515" y="159"/>
                  </a:cubicBezTo>
                  <a:cubicBezTo>
                    <a:pt x="515" y="160"/>
                    <a:pt x="515" y="160"/>
                    <a:pt x="515" y="160"/>
                  </a:cubicBezTo>
                  <a:cubicBezTo>
                    <a:pt x="515" y="165"/>
                    <a:pt x="515" y="165"/>
                    <a:pt x="515" y="165"/>
                  </a:cubicBezTo>
                  <a:cubicBezTo>
                    <a:pt x="514" y="167"/>
                    <a:pt x="514" y="167"/>
                    <a:pt x="514" y="167"/>
                  </a:cubicBezTo>
                  <a:cubicBezTo>
                    <a:pt x="515" y="171"/>
                    <a:pt x="515" y="171"/>
                    <a:pt x="515" y="171"/>
                  </a:cubicBezTo>
                  <a:cubicBezTo>
                    <a:pt x="513" y="173"/>
                    <a:pt x="513" y="173"/>
                    <a:pt x="513" y="173"/>
                  </a:cubicBezTo>
                  <a:cubicBezTo>
                    <a:pt x="513" y="178"/>
                    <a:pt x="513" y="178"/>
                    <a:pt x="513" y="178"/>
                  </a:cubicBezTo>
                  <a:cubicBezTo>
                    <a:pt x="514" y="180"/>
                    <a:pt x="514" y="180"/>
                    <a:pt x="514" y="180"/>
                  </a:cubicBezTo>
                  <a:cubicBezTo>
                    <a:pt x="515" y="180"/>
                    <a:pt x="515" y="180"/>
                    <a:pt x="515" y="180"/>
                  </a:cubicBezTo>
                  <a:cubicBezTo>
                    <a:pt x="516" y="182"/>
                    <a:pt x="516" y="182"/>
                    <a:pt x="516" y="182"/>
                  </a:cubicBezTo>
                  <a:cubicBezTo>
                    <a:pt x="518" y="181"/>
                    <a:pt x="518" y="181"/>
                    <a:pt x="518" y="181"/>
                  </a:cubicBezTo>
                  <a:cubicBezTo>
                    <a:pt x="517" y="180"/>
                    <a:pt x="517" y="180"/>
                    <a:pt x="517" y="180"/>
                  </a:cubicBezTo>
                  <a:cubicBezTo>
                    <a:pt x="516" y="180"/>
                    <a:pt x="516" y="180"/>
                    <a:pt x="516" y="180"/>
                  </a:cubicBezTo>
                  <a:cubicBezTo>
                    <a:pt x="516" y="179"/>
                    <a:pt x="516" y="179"/>
                    <a:pt x="516" y="179"/>
                  </a:cubicBezTo>
                  <a:cubicBezTo>
                    <a:pt x="517" y="179"/>
                    <a:pt x="517" y="179"/>
                    <a:pt x="517" y="179"/>
                  </a:cubicBezTo>
                  <a:cubicBezTo>
                    <a:pt x="518" y="179"/>
                    <a:pt x="518" y="179"/>
                    <a:pt x="518" y="179"/>
                  </a:cubicBezTo>
                  <a:cubicBezTo>
                    <a:pt x="519" y="178"/>
                    <a:pt x="519" y="178"/>
                    <a:pt x="519" y="178"/>
                  </a:cubicBezTo>
                  <a:cubicBezTo>
                    <a:pt x="518" y="178"/>
                    <a:pt x="518" y="178"/>
                    <a:pt x="518" y="178"/>
                  </a:cubicBezTo>
                  <a:cubicBezTo>
                    <a:pt x="519" y="176"/>
                    <a:pt x="519" y="176"/>
                    <a:pt x="519" y="176"/>
                  </a:cubicBezTo>
                  <a:cubicBezTo>
                    <a:pt x="521" y="177"/>
                    <a:pt x="521" y="177"/>
                    <a:pt x="521" y="177"/>
                  </a:cubicBezTo>
                  <a:cubicBezTo>
                    <a:pt x="521" y="178"/>
                    <a:pt x="521" y="178"/>
                    <a:pt x="521" y="178"/>
                  </a:cubicBezTo>
                  <a:cubicBezTo>
                    <a:pt x="522" y="177"/>
                    <a:pt x="522" y="177"/>
                    <a:pt x="522" y="177"/>
                  </a:cubicBezTo>
                  <a:cubicBezTo>
                    <a:pt x="521" y="174"/>
                    <a:pt x="521" y="174"/>
                    <a:pt x="521" y="174"/>
                  </a:cubicBezTo>
                  <a:cubicBezTo>
                    <a:pt x="522" y="174"/>
                    <a:pt x="522" y="174"/>
                    <a:pt x="522" y="174"/>
                  </a:cubicBezTo>
                  <a:cubicBezTo>
                    <a:pt x="524" y="173"/>
                    <a:pt x="524" y="173"/>
                    <a:pt x="524" y="173"/>
                  </a:cubicBezTo>
                  <a:cubicBezTo>
                    <a:pt x="524" y="172"/>
                    <a:pt x="524" y="172"/>
                    <a:pt x="524" y="172"/>
                  </a:cubicBezTo>
                  <a:cubicBezTo>
                    <a:pt x="526" y="172"/>
                    <a:pt x="526" y="172"/>
                    <a:pt x="526" y="172"/>
                  </a:cubicBezTo>
                  <a:cubicBezTo>
                    <a:pt x="526" y="173"/>
                    <a:pt x="526" y="173"/>
                    <a:pt x="526" y="173"/>
                  </a:cubicBezTo>
                  <a:cubicBezTo>
                    <a:pt x="526" y="174"/>
                    <a:pt x="526" y="174"/>
                    <a:pt x="526" y="174"/>
                  </a:cubicBezTo>
                  <a:cubicBezTo>
                    <a:pt x="525" y="175"/>
                    <a:pt x="525" y="175"/>
                    <a:pt x="525" y="175"/>
                  </a:cubicBezTo>
                  <a:cubicBezTo>
                    <a:pt x="525" y="176"/>
                    <a:pt x="525" y="176"/>
                    <a:pt x="525" y="176"/>
                  </a:cubicBezTo>
                  <a:cubicBezTo>
                    <a:pt x="524" y="177"/>
                    <a:pt x="524" y="177"/>
                    <a:pt x="524" y="177"/>
                  </a:cubicBezTo>
                  <a:cubicBezTo>
                    <a:pt x="524" y="178"/>
                    <a:pt x="524" y="178"/>
                    <a:pt x="524" y="178"/>
                  </a:cubicBezTo>
                  <a:cubicBezTo>
                    <a:pt x="525" y="178"/>
                    <a:pt x="525" y="178"/>
                    <a:pt x="525" y="178"/>
                  </a:cubicBezTo>
                  <a:cubicBezTo>
                    <a:pt x="525" y="179"/>
                    <a:pt x="525" y="179"/>
                    <a:pt x="525" y="179"/>
                  </a:cubicBezTo>
                  <a:cubicBezTo>
                    <a:pt x="524" y="179"/>
                    <a:pt x="524" y="179"/>
                    <a:pt x="524" y="179"/>
                  </a:cubicBezTo>
                  <a:cubicBezTo>
                    <a:pt x="523" y="181"/>
                    <a:pt x="523" y="181"/>
                    <a:pt x="523" y="181"/>
                  </a:cubicBezTo>
                  <a:cubicBezTo>
                    <a:pt x="522" y="180"/>
                    <a:pt x="522" y="180"/>
                    <a:pt x="522" y="180"/>
                  </a:cubicBezTo>
                  <a:cubicBezTo>
                    <a:pt x="522" y="181"/>
                    <a:pt x="522" y="181"/>
                    <a:pt x="522" y="181"/>
                  </a:cubicBezTo>
                  <a:cubicBezTo>
                    <a:pt x="521" y="182"/>
                    <a:pt x="521" y="182"/>
                    <a:pt x="521" y="182"/>
                  </a:cubicBezTo>
                  <a:cubicBezTo>
                    <a:pt x="522" y="183"/>
                    <a:pt x="522" y="183"/>
                    <a:pt x="522" y="183"/>
                  </a:cubicBezTo>
                  <a:cubicBezTo>
                    <a:pt x="523" y="183"/>
                    <a:pt x="523" y="183"/>
                    <a:pt x="523" y="183"/>
                  </a:cubicBezTo>
                  <a:cubicBezTo>
                    <a:pt x="524" y="184"/>
                    <a:pt x="524" y="184"/>
                    <a:pt x="524" y="184"/>
                  </a:cubicBezTo>
                  <a:cubicBezTo>
                    <a:pt x="525" y="184"/>
                    <a:pt x="525" y="184"/>
                    <a:pt x="525" y="184"/>
                  </a:cubicBezTo>
                  <a:cubicBezTo>
                    <a:pt x="527" y="183"/>
                    <a:pt x="527" y="183"/>
                    <a:pt x="527" y="183"/>
                  </a:cubicBezTo>
                  <a:cubicBezTo>
                    <a:pt x="528" y="183"/>
                    <a:pt x="528" y="183"/>
                    <a:pt x="528" y="183"/>
                  </a:cubicBezTo>
                  <a:cubicBezTo>
                    <a:pt x="529" y="180"/>
                    <a:pt x="529" y="180"/>
                    <a:pt x="529" y="180"/>
                  </a:cubicBezTo>
                  <a:cubicBezTo>
                    <a:pt x="531" y="179"/>
                    <a:pt x="531" y="179"/>
                    <a:pt x="531" y="179"/>
                  </a:cubicBezTo>
                  <a:cubicBezTo>
                    <a:pt x="532" y="178"/>
                    <a:pt x="532" y="178"/>
                    <a:pt x="532" y="178"/>
                  </a:cubicBezTo>
                  <a:cubicBezTo>
                    <a:pt x="533" y="179"/>
                    <a:pt x="533" y="179"/>
                    <a:pt x="533" y="179"/>
                  </a:cubicBezTo>
                  <a:cubicBezTo>
                    <a:pt x="534" y="179"/>
                    <a:pt x="534" y="179"/>
                    <a:pt x="534" y="179"/>
                  </a:cubicBezTo>
                  <a:cubicBezTo>
                    <a:pt x="535" y="180"/>
                    <a:pt x="535" y="180"/>
                    <a:pt x="535" y="180"/>
                  </a:cubicBezTo>
                  <a:cubicBezTo>
                    <a:pt x="536" y="180"/>
                    <a:pt x="536" y="180"/>
                    <a:pt x="536" y="180"/>
                  </a:cubicBezTo>
                  <a:cubicBezTo>
                    <a:pt x="538" y="181"/>
                    <a:pt x="538" y="181"/>
                    <a:pt x="538" y="181"/>
                  </a:cubicBezTo>
                  <a:cubicBezTo>
                    <a:pt x="539" y="181"/>
                    <a:pt x="539" y="181"/>
                    <a:pt x="539" y="181"/>
                  </a:cubicBezTo>
                  <a:cubicBezTo>
                    <a:pt x="539" y="183"/>
                    <a:pt x="539" y="183"/>
                    <a:pt x="539" y="183"/>
                  </a:cubicBezTo>
                  <a:cubicBezTo>
                    <a:pt x="540" y="186"/>
                    <a:pt x="540" y="186"/>
                    <a:pt x="540" y="186"/>
                  </a:cubicBezTo>
                  <a:cubicBezTo>
                    <a:pt x="540" y="187"/>
                    <a:pt x="540" y="187"/>
                    <a:pt x="540" y="187"/>
                  </a:cubicBezTo>
                  <a:cubicBezTo>
                    <a:pt x="541" y="189"/>
                    <a:pt x="541" y="189"/>
                    <a:pt x="541" y="189"/>
                  </a:cubicBezTo>
                  <a:cubicBezTo>
                    <a:pt x="546" y="193"/>
                    <a:pt x="546" y="193"/>
                    <a:pt x="546" y="193"/>
                  </a:cubicBezTo>
                  <a:cubicBezTo>
                    <a:pt x="547" y="194"/>
                    <a:pt x="547" y="194"/>
                    <a:pt x="547" y="194"/>
                  </a:cubicBezTo>
                  <a:cubicBezTo>
                    <a:pt x="548" y="195"/>
                    <a:pt x="548" y="195"/>
                    <a:pt x="548" y="195"/>
                  </a:cubicBezTo>
                  <a:cubicBezTo>
                    <a:pt x="550" y="197"/>
                    <a:pt x="550" y="197"/>
                    <a:pt x="550" y="197"/>
                  </a:cubicBezTo>
                  <a:cubicBezTo>
                    <a:pt x="551" y="197"/>
                    <a:pt x="551" y="197"/>
                    <a:pt x="551" y="197"/>
                  </a:cubicBezTo>
                  <a:cubicBezTo>
                    <a:pt x="552" y="197"/>
                    <a:pt x="552" y="197"/>
                    <a:pt x="552" y="197"/>
                  </a:cubicBezTo>
                  <a:cubicBezTo>
                    <a:pt x="553" y="199"/>
                    <a:pt x="553" y="199"/>
                    <a:pt x="553" y="199"/>
                  </a:cubicBezTo>
                  <a:cubicBezTo>
                    <a:pt x="554" y="198"/>
                    <a:pt x="554" y="198"/>
                    <a:pt x="554" y="198"/>
                  </a:cubicBezTo>
                  <a:cubicBezTo>
                    <a:pt x="554" y="199"/>
                    <a:pt x="554" y="199"/>
                    <a:pt x="554" y="199"/>
                  </a:cubicBezTo>
                  <a:cubicBezTo>
                    <a:pt x="556" y="200"/>
                    <a:pt x="556" y="200"/>
                    <a:pt x="556" y="200"/>
                  </a:cubicBezTo>
                  <a:cubicBezTo>
                    <a:pt x="557" y="200"/>
                    <a:pt x="557" y="200"/>
                    <a:pt x="557" y="200"/>
                  </a:cubicBezTo>
                  <a:cubicBezTo>
                    <a:pt x="557" y="202"/>
                    <a:pt x="557" y="202"/>
                    <a:pt x="557" y="202"/>
                  </a:cubicBezTo>
                  <a:cubicBezTo>
                    <a:pt x="558" y="203"/>
                    <a:pt x="558" y="203"/>
                    <a:pt x="558" y="203"/>
                  </a:cubicBezTo>
                  <a:cubicBezTo>
                    <a:pt x="559" y="202"/>
                    <a:pt x="559" y="202"/>
                    <a:pt x="559" y="202"/>
                  </a:cubicBezTo>
                  <a:cubicBezTo>
                    <a:pt x="558" y="201"/>
                    <a:pt x="558" y="201"/>
                    <a:pt x="558" y="201"/>
                  </a:cubicBezTo>
                  <a:cubicBezTo>
                    <a:pt x="558" y="200"/>
                    <a:pt x="558" y="200"/>
                    <a:pt x="558" y="200"/>
                  </a:cubicBezTo>
                  <a:cubicBezTo>
                    <a:pt x="557" y="199"/>
                    <a:pt x="557" y="199"/>
                    <a:pt x="557" y="199"/>
                  </a:cubicBezTo>
                  <a:cubicBezTo>
                    <a:pt x="559" y="200"/>
                    <a:pt x="559" y="200"/>
                    <a:pt x="559" y="200"/>
                  </a:cubicBezTo>
                  <a:cubicBezTo>
                    <a:pt x="560" y="200"/>
                    <a:pt x="560" y="200"/>
                    <a:pt x="560" y="200"/>
                  </a:cubicBezTo>
                  <a:cubicBezTo>
                    <a:pt x="560" y="199"/>
                    <a:pt x="560" y="199"/>
                    <a:pt x="560" y="199"/>
                  </a:cubicBezTo>
                  <a:cubicBezTo>
                    <a:pt x="561" y="199"/>
                    <a:pt x="561" y="199"/>
                    <a:pt x="561" y="199"/>
                  </a:cubicBezTo>
                  <a:cubicBezTo>
                    <a:pt x="563" y="201"/>
                    <a:pt x="563" y="201"/>
                    <a:pt x="563" y="201"/>
                  </a:cubicBezTo>
                  <a:cubicBezTo>
                    <a:pt x="563" y="202"/>
                    <a:pt x="563" y="202"/>
                    <a:pt x="563" y="202"/>
                  </a:cubicBezTo>
                  <a:cubicBezTo>
                    <a:pt x="564" y="202"/>
                    <a:pt x="564" y="202"/>
                    <a:pt x="564" y="202"/>
                  </a:cubicBezTo>
                  <a:cubicBezTo>
                    <a:pt x="564" y="204"/>
                    <a:pt x="564" y="204"/>
                    <a:pt x="564" y="204"/>
                  </a:cubicBezTo>
                  <a:cubicBezTo>
                    <a:pt x="565" y="205"/>
                    <a:pt x="565" y="205"/>
                    <a:pt x="565" y="205"/>
                  </a:cubicBezTo>
                  <a:cubicBezTo>
                    <a:pt x="565" y="206"/>
                    <a:pt x="565" y="206"/>
                    <a:pt x="565" y="206"/>
                  </a:cubicBezTo>
                  <a:cubicBezTo>
                    <a:pt x="566" y="208"/>
                    <a:pt x="566" y="208"/>
                    <a:pt x="566" y="208"/>
                  </a:cubicBezTo>
                  <a:cubicBezTo>
                    <a:pt x="565" y="209"/>
                    <a:pt x="565" y="209"/>
                    <a:pt x="565" y="209"/>
                  </a:cubicBezTo>
                  <a:cubicBezTo>
                    <a:pt x="565" y="210"/>
                    <a:pt x="565" y="210"/>
                    <a:pt x="565" y="210"/>
                  </a:cubicBezTo>
                  <a:cubicBezTo>
                    <a:pt x="564" y="212"/>
                    <a:pt x="564" y="212"/>
                    <a:pt x="564" y="212"/>
                  </a:cubicBezTo>
                  <a:cubicBezTo>
                    <a:pt x="561" y="211"/>
                    <a:pt x="561" y="211"/>
                    <a:pt x="561" y="211"/>
                  </a:cubicBezTo>
                  <a:cubicBezTo>
                    <a:pt x="560" y="211"/>
                    <a:pt x="560" y="211"/>
                    <a:pt x="560" y="211"/>
                  </a:cubicBezTo>
                  <a:cubicBezTo>
                    <a:pt x="559" y="212"/>
                    <a:pt x="559" y="212"/>
                    <a:pt x="559" y="212"/>
                  </a:cubicBezTo>
                  <a:cubicBezTo>
                    <a:pt x="557" y="211"/>
                    <a:pt x="557" y="211"/>
                    <a:pt x="557" y="211"/>
                  </a:cubicBezTo>
                  <a:cubicBezTo>
                    <a:pt x="556" y="211"/>
                    <a:pt x="556" y="211"/>
                    <a:pt x="556" y="211"/>
                  </a:cubicBezTo>
                  <a:cubicBezTo>
                    <a:pt x="557" y="212"/>
                    <a:pt x="557" y="212"/>
                    <a:pt x="557" y="212"/>
                  </a:cubicBezTo>
                  <a:cubicBezTo>
                    <a:pt x="556" y="213"/>
                    <a:pt x="556" y="213"/>
                    <a:pt x="556" y="213"/>
                  </a:cubicBezTo>
                  <a:cubicBezTo>
                    <a:pt x="556" y="214"/>
                    <a:pt x="556" y="214"/>
                    <a:pt x="556" y="214"/>
                  </a:cubicBezTo>
                  <a:cubicBezTo>
                    <a:pt x="554" y="214"/>
                    <a:pt x="554" y="214"/>
                    <a:pt x="554" y="214"/>
                  </a:cubicBezTo>
                  <a:cubicBezTo>
                    <a:pt x="553" y="214"/>
                    <a:pt x="553" y="214"/>
                    <a:pt x="553" y="214"/>
                  </a:cubicBezTo>
                  <a:cubicBezTo>
                    <a:pt x="554" y="215"/>
                    <a:pt x="554" y="215"/>
                    <a:pt x="554" y="215"/>
                  </a:cubicBezTo>
                  <a:cubicBezTo>
                    <a:pt x="555" y="215"/>
                    <a:pt x="555" y="215"/>
                    <a:pt x="555" y="215"/>
                  </a:cubicBezTo>
                  <a:cubicBezTo>
                    <a:pt x="555" y="217"/>
                    <a:pt x="555" y="217"/>
                    <a:pt x="555" y="217"/>
                  </a:cubicBezTo>
                  <a:cubicBezTo>
                    <a:pt x="556" y="218"/>
                    <a:pt x="556" y="218"/>
                    <a:pt x="556" y="218"/>
                  </a:cubicBezTo>
                  <a:cubicBezTo>
                    <a:pt x="557" y="217"/>
                    <a:pt x="557" y="217"/>
                    <a:pt x="557" y="217"/>
                  </a:cubicBezTo>
                  <a:cubicBezTo>
                    <a:pt x="558" y="218"/>
                    <a:pt x="558" y="218"/>
                    <a:pt x="558" y="218"/>
                  </a:cubicBezTo>
                  <a:cubicBezTo>
                    <a:pt x="558" y="219"/>
                    <a:pt x="558" y="219"/>
                    <a:pt x="558" y="219"/>
                  </a:cubicBezTo>
                  <a:cubicBezTo>
                    <a:pt x="560" y="219"/>
                    <a:pt x="560" y="219"/>
                    <a:pt x="560" y="219"/>
                  </a:cubicBezTo>
                  <a:cubicBezTo>
                    <a:pt x="562" y="220"/>
                    <a:pt x="562" y="220"/>
                    <a:pt x="562" y="220"/>
                  </a:cubicBezTo>
                  <a:cubicBezTo>
                    <a:pt x="564" y="221"/>
                    <a:pt x="564" y="221"/>
                    <a:pt x="564" y="221"/>
                  </a:cubicBezTo>
                  <a:cubicBezTo>
                    <a:pt x="567" y="222"/>
                    <a:pt x="567" y="222"/>
                    <a:pt x="567" y="222"/>
                  </a:cubicBezTo>
                  <a:cubicBezTo>
                    <a:pt x="568" y="222"/>
                    <a:pt x="568" y="222"/>
                    <a:pt x="568" y="222"/>
                  </a:cubicBezTo>
                  <a:cubicBezTo>
                    <a:pt x="568" y="221"/>
                    <a:pt x="568" y="221"/>
                    <a:pt x="568" y="221"/>
                  </a:cubicBezTo>
                  <a:cubicBezTo>
                    <a:pt x="569" y="221"/>
                    <a:pt x="569" y="221"/>
                    <a:pt x="569" y="221"/>
                  </a:cubicBezTo>
                  <a:cubicBezTo>
                    <a:pt x="570" y="222"/>
                    <a:pt x="570" y="222"/>
                    <a:pt x="570" y="222"/>
                  </a:cubicBezTo>
                  <a:cubicBezTo>
                    <a:pt x="570" y="223"/>
                    <a:pt x="570" y="223"/>
                    <a:pt x="570" y="223"/>
                  </a:cubicBezTo>
                  <a:cubicBezTo>
                    <a:pt x="572" y="221"/>
                    <a:pt x="572" y="221"/>
                    <a:pt x="572" y="221"/>
                  </a:cubicBezTo>
                  <a:cubicBezTo>
                    <a:pt x="573" y="222"/>
                    <a:pt x="573" y="222"/>
                    <a:pt x="573" y="222"/>
                  </a:cubicBezTo>
                  <a:cubicBezTo>
                    <a:pt x="574" y="221"/>
                    <a:pt x="574" y="221"/>
                    <a:pt x="574" y="221"/>
                  </a:cubicBezTo>
                  <a:cubicBezTo>
                    <a:pt x="575" y="221"/>
                    <a:pt x="575" y="221"/>
                    <a:pt x="575" y="221"/>
                  </a:cubicBezTo>
                  <a:cubicBezTo>
                    <a:pt x="575" y="222"/>
                    <a:pt x="575" y="222"/>
                    <a:pt x="575" y="222"/>
                  </a:cubicBezTo>
                  <a:cubicBezTo>
                    <a:pt x="577" y="221"/>
                    <a:pt x="577" y="221"/>
                    <a:pt x="577" y="221"/>
                  </a:cubicBezTo>
                  <a:cubicBezTo>
                    <a:pt x="581" y="220"/>
                    <a:pt x="581" y="220"/>
                    <a:pt x="581" y="220"/>
                  </a:cubicBezTo>
                  <a:cubicBezTo>
                    <a:pt x="582" y="219"/>
                    <a:pt x="582" y="219"/>
                    <a:pt x="582" y="219"/>
                  </a:cubicBezTo>
                  <a:cubicBezTo>
                    <a:pt x="582" y="220"/>
                    <a:pt x="582" y="220"/>
                    <a:pt x="582" y="220"/>
                  </a:cubicBezTo>
                  <a:cubicBezTo>
                    <a:pt x="581" y="221"/>
                    <a:pt x="581" y="221"/>
                    <a:pt x="581" y="221"/>
                  </a:cubicBezTo>
                  <a:cubicBezTo>
                    <a:pt x="581" y="222"/>
                    <a:pt x="581" y="222"/>
                    <a:pt x="581" y="222"/>
                  </a:cubicBezTo>
                  <a:cubicBezTo>
                    <a:pt x="582" y="222"/>
                    <a:pt x="582" y="222"/>
                    <a:pt x="582" y="222"/>
                  </a:cubicBezTo>
                  <a:cubicBezTo>
                    <a:pt x="582" y="223"/>
                    <a:pt x="582" y="223"/>
                    <a:pt x="582" y="223"/>
                  </a:cubicBezTo>
                  <a:cubicBezTo>
                    <a:pt x="582" y="224"/>
                    <a:pt x="582" y="224"/>
                    <a:pt x="582" y="224"/>
                  </a:cubicBezTo>
                  <a:cubicBezTo>
                    <a:pt x="582" y="225"/>
                    <a:pt x="582" y="225"/>
                    <a:pt x="582" y="225"/>
                  </a:cubicBezTo>
                  <a:cubicBezTo>
                    <a:pt x="583" y="225"/>
                    <a:pt x="583" y="225"/>
                    <a:pt x="583" y="225"/>
                  </a:cubicBezTo>
                  <a:cubicBezTo>
                    <a:pt x="583" y="224"/>
                    <a:pt x="583" y="224"/>
                    <a:pt x="583" y="224"/>
                  </a:cubicBezTo>
                  <a:cubicBezTo>
                    <a:pt x="584" y="225"/>
                    <a:pt x="584" y="225"/>
                    <a:pt x="584" y="225"/>
                  </a:cubicBezTo>
                  <a:cubicBezTo>
                    <a:pt x="584" y="226"/>
                    <a:pt x="584" y="226"/>
                    <a:pt x="584" y="226"/>
                  </a:cubicBezTo>
                  <a:cubicBezTo>
                    <a:pt x="583" y="228"/>
                    <a:pt x="583" y="228"/>
                    <a:pt x="583" y="228"/>
                  </a:cubicBezTo>
                  <a:cubicBezTo>
                    <a:pt x="583" y="229"/>
                    <a:pt x="583" y="229"/>
                    <a:pt x="583" y="229"/>
                  </a:cubicBezTo>
                  <a:cubicBezTo>
                    <a:pt x="584" y="229"/>
                    <a:pt x="584" y="229"/>
                    <a:pt x="584" y="229"/>
                  </a:cubicBezTo>
                  <a:cubicBezTo>
                    <a:pt x="585" y="228"/>
                    <a:pt x="585" y="228"/>
                    <a:pt x="585" y="228"/>
                  </a:cubicBezTo>
                  <a:cubicBezTo>
                    <a:pt x="585" y="227"/>
                    <a:pt x="585" y="227"/>
                    <a:pt x="585" y="227"/>
                  </a:cubicBezTo>
                  <a:cubicBezTo>
                    <a:pt x="585" y="226"/>
                    <a:pt x="585" y="226"/>
                    <a:pt x="585" y="226"/>
                  </a:cubicBezTo>
                  <a:cubicBezTo>
                    <a:pt x="586" y="226"/>
                    <a:pt x="586" y="226"/>
                    <a:pt x="586" y="226"/>
                  </a:cubicBezTo>
                  <a:cubicBezTo>
                    <a:pt x="586" y="228"/>
                    <a:pt x="586" y="228"/>
                    <a:pt x="586" y="228"/>
                  </a:cubicBezTo>
                  <a:cubicBezTo>
                    <a:pt x="585" y="230"/>
                    <a:pt x="585" y="230"/>
                    <a:pt x="585" y="230"/>
                  </a:cubicBezTo>
                  <a:cubicBezTo>
                    <a:pt x="584" y="231"/>
                    <a:pt x="584" y="231"/>
                    <a:pt x="584" y="231"/>
                  </a:cubicBezTo>
                  <a:cubicBezTo>
                    <a:pt x="584" y="233"/>
                    <a:pt x="584" y="233"/>
                    <a:pt x="584" y="233"/>
                  </a:cubicBezTo>
                  <a:cubicBezTo>
                    <a:pt x="585" y="235"/>
                    <a:pt x="585" y="235"/>
                    <a:pt x="585" y="235"/>
                  </a:cubicBezTo>
                  <a:cubicBezTo>
                    <a:pt x="585" y="237"/>
                    <a:pt x="585" y="237"/>
                    <a:pt x="585" y="237"/>
                  </a:cubicBezTo>
                  <a:cubicBezTo>
                    <a:pt x="584" y="239"/>
                    <a:pt x="584" y="239"/>
                    <a:pt x="584" y="239"/>
                  </a:cubicBezTo>
                  <a:cubicBezTo>
                    <a:pt x="585" y="239"/>
                    <a:pt x="585" y="239"/>
                    <a:pt x="585" y="239"/>
                  </a:cubicBezTo>
                  <a:cubicBezTo>
                    <a:pt x="585" y="240"/>
                    <a:pt x="585" y="240"/>
                    <a:pt x="585" y="240"/>
                  </a:cubicBezTo>
                  <a:cubicBezTo>
                    <a:pt x="585" y="241"/>
                    <a:pt x="585" y="241"/>
                    <a:pt x="585" y="241"/>
                  </a:cubicBezTo>
                  <a:cubicBezTo>
                    <a:pt x="585" y="242"/>
                    <a:pt x="585" y="242"/>
                    <a:pt x="585" y="242"/>
                  </a:cubicBezTo>
                  <a:cubicBezTo>
                    <a:pt x="586" y="244"/>
                    <a:pt x="586" y="244"/>
                    <a:pt x="586" y="244"/>
                  </a:cubicBezTo>
                  <a:cubicBezTo>
                    <a:pt x="586" y="241"/>
                    <a:pt x="586" y="241"/>
                    <a:pt x="586" y="241"/>
                  </a:cubicBezTo>
                  <a:cubicBezTo>
                    <a:pt x="586" y="238"/>
                    <a:pt x="586" y="238"/>
                    <a:pt x="586" y="238"/>
                  </a:cubicBezTo>
                  <a:cubicBezTo>
                    <a:pt x="588" y="235"/>
                    <a:pt x="588" y="235"/>
                    <a:pt x="588" y="235"/>
                  </a:cubicBezTo>
                  <a:cubicBezTo>
                    <a:pt x="588" y="237"/>
                    <a:pt x="588" y="237"/>
                    <a:pt x="588" y="237"/>
                  </a:cubicBezTo>
                  <a:cubicBezTo>
                    <a:pt x="588" y="238"/>
                    <a:pt x="588" y="238"/>
                    <a:pt x="588" y="238"/>
                  </a:cubicBezTo>
                  <a:cubicBezTo>
                    <a:pt x="589" y="237"/>
                    <a:pt x="589" y="237"/>
                    <a:pt x="589" y="237"/>
                  </a:cubicBezTo>
                  <a:cubicBezTo>
                    <a:pt x="589" y="238"/>
                    <a:pt x="589" y="238"/>
                    <a:pt x="589" y="238"/>
                  </a:cubicBezTo>
                  <a:cubicBezTo>
                    <a:pt x="590" y="237"/>
                    <a:pt x="590" y="237"/>
                    <a:pt x="590" y="237"/>
                  </a:cubicBezTo>
                  <a:cubicBezTo>
                    <a:pt x="590" y="236"/>
                    <a:pt x="590" y="236"/>
                    <a:pt x="590" y="236"/>
                  </a:cubicBezTo>
                  <a:cubicBezTo>
                    <a:pt x="589" y="235"/>
                    <a:pt x="589" y="235"/>
                    <a:pt x="589" y="235"/>
                  </a:cubicBezTo>
                  <a:cubicBezTo>
                    <a:pt x="589" y="234"/>
                    <a:pt x="589" y="234"/>
                    <a:pt x="589" y="234"/>
                  </a:cubicBezTo>
                  <a:cubicBezTo>
                    <a:pt x="590" y="234"/>
                    <a:pt x="590" y="234"/>
                    <a:pt x="590" y="234"/>
                  </a:cubicBezTo>
                  <a:cubicBezTo>
                    <a:pt x="591" y="233"/>
                    <a:pt x="591" y="233"/>
                    <a:pt x="591" y="233"/>
                  </a:cubicBezTo>
                  <a:cubicBezTo>
                    <a:pt x="590" y="232"/>
                    <a:pt x="590" y="232"/>
                    <a:pt x="590" y="232"/>
                  </a:cubicBezTo>
                  <a:cubicBezTo>
                    <a:pt x="590" y="229"/>
                    <a:pt x="590" y="229"/>
                    <a:pt x="590" y="229"/>
                  </a:cubicBezTo>
                  <a:cubicBezTo>
                    <a:pt x="591" y="226"/>
                    <a:pt x="591" y="226"/>
                    <a:pt x="591" y="226"/>
                  </a:cubicBezTo>
                  <a:cubicBezTo>
                    <a:pt x="591" y="225"/>
                    <a:pt x="591" y="225"/>
                    <a:pt x="591" y="225"/>
                  </a:cubicBezTo>
                  <a:cubicBezTo>
                    <a:pt x="591" y="224"/>
                    <a:pt x="591" y="224"/>
                    <a:pt x="591" y="224"/>
                  </a:cubicBezTo>
                  <a:cubicBezTo>
                    <a:pt x="592" y="223"/>
                    <a:pt x="592" y="223"/>
                    <a:pt x="592" y="223"/>
                  </a:cubicBezTo>
                  <a:cubicBezTo>
                    <a:pt x="594" y="223"/>
                    <a:pt x="594" y="223"/>
                    <a:pt x="594" y="223"/>
                  </a:cubicBezTo>
                  <a:cubicBezTo>
                    <a:pt x="594" y="222"/>
                    <a:pt x="594" y="222"/>
                    <a:pt x="594" y="222"/>
                  </a:cubicBezTo>
                  <a:cubicBezTo>
                    <a:pt x="595" y="222"/>
                    <a:pt x="595" y="222"/>
                    <a:pt x="595" y="222"/>
                  </a:cubicBezTo>
                  <a:cubicBezTo>
                    <a:pt x="596" y="223"/>
                    <a:pt x="596" y="223"/>
                    <a:pt x="596" y="223"/>
                  </a:cubicBezTo>
                  <a:cubicBezTo>
                    <a:pt x="597" y="222"/>
                    <a:pt x="597" y="222"/>
                    <a:pt x="597" y="222"/>
                  </a:cubicBezTo>
                  <a:cubicBezTo>
                    <a:pt x="597" y="221"/>
                    <a:pt x="597" y="221"/>
                    <a:pt x="597" y="221"/>
                  </a:cubicBezTo>
                  <a:cubicBezTo>
                    <a:pt x="598" y="221"/>
                    <a:pt x="598" y="221"/>
                    <a:pt x="598" y="221"/>
                  </a:cubicBezTo>
                  <a:cubicBezTo>
                    <a:pt x="598" y="222"/>
                    <a:pt x="598" y="222"/>
                    <a:pt x="598" y="222"/>
                  </a:cubicBezTo>
                  <a:cubicBezTo>
                    <a:pt x="599" y="222"/>
                    <a:pt x="599" y="222"/>
                    <a:pt x="599" y="222"/>
                  </a:cubicBezTo>
                  <a:cubicBezTo>
                    <a:pt x="600" y="221"/>
                    <a:pt x="600" y="221"/>
                    <a:pt x="600" y="221"/>
                  </a:cubicBezTo>
                  <a:cubicBezTo>
                    <a:pt x="601" y="220"/>
                    <a:pt x="601" y="220"/>
                    <a:pt x="601" y="220"/>
                  </a:cubicBezTo>
                  <a:cubicBezTo>
                    <a:pt x="602" y="221"/>
                    <a:pt x="602" y="221"/>
                    <a:pt x="602" y="221"/>
                  </a:cubicBezTo>
                  <a:cubicBezTo>
                    <a:pt x="603" y="223"/>
                    <a:pt x="603" y="223"/>
                    <a:pt x="603" y="223"/>
                  </a:cubicBezTo>
                  <a:cubicBezTo>
                    <a:pt x="603" y="221"/>
                    <a:pt x="603" y="221"/>
                    <a:pt x="603" y="221"/>
                  </a:cubicBezTo>
                  <a:cubicBezTo>
                    <a:pt x="602" y="220"/>
                    <a:pt x="602" y="220"/>
                    <a:pt x="602" y="220"/>
                  </a:cubicBezTo>
                  <a:cubicBezTo>
                    <a:pt x="603" y="218"/>
                    <a:pt x="603" y="218"/>
                    <a:pt x="603" y="218"/>
                  </a:cubicBezTo>
                  <a:cubicBezTo>
                    <a:pt x="604" y="218"/>
                    <a:pt x="604" y="218"/>
                    <a:pt x="604" y="218"/>
                  </a:cubicBezTo>
                  <a:cubicBezTo>
                    <a:pt x="605" y="218"/>
                    <a:pt x="605" y="218"/>
                    <a:pt x="605" y="218"/>
                  </a:cubicBezTo>
                  <a:cubicBezTo>
                    <a:pt x="606" y="218"/>
                    <a:pt x="606" y="218"/>
                    <a:pt x="606" y="218"/>
                  </a:cubicBezTo>
                  <a:cubicBezTo>
                    <a:pt x="607" y="218"/>
                    <a:pt x="607" y="218"/>
                    <a:pt x="607" y="218"/>
                  </a:cubicBezTo>
                  <a:cubicBezTo>
                    <a:pt x="608" y="217"/>
                    <a:pt x="608" y="217"/>
                    <a:pt x="608" y="217"/>
                  </a:cubicBezTo>
                  <a:cubicBezTo>
                    <a:pt x="608" y="216"/>
                    <a:pt x="608" y="216"/>
                    <a:pt x="608" y="216"/>
                  </a:cubicBezTo>
                  <a:cubicBezTo>
                    <a:pt x="609" y="215"/>
                    <a:pt x="609" y="215"/>
                    <a:pt x="609" y="215"/>
                  </a:cubicBezTo>
                  <a:cubicBezTo>
                    <a:pt x="608" y="215"/>
                    <a:pt x="608" y="215"/>
                    <a:pt x="608" y="215"/>
                  </a:cubicBezTo>
                  <a:cubicBezTo>
                    <a:pt x="607" y="215"/>
                    <a:pt x="607" y="215"/>
                    <a:pt x="607" y="215"/>
                  </a:cubicBezTo>
                  <a:cubicBezTo>
                    <a:pt x="604" y="216"/>
                    <a:pt x="604" y="216"/>
                    <a:pt x="604" y="216"/>
                  </a:cubicBezTo>
                  <a:cubicBezTo>
                    <a:pt x="603" y="216"/>
                    <a:pt x="603" y="216"/>
                    <a:pt x="603" y="216"/>
                  </a:cubicBezTo>
                  <a:cubicBezTo>
                    <a:pt x="603" y="217"/>
                    <a:pt x="603" y="217"/>
                    <a:pt x="603" y="217"/>
                  </a:cubicBezTo>
                  <a:cubicBezTo>
                    <a:pt x="602" y="217"/>
                    <a:pt x="602" y="217"/>
                    <a:pt x="602" y="217"/>
                  </a:cubicBezTo>
                  <a:cubicBezTo>
                    <a:pt x="602" y="218"/>
                    <a:pt x="602" y="218"/>
                    <a:pt x="602" y="218"/>
                  </a:cubicBezTo>
                  <a:cubicBezTo>
                    <a:pt x="601" y="217"/>
                    <a:pt x="601" y="217"/>
                    <a:pt x="601" y="217"/>
                  </a:cubicBezTo>
                  <a:cubicBezTo>
                    <a:pt x="601" y="216"/>
                    <a:pt x="601" y="216"/>
                    <a:pt x="601" y="216"/>
                  </a:cubicBezTo>
                  <a:cubicBezTo>
                    <a:pt x="600" y="216"/>
                    <a:pt x="600" y="216"/>
                    <a:pt x="600" y="216"/>
                  </a:cubicBezTo>
                  <a:cubicBezTo>
                    <a:pt x="600" y="217"/>
                    <a:pt x="600" y="217"/>
                    <a:pt x="600" y="217"/>
                  </a:cubicBezTo>
                  <a:cubicBezTo>
                    <a:pt x="599" y="218"/>
                    <a:pt x="599" y="218"/>
                    <a:pt x="599" y="218"/>
                  </a:cubicBezTo>
                  <a:cubicBezTo>
                    <a:pt x="598" y="217"/>
                    <a:pt x="598" y="217"/>
                    <a:pt x="598" y="217"/>
                  </a:cubicBezTo>
                  <a:cubicBezTo>
                    <a:pt x="597" y="217"/>
                    <a:pt x="597" y="217"/>
                    <a:pt x="597" y="217"/>
                  </a:cubicBezTo>
                  <a:cubicBezTo>
                    <a:pt x="597" y="216"/>
                    <a:pt x="597" y="216"/>
                    <a:pt x="597" y="216"/>
                  </a:cubicBezTo>
                  <a:cubicBezTo>
                    <a:pt x="596" y="217"/>
                    <a:pt x="596" y="217"/>
                    <a:pt x="596" y="217"/>
                  </a:cubicBezTo>
                  <a:cubicBezTo>
                    <a:pt x="596" y="218"/>
                    <a:pt x="596" y="218"/>
                    <a:pt x="596" y="218"/>
                  </a:cubicBezTo>
                  <a:cubicBezTo>
                    <a:pt x="596" y="219"/>
                    <a:pt x="596" y="219"/>
                    <a:pt x="596" y="219"/>
                  </a:cubicBezTo>
                  <a:cubicBezTo>
                    <a:pt x="595" y="219"/>
                    <a:pt x="595" y="219"/>
                    <a:pt x="595" y="219"/>
                  </a:cubicBezTo>
                  <a:cubicBezTo>
                    <a:pt x="593" y="219"/>
                    <a:pt x="593" y="219"/>
                    <a:pt x="593" y="219"/>
                  </a:cubicBezTo>
                  <a:cubicBezTo>
                    <a:pt x="593" y="218"/>
                    <a:pt x="593" y="218"/>
                    <a:pt x="593" y="218"/>
                  </a:cubicBezTo>
                  <a:cubicBezTo>
                    <a:pt x="594" y="217"/>
                    <a:pt x="594" y="217"/>
                    <a:pt x="594" y="217"/>
                  </a:cubicBezTo>
                  <a:cubicBezTo>
                    <a:pt x="594" y="216"/>
                    <a:pt x="594" y="216"/>
                    <a:pt x="594" y="216"/>
                  </a:cubicBezTo>
                  <a:cubicBezTo>
                    <a:pt x="593" y="217"/>
                    <a:pt x="593" y="217"/>
                    <a:pt x="593" y="217"/>
                  </a:cubicBezTo>
                  <a:cubicBezTo>
                    <a:pt x="592" y="216"/>
                    <a:pt x="592" y="216"/>
                    <a:pt x="592" y="216"/>
                  </a:cubicBezTo>
                  <a:cubicBezTo>
                    <a:pt x="592" y="215"/>
                    <a:pt x="592" y="215"/>
                    <a:pt x="592" y="215"/>
                  </a:cubicBezTo>
                  <a:cubicBezTo>
                    <a:pt x="593" y="214"/>
                    <a:pt x="593" y="214"/>
                    <a:pt x="593" y="214"/>
                  </a:cubicBezTo>
                  <a:cubicBezTo>
                    <a:pt x="595" y="212"/>
                    <a:pt x="595" y="212"/>
                    <a:pt x="595" y="212"/>
                  </a:cubicBezTo>
                  <a:cubicBezTo>
                    <a:pt x="596" y="212"/>
                    <a:pt x="596" y="212"/>
                    <a:pt x="596" y="212"/>
                  </a:cubicBezTo>
                  <a:cubicBezTo>
                    <a:pt x="598" y="212"/>
                    <a:pt x="598" y="212"/>
                    <a:pt x="598" y="212"/>
                  </a:cubicBezTo>
                  <a:cubicBezTo>
                    <a:pt x="602" y="212"/>
                    <a:pt x="602" y="212"/>
                    <a:pt x="602" y="212"/>
                  </a:cubicBezTo>
                  <a:cubicBezTo>
                    <a:pt x="605" y="211"/>
                    <a:pt x="605" y="211"/>
                    <a:pt x="605" y="211"/>
                  </a:cubicBezTo>
                  <a:cubicBezTo>
                    <a:pt x="606" y="211"/>
                    <a:pt x="606" y="211"/>
                    <a:pt x="606" y="211"/>
                  </a:cubicBezTo>
                  <a:cubicBezTo>
                    <a:pt x="608" y="211"/>
                    <a:pt x="608" y="211"/>
                    <a:pt x="608" y="211"/>
                  </a:cubicBezTo>
                  <a:cubicBezTo>
                    <a:pt x="608" y="212"/>
                    <a:pt x="608" y="212"/>
                    <a:pt x="608" y="212"/>
                  </a:cubicBezTo>
                  <a:cubicBezTo>
                    <a:pt x="609" y="213"/>
                    <a:pt x="609" y="213"/>
                    <a:pt x="609" y="213"/>
                  </a:cubicBezTo>
                  <a:cubicBezTo>
                    <a:pt x="610" y="213"/>
                    <a:pt x="610" y="213"/>
                    <a:pt x="610" y="213"/>
                  </a:cubicBezTo>
                  <a:cubicBezTo>
                    <a:pt x="610" y="214"/>
                    <a:pt x="610" y="214"/>
                    <a:pt x="610" y="214"/>
                  </a:cubicBezTo>
                  <a:cubicBezTo>
                    <a:pt x="610" y="216"/>
                    <a:pt x="610" y="216"/>
                    <a:pt x="610" y="216"/>
                  </a:cubicBezTo>
                  <a:cubicBezTo>
                    <a:pt x="610" y="217"/>
                    <a:pt x="610" y="217"/>
                    <a:pt x="610" y="217"/>
                  </a:cubicBezTo>
                  <a:cubicBezTo>
                    <a:pt x="610" y="218"/>
                    <a:pt x="610" y="218"/>
                    <a:pt x="610" y="218"/>
                  </a:cubicBezTo>
                  <a:cubicBezTo>
                    <a:pt x="609" y="218"/>
                    <a:pt x="609" y="218"/>
                    <a:pt x="609" y="218"/>
                  </a:cubicBezTo>
                  <a:cubicBezTo>
                    <a:pt x="609" y="219"/>
                    <a:pt x="609" y="219"/>
                    <a:pt x="609" y="219"/>
                  </a:cubicBezTo>
                  <a:cubicBezTo>
                    <a:pt x="610" y="219"/>
                    <a:pt x="610" y="219"/>
                    <a:pt x="610" y="219"/>
                  </a:cubicBezTo>
                  <a:cubicBezTo>
                    <a:pt x="610" y="222"/>
                    <a:pt x="610" y="222"/>
                    <a:pt x="610" y="222"/>
                  </a:cubicBezTo>
                  <a:cubicBezTo>
                    <a:pt x="611" y="222"/>
                    <a:pt x="611" y="222"/>
                    <a:pt x="611" y="222"/>
                  </a:cubicBezTo>
                  <a:cubicBezTo>
                    <a:pt x="612" y="222"/>
                    <a:pt x="612" y="222"/>
                    <a:pt x="612" y="222"/>
                  </a:cubicBezTo>
                  <a:cubicBezTo>
                    <a:pt x="612" y="223"/>
                    <a:pt x="612" y="223"/>
                    <a:pt x="612" y="223"/>
                  </a:cubicBezTo>
                  <a:cubicBezTo>
                    <a:pt x="611" y="223"/>
                    <a:pt x="611" y="223"/>
                    <a:pt x="611" y="223"/>
                  </a:cubicBezTo>
                  <a:cubicBezTo>
                    <a:pt x="610" y="224"/>
                    <a:pt x="610" y="224"/>
                    <a:pt x="610" y="224"/>
                  </a:cubicBezTo>
                  <a:cubicBezTo>
                    <a:pt x="610" y="225"/>
                    <a:pt x="610" y="225"/>
                    <a:pt x="610" y="225"/>
                  </a:cubicBezTo>
                  <a:cubicBezTo>
                    <a:pt x="611" y="225"/>
                    <a:pt x="611" y="225"/>
                    <a:pt x="611" y="225"/>
                  </a:cubicBezTo>
                  <a:cubicBezTo>
                    <a:pt x="612" y="226"/>
                    <a:pt x="612" y="226"/>
                    <a:pt x="612" y="226"/>
                  </a:cubicBezTo>
                  <a:cubicBezTo>
                    <a:pt x="613" y="226"/>
                    <a:pt x="613" y="226"/>
                    <a:pt x="613" y="226"/>
                  </a:cubicBezTo>
                  <a:cubicBezTo>
                    <a:pt x="614" y="227"/>
                    <a:pt x="614" y="227"/>
                    <a:pt x="614" y="227"/>
                  </a:cubicBezTo>
                  <a:cubicBezTo>
                    <a:pt x="615" y="227"/>
                    <a:pt x="615" y="227"/>
                    <a:pt x="615" y="227"/>
                  </a:cubicBezTo>
                  <a:cubicBezTo>
                    <a:pt x="616" y="226"/>
                    <a:pt x="616" y="226"/>
                    <a:pt x="616" y="226"/>
                  </a:cubicBezTo>
                  <a:cubicBezTo>
                    <a:pt x="617" y="227"/>
                    <a:pt x="617" y="227"/>
                    <a:pt x="617" y="227"/>
                  </a:cubicBezTo>
                  <a:cubicBezTo>
                    <a:pt x="617" y="228"/>
                    <a:pt x="617" y="228"/>
                    <a:pt x="617" y="228"/>
                  </a:cubicBezTo>
                  <a:cubicBezTo>
                    <a:pt x="618" y="228"/>
                    <a:pt x="618" y="228"/>
                    <a:pt x="618" y="228"/>
                  </a:cubicBezTo>
                  <a:cubicBezTo>
                    <a:pt x="618" y="229"/>
                    <a:pt x="618" y="229"/>
                    <a:pt x="618" y="229"/>
                  </a:cubicBezTo>
                  <a:cubicBezTo>
                    <a:pt x="618" y="230"/>
                    <a:pt x="618" y="230"/>
                    <a:pt x="618" y="230"/>
                  </a:cubicBezTo>
                  <a:cubicBezTo>
                    <a:pt x="619" y="231"/>
                    <a:pt x="619" y="231"/>
                    <a:pt x="619" y="231"/>
                  </a:cubicBezTo>
                  <a:cubicBezTo>
                    <a:pt x="620" y="232"/>
                    <a:pt x="620" y="232"/>
                    <a:pt x="620" y="232"/>
                  </a:cubicBezTo>
                  <a:cubicBezTo>
                    <a:pt x="620" y="233"/>
                    <a:pt x="620" y="233"/>
                    <a:pt x="620" y="233"/>
                  </a:cubicBezTo>
                  <a:cubicBezTo>
                    <a:pt x="622" y="232"/>
                    <a:pt x="622" y="232"/>
                    <a:pt x="622" y="232"/>
                  </a:cubicBezTo>
                  <a:cubicBezTo>
                    <a:pt x="622" y="233"/>
                    <a:pt x="622" y="233"/>
                    <a:pt x="622" y="233"/>
                  </a:cubicBezTo>
                  <a:cubicBezTo>
                    <a:pt x="622" y="234"/>
                    <a:pt x="622" y="234"/>
                    <a:pt x="622" y="234"/>
                  </a:cubicBezTo>
                  <a:cubicBezTo>
                    <a:pt x="623" y="234"/>
                    <a:pt x="623" y="234"/>
                    <a:pt x="623" y="234"/>
                  </a:cubicBezTo>
                  <a:cubicBezTo>
                    <a:pt x="624" y="235"/>
                    <a:pt x="624" y="235"/>
                    <a:pt x="624" y="235"/>
                  </a:cubicBezTo>
                  <a:cubicBezTo>
                    <a:pt x="625" y="234"/>
                    <a:pt x="625" y="234"/>
                    <a:pt x="625" y="234"/>
                  </a:cubicBezTo>
                  <a:cubicBezTo>
                    <a:pt x="628" y="234"/>
                    <a:pt x="628" y="234"/>
                    <a:pt x="628" y="234"/>
                  </a:cubicBezTo>
                  <a:cubicBezTo>
                    <a:pt x="628" y="233"/>
                    <a:pt x="628" y="233"/>
                    <a:pt x="628" y="233"/>
                  </a:cubicBezTo>
                  <a:cubicBezTo>
                    <a:pt x="630" y="232"/>
                    <a:pt x="630" y="232"/>
                    <a:pt x="630" y="232"/>
                  </a:cubicBezTo>
                  <a:cubicBezTo>
                    <a:pt x="631" y="233"/>
                    <a:pt x="631" y="233"/>
                    <a:pt x="631" y="233"/>
                  </a:cubicBezTo>
                  <a:cubicBezTo>
                    <a:pt x="633" y="233"/>
                    <a:pt x="633" y="233"/>
                    <a:pt x="633" y="233"/>
                  </a:cubicBezTo>
                  <a:cubicBezTo>
                    <a:pt x="635" y="235"/>
                    <a:pt x="635" y="235"/>
                    <a:pt x="635" y="235"/>
                  </a:cubicBezTo>
                  <a:cubicBezTo>
                    <a:pt x="636" y="235"/>
                    <a:pt x="636" y="235"/>
                    <a:pt x="636" y="235"/>
                  </a:cubicBezTo>
                  <a:cubicBezTo>
                    <a:pt x="637" y="236"/>
                    <a:pt x="637" y="236"/>
                    <a:pt x="637" y="236"/>
                  </a:cubicBezTo>
                  <a:cubicBezTo>
                    <a:pt x="638" y="235"/>
                    <a:pt x="638" y="235"/>
                    <a:pt x="638" y="235"/>
                  </a:cubicBezTo>
                  <a:cubicBezTo>
                    <a:pt x="640" y="235"/>
                    <a:pt x="640" y="235"/>
                    <a:pt x="640" y="235"/>
                  </a:cubicBezTo>
                  <a:cubicBezTo>
                    <a:pt x="641" y="236"/>
                    <a:pt x="641" y="236"/>
                    <a:pt x="641" y="236"/>
                  </a:cubicBezTo>
                  <a:cubicBezTo>
                    <a:pt x="641" y="234"/>
                    <a:pt x="641" y="234"/>
                    <a:pt x="641" y="234"/>
                  </a:cubicBezTo>
                  <a:cubicBezTo>
                    <a:pt x="640" y="233"/>
                    <a:pt x="640" y="233"/>
                    <a:pt x="640" y="233"/>
                  </a:cubicBezTo>
                  <a:cubicBezTo>
                    <a:pt x="640" y="231"/>
                    <a:pt x="640" y="231"/>
                    <a:pt x="640" y="231"/>
                  </a:cubicBezTo>
                  <a:cubicBezTo>
                    <a:pt x="641" y="231"/>
                    <a:pt x="641" y="231"/>
                    <a:pt x="641" y="231"/>
                  </a:cubicBezTo>
                  <a:cubicBezTo>
                    <a:pt x="642" y="233"/>
                    <a:pt x="642" y="233"/>
                    <a:pt x="642" y="233"/>
                  </a:cubicBezTo>
                  <a:cubicBezTo>
                    <a:pt x="642" y="235"/>
                    <a:pt x="642" y="235"/>
                    <a:pt x="642" y="235"/>
                  </a:cubicBezTo>
                  <a:cubicBezTo>
                    <a:pt x="644" y="237"/>
                    <a:pt x="644" y="237"/>
                    <a:pt x="644" y="237"/>
                  </a:cubicBezTo>
                  <a:cubicBezTo>
                    <a:pt x="645" y="239"/>
                    <a:pt x="645" y="239"/>
                    <a:pt x="645" y="239"/>
                  </a:cubicBezTo>
                  <a:cubicBezTo>
                    <a:pt x="645" y="236"/>
                    <a:pt x="645" y="236"/>
                    <a:pt x="645" y="236"/>
                  </a:cubicBezTo>
                  <a:cubicBezTo>
                    <a:pt x="644" y="235"/>
                    <a:pt x="644" y="235"/>
                    <a:pt x="644" y="235"/>
                  </a:cubicBezTo>
                  <a:cubicBezTo>
                    <a:pt x="643" y="235"/>
                    <a:pt x="643" y="235"/>
                    <a:pt x="643" y="235"/>
                  </a:cubicBezTo>
                  <a:cubicBezTo>
                    <a:pt x="642" y="233"/>
                    <a:pt x="642" y="233"/>
                    <a:pt x="642" y="233"/>
                  </a:cubicBezTo>
                  <a:cubicBezTo>
                    <a:pt x="642" y="230"/>
                    <a:pt x="642" y="230"/>
                    <a:pt x="642" y="230"/>
                  </a:cubicBezTo>
                  <a:cubicBezTo>
                    <a:pt x="643" y="231"/>
                    <a:pt x="643" y="231"/>
                    <a:pt x="643" y="231"/>
                  </a:cubicBezTo>
                  <a:cubicBezTo>
                    <a:pt x="644" y="230"/>
                    <a:pt x="644" y="230"/>
                    <a:pt x="644" y="230"/>
                  </a:cubicBezTo>
                  <a:cubicBezTo>
                    <a:pt x="643" y="228"/>
                    <a:pt x="643" y="228"/>
                    <a:pt x="643" y="228"/>
                  </a:cubicBezTo>
                  <a:cubicBezTo>
                    <a:pt x="643" y="227"/>
                    <a:pt x="643" y="227"/>
                    <a:pt x="643" y="227"/>
                  </a:cubicBezTo>
                  <a:cubicBezTo>
                    <a:pt x="643" y="226"/>
                    <a:pt x="643" y="226"/>
                    <a:pt x="643" y="226"/>
                  </a:cubicBezTo>
                  <a:cubicBezTo>
                    <a:pt x="644" y="226"/>
                    <a:pt x="644" y="226"/>
                    <a:pt x="644" y="226"/>
                  </a:cubicBezTo>
                  <a:cubicBezTo>
                    <a:pt x="645" y="227"/>
                    <a:pt x="645" y="227"/>
                    <a:pt x="645" y="227"/>
                  </a:cubicBezTo>
                  <a:cubicBezTo>
                    <a:pt x="645" y="228"/>
                    <a:pt x="645" y="228"/>
                    <a:pt x="645" y="228"/>
                  </a:cubicBezTo>
                  <a:cubicBezTo>
                    <a:pt x="646" y="228"/>
                    <a:pt x="646" y="228"/>
                    <a:pt x="646" y="228"/>
                  </a:cubicBezTo>
                  <a:cubicBezTo>
                    <a:pt x="647" y="227"/>
                    <a:pt x="647" y="227"/>
                    <a:pt x="647" y="227"/>
                  </a:cubicBezTo>
                  <a:cubicBezTo>
                    <a:pt x="647" y="226"/>
                    <a:pt x="647" y="226"/>
                    <a:pt x="647" y="226"/>
                  </a:cubicBezTo>
                  <a:cubicBezTo>
                    <a:pt x="648" y="226"/>
                    <a:pt x="648" y="226"/>
                    <a:pt x="648" y="226"/>
                  </a:cubicBezTo>
                  <a:cubicBezTo>
                    <a:pt x="649" y="227"/>
                    <a:pt x="649" y="227"/>
                    <a:pt x="649" y="227"/>
                  </a:cubicBezTo>
                  <a:cubicBezTo>
                    <a:pt x="649" y="228"/>
                    <a:pt x="649" y="228"/>
                    <a:pt x="649" y="228"/>
                  </a:cubicBezTo>
                  <a:cubicBezTo>
                    <a:pt x="650" y="227"/>
                    <a:pt x="650" y="227"/>
                    <a:pt x="650" y="227"/>
                  </a:cubicBezTo>
                  <a:cubicBezTo>
                    <a:pt x="651" y="228"/>
                    <a:pt x="651" y="228"/>
                    <a:pt x="651" y="228"/>
                  </a:cubicBezTo>
                  <a:cubicBezTo>
                    <a:pt x="650" y="230"/>
                    <a:pt x="650" y="230"/>
                    <a:pt x="650" y="230"/>
                  </a:cubicBezTo>
                  <a:cubicBezTo>
                    <a:pt x="650" y="231"/>
                    <a:pt x="650" y="231"/>
                    <a:pt x="650" y="231"/>
                  </a:cubicBezTo>
                  <a:cubicBezTo>
                    <a:pt x="651" y="231"/>
                    <a:pt x="651" y="231"/>
                    <a:pt x="651" y="231"/>
                  </a:cubicBezTo>
                  <a:cubicBezTo>
                    <a:pt x="652" y="231"/>
                    <a:pt x="652" y="231"/>
                    <a:pt x="652" y="231"/>
                  </a:cubicBezTo>
                  <a:cubicBezTo>
                    <a:pt x="653" y="232"/>
                    <a:pt x="653" y="232"/>
                    <a:pt x="653" y="232"/>
                  </a:cubicBezTo>
                  <a:cubicBezTo>
                    <a:pt x="652" y="233"/>
                    <a:pt x="652" y="233"/>
                    <a:pt x="652" y="233"/>
                  </a:cubicBezTo>
                  <a:cubicBezTo>
                    <a:pt x="651" y="233"/>
                    <a:pt x="651" y="233"/>
                    <a:pt x="651" y="233"/>
                  </a:cubicBezTo>
                  <a:cubicBezTo>
                    <a:pt x="651" y="234"/>
                    <a:pt x="651" y="234"/>
                    <a:pt x="651" y="234"/>
                  </a:cubicBezTo>
                  <a:cubicBezTo>
                    <a:pt x="653" y="233"/>
                    <a:pt x="653" y="233"/>
                    <a:pt x="653" y="233"/>
                  </a:cubicBezTo>
                  <a:cubicBezTo>
                    <a:pt x="654" y="232"/>
                    <a:pt x="654" y="232"/>
                    <a:pt x="654" y="232"/>
                  </a:cubicBezTo>
                  <a:cubicBezTo>
                    <a:pt x="655" y="231"/>
                    <a:pt x="655" y="231"/>
                    <a:pt x="655" y="231"/>
                  </a:cubicBezTo>
                  <a:cubicBezTo>
                    <a:pt x="656" y="232"/>
                    <a:pt x="656" y="232"/>
                    <a:pt x="656" y="232"/>
                  </a:cubicBezTo>
                  <a:cubicBezTo>
                    <a:pt x="655" y="232"/>
                    <a:pt x="655" y="232"/>
                    <a:pt x="655" y="232"/>
                  </a:cubicBezTo>
                  <a:cubicBezTo>
                    <a:pt x="655" y="233"/>
                    <a:pt x="655" y="233"/>
                    <a:pt x="655" y="233"/>
                  </a:cubicBezTo>
                  <a:cubicBezTo>
                    <a:pt x="655" y="234"/>
                    <a:pt x="655" y="234"/>
                    <a:pt x="655" y="234"/>
                  </a:cubicBezTo>
                  <a:cubicBezTo>
                    <a:pt x="653" y="236"/>
                    <a:pt x="653" y="236"/>
                    <a:pt x="653" y="236"/>
                  </a:cubicBezTo>
                  <a:cubicBezTo>
                    <a:pt x="651" y="238"/>
                    <a:pt x="651" y="238"/>
                    <a:pt x="651" y="238"/>
                  </a:cubicBezTo>
                  <a:cubicBezTo>
                    <a:pt x="651" y="239"/>
                    <a:pt x="651" y="239"/>
                    <a:pt x="651" y="239"/>
                  </a:cubicBezTo>
                  <a:cubicBezTo>
                    <a:pt x="650" y="240"/>
                    <a:pt x="650" y="240"/>
                    <a:pt x="650" y="240"/>
                  </a:cubicBezTo>
                  <a:cubicBezTo>
                    <a:pt x="650" y="238"/>
                    <a:pt x="650" y="238"/>
                    <a:pt x="650" y="238"/>
                  </a:cubicBezTo>
                  <a:cubicBezTo>
                    <a:pt x="649" y="240"/>
                    <a:pt x="649" y="240"/>
                    <a:pt x="649" y="240"/>
                  </a:cubicBezTo>
                  <a:cubicBezTo>
                    <a:pt x="649" y="242"/>
                    <a:pt x="649" y="242"/>
                    <a:pt x="649" y="242"/>
                  </a:cubicBezTo>
                  <a:cubicBezTo>
                    <a:pt x="650" y="242"/>
                    <a:pt x="650" y="242"/>
                    <a:pt x="650" y="242"/>
                  </a:cubicBezTo>
                  <a:cubicBezTo>
                    <a:pt x="651" y="242"/>
                    <a:pt x="651" y="242"/>
                    <a:pt x="651" y="242"/>
                  </a:cubicBezTo>
                  <a:cubicBezTo>
                    <a:pt x="651" y="243"/>
                    <a:pt x="651" y="243"/>
                    <a:pt x="651" y="243"/>
                  </a:cubicBezTo>
                  <a:cubicBezTo>
                    <a:pt x="649" y="244"/>
                    <a:pt x="649" y="244"/>
                    <a:pt x="649" y="244"/>
                  </a:cubicBezTo>
                  <a:cubicBezTo>
                    <a:pt x="649" y="245"/>
                    <a:pt x="649" y="245"/>
                    <a:pt x="649" y="245"/>
                  </a:cubicBezTo>
                  <a:cubicBezTo>
                    <a:pt x="651" y="244"/>
                    <a:pt x="651" y="244"/>
                    <a:pt x="651" y="244"/>
                  </a:cubicBezTo>
                  <a:cubicBezTo>
                    <a:pt x="652" y="243"/>
                    <a:pt x="652" y="243"/>
                    <a:pt x="652" y="243"/>
                  </a:cubicBezTo>
                  <a:cubicBezTo>
                    <a:pt x="653" y="243"/>
                    <a:pt x="653" y="243"/>
                    <a:pt x="653" y="243"/>
                  </a:cubicBezTo>
                  <a:cubicBezTo>
                    <a:pt x="652" y="245"/>
                    <a:pt x="652" y="245"/>
                    <a:pt x="652" y="245"/>
                  </a:cubicBezTo>
                  <a:cubicBezTo>
                    <a:pt x="651" y="245"/>
                    <a:pt x="651" y="245"/>
                    <a:pt x="651" y="245"/>
                  </a:cubicBezTo>
                  <a:cubicBezTo>
                    <a:pt x="652" y="246"/>
                    <a:pt x="652" y="246"/>
                    <a:pt x="652" y="246"/>
                  </a:cubicBezTo>
                  <a:cubicBezTo>
                    <a:pt x="653" y="245"/>
                    <a:pt x="653" y="245"/>
                    <a:pt x="653" y="245"/>
                  </a:cubicBezTo>
                  <a:cubicBezTo>
                    <a:pt x="652" y="247"/>
                    <a:pt x="652" y="247"/>
                    <a:pt x="652" y="247"/>
                  </a:cubicBezTo>
                  <a:cubicBezTo>
                    <a:pt x="652" y="248"/>
                    <a:pt x="652" y="248"/>
                    <a:pt x="652" y="248"/>
                  </a:cubicBezTo>
                  <a:cubicBezTo>
                    <a:pt x="651" y="248"/>
                    <a:pt x="651" y="248"/>
                    <a:pt x="651" y="248"/>
                  </a:cubicBezTo>
                  <a:cubicBezTo>
                    <a:pt x="650" y="248"/>
                    <a:pt x="650" y="248"/>
                    <a:pt x="650" y="248"/>
                  </a:cubicBezTo>
                  <a:cubicBezTo>
                    <a:pt x="649" y="247"/>
                    <a:pt x="649" y="247"/>
                    <a:pt x="649" y="247"/>
                  </a:cubicBezTo>
                  <a:cubicBezTo>
                    <a:pt x="648" y="248"/>
                    <a:pt x="648" y="248"/>
                    <a:pt x="648" y="248"/>
                  </a:cubicBezTo>
                  <a:cubicBezTo>
                    <a:pt x="647" y="246"/>
                    <a:pt x="647" y="246"/>
                    <a:pt x="647" y="246"/>
                  </a:cubicBezTo>
                  <a:cubicBezTo>
                    <a:pt x="646" y="248"/>
                    <a:pt x="646" y="248"/>
                    <a:pt x="646" y="248"/>
                  </a:cubicBezTo>
                  <a:cubicBezTo>
                    <a:pt x="647" y="249"/>
                    <a:pt x="647" y="249"/>
                    <a:pt x="647" y="249"/>
                  </a:cubicBezTo>
                  <a:cubicBezTo>
                    <a:pt x="648" y="250"/>
                    <a:pt x="648" y="250"/>
                    <a:pt x="648" y="250"/>
                  </a:cubicBezTo>
                  <a:cubicBezTo>
                    <a:pt x="647" y="253"/>
                    <a:pt x="647" y="253"/>
                    <a:pt x="647" y="253"/>
                  </a:cubicBezTo>
                  <a:cubicBezTo>
                    <a:pt x="648" y="251"/>
                    <a:pt x="648" y="251"/>
                    <a:pt x="648" y="251"/>
                  </a:cubicBezTo>
                  <a:cubicBezTo>
                    <a:pt x="648" y="250"/>
                    <a:pt x="648" y="250"/>
                    <a:pt x="648" y="250"/>
                  </a:cubicBezTo>
                  <a:cubicBezTo>
                    <a:pt x="648" y="249"/>
                    <a:pt x="648" y="249"/>
                    <a:pt x="648" y="249"/>
                  </a:cubicBezTo>
                  <a:cubicBezTo>
                    <a:pt x="649" y="248"/>
                    <a:pt x="649" y="248"/>
                    <a:pt x="649" y="248"/>
                  </a:cubicBezTo>
                  <a:cubicBezTo>
                    <a:pt x="649" y="249"/>
                    <a:pt x="649" y="249"/>
                    <a:pt x="649" y="249"/>
                  </a:cubicBezTo>
                  <a:cubicBezTo>
                    <a:pt x="651" y="249"/>
                    <a:pt x="651" y="249"/>
                    <a:pt x="651" y="249"/>
                  </a:cubicBezTo>
                  <a:cubicBezTo>
                    <a:pt x="652" y="250"/>
                    <a:pt x="652" y="250"/>
                    <a:pt x="652" y="250"/>
                  </a:cubicBezTo>
                  <a:cubicBezTo>
                    <a:pt x="653" y="249"/>
                    <a:pt x="653" y="249"/>
                    <a:pt x="653" y="249"/>
                  </a:cubicBezTo>
                  <a:cubicBezTo>
                    <a:pt x="653" y="248"/>
                    <a:pt x="653" y="248"/>
                    <a:pt x="653" y="248"/>
                  </a:cubicBezTo>
                  <a:cubicBezTo>
                    <a:pt x="654" y="247"/>
                    <a:pt x="654" y="247"/>
                    <a:pt x="654" y="247"/>
                  </a:cubicBezTo>
                  <a:cubicBezTo>
                    <a:pt x="655" y="246"/>
                    <a:pt x="655" y="246"/>
                    <a:pt x="655" y="246"/>
                  </a:cubicBezTo>
                  <a:cubicBezTo>
                    <a:pt x="657" y="246"/>
                    <a:pt x="657" y="246"/>
                    <a:pt x="657" y="246"/>
                  </a:cubicBezTo>
                  <a:cubicBezTo>
                    <a:pt x="658" y="245"/>
                    <a:pt x="658" y="245"/>
                    <a:pt x="658" y="245"/>
                  </a:cubicBezTo>
                  <a:cubicBezTo>
                    <a:pt x="657" y="245"/>
                    <a:pt x="657" y="245"/>
                    <a:pt x="657" y="245"/>
                  </a:cubicBezTo>
                  <a:cubicBezTo>
                    <a:pt x="655" y="245"/>
                    <a:pt x="655" y="245"/>
                    <a:pt x="655" y="245"/>
                  </a:cubicBezTo>
                  <a:cubicBezTo>
                    <a:pt x="655" y="246"/>
                    <a:pt x="655" y="246"/>
                    <a:pt x="655" y="246"/>
                  </a:cubicBezTo>
                  <a:cubicBezTo>
                    <a:pt x="654" y="246"/>
                    <a:pt x="654" y="246"/>
                    <a:pt x="654" y="246"/>
                  </a:cubicBezTo>
                  <a:cubicBezTo>
                    <a:pt x="653" y="246"/>
                    <a:pt x="653" y="246"/>
                    <a:pt x="653" y="246"/>
                  </a:cubicBezTo>
                  <a:cubicBezTo>
                    <a:pt x="654" y="245"/>
                    <a:pt x="654" y="245"/>
                    <a:pt x="654" y="245"/>
                  </a:cubicBezTo>
                  <a:cubicBezTo>
                    <a:pt x="655" y="244"/>
                    <a:pt x="655" y="244"/>
                    <a:pt x="655" y="244"/>
                  </a:cubicBezTo>
                  <a:cubicBezTo>
                    <a:pt x="654" y="244"/>
                    <a:pt x="654" y="244"/>
                    <a:pt x="654" y="244"/>
                  </a:cubicBezTo>
                  <a:cubicBezTo>
                    <a:pt x="654" y="243"/>
                    <a:pt x="654" y="243"/>
                    <a:pt x="654" y="243"/>
                  </a:cubicBezTo>
                  <a:cubicBezTo>
                    <a:pt x="655" y="241"/>
                    <a:pt x="655" y="241"/>
                    <a:pt x="655" y="241"/>
                  </a:cubicBezTo>
                  <a:cubicBezTo>
                    <a:pt x="655" y="240"/>
                    <a:pt x="655" y="240"/>
                    <a:pt x="655" y="240"/>
                  </a:cubicBezTo>
                  <a:cubicBezTo>
                    <a:pt x="654" y="239"/>
                    <a:pt x="654" y="239"/>
                    <a:pt x="654" y="239"/>
                  </a:cubicBezTo>
                  <a:cubicBezTo>
                    <a:pt x="655" y="239"/>
                    <a:pt x="655" y="239"/>
                    <a:pt x="655" y="239"/>
                  </a:cubicBezTo>
                  <a:cubicBezTo>
                    <a:pt x="656" y="237"/>
                    <a:pt x="656" y="237"/>
                    <a:pt x="656" y="237"/>
                  </a:cubicBezTo>
                  <a:cubicBezTo>
                    <a:pt x="656" y="236"/>
                    <a:pt x="656" y="236"/>
                    <a:pt x="656" y="236"/>
                  </a:cubicBezTo>
                  <a:cubicBezTo>
                    <a:pt x="658" y="235"/>
                    <a:pt x="658" y="235"/>
                    <a:pt x="658" y="235"/>
                  </a:cubicBezTo>
                  <a:cubicBezTo>
                    <a:pt x="659" y="234"/>
                    <a:pt x="659" y="234"/>
                    <a:pt x="659" y="234"/>
                  </a:cubicBezTo>
                  <a:cubicBezTo>
                    <a:pt x="659" y="235"/>
                    <a:pt x="659" y="235"/>
                    <a:pt x="659" y="235"/>
                  </a:cubicBezTo>
                  <a:cubicBezTo>
                    <a:pt x="660" y="235"/>
                    <a:pt x="660" y="235"/>
                    <a:pt x="660" y="235"/>
                  </a:cubicBezTo>
                  <a:cubicBezTo>
                    <a:pt x="660" y="236"/>
                    <a:pt x="660" y="236"/>
                    <a:pt x="660" y="236"/>
                  </a:cubicBezTo>
                  <a:cubicBezTo>
                    <a:pt x="661" y="235"/>
                    <a:pt x="661" y="235"/>
                    <a:pt x="661" y="235"/>
                  </a:cubicBezTo>
                  <a:cubicBezTo>
                    <a:pt x="662" y="234"/>
                    <a:pt x="662" y="234"/>
                    <a:pt x="662" y="234"/>
                  </a:cubicBezTo>
                  <a:cubicBezTo>
                    <a:pt x="665" y="233"/>
                    <a:pt x="665" y="233"/>
                    <a:pt x="665" y="233"/>
                  </a:cubicBezTo>
                  <a:cubicBezTo>
                    <a:pt x="666" y="232"/>
                    <a:pt x="666" y="232"/>
                    <a:pt x="666" y="232"/>
                  </a:cubicBezTo>
                  <a:cubicBezTo>
                    <a:pt x="665" y="232"/>
                    <a:pt x="665" y="232"/>
                    <a:pt x="665" y="232"/>
                  </a:cubicBezTo>
                  <a:cubicBezTo>
                    <a:pt x="666" y="231"/>
                    <a:pt x="666" y="231"/>
                    <a:pt x="666" y="231"/>
                  </a:cubicBezTo>
                  <a:cubicBezTo>
                    <a:pt x="667" y="230"/>
                    <a:pt x="667" y="230"/>
                    <a:pt x="667" y="230"/>
                  </a:cubicBezTo>
                  <a:cubicBezTo>
                    <a:pt x="669" y="230"/>
                    <a:pt x="669" y="230"/>
                    <a:pt x="669" y="230"/>
                  </a:cubicBezTo>
                  <a:cubicBezTo>
                    <a:pt x="670" y="229"/>
                    <a:pt x="670" y="229"/>
                    <a:pt x="670" y="229"/>
                  </a:cubicBezTo>
                  <a:cubicBezTo>
                    <a:pt x="670" y="228"/>
                    <a:pt x="670" y="228"/>
                    <a:pt x="670" y="228"/>
                  </a:cubicBezTo>
                  <a:cubicBezTo>
                    <a:pt x="670" y="226"/>
                    <a:pt x="670" y="226"/>
                    <a:pt x="670" y="226"/>
                  </a:cubicBezTo>
                  <a:cubicBezTo>
                    <a:pt x="671" y="225"/>
                    <a:pt x="671" y="225"/>
                    <a:pt x="671" y="225"/>
                  </a:cubicBezTo>
                  <a:cubicBezTo>
                    <a:pt x="671" y="224"/>
                    <a:pt x="671" y="224"/>
                    <a:pt x="671" y="224"/>
                  </a:cubicBezTo>
                  <a:cubicBezTo>
                    <a:pt x="671" y="223"/>
                    <a:pt x="671" y="223"/>
                    <a:pt x="671" y="223"/>
                  </a:cubicBezTo>
                  <a:cubicBezTo>
                    <a:pt x="670" y="224"/>
                    <a:pt x="670" y="224"/>
                    <a:pt x="670" y="224"/>
                  </a:cubicBezTo>
                  <a:cubicBezTo>
                    <a:pt x="669" y="224"/>
                    <a:pt x="669" y="224"/>
                    <a:pt x="669" y="224"/>
                  </a:cubicBezTo>
                  <a:cubicBezTo>
                    <a:pt x="669" y="225"/>
                    <a:pt x="669" y="225"/>
                    <a:pt x="669" y="225"/>
                  </a:cubicBezTo>
                  <a:cubicBezTo>
                    <a:pt x="668" y="226"/>
                    <a:pt x="668" y="226"/>
                    <a:pt x="668" y="226"/>
                  </a:cubicBezTo>
                  <a:cubicBezTo>
                    <a:pt x="667" y="225"/>
                    <a:pt x="667" y="225"/>
                    <a:pt x="667" y="225"/>
                  </a:cubicBezTo>
                  <a:cubicBezTo>
                    <a:pt x="666" y="225"/>
                    <a:pt x="666" y="225"/>
                    <a:pt x="666" y="225"/>
                  </a:cubicBezTo>
                  <a:cubicBezTo>
                    <a:pt x="667" y="223"/>
                    <a:pt x="667" y="223"/>
                    <a:pt x="667" y="223"/>
                  </a:cubicBezTo>
                  <a:cubicBezTo>
                    <a:pt x="668" y="223"/>
                    <a:pt x="668" y="223"/>
                    <a:pt x="668" y="223"/>
                  </a:cubicBezTo>
                  <a:cubicBezTo>
                    <a:pt x="668" y="222"/>
                    <a:pt x="668" y="222"/>
                    <a:pt x="668" y="222"/>
                  </a:cubicBezTo>
                  <a:cubicBezTo>
                    <a:pt x="670" y="222"/>
                    <a:pt x="670" y="222"/>
                    <a:pt x="670" y="222"/>
                  </a:cubicBezTo>
                  <a:cubicBezTo>
                    <a:pt x="670" y="221"/>
                    <a:pt x="670" y="221"/>
                    <a:pt x="670" y="221"/>
                  </a:cubicBezTo>
                  <a:cubicBezTo>
                    <a:pt x="669" y="220"/>
                    <a:pt x="669" y="220"/>
                    <a:pt x="669" y="220"/>
                  </a:cubicBezTo>
                  <a:cubicBezTo>
                    <a:pt x="670" y="219"/>
                    <a:pt x="670" y="219"/>
                    <a:pt x="670" y="219"/>
                  </a:cubicBezTo>
                  <a:cubicBezTo>
                    <a:pt x="672" y="218"/>
                    <a:pt x="672" y="218"/>
                    <a:pt x="672" y="218"/>
                  </a:cubicBezTo>
                  <a:cubicBezTo>
                    <a:pt x="673" y="219"/>
                    <a:pt x="673" y="219"/>
                    <a:pt x="673" y="219"/>
                  </a:cubicBezTo>
                  <a:cubicBezTo>
                    <a:pt x="672" y="220"/>
                    <a:pt x="672" y="220"/>
                    <a:pt x="672" y="220"/>
                  </a:cubicBezTo>
                  <a:cubicBezTo>
                    <a:pt x="672" y="221"/>
                    <a:pt x="672" y="221"/>
                    <a:pt x="672" y="221"/>
                  </a:cubicBezTo>
                  <a:cubicBezTo>
                    <a:pt x="674" y="220"/>
                    <a:pt x="674" y="220"/>
                    <a:pt x="674" y="220"/>
                  </a:cubicBezTo>
                  <a:cubicBezTo>
                    <a:pt x="675" y="218"/>
                    <a:pt x="675" y="218"/>
                    <a:pt x="675" y="218"/>
                  </a:cubicBezTo>
                  <a:cubicBezTo>
                    <a:pt x="675" y="217"/>
                    <a:pt x="675" y="217"/>
                    <a:pt x="675" y="217"/>
                  </a:cubicBezTo>
                  <a:cubicBezTo>
                    <a:pt x="673" y="217"/>
                    <a:pt x="673" y="217"/>
                    <a:pt x="673" y="217"/>
                  </a:cubicBezTo>
                  <a:cubicBezTo>
                    <a:pt x="672" y="217"/>
                    <a:pt x="672" y="217"/>
                    <a:pt x="672" y="217"/>
                  </a:cubicBezTo>
                  <a:cubicBezTo>
                    <a:pt x="672" y="216"/>
                    <a:pt x="672" y="216"/>
                    <a:pt x="672" y="216"/>
                  </a:cubicBezTo>
                  <a:cubicBezTo>
                    <a:pt x="670" y="216"/>
                    <a:pt x="670" y="216"/>
                    <a:pt x="670" y="216"/>
                  </a:cubicBezTo>
                  <a:cubicBezTo>
                    <a:pt x="669" y="214"/>
                    <a:pt x="669" y="214"/>
                    <a:pt x="669" y="214"/>
                  </a:cubicBezTo>
                  <a:cubicBezTo>
                    <a:pt x="668" y="214"/>
                    <a:pt x="668" y="214"/>
                    <a:pt x="668" y="214"/>
                  </a:cubicBezTo>
                  <a:cubicBezTo>
                    <a:pt x="667" y="213"/>
                    <a:pt x="667" y="213"/>
                    <a:pt x="667" y="213"/>
                  </a:cubicBezTo>
                  <a:cubicBezTo>
                    <a:pt x="666" y="212"/>
                    <a:pt x="666" y="212"/>
                    <a:pt x="666" y="212"/>
                  </a:cubicBezTo>
                  <a:cubicBezTo>
                    <a:pt x="666" y="211"/>
                    <a:pt x="666" y="211"/>
                    <a:pt x="666" y="211"/>
                  </a:cubicBezTo>
                  <a:cubicBezTo>
                    <a:pt x="665" y="211"/>
                    <a:pt x="665" y="211"/>
                    <a:pt x="665" y="211"/>
                  </a:cubicBezTo>
                  <a:cubicBezTo>
                    <a:pt x="664" y="211"/>
                    <a:pt x="664" y="211"/>
                    <a:pt x="664" y="211"/>
                  </a:cubicBezTo>
                  <a:cubicBezTo>
                    <a:pt x="664" y="210"/>
                    <a:pt x="664" y="210"/>
                    <a:pt x="664" y="210"/>
                  </a:cubicBezTo>
                  <a:cubicBezTo>
                    <a:pt x="664" y="209"/>
                    <a:pt x="664" y="209"/>
                    <a:pt x="664" y="209"/>
                  </a:cubicBezTo>
                  <a:cubicBezTo>
                    <a:pt x="664" y="208"/>
                    <a:pt x="664" y="208"/>
                    <a:pt x="664" y="208"/>
                  </a:cubicBezTo>
                  <a:cubicBezTo>
                    <a:pt x="664" y="207"/>
                    <a:pt x="664" y="207"/>
                    <a:pt x="664" y="207"/>
                  </a:cubicBezTo>
                  <a:cubicBezTo>
                    <a:pt x="664" y="206"/>
                    <a:pt x="664" y="206"/>
                    <a:pt x="664" y="206"/>
                  </a:cubicBezTo>
                  <a:cubicBezTo>
                    <a:pt x="664" y="203"/>
                    <a:pt x="664" y="203"/>
                    <a:pt x="664" y="203"/>
                  </a:cubicBezTo>
                  <a:cubicBezTo>
                    <a:pt x="665" y="202"/>
                    <a:pt x="665" y="202"/>
                    <a:pt x="665" y="202"/>
                  </a:cubicBezTo>
                  <a:cubicBezTo>
                    <a:pt x="667" y="200"/>
                    <a:pt x="667" y="200"/>
                    <a:pt x="667" y="200"/>
                  </a:cubicBezTo>
                  <a:cubicBezTo>
                    <a:pt x="668" y="200"/>
                    <a:pt x="668" y="200"/>
                    <a:pt x="668" y="200"/>
                  </a:cubicBezTo>
                  <a:cubicBezTo>
                    <a:pt x="669" y="200"/>
                    <a:pt x="669" y="200"/>
                    <a:pt x="669" y="200"/>
                  </a:cubicBezTo>
                  <a:cubicBezTo>
                    <a:pt x="669" y="199"/>
                    <a:pt x="669" y="199"/>
                    <a:pt x="669" y="199"/>
                  </a:cubicBezTo>
                  <a:cubicBezTo>
                    <a:pt x="670" y="198"/>
                    <a:pt x="670" y="198"/>
                    <a:pt x="670" y="198"/>
                  </a:cubicBezTo>
                  <a:cubicBezTo>
                    <a:pt x="669" y="198"/>
                    <a:pt x="669" y="198"/>
                    <a:pt x="669" y="198"/>
                  </a:cubicBezTo>
                  <a:cubicBezTo>
                    <a:pt x="668" y="198"/>
                    <a:pt x="668" y="198"/>
                    <a:pt x="668" y="198"/>
                  </a:cubicBezTo>
                  <a:cubicBezTo>
                    <a:pt x="668" y="197"/>
                    <a:pt x="668" y="197"/>
                    <a:pt x="668" y="197"/>
                  </a:cubicBezTo>
                  <a:cubicBezTo>
                    <a:pt x="668" y="196"/>
                    <a:pt x="668" y="196"/>
                    <a:pt x="668" y="196"/>
                  </a:cubicBezTo>
                  <a:cubicBezTo>
                    <a:pt x="668" y="194"/>
                    <a:pt x="668" y="194"/>
                    <a:pt x="668" y="194"/>
                  </a:cubicBezTo>
                  <a:cubicBezTo>
                    <a:pt x="669" y="193"/>
                    <a:pt x="669" y="193"/>
                    <a:pt x="669" y="193"/>
                  </a:cubicBezTo>
                  <a:cubicBezTo>
                    <a:pt x="670" y="191"/>
                    <a:pt x="670" y="191"/>
                    <a:pt x="670" y="191"/>
                  </a:cubicBezTo>
                  <a:cubicBezTo>
                    <a:pt x="671" y="190"/>
                    <a:pt x="671" y="190"/>
                    <a:pt x="671" y="190"/>
                  </a:cubicBezTo>
                  <a:cubicBezTo>
                    <a:pt x="672" y="189"/>
                    <a:pt x="672" y="189"/>
                    <a:pt x="672" y="189"/>
                  </a:cubicBezTo>
                  <a:cubicBezTo>
                    <a:pt x="673" y="189"/>
                    <a:pt x="673" y="189"/>
                    <a:pt x="673" y="189"/>
                  </a:cubicBezTo>
                  <a:cubicBezTo>
                    <a:pt x="674" y="187"/>
                    <a:pt x="674" y="187"/>
                    <a:pt x="674" y="187"/>
                  </a:cubicBezTo>
                  <a:cubicBezTo>
                    <a:pt x="675" y="186"/>
                    <a:pt x="675" y="186"/>
                    <a:pt x="675" y="186"/>
                  </a:cubicBezTo>
                  <a:cubicBezTo>
                    <a:pt x="676" y="187"/>
                    <a:pt x="676" y="187"/>
                    <a:pt x="676" y="187"/>
                  </a:cubicBezTo>
                  <a:cubicBezTo>
                    <a:pt x="676" y="189"/>
                    <a:pt x="676" y="189"/>
                    <a:pt x="676" y="189"/>
                  </a:cubicBezTo>
                  <a:cubicBezTo>
                    <a:pt x="676" y="190"/>
                    <a:pt x="676" y="190"/>
                    <a:pt x="676" y="190"/>
                  </a:cubicBezTo>
                  <a:cubicBezTo>
                    <a:pt x="677" y="189"/>
                    <a:pt x="677" y="189"/>
                    <a:pt x="677" y="189"/>
                  </a:cubicBezTo>
                  <a:cubicBezTo>
                    <a:pt x="679" y="186"/>
                    <a:pt x="679" y="186"/>
                    <a:pt x="679" y="186"/>
                  </a:cubicBezTo>
                  <a:cubicBezTo>
                    <a:pt x="678" y="186"/>
                    <a:pt x="678" y="186"/>
                    <a:pt x="678" y="186"/>
                  </a:cubicBezTo>
                  <a:cubicBezTo>
                    <a:pt x="677" y="185"/>
                    <a:pt x="677" y="185"/>
                    <a:pt x="677" y="185"/>
                  </a:cubicBezTo>
                  <a:cubicBezTo>
                    <a:pt x="676" y="184"/>
                    <a:pt x="676" y="184"/>
                    <a:pt x="676" y="184"/>
                  </a:cubicBezTo>
                  <a:cubicBezTo>
                    <a:pt x="677" y="183"/>
                    <a:pt x="677" y="183"/>
                    <a:pt x="677" y="183"/>
                  </a:cubicBezTo>
                  <a:cubicBezTo>
                    <a:pt x="679" y="183"/>
                    <a:pt x="679" y="183"/>
                    <a:pt x="679" y="183"/>
                  </a:cubicBezTo>
                  <a:cubicBezTo>
                    <a:pt x="681" y="181"/>
                    <a:pt x="681" y="181"/>
                    <a:pt x="681" y="181"/>
                  </a:cubicBezTo>
                  <a:cubicBezTo>
                    <a:pt x="681" y="180"/>
                    <a:pt x="681" y="180"/>
                    <a:pt x="681" y="180"/>
                  </a:cubicBezTo>
                  <a:cubicBezTo>
                    <a:pt x="682" y="180"/>
                    <a:pt x="682" y="180"/>
                    <a:pt x="682" y="180"/>
                  </a:cubicBezTo>
                  <a:cubicBezTo>
                    <a:pt x="683" y="180"/>
                    <a:pt x="683" y="180"/>
                    <a:pt x="683" y="180"/>
                  </a:cubicBezTo>
                  <a:cubicBezTo>
                    <a:pt x="685" y="181"/>
                    <a:pt x="685" y="181"/>
                    <a:pt x="685" y="181"/>
                  </a:cubicBezTo>
                  <a:cubicBezTo>
                    <a:pt x="685" y="182"/>
                    <a:pt x="685" y="182"/>
                    <a:pt x="685" y="182"/>
                  </a:cubicBezTo>
                  <a:cubicBezTo>
                    <a:pt x="685" y="183"/>
                    <a:pt x="685" y="183"/>
                    <a:pt x="685" y="183"/>
                  </a:cubicBezTo>
                  <a:cubicBezTo>
                    <a:pt x="686" y="183"/>
                    <a:pt x="686" y="183"/>
                    <a:pt x="686" y="183"/>
                  </a:cubicBezTo>
                  <a:cubicBezTo>
                    <a:pt x="687" y="184"/>
                    <a:pt x="687" y="184"/>
                    <a:pt x="687" y="184"/>
                  </a:cubicBezTo>
                  <a:cubicBezTo>
                    <a:pt x="688" y="184"/>
                    <a:pt x="688" y="184"/>
                    <a:pt x="688" y="184"/>
                  </a:cubicBezTo>
                  <a:cubicBezTo>
                    <a:pt x="687" y="186"/>
                    <a:pt x="687" y="186"/>
                    <a:pt x="687" y="186"/>
                  </a:cubicBezTo>
                  <a:cubicBezTo>
                    <a:pt x="687" y="187"/>
                    <a:pt x="687" y="187"/>
                    <a:pt x="687" y="187"/>
                  </a:cubicBezTo>
                  <a:cubicBezTo>
                    <a:pt x="687" y="188"/>
                    <a:pt x="687" y="188"/>
                    <a:pt x="687" y="188"/>
                  </a:cubicBezTo>
                  <a:cubicBezTo>
                    <a:pt x="688" y="189"/>
                    <a:pt x="688" y="189"/>
                    <a:pt x="688" y="189"/>
                  </a:cubicBezTo>
                  <a:cubicBezTo>
                    <a:pt x="688" y="190"/>
                    <a:pt x="688" y="190"/>
                    <a:pt x="688" y="190"/>
                  </a:cubicBezTo>
                  <a:cubicBezTo>
                    <a:pt x="688" y="192"/>
                    <a:pt x="688" y="192"/>
                    <a:pt x="688" y="192"/>
                  </a:cubicBezTo>
                  <a:cubicBezTo>
                    <a:pt x="689" y="193"/>
                    <a:pt x="689" y="193"/>
                    <a:pt x="689" y="193"/>
                  </a:cubicBezTo>
                  <a:cubicBezTo>
                    <a:pt x="688" y="195"/>
                    <a:pt x="688" y="195"/>
                    <a:pt x="688" y="195"/>
                  </a:cubicBezTo>
                  <a:cubicBezTo>
                    <a:pt x="687" y="197"/>
                    <a:pt x="687" y="197"/>
                    <a:pt x="687" y="197"/>
                  </a:cubicBezTo>
                  <a:cubicBezTo>
                    <a:pt x="687" y="199"/>
                    <a:pt x="687" y="199"/>
                    <a:pt x="687" y="199"/>
                  </a:cubicBezTo>
                  <a:cubicBezTo>
                    <a:pt x="686" y="199"/>
                    <a:pt x="686" y="199"/>
                    <a:pt x="686" y="199"/>
                  </a:cubicBezTo>
                  <a:cubicBezTo>
                    <a:pt x="687" y="200"/>
                    <a:pt x="687" y="200"/>
                    <a:pt x="687" y="200"/>
                  </a:cubicBezTo>
                  <a:cubicBezTo>
                    <a:pt x="686" y="201"/>
                    <a:pt x="686" y="201"/>
                    <a:pt x="686" y="201"/>
                  </a:cubicBezTo>
                  <a:cubicBezTo>
                    <a:pt x="688" y="203"/>
                    <a:pt x="688" y="203"/>
                    <a:pt x="688" y="203"/>
                  </a:cubicBezTo>
                  <a:cubicBezTo>
                    <a:pt x="688" y="204"/>
                    <a:pt x="688" y="204"/>
                    <a:pt x="688" y="204"/>
                  </a:cubicBezTo>
                  <a:cubicBezTo>
                    <a:pt x="687" y="204"/>
                    <a:pt x="687" y="204"/>
                    <a:pt x="687" y="204"/>
                  </a:cubicBezTo>
                  <a:cubicBezTo>
                    <a:pt x="688" y="205"/>
                    <a:pt x="688" y="205"/>
                    <a:pt x="688" y="205"/>
                  </a:cubicBezTo>
                  <a:cubicBezTo>
                    <a:pt x="687" y="206"/>
                    <a:pt x="687" y="206"/>
                    <a:pt x="687" y="206"/>
                  </a:cubicBezTo>
                  <a:cubicBezTo>
                    <a:pt x="687" y="207"/>
                    <a:pt x="687" y="207"/>
                    <a:pt x="687" y="207"/>
                  </a:cubicBezTo>
                  <a:cubicBezTo>
                    <a:pt x="688" y="208"/>
                    <a:pt x="688" y="208"/>
                    <a:pt x="688" y="208"/>
                  </a:cubicBezTo>
                  <a:cubicBezTo>
                    <a:pt x="689" y="209"/>
                    <a:pt x="689" y="209"/>
                    <a:pt x="689" y="209"/>
                  </a:cubicBezTo>
                  <a:cubicBezTo>
                    <a:pt x="689" y="210"/>
                    <a:pt x="689" y="210"/>
                    <a:pt x="689" y="210"/>
                  </a:cubicBezTo>
                  <a:cubicBezTo>
                    <a:pt x="688" y="211"/>
                    <a:pt x="688" y="211"/>
                    <a:pt x="688" y="211"/>
                  </a:cubicBezTo>
                  <a:cubicBezTo>
                    <a:pt x="687" y="210"/>
                    <a:pt x="687" y="210"/>
                    <a:pt x="687" y="210"/>
                  </a:cubicBezTo>
                  <a:cubicBezTo>
                    <a:pt x="686" y="210"/>
                    <a:pt x="686" y="210"/>
                    <a:pt x="686" y="210"/>
                  </a:cubicBezTo>
                  <a:cubicBezTo>
                    <a:pt x="685" y="209"/>
                    <a:pt x="685" y="209"/>
                    <a:pt x="685" y="209"/>
                  </a:cubicBezTo>
                  <a:cubicBezTo>
                    <a:pt x="686" y="208"/>
                    <a:pt x="686" y="208"/>
                    <a:pt x="686" y="208"/>
                  </a:cubicBezTo>
                  <a:cubicBezTo>
                    <a:pt x="684" y="208"/>
                    <a:pt x="684" y="208"/>
                    <a:pt x="684" y="208"/>
                  </a:cubicBezTo>
                  <a:cubicBezTo>
                    <a:pt x="684" y="210"/>
                    <a:pt x="684" y="210"/>
                    <a:pt x="684" y="210"/>
                  </a:cubicBezTo>
                  <a:cubicBezTo>
                    <a:pt x="683" y="210"/>
                    <a:pt x="683" y="210"/>
                    <a:pt x="683" y="210"/>
                  </a:cubicBezTo>
                  <a:cubicBezTo>
                    <a:pt x="683" y="211"/>
                    <a:pt x="683" y="211"/>
                    <a:pt x="683" y="211"/>
                  </a:cubicBezTo>
                  <a:cubicBezTo>
                    <a:pt x="684" y="210"/>
                    <a:pt x="684" y="210"/>
                    <a:pt x="684" y="210"/>
                  </a:cubicBezTo>
                  <a:cubicBezTo>
                    <a:pt x="685" y="211"/>
                    <a:pt x="685" y="211"/>
                    <a:pt x="685" y="211"/>
                  </a:cubicBezTo>
                  <a:cubicBezTo>
                    <a:pt x="685" y="212"/>
                    <a:pt x="685" y="212"/>
                    <a:pt x="685" y="212"/>
                  </a:cubicBezTo>
                  <a:cubicBezTo>
                    <a:pt x="682" y="214"/>
                    <a:pt x="682" y="214"/>
                    <a:pt x="682" y="214"/>
                  </a:cubicBezTo>
                  <a:cubicBezTo>
                    <a:pt x="681" y="214"/>
                    <a:pt x="681" y="214"/>
                    <a:pt x="681" y="214"/>
                  </a:cubicBezTo>
                  <a:cubicBezTo>
                    <a:pt x="680" y="215"/>
                    <a:pt x="680" y="215"/>
                    <a:pt x="680" y="215"/>
                  </a:cubicBezTo>
                  <a:cubicBezTo>
                    <a:pt x="679" y="217"/>
                    <a:pt x="679" y="217"/>
                    <a:pt x="679" y="217"/>
                  </a:cubicBezTo>
                  <a:cubicBezTo>
                    <a:pt x="680" y="217"/>
                    <a:pt x="680" y="217"/>
                    <a:pt x="680" y="217"/>
                  </a:cubicBezTo>
                  <a:cubicBezTo>
                    <a:pt x="681" y="217"/>
                    <a:pt x="681" y="217"/>
                    <a:pt x="681" y="217"/>
                  </a:cubicBezTo>
                  <a:cubicBezTo>
                    <a:pt x="682" y="217"/>
                    <a:pt x="682" y="217"/>
                    <a:pt x="682" y="217"/>
                  </a:cubicBezTo>
                  <a:cubicBezTo>
                    <a:pt x="682" y="218"/>
                    <a:pt x="682" y="218"/>
                    <a:pt x="682" y="218"/>
                  </a:cubicBezTo>
                  <a:cubicBezTo>
                    <a:pt x="683" y="219"/>
                    <a:pt x="683" y="219"/>
                    <a:pt x="683" y="219"/>
                  </a:cubicBezTo>
                  <a:cubicBezTo>
                    <a:pt x="685" y="219"/>
                    <a:pt x="685" y="219"/>
                    <a:pt x="685" y="219"/>
                  </a:cubicBezTo>
                  <a:cubicBezTo>
                    <a:pt x="685" y="218"/>
                    <a:pt x="685" y="218"/>
                    <a:pt x="685" y="218"/>
                  </a:cubicBezTo>
                  <a:cubicBezTo>
                    <a:pt x="686" y="218"/>
                    <a:pt x="686" y="218"/>
                    <a:pt x="686" y="218"/>
                  </a:cubicBezTo>
                  <a:cubicBezTo>
                    <a:pt x="686" y="219"/>
                    <a:pt x="686" y="219"/>
                    <a:pt x="686" y="219"/>
                  </a:cubicBezTo>
                  <a:cubicBezTo>
                    <a:pt x="687" y="220"/>
                    <a:pt x="687" y="220"/>
                    <a:pt x="687" y="220"/>
                  </a:cubicBezTo>
                  <a:cubicBezTo>
                    <a:pt x="688" y="220"/>
                    <a:pt x="688" y="220"/>
                    <a:pt x="688" y="220"/>
                  </a:cubicBezTo>
                  <a:cubicBezTo>
                    <a:pt x="689" y="220"/>
                    <a:pt x="689" y="220"/>
                    <a:pt x="689" y="220"/>
                  </a:cubicBezTo>
                  <a:cubicBezTo>
                    <a:pt x="690" y="220"/>
                    <a:pt x="690" y="220"/>
                    <a:pt x="690" y="220"/>
                  </a:cubicBezTo>
                  <a:cubicBezTo>
                    <a:pt x="689" y="221"/>
                    <a:pt x="689" y="221"/>
                    <a:pt x="689" y="221"/>
                  </a:cubicBezTo>
                  <a:cubicBezTo>
                    <a:pt x="688" y="221"/>
                    <a:pt x="688" y="221"/>
                    <a:pt x="688" y="221"/>
                  </a:cubicBezTo>
                  <a:cubicBezTo>
                    <a:pt x="686" y="222"/>
                    <a:pt x="686" y="222"/>
                    <a:pt x="686" y="222"/>
                  </a:cubicBezTo>
                  <a:cubicBezTo>
                    <a:pt x="686" y="221"/>
                    <a:pt x="686" y="221"/>
                    <a:pt x="686" y="221"/>
                  </a:cubicBezTo>
                  <a:cubicBezTo>
                    <a:pt x="685" y="221"/>
                    <a:pt x="685" y="221"/>
                    <a:pt x="685" y="221"/>
                  </a:cubicBezTo>
                  <a:cubicBezTo>
                    <a:pt x="685" y="222"/>
                    <a:pt x="685" y="222"/>
                    <a:pt x="685" y="222"/>
                  </a:cubicBezTo>
                  <a:cubicBezTo>
                    <a:pt x="685" y="223"/>
                    <a:pt x="685" y="223"/>
                    <a:pt x="685" y="223"/>
                  </a:cubicBezTo>
                  <a:cubicBezTo>
                    <a:pt x="685" y="224"/>
                    <a:pt x="685" y="224"/>
                    <a:pt x="685" y="224"/>
                  </a:cubicBezTo>
                  <a:cubicBezTo>
                    <a:pt x="686" y="226"/>
                    <a:pt x="686" y="226"/>
                    <a:pt x="686" y="226"/>
                  </a:cubicBezTo>
                  <a:cubicBezTo>
                    <a:pt x="686" y="227"/>
                    <a:pt x="686" y="227"/>
                    <a:pt x="686" y="227"/>
                  </a:cubicBezTo>
                  <a:cubicBezTo>
                    <a:pt x="687" y="227"/>
                    <a:pt x="687" y="227"/>
                    <a:pt x="687" y="227"/>
                  </a:cubicBezTo>
                  <a:cubicBezTo>
                    <a:pt x="686" y="229"/>
                    <a:pt x="686" y="229"/>
                    <a:pt x="686" y="229"/>
                  </a:cubicBezTo>
                  <a:cubicBezTo>
                    <a:pt x="685" y="230"/>
                    <a:pt x="685" y="230"/>
                    <a:pt x="685" y="230"/>
                  </a:cubicBezTo>
                  <a:cubicBezTo>
                    <a:pt x="685" y="232"/>
                    <a:pt x="685" y="232"/>
                    <a:pt x="685" y="232"/>
                  </a:cubicBezTo>
                  <a:cubicBezTo>
                    <a:pt x="684" y="233"/>
                    <a:pt x="684" y="233"/>
                    <a:pt x="684" y="233"/>
                  </a:cubicBezTo>
                  <a:cubicBezTo>
                    <a:pt x="684" y="234"/>
                    <a:pt x="684" y="234"/>
                    <a:pt x="684" y="234"/>
                  </a:cubicBezTo>
                  <a:cubicBezTo>
                    <a:pt x="684" y="235"/>
                    <a:pt x="684" y="235"/>
                    <a:pt x="684" y="235"/>
                  </a:cubicBezTo>
                  <a:cubicBezTo>
                    <a:pt x="684" y="236"/>
                    <a:pt x="684" y="236"/>
                    <a:pt x="684" y="236"/>
                  </a:cubicBezTo>
                  <a:cubicBezTo>
                    <a:pt x="685" y="236"/>
                    <a:pt x="685" y="236"/>
                    <a:pt x="685" y="236"/>
                  </a:cubicBezTo>
                  <a:cubicBezTo>
                    <a:pt x="686" y="235"/>
                    <a:pt x="686" y="235"/>
                    <a:pt x="686" y="235"/>
                  </a:cubicBezTo>
                  <a:cubicBezTo>
                    <a:pt x="686" y="234"/>
                    <a:pt x="686" y="234"/>
                    <a:pt x="686" y="234"/>
                  </a:cubicBezTo>
                  <a:cubicBezTo>
                    <a:pt x="688" y="234"/>
                    <a:pt x="688" y="234"/>
                    <a:pt x="688" y="234"/>
                  </a:cubicBezTo>
                  <a:cubicBezTo>
                    <a:pt x="688" y="233"/>
                    <a:pt x="688" y="233"/>
                    <a:pt x="688" y="233"/>
                  </a:cubicBezTo>
                  <a:cubicBezTo>
                    <a:pt x="688" y="232"/>
                    <a:pt x="688" y="232"/>
                    <a:pt x="688" y="232"/>
                  </a:cubicBezTo>
                  <a:cubicBezTo>
                    <a:pt x="689" y="232"/>
                    <a:pt x="689" y="232"/>
                    <a:pt x="689" y="232"/>
                  </a:cubicBezTo>
                  <a:cubicBezTo>
                    <a:pt x="690" y="232"/>
                    <a:pt x="690" y="232"/>
                    <a:pt x="690" y="232"/>
                  </a:cubicBezTo>
                  <a:cubicBezTo>
                    <a:pt x="690" y="230"/>
                    <a:pt x="690" y="230"/>
                    <a:pt x="690" y="230"/>
                  </a:cubicBezTo>
                  <a:cubicBezTo>
                    <a:pt x="690" y="228"/>
                    <a:pt x="690" y="228"/>
                    <a:pt x="690" y="228"/>
                  </a:cubicBezTo>
                  <a:cubicBezTo>
                    <a:pt x="692" y="227"/>
                    <a:pt x="692" y="227"/>
                    <a:pt x="692" y="227"/>
                  </a:cubicBezTo>
                  <a:cubicBezTo>
                    <a:pt x="693" y="225"/>
                    <a:pt x="693" y="225"/>
                    <a:pt x="693" y="225"/>
                  </a:cubicBezTo>
                  <a:cubicBezTo>
                    <a:pt x="693" y="224"/>
                    <a:pt x="693" y="224"/>
                    <a:pt x="693" y="224"/>
                  </a:cubicBezTo>
                  <a:cubicBezTo>
                    <a:pt x="694" y="223"/>
                    <a:pt x="694" y="223"/>
                    <a:pt x="694" y="223"/>
                  </a:cubicBezTo>
                  <a:cubicBezTo>
                    <a:pt x="695" y="224"/>
                    <a:pt x="695" y="224"/>
                    <a:pt x="695" y="224"/>
                  </a:cubicBezTo>
                  <a:cubicBezTo>
                    <a:pt x="695" y="225"/>
                    <a:pt x="695" y="225"/>
                    <a:pt x="695" y="225"/>
                  </a:cubicBezTo>
                  <a:cubicBezTo>
                    <a:pt x="696" y="227"/>
                    <a:pt x="696" y="227"/>
                    <a:pt x="696" y="227"/>
                  </a:cubicBezTo>
                  <a:cubicBezTo>
                    <a:pt x="696" y="229"/>
                    <a:pt x="696" y="229"/>
                    <a:pt x="696" y="229"/>
                  </a:cubicBezTo>
                  <a:cubicBezTo>
                    <a:pt x="697" y="230"/>
                    <a:pt x="697" y="230"/>
                    <a:pt x="697" y="230"/>
                  </a:cubicBezTo>
                  <a:cubicBezTo>
                    <a:pt x="697" y="232"/>
                    <a:pt x="697" y="232"/>
                    <a:pt x="697" y="232"/>
                  </a:cubicBezTo>
                  <a:cubicBezTo>
                    <a:pt x="697" y="233"/>
                    <a:pt x="697" y="233"/>
                    <a:pt x="697" y="233"/>
                  </a:cubicBezTo>
                  <a:cubicBezTo>
                    <a:pt x="697" y="235"/>
                    <a:pt x="697" y="235"/>
                    <a:pt x="697" y="235"/>
                  </a:cubicBezTo>
                  <a:cubicBezTo>
                    <a:pt x="696" y="237"/>
                    <a:pt x="696" y="237"/>
                    <a:pt x="696" y="237"/>
                  </a:cubicBezTo>
                  <a:cubicBezTo>
                    <a:pt x="695" y="237"/>
                    <a:pt x="695" y="237"/>
                    <a:pt x="695" y="237"/>
                  </a:cubicBezTo>
                  <a:cubicBezTo>
                    <a:pt x="695" y="236"/>
                    <a:pt x="695" y="236"/>
                    <a:pt x="695" y="236"/>
                  </a:cubicBezTo>
                  <a:cubicBezTo>
                    <a:pt x="694" y="237"/>
                    <a:pt x="694" y="237"/>
                    <a:pt x="694" y="237"/>
                  </a:cubicBezTo>
                  <a:cubicBezTo>
                    <a:pt x="693" y="238"/>
                    <a:pt x="693" y="238"/>
                    <a:pt x="693" y="238"/>
                  </a:cubicBezTo>
                  <a:cubicBezTo>
                    <a:pt x="694" y="239"/>
                    <a:pt x="694" y="239"/>
                    <a:pt x="694" y="239"/>
                  </a:cubicBezTo>
                  <a:cubicBezTo>
                    <a:pt x="693" y="241"/>
                    <a:pt x="693" y="241"/>
                    <a:pt x="693" y="241"/>
                  </a:cubicBezTo>
                  <a:cubicBezTo>
                    <a:pt x="692" y="242"/>
                    <a:pt x="692" y="242"/>
                    <a:pt x="692" y="242"/>
                  </a:cubicBezTo>
                  <a:cubicBezTo>
                    <a:pt x="693" y="243"/>
                    <a:pt x="693" y="243"/>
                    <a:pt x="693" y="243"/>
                  </a:cubicBezTo>
                  <a:cubicBezTo>
                    <a:pt x="693" y="245"/>
                    <a:pt x="693" y="245"/>
                    <a:pt x="693" y="245"/>
                  </a:cubicBezTo>
                  <a:cubicBezTo>
                    <a:pt x="694" y="249"/>
                    <a:pt x="694" y="249"/>
                    <a:pt x="694" y="249"/>
                  </a:cubicBezTo>
                  <a:cubicBezTo>
                    <a:pt x="695" y="251"/>
                    <a:pt x="695" y="251"/>
                    <a:pt x="695" y="251"/>
                  </a:cubicBezTo>
                  <a:cubicBezTo>
                    <a:pt x="694" y="252"/>
                    <a:pt x="694" y="252"/>
                    <a:pt x="694" y="252"/>
                  </a:cubicBezTo>
                  <a:cubicBezTo>
                    <a:pt x="695" y="253"/>
                    <a:pt x="695" y="253"/>
                    <a:pt x="695" y="253"/>
                  </a:cubicBezTo>
                  <a:cubicBezTo>
                    <a:pt x="696" y="253"/>
                    <a:pt x="696" y="253"/>
                    <a:pt x="696" y="253"/>
                  </a:cubicBezTo>
                  <a:cubicBezTo>
                    <a:pt x="696" y="252"/>
                    <a:pt x="696" y="252"/>
                    <a:pt x="696" y="252"/>
                  </a:cubicBezTo>
                  <a:cubicBezTo>
                    <a:pt x="695" y="251"/>
                    <a:pt x="695" y="251"/>
                    <a:pt x="695" y="251"/>
                  </a:cubicBezTo>
                  <a:cubicBezTo>
                    <a:pt x="696" y="250"/>
                    <a:pt x="696" y="250"/>
                    <a:pt x="696" y="250"/>
                  </a:cubicBezTo>
                  <a:cubicBezTo>
                    <a:pt x="697" y="250"/>
                    <a:pt x="697" y="250"/>
                    <a:pt x="697" y="250"/>
                  </a:cubicBezTo>
                  <a:cubicBezTo>
                    <a:pt x="698" y="252"/>
                    <a:pt x="698" y="252"/>
                    <a:pt x="698" y="252"/>
                  </a:cubicBezTo>
                  <a:cubicBezTo>
                    <a:pt x="699" y="250"/>
                    <a:pt x="699" y="250"/>
                    <a:pt x="699" y="250"/>
                  </a:cubicBezTo>
                  <a:cubicBezTo>
                    <a:pt x="700" y="249"/>
                    <a:pt x="700" y="249"/>
                    <a:pt x="700" y="249"/>
                  </a:cubicBezTo>
                  <a:cubicBezTo>
                    <a:pt x="700" y="247"/>
                    <a:pt x="700" y="247"/>
                    <a:pt x="700" y="247"/>
                  </a:cubicBezTo>
                  <a:cubicBezTo>
                    <a:pt x="701" y="247"/>
                    <a:pt x="701" y="247"/>
                    <a:pt x="701" y="247"/>
                  </a:cubicBezTo>
                  <a:cubicBezTo>
                    <a:pt x="702" y="245"/>
                    <a:pt x="702" y="245"/>
                    <a:pt x="702" y="245"/>
                  </a:cubicBezTo>
                  <a:cubicBezTo>
                    <a:pt x="703" y="244"/>
                    <a:pt x="703" y="244"/>
                    <a:pt x="703" y="244"/>
                  </a:cubicBezTo>
                  <a:cubicBezTo>
                    <a:pt x="705" y="242"/>
                    <a:pt x="705" y="242"/>
                    <a:pt x="705" y="242"/>
                  </a:cubicBezTo>
                  <a:cubicBezTo>
                    <a:pt x="707" y="240"/>
                    <a:pt x="707" y="240"/>
                    <a:pt x="707" y="240"/>
                  </a:cubicBezTo>
                  <a:cubicBezTo>
                    <a:pt x="708" y="237"/>
                    <a:pt x="708" y="237"/>
                    <a:pt x="708" y="237"/>
                  </a:cubicBezTo>
                  <a:cubicBezTo>
                    <a:pt x="709" y="235"/>
                    <a:pt x="709" y="235"/>
                    <a:pt x="709" y="235"/>
                  </a:cubicBezTo>
                  <a:cubicBezTo>
                    <a:pt x="710" y="234"/>
                    <a:pt x="710" y="234"/>
                    <a:pt x="710" y="234"/>
                  </a:cubicBezTo>
                  <a:cubicBezTo>
                    <a:pt x="711" y="236"/>
                    <a:pt x="711" y="236"/>
                    <a:pt x="711" y="236"/>
                  </a:cubicBezTo>
                  <a:cubicBezTo>
                    <a:pt x="712" y="235"/>
                    <a:pt x="712" y="235"/>
                    <a:pt x="712" y="235"/>
                  </a:cubicBezTo>
                  <a:cubicBezTo>
                    <a:pt x="714" y="235"/>
                    <a:pt x="714" y="235"/>
                    <a:pt x="714" y="235"/>
                  </a:cubicBezTo>
                  <a:cubicBezTo>
                    <a:pt x="714" y="234"/>
                    <a:pt x="714" y="234"/>
                    <a:pt x="714" y="234"/>
                  </a:cubicBezTo>
                  <a:cubicBezTo>
                    <a:pt x="713" y="234"/>
                    <a:pt x="713" y="234"/>
                    <a:pt x="713" y="234"/>
                  </a:cubicBezTo>
                  <a:cubicBezTo>
                    <a:pt x="712" y="233"/>
                    <a:pt x="712" y="233"/>
                    <a:pt x="712" y="233"/>
                  </a:cubicBezTo>
                  <a:cubicBezTo>
                    <a:pt x="714" y="232"/>
                    <a:pt x="714" y="232"/>
                    <a:pt x="714" y="232"/>
                  </a:cubicBezTo>
                  <a:cubicBezTo>
                    <a:pt x="714" y="233"/>
                    <a:pt x="714" y="233"/>
                    <a:pt x="714" y="233"/>
                  </a:cubicBezTo>
                  <a:cubicBezTo>
                    <a:pt x="715" y="233"/>
                    <a:pt x="715" y="233"/>
                    <a:pt x="715" y="233"/>
                  </a:cubicBezTo>
                  <a:cubicBezTo>
                    <a:pt x="716" y="233"/>
                    <a:pt x="716" y="233"/>
                    <a:pt x="716" y="233"/>
                  </a:cubicBezTo>
                  <a:cubicBezTo>
                    <a:pt x="716" y="232"/>
                    <a:pt x="716" y="232"/>
                    <a:pt x="716" y="232"/>
                  </a:cubicBezTo>
                  <a:cubicBezTo>
                    <a:pt x="716" y="231"/>
                    <a:pt x="716" y="231"/>
                    <a:pt x="716" y="231"/>
                  </a:cubicBezTo>
                  <a:cubicBezTo>
                    <a:pt x="715" y="231"/>
                    <a:pt x="715" y="231"/>
                    <a:pt x="715" y="231"/>
                  </a:cubicBezTo>
                  <a:cubicBezTo>
                    <a:pt x="715" y="230"/>
                    <a:pt x="715" y="230"/>
                    <a:pt x="715" y="230"/>
                  </a:cubicBezTo>
                  <a:cubicBezTo>
                    <a:pt x="714" y="230"/>
                    <a:pt x="714" y="230"/>
                    <a:pt x="714" y="230"/>
                  </a:cubicBezTo>
                  <a:cubicBezTo>
                    <a:pt x="714" y="228"/>
                    <a:pt x="714" y="228"/>
                    <a:pt x="714" y="228"/>
                  </a:cubicBezTo>
                  <a:cubicBezTo>
                    <a:pt x="715" y="227"/>
                    <a:pt x="715" y="227"/>
                    <a:pt x="715" y="227"/>
                  </a:cubicBezTo>
                  <a:cubicBezTo>
                    <a:pt x="715" y="226"/>
                    <a:pt x="715" y="226"/>
                    <a:pt x="715" y="226"/>
                  </a:cubicBezTo>
                  <a:cubicBezTo>
                    <a:pt x="716" y="226"/>
                    <a:pt x="716" y="226"/>
                    <a:pt x="716" y="226"/>
                  </a:cubicBezTo>
                  <a:cubicBezTo>
                    <a:pt x="715" y="225"/>
                    <a:pt x="715" y="225"/>
                    <a:pt x="715" y="225"/>
                  </a:cubicBezTo>
                  <a:cubicBezTo>
                    <a:pt x="715" y="224"/>
                    <a:pt x="715" y="224"/>
                    <a:pt x="715" y="224"/>
                  </a:cubicBezTo>
                  <a:cubicBezTo>
                    <a:pt x="716" y="223"/>
                    <a:pt x="716" y="223"/>
                    <a:pt x="716" y="223"/>
                  </a:cubicBezTo>
                  <a:cubicBezTo>
                    <a:pt x="716" y="222"/>
                    <a:pt x="716" y="222"/>
                    <a:pt x="716" y="222"/>
                  </a:cubicBezTo>
                  <a:cubicBezTo>
                    <a:pt x="717" y="222"/>
                    <a:pt x="717" y="222"/>
                    <a:pt x="717" y="222"/>
                  </a:cubicBezTo>
                  <a:cubicBezTo>
                    <a:pt x="717" y="221"/>
                    <a:pt x="717" y="221"/>
                    <a:pt x="717" y="221"/>
                  </a:cubicBezTo>
                  <a:cubicBezTo>
                    <a:pt x="716" y="221"/>
                    <a:pt x="716" y="221"/>
                    <a:pt x="716" y="221"/>
                  </a:cubicBezTo>
                  <a:cubicBezTo>
                    <a:pt x="716" y="220"/>
                    <a:pt x="716" y="220"/>
                    <a:pt x="716" y="220"/>
                  </a:cubicBezTo>
                  <a:cubicBezTo>
                    <a:pt x="717" y="220"/>
                    <a:pt x="717" y="220"/>
                    <a:pt x="717" y="220"/>
                  </a:cubicBezTo>
                  <a:cubicBezTo>
                    <a:pt x="718" y="221"/>
                    <a:pt x="718" y="221"/>
                    <a:pt x="718" y="221"/>
                  </a:cubicBezTo>
                  <a:cubicBezTo>
                    <a:pt x="719" y="221"/>
                    <a:pt x="719" y="221"/>
                    <a:pt x="719" y="221"/>
                  </a:cubicBezTo>
                  <a:cubicBezTo>
                    <a:pt x="720" y="221"/>
                    <a:pt x="720" y="221"/>
                    <a:pt x="720" y="221"/>
                  </a:cubicBezTo>
                  <a:cubicBezTo>
                    <a:pt x="722" y="221"/>
                    <a:pt x="722" y="221"/>
                    <a:pt x="722" y="221"/>
                  </a:cubicBezTo>
                  <a:cubicBezTo>
                    <a:pt x="723" y="222"/>
                    <a:pt x="723" y="222"/>
                    <a:pt x="723" y="222"/>
                  </a:cubicBezTo>
                  <a:cubicBezTo>
                    <a:pt x="723" y="223"/>
                    <a:pt x="723" y="223"/>
                    <a:pt x="723" y="223"/>
                  </a:cubicBezTo>
                  <a:cubicBezTo>
                    <a:pt x="724" y="224"/>
                    <a:pt x="724" y="224"/>
                    <a:pt x="724" y="224"/>
                  </a:cubicBezTo>
                  <a:cubicBezTo>
                    <a:pt x="726" y="225"/>
                    <a:pt x="726" y="225"/>
                    <a:pt x="726" y="225"/>
                  </a:cubicBezTo>
                  <a:cubicBezTo>
                    <a:pt x="727" y="224"/>
                    <a:pt x="727" y="224"/>
                    <a:pt x="727" y="224"/>
                  </a:cubicBezTo>
                  <a:cubicBezTo>
                    <a:pt x="729" y="225"/>
                    <a:pt x="729" y="225"/>
                    <a:pt x="729" y="225"/>
                  </a:cubicBezTo>
                  <a:cubicBezTo>
                    <a:pt x="730" y="226"/>
                    <a:pt x="730" y="226"/>
                    <a:pt x="730" y="226"/>
                  </a:cubicBezTo>
                  <a:cubicBezTo>
                    <a:pt x="730" y="227"/>
                    <a:pt x="730" y="227"/>
                    <a:pt x="730" y="227"/>
                  </a:cubicBezTo>
                  <a:cubicBezTo>
                    <a:pt x="729" y="228"/>
                    <a:pt x="729" y="228"/>
                    <a:pt x="729" y="228"/>
                  </a:cubicBezTo>
                  <a:cubicBezTo>
                    <a:pt x="729" y="227"/>
                    <a:pt x="729" y="227"/>
                    <a:pt x="729" y="227"/>
                  </a:cubicBezTo>
                  <a:cubicBezTo>
                    <a:pt x="728" y="227"/>
                    <a:pt x="728" y="227"/>
                    <a:pt x="728" y="227"/>
                  </a:cubicBezTo>
                  <a:cubicBezTo>
                    <a:pt x="728" y="228"/>
                    <a:pt x="728" y="228"/>
                    <a:pt x="728" y="228"/>
                  </a:cubicBezTo>
                  <a:cubicBezTo>
                    <a:pt x="731" y="229"/>
                    <a:pt x="731" y="229"/>
                    <a:pt x="731" y="229"/>
                  </a:cubicBezTo>
                  <a:cubicBezTo>
                    <a:pt x="731" y="231"/>
                    <a:pt x="731" y="231"/>
                    <a:pt x="731" y="231"/>
                  </a:cubicBezTo>
                  <a:cubicBezTo>
                    <a:pt x="733" y="231"/>
                    <a:pt x="733" y="231"/>
                    <a:pt x="733" y="231"/>
                  </a:cubicBezTo>
                  <a:cubicBezTo>
                    <a:pt x="734" y="232"/>
                    <a:pt x="734" y="232"/>
                    <a:pt x="734" y="232"/>
                  </a:cubicBezTo>
                  <a:cubicBezTo>
                    <a:pt x="734" y="233"/>
                    <a:pt x="734" y="233"/>
                    <a:pt x="734" y="233"/>
                  </a:cubicBezTo>
                  <a:cubicBezTo>
                    <a:pt x="734" y="234"/>
                    <a:pt x="734" y="234"/>
                    <a:pt x="734" y="234"/>
                  </a:cubicBezTo>
                  <a:cubicBezTo>
                    <a:pt x="732" y="236"/>
                    <a:pt x="732" y="236"/>
                    <a:pt x="732" y="236"/>
                  </a:cubicBezTo>
                  <a:cubicBezTo>
                    <a:pt x="731" y="236"/>
                    <a:pt x="731" y="236"/>
                    <a:pt x="731" y="236"/>
                  </a:cubicBezTo>
                  <a:cubicBezTo>
                    <a:pt x="732" y="237"/>
                    <a:pt x="732" y="237"/>
                    <a:pt x="732" y="237"/>
                  </a:cubicBezTo>
                  <a:cubicBezTo>
                    <a:pt x="732" y="238"/>
                    <a:pt x="732" y="238"/>
                    <a:pt x="732" y="238"/>
                  </a:cubicBezTo>
                  <a:cubicBezTo>
                    <a:pt x="733" y="238"/>
                    <a:pt x="733" y="238"/>
                    <a:pt x="733" y="238"/>
                  </a:cubicBezTo>
                  <a:cubicBezTo>
                    <a:pt x="732" y="239"/>
                    <a:pt x="732" y="239"/>
                    <a:pt x="732" y="239"/>
                  </a:cubicBezTo>
                  <a:cubicBezTo>
                    <a:pt x="733" y="240"/>
                    <a:pt x="733" y="240"/>
                    <a:pt x="733" y="240"/>
                  </a:cubicBezTo>
                  <a:cubicBezTo>
                    <a:pt x="731" y="241"/>
                    <a:pt x="731" y="241"/>
                    <a:pt x="731" y="241"/>
                  </a:cubicBezTo>
                  <a:cubicBezTo>
                    <a:pt x="729" y="241"/>
                    <a:pt x="729" y="241"/>
                    <a:pt x="729" y="241"/>
                  </a:cubicBezTo>
                  <a:cubicBezTo>
                    <a:pt x="728" y="242"/>
                    <a:pt x="728" y="242"/>
                    <a:pt x="728" y="242"/>
                  </a:cubicBezTo>
                  <a:cubicBezTo>
                    <a:pt x="727" y="242"/>
                    <a:pt x="727" y="242"/>
                    <a:pt x="727" y="242"/>
                  </a:cubicBezTo>
                  <a:cubicBezTo>
                    <a:pt x="726" y="240"/>
                    <a:pt x="726" y="240"/>
                    <a:pt x="726" y="240"/>
                  </a:cubicBezTo>
                  <a:cubicBezTo>
                    <a:pt x="725" y="240"/>
                    <a:pt x="725" y="240"/>
                    <a:pt x="725" y="240"/>
                  </a:cubicBezTo>
                  <a:cubicBezTo>
                    <a:pt x="724" y="240"/>
                    <a:pt x="724" y="240"/>
                    <a:pt x="724" y="240"/>
                  </a:cubicBezTo>
                  <a:cubicBezTo>
                    <a:pt x="724" y="241"/>
                    <a:pt x="724" y="241"/>
                    <a:pt x="724" y="241"/>
                  </a:cubicBezTo>
                  <a:cubicBezTo>
                    <a:pt x="725" y="242"/>
                    <a:pt x="725" y="242"/>
                    <a:pt x="725" y="242"/>
                  </a:cubicBezTo>
                  <a:cubicBezTo>
                    <a:pt x="725" y="243"/>
                    <a:pt x="725" y="243"/>
                    <a:pt x="725" y="243"/>
                  </a:cubicBezTo>
                  <a:cubicBezTo>
                    <a:pt x="724" y="244"/>
                    <a:pt x="724" y="244"/>
                    <a:pt x="724" y="244"/>
                  </a:cubicBezTo>
                  <a:cubicBezTo>
                    <a:pt x="725" y="244"/>
                    <a:pt x="725" y="244"/>
                    <a:pt x="725" y="244"/>
                  </a:cubicBezTo>
                  <a:cubicBezTo>
                    <a:pt x="724" y="245"/>
                    <a:pt x="724" y="245"/>
                    <a:pt x="724" y="245"/>
                  </a:cubicBezTo>
                  <a:cubicBezTo>
                    <a:pt x="724" y="246"/>
                    <a:pt x="724" y="246"/>
                    <a:pt x="724" y="246"/>
                  </a:cubicBezTo>
                  <a:cubicBezTo>
                    <a:pt x="724" y="248"/>
                    <a:pt x="724" y="248"/>
                    <a:pt x="724" y="248"/>
                  </a:cubicBezTo>
                  <a:cubicBezTo>
                    <a:pt x="724" y="249"/>
                    <a:pt x="724" y="249"/>
                    <a:pt x="724" y="249"/>
                  </a:cubicBezTo>
                  <a:cubicBezTo>
                    <a:pt x="725" y="250"/>
                    <a:pt x="725" y="250"/>
                    <a:pt x="725" y="250"/>
                  </a:cubicBezTo>
                  <a:cubicBezTo>
                    <a:pt x="725" y="251"/>
                    <a:pt x="725" y="251"/>
                    <a:pt x="725" y="251"/>
                  </a:cubicBezTo>
                  <a:cubicBezTo>
                    <a:pt x="726" y="254"/>
                    <a:pt x="726" y="254"/>
                    <a:pt x="726" y="254"/>
                  </a:cubicBezTo>
                  <a:cubicBezTo>
                    <a:pt x="726" y="255"/>
                    <a:pt x="726" y="255"/>
                    <a:pt x="726" y="255"/>
                  </a:cubicBezTo>
                  <a:cubicBezTo>
                    <a:pt x="726" y="256"/>
                    <a:pt x="726" y="256"/>
                    <a:pt x="726" y="256"/>
                  </a:cubicBezTo>
                  <a:cubicBezTo>
                    <a:pt x="724" y="258"/>
                    <a:pt x="724" y="258"/>
                    <a:pt x="724" y="258"/>
                  </a:cubicBezTo>
                  <a:cubicBezTo>
                    <a:pt x="724" y="259"/>
                    <a:pt x="724" y="259"/>
                    <a:pt x="724" y="259"/>
                  </a:cubicBezTo>
                  <a:cubicBezTo>
                    <a:pt x="724" y="260"/>
                    <a:pt x="724" y="260"/>
                    <a:pt x="724" y="260"/>
                  </a:cubicBezTo>
                  <a:cubicBezTo>
                    <a:pt x="723" y="259"/>
                    <a:pt x="723" y="259"/>
                    <a:pt x="723" y="259"/>
                  </a:cubicBezTo>
                  <a:cubicBezTo>
                    <a:pt x="721" y="259"/>
                    <a:pt x="721" y="259"/>
                    <a:pt x="721" y="259"/>
                  </a:cubicBezTo>
                  <a:cubicBezTo>
                    <a:pt x="720" y="260"/>
                    <a:pt x="720" y="260"/>
                    <a:pt x="720" y="260"/>
                  </a:cubicBezTo>
                  <a:cubicBezTo>
                    <a:pt x="719" y="261"/>
                    <a:pt x="719" y="261"/>
                    <a:pt x="719" y="261"/>
                  </a:cubicBezTo>
                  <a:cubicBezTo>
                    <a:pt x="718" y="262"/>
                    <a:pt x="718" y="262"/>
                    <a:pt x="718" y="262"/>
                  </a:cubicBezTo>
                  <a:cubicBezTo>
                    <a:pt x="718" y="263"/>
                    <a:pt x="718" y="263"/>
                    <a:pt x="718" y="263"/>
                  </a:cubicBezTo>
                  <a:cubicBezTo>
                    <a:pt x="717" y="263"/>
                    <a:pt x="717" y="263"/>
                    <a:pt x="717" y="263"/>
                  </a:cubicBezTo>
                  <a:cubicBezTo>
                    <a:pt x="715" y="265"/>
                    <a:pt x="715" y="265"/>
                    <a:pt x="715" y="265"/>
                  </a:cubicBezTo>
                  <a:cubicBezTo>
                    <a:pt x="714" y="265"/>
                    <a:pt x="714" y="265"/>
                    <a:pt x="714" y="265"/>
                  </a:cubicBezTo>
                  <a:cubicBezTo>
                    <a:pt x="713" y="265"/>
                    <a:pt x="713" y="265"/>
                    <a:pt x="713" y="265"/>
                  </a:cubicBezTo>
                  <a:cubicBezTo>
                    <a:pt x="713" y="266"/>
                    <a:pt x="713" y="266"/>
                    <a:pt x="713" y="266"/>
                  </a:cubicBezTo>
                  <a:cubicBezTo>
                    <a:pt x="709" y="267"/>
                    <a:pt x="709" y="267"/>
                    <a:pt x="709" y="267"/>
                  </a:cubicBezTo>
                  <a:cubicBezTo>
                    <a:pt x="709" y="266"/>
                    <a:pt x="709" y="266"/>
                    <a:pt x="709" y="266"/>
                  </a:cubicBezTo>
                  <a:cubicBezTo>
                    <a:pt x="709" y="265"/>
                    <a:pt x="709" y="265"/>
                    <a:pt x="709" y="265"/>
                  </a:cubicBezTo>
                  <a:cubicBezTo>
                    <a:pt x="709" y="264"/>
                    <a:pt x="709" y="264"/>
                    <a:pt x="709" y="264"/>
                  </a:cubicBezTo>
                  <a:cubicBezTo>
                    <a:pt x="708" y="263"/>
                    <a:pt x="708" y="263"/>
                    <a:pt x="708" y="263"/>
                  </a:cubicBezTo>
                  <a:cubicBezTo>
                    <a:pt x="708" y="262"/>
                    <a:pt x="708" y="262"/>
                    <a:pt x="708" y="262"/>
                  </a:cubicBezTo>
                  <a:cubicBezTo>
                    <a:pt x="709" y="262"/>
                    <a:pt x="709" y="262"/>
                    <a:pt x="709" y="262"/>
                  </a:cubicBezTo>
                  <a:cubicBezTo>
                    <a:pt x="709" y="261"/>
                    <a:pt x="709" y="261"/>
                    <a:pt x="709" y="261"/>
                  </a:cubicBezTo>
                  <a:cubicBezTo>
                    <a:pt x="708" y="261"/>
                    <a:pt x="708" y="261"/>
                    <a:pt x="708" y="261"/>
                  </a:cubicBezTo>
                  <a:cubicBezTo>
                    <a:pt x="708" y="258"/>
                    <a:pt x="708" y="258"/>
                    <a:pt x="708" y="258"/>
                  </a:cubicBezTo>
                  <a:cubicBezTo>
                    <a:pt x="707" y="258"/>
                    <a:pt x="707" y="258"/>
                    <a:pt x="707" y="258"/>
                  </a:cubicBezTo>
                  <a:cubicBezTo>
                    <a:pt x="707" y="257"/>
                    <a:pt x="707" y="257"/>
                    <a:pt x="707" y="257"/>
                  </a:cubicBezTo>
                  <a:cubicBezTo>
                    <a:pt x="705" y="257"/>
                    <a:pt x="705" y="257"/>
                    <a:pt x="705" y="257"/>
                  </a:cubicBezTo>
                  <a:cubicBezTo>
                    <a:pt x="704" y="257"/>
                    <a:pt x="704" y="257"/>
                    <a:pt x="704" y="257"/>
                  </a:cubicBezTo>
                  <a:cubicBezTo>
                    <a:pt x="703" y="259"/>
                    <a:pt x="703" y="259"/>
                    <a:pt x="703" y="259"/>
                  </a:cubicBezTo>
                  <a:cubicBezTo>
                    <a:pt x="705" y="258"/>
                    <a:pt x="705" y="258"/>
                    <a:pt x="705" y="258"/>
                  </a:cubicBezTo>
                  <a:cubicBezTo>
                    <a:pt x="706" y="258"/>
                    <a:pt x="706" y="258"/>
                    <a:pt x="706" y="258"/>
                  </a:cubicBezTo>
                  <a:cubicBezTo>
                    <a:pt x="706" y="259"/>
                    <a:pt x="706" y="259"/>
                    <a:pt x="706" y="259"/>
                  </a:cubicBezTo>
                  <a:cubicBezTo>
                    <a:pt x="707" y="260"/>
                    <a:pt x="707" y="260"/>
                    <a:pt x="707" y="260"/>
                  </a:cubicBezTo>
                  <a:cubicBezTo>
                    <a:pt x="707" y="262"/>
                    <a:pt x="707" y="262"/>
                    <a:pt x="707" y="262"/>
                  </a:cubicBezTo>
                  <a:cubicBezTo>
                    <a:pt x="707" y="263"/>
                    <a:pt x="707" y="263"/>
                    <a:pt x="707" y="263"/>
                  </a:cubicBezTo>
                  <a:cubicBezTo>
                    <a:pt x="708" y="264"/>
                    <a:pt x="708" y="264"/>
                    <a:pt x="708" y="264"/>
                  </a:cubicBezTo>
                  <a:cubicBezTo>
                    <a:pt x="708" y="266"/>
                    <a:pt x="708" y="266"/>
                    <a:pt x="708" y="266"/>
                  </a:cubicBezTo>
                  <a:cubicBezTo>
                    <a:pt x="707" y="266"/>
                    <a:pt x="707" y="266"/>
                    <a:pt x="707" y="266"/>
                  </a:cubicBezTo>
                  <a:cubicBezTo>
                    <a:pt x="708" y="267"/>
                    <a:pt x="708" y="267"/>
                    <a:pt x="708" y="267"/>
                  </a:cubicBezTo>
                  <a:cubicBezTo>
                    <a:pt x="708" y="268"/>
                    <a:pt x="708" y="268"/>
                    <a:pt x="708" y="268"/>
                  </a:cubicBezTo>
                  <a:cubicBezTo>
                    <a:pt x="707" y="268"/>
                    <a:pt x="707" y="268"/>
                    <a:pt x="707" y="268"/>
                  </a:cubicBezTo>
                  <a:cubicBezTo>
                    <a:pt x="705" y="266"/>
                    <a:pt x="705" y="266"/>
                    <a:pt x="705" y="266"/>
                  </a:cubicBezTo>
                  <a:cubicBezTo>
                    <a:pt x="705" y="265"/>
                    <a:pt x="705" y="265"/>
                    <a:pt x="705" y="265"/>
                  </a:cubicBezTo>
                  <a:cubicBezTo>
                    <a:pt x="704" y="265"/>
                    <a:pt x="704" y="265"/>
                    <a:pt x="704" y="265"/>
                  </a:cubicBezTo>
                  <a:cubicBezTo>
                    <a:pt x="704" y="264"/>
                    <a:pt x="704" y="264"/>
                    <a:pt x="704" y="264"/>
                  </a:cubicBezTo>
                  <a:cubicBezTo>
                    <a:pt x="703" y="265"/>
                    <a:pt x="703" y="265"/>
                    <a:pt x="703" y="265"/>
                  </a:cubicBezTo>
                  <a:cubicBezTo>
                    <a:pt x="704" y="266"/>
                    <a:pt x="704" y="266"/>
                    <a:pt x="704" y="266"/>
                  </a:cubicBezTo>
                  <a:cubicBezTo>
                    <a:pt x="704" y="267"/>
                    <a:pt x="704" y="267"/>
                    <a:pt x="704" y="267"/>
                  </a:cubicBezTo>
                  <a:cubicBezTo>
                    <a:pt x="703" y="266"/>
                    <a:pt x="703" y="266"/>
                    <a:pt x="703" y="266"/>
                  </a:cubicBezTo>
                  <a:cubicBezTo>
                    <a:pt x="702" y="266"/>
                    <a:pt x="702" y="266"/>
                    <a:pt x="702" y="266"/>
                  </a:cubicBezTo>
                  <a:cubicBezTo>
                    <a:pt x="701" y="265"/>
                    <a:pt x="701" y="265"/>
                    <a:pt x="701" y="265"/>
                  </a:cubicBezTo>
                  <a:cubicBezTo>
                    <a:pt x="701" y="263"/>
                    <a:pt x="701" y="263"/>
                    <a:pt x="701" y="263"/>
                  </a:cubicBezTo>
                  <a:cubicBezTo>
                    <a:pt x="701" y="262"/>
                    <a:pt x="701" y="262"/>
                    <a:pt x="701" y="262"/>
                  </a:cubicBezTo>
                  <a:cubicBezTo>
                    <a:pt x="699" y="262"/>
                    <a:pt x="699" y="262"/>
                    <a:pt x="699" y="262"/>
                  </a:cubicBezTo>
                  <a:cubicBezTo>
                    <a:pt x="697" y="262"/>
                    <a:pt x="697" y="262"/>
                    <a:pt x="697" y="262"/>
                  </a:cubicBezTo>
                  <a:cubicBezTo>
                    <a:pt x="696" y="262"/>
                    <a:pt x="696" y="262"/>
                    <a:pt x="696" y="262"/>
                  </a:cubicBezTo>
                  <a:cubicBezTo>
                    <a:pt x="695" y="262"/>
                    <a:pt x="695" y="262"/>
                    <a:pt x="695" y="262"/>
                  </a:cubicBezTo>
                  <a:cubicBezTo>
                    <a:pt x="694" y="261"/>
                    <a:pt x="694" y="261"/>
                    <a:pt x="694" y="261"/>
                  </a:cubicBezTo>
                  <a:cubicBezTo>
                    <a:pt x="694" y="262"/>
                    <a:pt x="694" y="262"/>
                    <a:pt x="694" y="262"/>
                  </a:cubicBezTo>
                  <a:cubicBezTo>
                    <a:pt x="694" y="263"/>
                    <a:pt x="694" y="263"/>
                    <a:pt x="694" y="263"/>
                  </a:cubicBezTo>
                  <a:cubicBezTo>
                    <a:pt x="694" y="264"/>
                    <a:pt x="694" y="264"/>
                    <a:pt x="694" y="264"/>
                  </a:cubicBezTo>
                  <a:cubicBezTo>
                    <a:pt x="694" y="265"/>
                    <a:pt x="694" y="265"/>
                    <a:pt x="694" y="265"/>
                  </a:cubicBezTo>
                  <a:cubicBezTo>
                    <a:pt x="696" y="266"/>
                    <a:pt x="696" y="266"/>
                    <a:pt x="696" y="266"/>
                  </a:cubicBezTo>
                  <a:cubicBezTo>
                    <a:pt x="696" y="267"/>
                    <a:pt x="696" y="267"/>
                    <a:pt x="696" y="267"/>
                  </a:cubicBezTo>
                  <a:cubicBezTo>
                    <a:pt x="695" y="268"/>
                    <a:pt x="695" y="268"/>
                    <a:pt x="695" y="268"/>
                  </a:cubicBezTo>
                  <a:cubicBezTo>
                    <a:pt x="695" y="269"/>
                    <a:pt x="695" y="269"/>
                    <a:pt x="695" y="269"/>
                  </a:cubicBezTo>
                  <a:cubicBezTo>
                    <a:pt x="692" y="271"/>
                    <a:pt x="692" y="271"/>
                    <a:pt x="692" y="271"/>
                  </a:cubicBezTo>
                  <a:cubicBezTo>
                    <a:pt x="690" y="272"/>
                    <a:pt x="690" y="272"/>
                    <a:pt x="690" y="272"/>
                  </a:cubicBezTo>
                  <a:cubicBezTo>
                    <a:pt x="689" y="274"/>
                    <a:pt x="689" y="274"/>
                    <a:pt x="689" y="274"/>
                  </a:cubicBezTo>
                  <a:cubicBezTo>
                    <a:pt x="688" y="274"/>
                    <a:pt x="688" y="274"/>
                    <a:pt x="688" y="274"/>
                  </a:cubicBezTo>
                  <a:cubicBezTo>
                    <a:pt x="687" y="274"/>
                    <a:pt x="687" y="274"/>
                    <a:pt x="687" y="274"/>
                  </a:cubicBezTo>
                  <a:cubicBezTo>
                    <a:pt x="687" y="276"/>
                    <a:pt x="687" y="276"/>
                    <a:pt x="687" y="276"/>
                  </a:cubicBezTo>
                  <a:cubicBezTo>
                    <a:pt x="685" y="276"/>
                    <a:pt x="685" y="276"/>
                    <a:pt x="685" y="276"/>
                  </a:cubicBezTo>
                  <a:cubicBezTo>
                    <a:pt x="682" y="276"/>
                    <a:pt x="682" y="276"/>
                    <a:pt x="682" y="276"/>
                  </a:cubicBezTo>
                  <a:cubicBezTo>
                    <a:pt x="681" y="274"/>
                    <a:pt x="681" y="274"/>
                    <a:pt x="681" y="274"/>
                  </a:cubicBezTo>
                  <a:cubicBezTo>
                    <a:pt x="680" y="273"/>
                    <a:pt x="680" y="273"/>
                    <a:pt x="680" y="273"/>
                  </a:cubicBezTo>
                  <a:cubicBezTo>
                    <a:pt x="678" y="272"/>
                    <a:pt x="678" y="272"/>
                    <a:pt x="678" y="272"/>
                  </a:cubicBezTo>
                  <a:cubicBezTo>
                    <a:pt x="679" y="271"/>
                    <a:pt x="679" y="271"/>
                    <a:pt x="679" y="271"/>
                  </a:cubicBezTo>
                  <a:cubicBezTo>
                    <a:pt x="679" y="270"/>
                    <a:pt x="679" y="270"/>
                    <a:pt x="679" y="270"/>
                  </a:cubicBezTo>
                  <a:cubicBezTo>
                    <a:pt x="678" y="270"/>
                    <a:pt x="678" y="270"/>
                    <a:pt x="678" y="270"/>
                  </a:cubicBezTo>
                  <a:cubicBezTo>
                    <a:pt x="676" y="268"/>
                    <a:pt x="676" y="268"/>
                    <a:pt x="676" y="268"/>
                  </a:cubicBezTo>
                  <a:cubicBezTo>
                    <a:pt x="675" y="266"/>
                    <a:pt x="675" y="266"/>
                    <a:pt x="675" y="266"/>
                  </a:cubicBezTo>
                  <a:cubicBezTo>
                    <a:pt x="672" y="266"/>
                    <a:pt x="672" y="266"/>
                    <a:pt x="672" y="266"/>
                  </a:cubicBezTo>
                  <a:cubicBezTo>
                    <a:pt x="670" y="265"/>
                    <a:pt x="670" y="265"/>
                    <a:pt x="670" y="265"/>
                  </a:cubicBezTo>
                  <a:cubicBezTo>
                    <a:pt x="667" y="265"/>
                    <a:pt x="667" y="265"/>
                    <a:pt x="667" y="265"/>
                  </a:cubicBezTo>
                  <a:cubicBezTo>
                    <a:pt x="666" y="265"/>
                    <a:pt x="666" y="265"/>
                    <a:pt x="666" y="265"/>
                  </a:cubicBezTo>
                  <a:cubicBezTo>
                    <a:pt x="666" y="266"/>
                    <a:pt x="666" y="266"/>
                    <a:pt x="666" y="266"/>
                  </a:cubicBezTo>
                  <a:cubicBezTo>
                    <a:pt x="667" y="266"/>
                    <a:pt x="667" y="266"/>
                    <a:pt x="667" y="266"/>
                  </a:cubicBezTo>
                  <a:cubicBezTo>
                    <a:pt x="668" y="266"/>
                    <a:pt x="668" y="266"/>
                    <a:pt x="668" y="266"/>
                  </a:cubicBezTo>
                  <a:cubicBezTo>
                    <a:pt x="671" y="267"/>
                    <a:pt x="671" y="267"/>
                    <a:pt x="671" y="267"/>
                  </a:cubicBezTo>
                  <a:cubicBezTo>
                    <a:pt x="674" y="267"/>
                    <a:pt x="674" y="267"/>
                    <a:pt x="674" y="267"/>
                  </a:cubicBezTo>
                  <a:cubicBezTo>
                    <a:pt x="674" y="268"/>
                    <a:pt x="674" y="268"/>
                    <a:pt x="674" y="268"/>
                  </a:cubicBezTo>
                  <a:cubicBezTo>
                    <a:pt x="673" y="268"/>
                    <a:pt x="673" y="268"/>
                    <a:pt x="673" y="268"/>
                  </a:cubicBezTo>
                  <a:cubicBezTo>
                    <a:pt x="674" y="269"/>
                    <a:pt x="674" y="269"/>
                    <a:pt x="674" y="269"/>
                  </a:cubicBezTo>
                  <a:cubicBezTo>
                    <a:pt x="674" y="271"/>
                    <a:pt x="674" y="271"/>
                    <a:pt x="674" y="271"/>
                  </a:cubicBezTo>
                  <a:cubicBezTo>
                    <a:pt x="676" y="274"/>
                    <a:pt x="676" y="274"/>
                    <a:pt x="676" y="274"/>
                  </a:cubicBezTo>
                  <a:cubicBezTo>
                    <a:pt x="677" y="275"/>
                    <a:pt x="677" y="275"/>
                    <a:pt x="677" y="275"/>
                  </a:cubicBezTo>
                  <a:cubicBezTo>
                    <a:pt x="679" y="276"/>
                    <a:pt x="679" y="276"/>
                    <a:pt x="679" y="276"/>
                  </a:cubicBezTo>
                  <a:cubicBezTo>
                    <a:pt x="681" y="277"/>
                    <a:pt x="681" y="277"/>
                    <a:pt x="681" y="277"/>
                  </a:cubicBezTo>
                  <a:cubicBezTo>
                    <a:pt x="686" y="278"/>
                    <a:pt x="686" y="278"/>
                    <a:pt x="686" y="278"/>
                  </a:cubicBezTo>
                  <a:cubicBezTo>
                    <a:pt x="686" y="279"/>
                    <a:pt x="686" y="279"/>
                    <a:pt x="686" y="279"/>
                  </a:cubicBezTo>
                  <a:cubicBezTo>
                    <a:pt x="685" y="280"/>
                    <a:pt x="685" y="280"/>
                    <a:pt x="685" y="280"/>
                  </a:cubicBezTo>
                  <a:cubicBezTo>
                    <a:pt x="684" y="281"/>
                    <a:pt x="684" y="281"/>
                    <a:pt x="684" y="281"/>
                  </a:cubicBezTo>
                  <a:cubicBezTo>
                    <a:pt x="683" y="281"/>
                    <a:pt x="683" y="281"/>
                    <a:pt x="683" y="281"/>
                  </a:cubicBezTo>
                  <a:cubicBezTo>
                    <a:pt x="681" y="284"/>
                    <a:pt x="681" y="284"/>
                    <a:pt x="681" y="284"/>
                  </a:cubicBezTo>
                  <a:cubicBezTo>
                    <a:pt x="681" y="283"/>
                    <a:pt x="681" y="283"/>
                    <a:pt x="681" y="283"/>
                  </a:cubicBezTo>
                  <a:cubicBezTo>
                    <a:pt x="680" y="284"/>
                    <a:pt x="680" y="284"/>
                    <a:pt x="680" y="284"/>
                  </a:cubicBezTo>
                  <a:cubicBezTo>
                    <a:pt x="676" y="289"/>
                    <a:pt x="676" y="289"/>
                    <a:pt x="676" y="289"/>
                  </a:cubicBezTo>
                  <a:cubicBezTo>
                    <a:pt x="674" y="289"/>
                    <a:pt x="674" y="289"/>
                    <a:pt x="674" y="289"/>
                  </a:cubicBezTo>
                  <a:cubicBezTo>
                    <a:pt x="673" y="291"/>
                    <a:pt x="673" y="291"/>
                    <a:pt x="673" y="291"/>
                  </a:cubicBezTo>
                  <a:cubicBezTo>
                    <a:pt x="672" y="291"/>
                    <a:pt x="672" y="291"/>
                    <a:pt x="672" y="291"/>
                  </a:cubicBezTo>
                  <a:cubicBezTo>
                    <a:pt x="671" y="291"/>
                    <a:pt x="671" y="291"/>
                    <a:pt x="671" y="291"/>
                  </a:cubicBezTo>
                  <a:cubicBezTo>
                    <a:pt x="671" y="292"/>
                    <a:pt x="671" y="292"/>
                    <a:pt x="671" y="292"/>
                  </a:cubicBezTo>
                  <a:cubicBezTo>
                    <a:pt x="669" y="290"/>
                    <a:pt x="669" y="290"/>
                    <a:pt x="669" y="290"/>
                  </a:cubicBezTo>
                  <a:cubicBezTo>
                    <a:pt x="668" y="289"/>
                    <a:pt x="668" y="289"/>
                    <a:pt x="668" y="289"/>
                  </a:cubicBezTo>
                  <a:cubicBezTo>
                    <a:pt x="667" y="290"/>
                    <a:pt x="667" y="290"/>
                    <a:pt x="667" y="290"/>
                  </a:cubicBezTo>
                  <a:cubicBezTo>
                    <a:pt x="667" y="289"/>
                    <a:pt x="667" y="289"/>
                    <a:pt x="667" y="289"/>
                  </a:cubicBezTo>
                  <a:cubicBezTo>
                    <a:pt x="668" y="288"/>
                    <a:pt x="668" y="288"/>
                    <a:pt x="668" y="288"/>
                  </a:cubicBezTo>
                  <a:cubicBezTo>
                    <a:pt x="667" y="288"/>
                    <a:pt x="667" y="288"/>
                    <a:pt x="667" y="288"/>
                  </a:cubicBezTo>
                  <a:cubicBezTo>
                    <a:pt x="667" y="287"/>
                    <a:pt x="667" y="287"/>
                    <a:pt x="667" y="287"/>
                  </a:cubicBezTo>
                  <a:cubicBezTo>
                    <a:pt x="666" y="288"/>
                    <a:pt x="666" y="288"/>
                    <a:pt x="666" y="288"/>
                  </a:cubicBezTo>
                  <a:cubicBezTo>
                    <a:pt x="665" y="290"/>
                    <a:pt x="665" y="290"/>
                    <a:pt x="665" y="290"/>
                  </a:cubicBezTo>
                  <a:cubicBezTo>
                    <a:pt x="665" y="289"/>
                    <a:pt x="665" y="289"/>
                    <a:pt x="665" y="289"/>
                  </a:cubicBezTo>
                  <a:cubicBezTo>
                    <a:pt x="664" y="287"/>
                    <a:pt x="664" y="287"/>
                    <a:pt x="664" y="287"/>
                  </a:cubicBezTo>
                  <a:cubicBezTo>
                    <a:pt x="663" y="289"/>
                    <a:pt x="663" y="289"/>
                    <a:pt x="663" y="289"/>
                  </a:cubicBezTo>
                  <a:cubicBezTo>
                    <a:pt x="664" y="290"/>
                    <a:pt x="664" y="290"/>
                    <a:pt x="664" y="290"/>
                  </a:cubicBezTo>
                  <a:cubicBezTo>
                    <a:pt x="664" y="292"/>
                    <a:pt x="664" y="292"/>
                    <a:pt x="664" y="292"/>
                  </a:cubicBezTo>
                  <a:cubicBezTo>
                    <a:pt x="662" y="294"/>
                    <a:pt x="662" y="294"/>
                    <a:pt x="662" y="294"/>
                  </a:cubicBezTo>
                  <a:cubicBezTo>
                    <a:pt x="661" y="293"/>
                    <a:pt x="661" y="293"/>
                    <a:pt x="661" y="293"/>
                  </a:cubicBezTo>
                  <a:cubicBezTo>
                    <a:pt x="660" y="292"/>
                    <a:pt x="660" y="292"/>
                    <a:pt x="660" y="292"/>
                  </a:cubicBezTo>
                  <a:cubicBezTo>
                    <a:pt x="660" y="293"/>
                    <a:pt x="660" y="293"/>
                    <a:pt x="660" y="293"/>
                  </a:cubicBezTo>
                  <a:cubicBezTo>
                    <a:pt x="661" y="293"/>
                    <a:pt x="661" y="293"/>
                    <a:pt x="661" y="293"/>
                  </a:cubicBezTo>
                  <a:cubicBezTo>
                    <a:pt x="660" y="294"/>
                    <a:pt x="660" y="294"/>
                    <a:pt x="660" y="294"/>
                  </a:cubicBezTo>
                  <a:cubicBezTo>
                    <a:pt x="660" y="295"/>
                    <a:pt x="660" y="295"/>
                    <a:pt x="660" y="295"/>
                  </a:cubicBezTo>
                  <a:cubicBezTo>
                    <a:pt x="659" y="295"/>
                    <a:pt x="659" y="295"/>
                    <a:pt x="659" y="295"/>
                  </a:cubicBezTo>
                  <a:cubicBezTo>
                    <a:pt x="658" y="295"/>
                    <a:pt x="658" y="295"/>
                    <a:pt x="658" y="295"/>
                  </a:cubicBezTo>
                  <a:cubicBezTo>
                    <a:pt x="658" y="294"/>
                    <a:pt x="658" y="294"/>
                    <a:pt x="658" y="294"/>
                  </a:cubicBezTo>
                  <a:cubicBezTo>
                    <a:pt x="657" y="293"/>
                    <a:pt x="657" y="293"/>
                    <a:pt x="657" y="293"/>
                  </a:cubicBezTo>
                  <a:cubicBezTo>
                    <a:pt x="655" y="291"/>
                    <a:pt x="655" y="291"/>
                    <a:pt x="655" y="291"/>
                  </a:cubicBezTo>
                  <a:cubicBezTo>
                    <a:pt x="653" y="290"/>
                    <a:pt x="653" y="290"/>
                    <a:pt x="653" y="290"/>
                  </a:cubicBezTo>
                  <a:cubicBezTo>
                    <a:pt x="650" y="289"/>
                    <a:pt x="650" y="289"/>
                    <a:pt x="650" y="289"/>
                  </a:cubicBezTo>
                  <a:cubicBezTo>
                    <a:pt x="650" y="287"/>
                    <a:pt x="650" y="287"/>
                    <a:pt x="650" y="287"/>
                  </a:cubicBezTo>
                  <a:cubicBezTo>
                    <a:pt x="649" y="287"/>
                    <a:pt x="649" y="287"/>
                    <a:pt x="649" y="287"/>
                  </a:cubicBezTo>
                  <a:cubicBezTo>
                    <a:pt x="647" y="286"/>
                    <a:pt x="647" y="286"/>
                    <a:pt x="647" y="286"/>
                  </a:cubicBezTo>
                  <a:cubicBezTo>
                    <a:pt x="646" y="285"/>
                    <a:pt x="646" y="285"/>
                    <a:pt x="646" y="285"/>
                  </a:cubicBezTo>
                  <a:cubicBezTo>
                    <a:pt x="646" y="286"/>
                    <a:pt x="646" y="286"/>
                    <a:pt x="646" y="286"/>
                  </a:cubicBezTo>
                  <a:cubicBezTo>
                    <a:pt x="645" y="286"/>
                    <a:pt x="645" y="286"/>
                    <a:pt x="645" y="286"/>
                  </a:cubicBezTo>
                  <a:cubicBezTo>
                    <a:pt x="646" y="288"/>
                    <a:pt x="646" y="288"/>
                    <a:pt x="646" y="288"/>
                  </a:cubicBezTo>
                  <a:cubicBezTo>
                    <a:pt x="647" y="289"/>
                    <a:pt x="647" y="289"/>
                    <a:pt x="647" y="289"/>
                  </a:cubicBezTo>
                  <a:cubicBezTo>
                    <a:pt x="647" y="288"/>
                    <a:pt x="647" y="288"/>
                    <a:pt x="647" y="288"/>
                  </a:cubicBezTo>
                  <a:cubicBezTo>
                    <a:pt x="647" y="287"/>
                    <a:pt x="647" y="287"/>
                    <a:pt x="647" y="287"/>
                  </a:cubicBezTo>
                  <a:cubicBezTo>
                    <a:pt x="648" y="287"/>
                    <a:pt x="648" y="287"/>
                    <a:pt x="648" y="287"/>
                  </a:cubicBezTo>
                  <a:cubicBezTo>
                    <a:pt x="650" y="290"/>
                    <a:pt x="650" y="290"/>
                    <a:pt x="650" y="290"/>
                  </a:cubicBezTo>
                  <a:cubicBezTo>
                    <a:pt x="652" y="291"/>
                    <a:pt x="652" y="291"/>
                    <a:pt x="652" y="291"/>
                  </a:cubicBezTo>
                  <a:cubicBezTo>
                    <a:pt x="653" y="292"/>
                    <a:pt x="653" y="292"/>
                    <a:pt x="653" y="292"/>
                  </a:cubicBezTo>
                  <a:cubicBezTo>
                    <a:pt x="651" y="293"/>
                    <a:pt x="651" y="293"/>
                    <a:pt x="651" y="293"/>
                  </a:cubicBezTo>
                  <a:cubicBezTo>
                    <a:pt x="652" y="293"/>
                    <a:pt x="652" y="293"/>
                    <a:pt x="652" y="293"/>
                  </a:cubicBezTo>
                  <a:cubicBezTo>
                    <a:pt x="654" y="292"/>
                    <a:pt x="654" y="292"/>
                    <a:pt x="654" y="292"/>
                  </a:cubicBezTo>
                  <a:cubicBezTo>
                    <a:pt x="655" y="293"/>
                    <a:pt x="655" y="293"/>
                    <a:pt x="655" y="293"/>
                  </a:cubicBezTo>
                  <a:cubicBezTo>
                    <a:pt x="655" y="294"/>
                    <a:pt x="655" y="294"/>
                    <a:pt x="655" y="294"/>
                  </a:cubicBezTo>
                  <a:cubicBezTo>
                    <a:pt x="658" y="297"/>
                    <a:pt x="658" y="297"/>
                    <a:pt x="658" y="297"/>
                  </a:cubicBezTo>
                  <a:cubicBezTo>
                    <a:pt x="657" y="300"/>
                    <a:pt x="657" y="300"/>
                    <a:pt x="657" y="300"/>
                  </a:cubicBezTo>
                  <a:cubicBezTo>
                    <a:pt x="656" y="302"/>
                    <a:pt x="656" y="302"/>
                    <a:pt x="656" y="302"/>
                  </a:cubicBezTo>
                  <a:cubicBezTo>
                    <a:pt x="655" y="302"/>
                    <a:pt x="655" y="302"/>
                    <a:pt x="655" y="302"/>
                  </a:cubicBezTo>
                  <a:cubicBezTo>
                    <a:pt x="654" y="302"/>
                    <a:pt x="654" y="302"/>
                    <a:pt x="654" y="302"/>
                  </a:cubicBezTo>
                  <a:cubicBezTo>
                    <a:pt x="652" y="302"/>
                    <a:pt x="652" y="302"/>
                    <a:pt x="652" y="302"/>
                  </a:cubicBezTo>
                  <a:cubicBezTo>
                    <a:pt x="651" y="301"/>
                    <a:pt x="651" y="301"/>
                    <a:pt x="651" y="301"/>
                  </a:cubicBezTo>
                  <a:cubicBezTo>
                    <a:pt x="649" y="301"/>
                    <a:pt x="649" y="301"/>
                    <a:pt x="649" y="301"/>
                  </a:cubicBezTo>
                  <a:cubicBezTo>
                    <a:pt x="647" y="299"/>
                    <a:pt x="647" y="299"/>
                    <a:pt x="647" y="299"/>
                  </a:cubicBezTo>
                  <a:cubicBezTo>
                    <a:pt x="646" y="297"/>
                    <a:pt x="646" y="297"/>
                    <a:pt x="646" y="297"/>
                  </a:cubicBezTo>
                  <a:cubicBezTo>
                    <a:pt x="645" y="296"/>
                    <a:pt x="645" y="296"/>
                    <a:pt x="645" y="296"/>
                  </a:cubicBezTo>
                  <a:cubicBezTo>
                    <a:pt x="645" y="297"/>
                    <a:pt x="645" y="297"/>
                    <a:pt x="645" y="297"/>
                  </a:cubicBezTo>
                  <a:cubicBezTo>
                    <a:pt x="645" y="298"/>
                    <a:pt x="645" y="298"/>
                    <a:pt x="645" y="298"/>
                  </a:cubicBezTo>
                  <a:cubicBezTo>
                    <a:pt x="646" y="300"/>
                    <a:pt x="646" y="300"/>
                    <a:pt x="646" y="300"/>
                  </a:cubicBezTo>
                  <a:cubicBezTo>
                    <a:pt x="647" y="302"/>
                    <a:pt x="647" y="302"/>
                    <a:pt x="647" y="302"/>
                  </a:cubicBezTo>
                  <a:cubicBezTo>
                    <a:pt x="649" y="305"/>
                    <a:pt x="649" y="305"/>
                    <a:pt x="649" y="305"/>
                  </a:cubicBezTo>
                  <a:cubicBezTo>
                    <a:pt x="648" y="305"/>
                    <a:pt x="648" y="305"/>
                    <a:pt x="648" y="305"/>
                  </a:cubicBezTo>
                  <a:cubicBezTo>
                    <a:pt x="647" y="305"/>
                    <a:pt x="647" y="305"/>
                    <a:pt x="647" y="305"/>
                  </a:cubicBezTo>
                  <a:cubicBezTo>
                    <a:pt x="646" y="305"/>
                    <a:pt x="646" y="305"/>
                    <a:pt x="646" y="305"/>
                  </a:cubicBezTo>
                  <a:cubicBezTo>
                    <a:pt x="646" y="303"/>
                    <a:pt x="646" y="303"/>
                    <a:pt x="646" y="303"/>
                  </a:cubicBezTo>
                  <a:cubicBezTo>
                    <a:pt x="645" y="304"/>
                    <a:pt x="645" y="304"/>
                    <a:pt x="645" y="304"/>
                  </a:cubicBezTo>
                  <a:cubicBezTo>
                    <a:pt x="645" y="305"/>
                    <a:pt x="645" y="305"/>
                    <a:pt x="645" y="305"/>
                  </a:cubicBezTo>
                  <a:cubicBezTo>
                    <a:pt x="646" y="306"/>
                    <a:pt x="646" y="306"/>
                    <a:pt x="646" y="306"/>
                  </a:cubicBezTo>
                  <a:cubicBezTo>
                    <a:pt x="647" y="307"/>
                    <a:pt x="647" y="307"/>
                    <a:pt x="647" y="307"/>
                  </a:cubicBezTo>
                  <a:cubicBezTo>
                    <a:pt x="644" y="306"/>
                    <a:pt x="644" y="306"/>
                    <a:pt x="644" y="306"/>
                  </a:cubicBezTo>
                  <a:cubicBezTo>
                    <a:pt x="644" y="307"/>
                    <a:pt x="644" y="307"/>
                    <a:pt x="644" y="307"/>
                  </a:cubicBezTo>
                  <a:cubicBezTo>
                    <a:pt x="644" y="308"/>
                    <a:pt x="644" y="308"/>
                    <a:pt x="644" y="308"/>
                  </a:cubicBezTo>
                  <a:cubicBezTo>
                    <a:pt x="644" y="309"/>
                    <a:pt x="644" y="309"/>
                    <a:pt x="644" y="309"/>
                  </a:cubicBezTo>
                  <a:cubicBezTo>
                    <a:pt x="643" y="308"/>
                    <a:pt x="643" y="308"/>
                    <a:pt x="643" y="308"/>
                  </a:cubicBezTo>
                  <a:cubicBezTo>
                    <a:pt x="643" y="309"/>
                    <a:pt x="643" y="309"/>
                    <a:pt x="643" y="309"/>
                  </a:cubicBezTo>
                  <a:cubicBezTo>
                    <a:pt x="642" y="309"/>
                    <a:pt x="642" y="309"/>
                    <a:pt x="642" y="309"/>
                  </a:cubicBezTo>
                  <a:cubicBezTo>
                    <a:pt x="641" y="309"/>
                    <a:pt x="641" y="309"/>
                    <a:pt x="641" y="309"/>
                  </a:cubicBezTo>
                  <a:cubicBezTo>
                    <a:pt x="640" y="310"/>
                    <a:pt x="640" y="310"/>
                    <a:pt x="640" y="310"/>
                  </a:cubicBezTo>
                  <a:cubicBezTo>
                    <a:pt x="638" y="310"/>
                    <a:pt x="638" y="310"/>
                    <a:pt x="638" y="310"/>
                  </a:cubicBezTo>
                  <a:cubicBezTo>
                    <a:pt x="639" y="311"/>
                    <a:pt x="639" y="311"/>
                    <a:pt x="639" y="311"/>
                  </a:cubicBezTo>
                  <a:cubicBezTo>
                    <a:pt x="640" y="312"/>
                    <a:pt x="640" y="312"/>
                    <a:pt x="640" y="312"/>
                  </a:cubicBezTo>
                  <a:cubicBezTo>
                    <a:pt x="639" y="312"/>
                    <a:pt x="639" y="312"/>
                    <a:pt x="639" y="312"/>
                  </a:cubicBezTo>
                  <a:cubicBezTo>
                    <a:pt x="637" y="311"/>
                    <a:pt x="637" y="311"/>
                    <a:pt x="637" y="311"/>
                  </a:cubicBezTo>
                  <a:cubicBezTo>
                    <a:pt x="636" y="310"/>
                    <a:pt x="636" y="310"/>
                    <a:pt x="636" y="310"/>
                  </a:cubicBezTo>
                  <a:cubicBezTo>
                    <a:pt x="636" y="311"/>
                    <a:pt x="636" y="311"/>
                    <a:pt x="636" y="311"/>
                  </a:cubicBezTo>
                  <a:cubicBezTo>
                    <a:pt x="636" y="312"/>
                    <a:pt x="636" y="312"/>
                    <a:pt x="636" y="312"/>
                  </a:cubicBezTo>
                  <a:cubicBezTo>
                    <a:pt x="637" y="313"/>
                    <a:pt x="637" y="313"/>
                    <a:pt x="637" y="313"/>
                  </a:cubicBezTo>
                  <a:cubicBezTo>
                    <a:pt x="637" y="314"/>
                    <a:pt x="637" y="314"/>
                    <a:pt x="637" y="314"/>
                  </a:cubicBezTo>
                  <a:cubicBezTo>
                    <a:pt x="635" y="314"/>
                    <a:pt x="635" y="314"/>
                    <a:pt x="635" y="314"/>
                  </a:cubicBezTo>
                  <a:cubicBezTo>
                    <a:pt x="634" y="316"/>
                    <a:pt x="634" y="316"/>
                    <a:pt x="634" y="316"/>
                  </a:cubicBezTo>
                  <a:cubicBezTo>
                    <a:pt x="633" y="316"/>
                    <a:pt x="633" y="316"/>
                    <a:pt x="633" y="316"/>
                  </a:cubicBezTo>
                  <a:cubicBezTo>
                    <a:pt x="634" y="317"/>
                    <a:pt x="634" y="317"/>
                    <a:pt x="634" y="317"/>
                  </a:cubicBezTo>
                  <a:cubicBezTo>
                    <a:pt x="633" y="318"/>
                    <a:pt x="633" y="318"/>
                    <a:pt x="633" y="318"/>
                  </a:cubicBezTo>
                  <a:cubicBezTo>
                    <a:pt x="632" y="318"/>
                    <a:pt x="632" y="318"/>
                    <a:pt x="632" y="318"/>
                  </a:cubicBezTo>
                  <a:cubicBezTo>
                    <a:pt x="632" y="319"/>
                    <a:pt x="632" y="319"/>
                    <a:pt x="632" y="319"/>
                  </a:cubicBezTo>
                  <a:cubicBezTo>
                    <a:pt x="632" y="320"/>
                    <a:pt x="632" y="320"/>
                    <a:pt x="632" y="320"/>
                  </a:cubicBezTo>
                  <a:cubicBezTo>
                    <a:pt x="631" y="320"/>
                    <a:pt x="631" y="320"/>
                    <a:pt x="631" y="320"/>
                  </a:cubicBezTo>
                  <a:cubicBezTo>
                    <a:pt x="629" y="323"/>
                    <a:pt x="629" y="323"/>
                    <a:pt x="629" y="323"/>
                  </a:cubicBezTo>
                  <a:cubicBezTo>
                    <a:pt x="628" y="323"/>
                    <a:pt x="628" y="323"/>
                    <a:pt x="628" y="323"/>
                  </a:cubicBezTo>
                  <a:cubicBezTo>
                    <a:pt x="628" y="324"/>
                    <a:pt x="628" y="324"/>
                    <a:pt x="628" y="324"/>
                  </a:cubicBezTo>
                  <a:cubicBezTo>
                    <a:pt x="626" y="325"/>
                    <a:pt x="626" y="325"/>
                    <a:pt x="626" y="325"/>
                  </a:cubicBezTo>
                  <a:cubicBezTo>
                    <a:pt x="625" y="324"/>
                    <a:pt x="625" y="324"/>
                    <a:pt x="625" y="324"/>
                  </a:cubicBezTo>
                  <a:cubicBezTo>
                    <a:pt x="625" y="325"/>
                    <a:pt x="625" y="325"/>
                    <a:pt x="625" y="325"/>
                  </a:cubicBezTo>
                  <a:cubicBezTo>
                    <a:pt x="625" y="326"/>
                    <a:pt x="625" y="326"/>
                    <a:pt x="625" y="326"/>
                  </a:cubicBezTo>
                  <a:cubicBezTo>
                    <a:pt x="624" y="328"/>
                    <a:pt x="624" y="328"/>
                    <a:pt x="624" y="328"/>
                  </a:cubicBezTo>
                  <a:cubicBezTo>
                    <a:pt x="624" y="330"/>
                    <a:pt x="624" y="330"/>
                    <a:pt x="624" y="330"/>
                  </a:cubicBezTo>
                  <a:cubicBezTo>
                    <a:pt x="623" y="331"/>
                    <a:pt x="623" y="331"/>
                    <a:pt x="623" y="331"/>
                  </a:cubicBezTo>
                  <a:cubicBezTo>
                    <a:pt x="623" y="333"/>
                    <a:pt x="623" y="333"/>
                    <a:pt x="623" y="333"/>
                  </a:cubicBezTo>
                  <a:cubicBezTo>
                    <a:pt x="622" y="333"/>
                    <a:pt x="622" y="333"/>
                    <a:pt x="622" y="333"/>
                  </a:cubicBezTo>
                  <a:cubicBezTo>
                    <a:pt x="621" y="336"/>
                    <a:pt x="621" y="336"/>
                    <a:pt x="621" y="336"/>
                  </a:cubicBezTo>
                  <a:cubicBezTo>
                    <a:pt x="621" y="338"/>
                    <a:pt x="621" y="338"/>
                    <a:pt x="621" y="338"/>
                  </a:cubicBezTo>
                  <a:cubicBezTo>
                    <a:pt x="620" y="340"/>
                    <a:pt x="620" y="340"/>
                    <a:pt x="620" y="340"/>
                  </a:cubicBezTo>
                  <a:cubicBezTo>
                    <a:pt x="620" y="341"/>
                    <a:pt x="620" y="341"/>
                    <a:pt x="620" y="341"/>
                  </a:cubicBezTo>
                  <a:cubicBezTo>
                    <a:pt x="618" y="341"/>
                    <a:pt x="618" y="341"/>
                    <a:pt x="618" y="341"/>
                  </a:cubicBezTo>
                  <a:cubicBezTo>
                    <a:pt x="618" y="342"/>
                    <a:pt x="618" y="342"/>
                    <a:pt x="618" y="342"/>
                  </a:cubicBezTo>
                  <a:cubicBezTo>
                    <a:pt x="619" y="342"/>
                    <a:pt x="619" y="342"/>
                    <a:pt x="619" y="342"/>
                  </a:cubicBezTo>
                  <a:cubicBezTo>
                    <a:pt x="620" y="343"/>
                    <a:pt x="620" y="343"/>
                    <a:pt x="620" y="343"/>
                  </a:cubicBezTo>
                  <a:cubicBezTo>
                    <a:pt x="619" y="344"/>
                    <a:pt x="619" y="344"/>
                    <a:pt x="619" y="344"/>
                  </a:cubicBezTo>
                  <a:cubicBezTo>
                    <a:pt x="620" y="345"/>
                    <a:pt x="620" y="345"/>
                    <a:pt x="620" y="345"/>
                  </a:cubicBezTo>
                  <a:cubicBezTo>
                    <a:pt x="620" y="347"/>
                    <a:pt x="620" y="347"/>
                    <a:pt x="620" y="347"/>
                  </a:cubicBezTo>
                  <a:cubicBezTo>
                    <a:pt x="619" y="350"/>
                    <a:pt x="619" y="350"/>
                    <a:pt x="619" y="350"/>
                  </a:cubicBezTo>
                  <a:cubicBezTo>
                    <a:pt x="617" y="352"/>
                    <a:pt x="617" y="352"/>
                    <a:pt x="617" y="352"/>
                  </a:cubicBezTo>
                  <a:cubicBezTo>
                    <a:pt x="618" y="352"/>
                    <a:pt x="618" y="352"/>
                    <a:pt x="618" y="352"/>
                  </a:cubicBezTo>
                  <a:cubicBezTo>
                    <a:pt x="620" y="349"/>
                    <a:pt x="620" y="349"/>
                    <a:pt x="620" y="349"/>
                  </a:cubicBezTo>
                  <a:cubicBezTo>
                    <a:pt x="622" y="346"/>
                    <a:pt x="622" y="346"/>
                    <a:pt x="622" y="346"/>
                  </a:cubicBezTo>
                  <a:cubicBezTo>
                    <a:pt x="626" y="346"/>
                    <a:pt x="626" y="346"/>
                    <a:pt x="626" y="346"/>
                  </a:cubicBezTo>
                  <a:cubicBezTo>
                    <a:pt x="627" y="346"/>
                    <a:pt x="627" y="346"/>
                    <a:pt x="627" y="346"/>
                  </a:cubicBezTo>
                  <a:cubicBezTo>
                    <a:pt x="627" y="348"/>
                    <a:pt x="627" y="348"/>
                    <a:pt x="627" y="348"/>
                  </a:cubicBezTo>
                  <a:cubicBezTo>
                    <a:pt x="626" y="349"/>
                    <a:pt x="626" y="349"/>
                    <a:pt x="626" y="349"/>
                  </a:cubicBezTo>
                  <a:cubicBezTo>
                    <a:pt x="626" y="350"/>
                    <a:pt x="626" y="350"/>
                    <a:pt x="626" y="350"/>
                  </a:cubicBezTo>
                  <a:cubicBezTo>
                    <a:pt x="627" y="352"/>
                    <a:pt x="627" y="352"/>
                    <a:pt x="627" y="352"/>
                  </a:cubicBezTo>
                  <a:cubicBezTo>
                    <a:pt x="627" y="355"/>
                    <a:pt x="627" y="355"/>
                    <a:pt x="627" y="355"/>
                  </a:cubicBezTo>
                  <a:cubicBezTo>
                    <a:pt x="626" y="357"/>
                    <a:pt x="626" y="357"/>
                    <a:pt x="626" y="357"/>
                  </a:cubicBezTo>
                  <a:cubicBezTo>
                    <a:pt x="627" y="358"/>
                    <a:pt x="627" y="358"/>
                    <a:pt x="627" y="358"/>
                  </a:cubicBezTo>
                  <a:cubicBezTo>
                    <a:pt x="627" y="361"/>
                    <a:pt x="627" y="361"/>
                    <a:pt x="627" y="361"/>
                  </a:cubicBezTo>
                  <a:cubicBezTo>
                    <a:pt x="627" y="362"/>
                    <a:pt x="627" y="362"/>
                    <a:pt x="627" y="362"/>
                  </a:cubicBezTo>
                  <a:cubicBezTo>
                    <a:pt x="623" y="366"/>
                    <a:pt x="623" y="366"/>
                    <a:pt x="623" y="366"/>
                  </a:cubicBezTo>
                  <a:cubicBezTo>
                    <a:pt x="621" y="366"/>
                    <a:pt x="621" y="366"/>
                    <a:pt x="621" y="366"/>
                  </a:cubicBezTo>
                  <a:cubicBezTo>
                    <a:pt x="620" y="366"/>
                    <a:pt x="620" y="366"/>
                    <a:pt x="620" y="366"/>
                  </a:cubicBezTo>
                  <a:cubicBezTo>
                    <a:pt x="621" y="367"/>
                    <a:pt x="621" y="367"/>
                    <a:pt x="621" y="367"/>
                  </a:cubicBezTo>
                  <a:cubicBezTo>
                    <a:pt x="623" y="367"/>
                    <a:pt x="623" y="367"/>
                    <a:pt x="623" y="367"/>
                  </a:cubicBezTo>
                  <a:cubicBezTo>
                    <a:pt x="627" y="365"/>
                    <a:pt x="627" y="365"/>
                    <a:pt x="627" y="365"/>
                  </a:cubicBezTo>
                  <a:cubicBezTo>
                    <a:pt x="632" y="364"/>
                    <a:pt x="632" y="364"/>
                    <a:pt x="632" y="364"/>
                  </a:cubicBezTo>
                  <a:cubicBezTo>
                    <a:pt x="634" y="363"/>
                    <a:pt x="634" y="363"/>
                    <a:pt x="634" y="363"/>
                  </a:cubicBezTo>
                  <a:cubicBezTo>
                    <a:pt x="637" y="365"/>
                    <a:pt x="637" y="365"/>
                    <a:pt x="637" y="365"/>
                  </a:cubicBezTo>
                  <a:cubicBezTo>
                    <a:pt x="639" y="367"/>
                    <a:pt x="639" y="367"/>
                    <a:pt x="639" y="367"/>
                  </a:cubicBezTo>
                  <a:cubicBezTo>
                    <a:pt x="641" y="368"/>
                    <a:pt x="641" y="368"/>
                    <a:pt x="641" y="368"/>
                  </a:cubicBezTo>
                  <a:cubicBezTo>
                    <a:pt x="642" y="368"/>
                    <a:pt x="642" y="368"/>
                    <a:pt x="642" y="368"/>
                  </a:cubicBezTo>
                  <a:cubicBezTo>
                    <a:pt x="643" y="369"/>
                    <a:pt x="643" y="369"/>
                    <a:pt x="643" y="369"/>
                  </a:cubicBezTo>
                  <a:cubicBezTo>
                    <a:pt x="645" y="371"/>
                    <a:pt x="645" y="371"/>
                    <a:pt x="645" y="371"/>
                  </a:cubicBezTo>
                  <a:cubicBezTo>
                    <a:pt x="646" y="371"/>
                    <a:pt x="646" y="371"/>
                    <a:pt x="646" y="371"/>
                  </a:cubicBezTo>
                  <a:cubicBezTo>
                    <a:pt x="647" y="373"/>
                    <a:pt x="647" y="373"/>
                    <a:pt x="647" y="373"/>
                  </a:cubicBezTo>
                  <a:cubicBezTo>
                    <a:pt x="648" y="374"/>
                    <a:pt x="648" y="374"/>
                    <a:pt x="648" y="374"/>
                  </a:cubicBezTo>
                  <a:cubicBezTo>
                    <a:pt x="648" y="375"/>
                    <a:pt x="648" y="375"/>
                    <a:pt x="648" y="375"/>
                  </a:cubicBezTo>
                  <a:cubicBezTo>
                    <a:pt x="649" y="376"/>
                    <a:pt x="649" y="376"/>
                    <a:pt x="649" y="376"/>
                  </a:cubicBezTo>
                  <a:cubicBezTo>
                    <a:pt x="650" y="378"/>
                    <a:pt x="650" y="378"/>
                    <a:pt x="650" y="378"/>
                  </a:cubicBezTo>
                  <a:cubicBezTo>
                    <a:pt x="651" y="378"/>
                    <a:pt x="651" y="378"/>
                    <a:pt x="651" y="378"/>
                  </a:cubicBezTo>
                  <a:cubicBezTo>
                    <a:pt x="651" y="379"/>
                    <a:pt x="651" y="379"/>
                    <a:pt x="651" y="379"/>
                  </a:cubicBezTo>
                  <a:cubicBezTo>
                    <a:pt x="654" y="380"/>
                    <a:pt x="654" y="380"/>
                    <a:pt x="654" y="380"/>
                  </a:cubicBezTo>
                  <a:cubicBezTo>
                    <a:pt x="655" y="381"/>
                    <a:pt x="655" y="381"/>
                    <a:pt x="655" y="381"/>
                  </a:cubicBezTo>
                  <a:cubicBezTo>
                    <a:pt x="657" y="382"/>
                    <a:pt x="657" y="382"/>
                    <a:pt x="657" y="382"/>
                  </a:cubicBezTo>
                  <a:cubicBezTo>
                    <a:pt x="658" y="382"/>
                    <a:pt x="658" y="382"/>
                    <a:pt x="658" y="382"/>
                  </a:cubicBezTo>
                  <a:cubicBezTo>
                    <a:pt x="660" y="384"/>
                    <a:pt x="660" y="384"/>
                    <a:pt x="660" y="384"/>
                  </a:cubicBezTo>
                  <a:cubicBezTo>
                    <a:pt x="660" y="385"/>
                    <a:pt x="660" y="385"/>
                    <a:pt x="660" y="385"/>
                  </a:cubicBezTo>
                  <a:cubicBezTo>
                    <a:pt x="662" y="387"/>
                    <a:pt x="662" y="387"/>
                    <a:pt x="662" y="387"/>
                  </a:cubicBezTo>
                  <a:cubicBezTo>
                    <a:pt x="661" y="387"/>
                    <a:pt x="661" y="387"/>
                    <a:pt x="661" y="387"/>
                  </a:cubicBezTo>
                  <a:cubicBezTo>
                    <a:pt x="662" y="388"/>
                    <a:pt x="662" y="388"/>
                    <a:pt x="662" y="388"/>
                  </a:cubicBezTo>
                  <a:cubicBezTo>
                    <a:pt x="664" y="388"/>
                    <a:pt x="664" y="388"/>
                    <a:pt x="664" y="388"/>
                  </a:cubicBezTo>
                  <a:cubicBezTo>
                    <a:pt x="666" y="388"/>
                    <a:pt x="666" y="388"/>
                    <a:pt x="666" y="388"/>
                  </a:cubicBezTo>
                  <a:cubicBezTo>
                    <a:pt x="669" y="388"/>
                    <a:pt x="669" y="388"/>
                    <a:pt x="669" y="388"/>
                  </a:cubicBezTo>
                  <a:cubicBezTo>
                    <a:pt x="670" y="388"/>
                    <a:pt x="670" y="388"/>
                    <a:pt x="670" y="388"/>
                  </a:cubicBezTo>
                  <a:cubicBezTo>
                    <a:pt x="672" y="389"/>
                    <a:pt x="672" y="389"/>
                    <a:pt x="672" y="389"/>
                  </a:cubicBezTo>
                  <a:cubicBezTo>
                    <a:pt x="674" y="389"/>
                    <a:pt x="674" y="389"/>
                    <a:pt x="674" y="389"/>
                  </a:cubicBezTo>
                  <a:cubicBezTo>
                    <a:pt x="675" y="389"/>
                    <a:pt x="675" y="389"/>
                    <a:pt x="675" y="389"/>
                  </a:cubicBezTo>
                  <a:cubicBezTo>
                    <a:pt x="676" y="389"/>
                    <a:pt x="676" y="389"/>
                    <a:pt x="676" y="389"/>
                  </a:cubicBezTo>
                  <a:cubicBezTo>
                    <a:pt x="677" y="389"/>
                    <a:pt x="677" y="389"/>
                    <a:pt x="677" y="389"/>
                  </a:cubicBezTo>
                  <a:cubicBezTo>
                    <a:pt x="677" y="391"/>
                    <a:pt x="677" y="391"/>
                    <a:pt x="677" y="391"/>
                  </a:cubicBezTo>
                  <a:cubicBezTo>
                    <a:pt x="676" y="394"/>
                    <a:pt x="676" y="394"/>
                    <a:pt x="676" y="394"/>
                  </a:cubicBezTo>
                  <a:cubicBezTo>
                    <a:pt x="676" y="395"/>
                    <a:pt x="676" y="395"/>
                    <a:pt x="676" y="395"/>
                  </a:cubicBezTo>
                  <a:cubicBezTo>
                    <a:pt x="675" y="396"/>
                    <a:pt x="675" y="396"/>
                    <a:pt x="675" y="396"/>
                  </a:cubicBezTo>
                  <a:cubicBezTo>
                    <a:pt x="674" y="398"/>
                    <a:pt x="674" y="398"/>
                    <a:pt x="674" y="398"/>
                  </a:cubicBezTo>
                  <a:cubicBezTo>
                    <a:pt x="674" y="399"/>
                    <a:pt x="674" y="399"/>
                    <a:pt x="674" y="399"/>
                  </a:cubicBezTo>
                  <a:cubicBezTo>
                    <a:pt x="675" y="400"/>
                    <a:pt x="675" y="400"/>
                    <a:pt x="675" y="400"/>
                  </a:cubicBezTo>
                  <a:cubicBezTo>
                    <a:pt x="675" y="402"/>
                    <a:pt x="675" y="402"/>
                    <a:pt x="675" y="402"/>
                  </a:cubicBezTo>
                  <a:cubicBezTo>
                    <a:pt x="673" y="405"/>
                    <a:pt x="673" y="405"/>
                    <a:pt x="673" y="405"/>
                  </a:cubicBezTo>
                  <a:cubicBezTo>
                    <a:pt x="673" y="406"/>
                    <a:pt x="673" y="406"/>
                    <a:pt x="673" y="406"/>
                  </a:cubicBezTo>
                  <a:cubicBezTo>
                    <a:pt x="673" y="408"/>
                    <a:pt x="673" y="408"/>
                    <a:pt x="673" y="408"/>
                  </a:cubicBezTo>
                  <a:cubicBezTo>
                    <a:pt x="671" y="409"/>
                    <a:pt x="671" y="409"/>
                    <a:pt x="671" y="409"/>
                  </a:cubicBezTo>
                  <a:cubicBezTo>
                    <a:pt x="671" y="411"/>
                    <a:pt x="671" y="411"/>
                    <a:pt x="671" y="411"/>
                  </a:cubicBezTo>
                  <a:cubicBezTo>
                    <a:pt x="671" y="412"/>
                    <a:pt x="671" y="412"/>
                    <a:pt x="671" y="412"/>
                  </a:cubicBezTo>
                  <a:cubicBezTo>
                    <a:pt x="672" y="413"/>
                    <a:pt x="672" y="413"/>
                    <a:pt x="672" y="413"/>
                  </a:cubicBezTo>
                  <a:cubicBezTo>
                    <a:pt x="672" y="415"/>
                    <a:pt x="672" y="415"/>
                    <a:pt x="672" y="415"/>
                  </a:cubicBezTo>
                  <a:cubicBezTo>
                    <a:pt x="673" y="415"/>
                    <a:pt x="673" y="415"/>
                    <a:pt x="673" y="415"/>
                  </a:cubicBezTo>
                  <a:cubicBezTo>
                    <a:pt x="674" y="416"/>
                    <a:pt x="674" y="416"/>
                    <a:pt x="674" y="416"/>
                  </a:cubicBezTo>
                  <a:cubicBezTo>
                    <a:pt x="674" y="417"/>
                    <a:pt x="674" y="417"/>
                    <a:pt x="674" y="417"/>
                  </a:cubicBezTo>
                  <a:cubicBezTo>
                    <a:pt x="674" y="418"/>
                    <a:pt x="674" y="418"/>
                    <a:pt x="674" y="418"/>
                  </a:cubicBezTo>
                  <a:cubicBezTo>
                    <a:pt x="674" y="419"/>
                    <a:pt x="674" y="419"/>
                    <a:pt x="674" y="419"/>
                  </a:cubicBezTo>
                  <a:cubicBezTo>
                    <a:pt x="675" y="419"/>
                    <a:pt x="675" y="419"/>
                    <a:pt x="675" y="419"/>
                  </a:cubicBezTo>
                  <a:cubicBezTo>
                    <a:pt x="677" y="420"/>
                    <a:pt x="677" y="420"/>
                    <a:pt x="677" y="420"/>
                  </a:cubicBezTo>
                  <a:cubicBezTo>
                    <a:pt x="677" y="421"/>
                    <a:pt x="677" y="421"/>
                    <a:pt x="677" y="421"/>
                  </a:cubicBezTo>
                  <a:cubicBezTo>
                    <a:pt x="678" y="422"/>
                    <a:pt x="678" y="422"/>
                    <a:pt x="678" y="422"/>
                  </a:cubicBezTo>
                  <a:cubicBezTo>
                    <a:pt x="678" y="424"/>
                    <a:pt x="678" y="424"/>
                    <a:pt x="678" y="424"/>
                  </a:cubicBezTo>
                  <a:cubicBezTo>
                    <a:pt x="678" y="425"/>
                    <a:pt x="678" y="425"/>
                    <a:pt x="678" y="425"/>
                  </a:cubicBezTo>
                  <a:cubicBezTo>
                    <a:pt x="678" y="426"/>
                    <a:pt x="678" y="426"/>
                    <a:pt x="678" y="426"/>
                  </a:cubicBezTo>
                  <a:cubicBezTo>
                    <a:pt x="676" y="429"/>
                    <a:pt x="676" y="429"/>
                    <a:pt x="676" y="429"/>
                  </a:cubicBezTo>
                  <a:cubicBezTo>
                    <a:pt x="677" y="428"/>
                    <a:pt x="677" y="428"/>
                    <a:pt x="677" y="428"/>
                  </a:cubicBezTo>
                  <a:cubicBezTo>
                    <a:pt x="679" y="427"/>
                    <a:pt x="679" y="427"/>
                    <a:pt x="679" y="427"/>
                  </a:cubicBezTo>
                  <a:cubicBezTo>
                    <a:pt x="681" y="427"/>
                    <a:pt x="681" y="427"/>
                    <a:pt x="681" y="427"/>
                  </a:cubicBezTo>
                  <a:cubicBezTo>
                    <a:pt x="682" y="428"/>
                    <a:pt x="682" y="428"/>
                    <a:pt x="682" y="428"/>
                  </a:cubicBezTo>
                  <a:cubicBezTo>
                    <a:pt x="683" y="428"/>
                    <a:pt x="683" y="428"/>
                    <a:pt x="683" y="428"/>
                  </a:cubicBezTo>
                  <a:cubicBezTo>
                    <a:pt x="683" y="427"/>
                    <a:pt x="683" y="427"/>
                    <a:pt x="683" y="427"/>
                  </a:cubicBezTo>
                  <a:cubicBezTo>
                    <a:pt x="683" y="426"/>
                    <a:pt x="683" y="426"/>
                    <a:pt x="683" y="426"/>
                  </a:cubicBezTo>
                  <a:cubicBezTo>
                    <a:pt x="685" y="423"/>
                    <a:pt x="685" y="423"/>
                    <a:pt x="685" y="423"/>
                  </a:cubicBezTo>
                  <a:cubicBezTo>
                    <a:pt x="686" y="423"/>
                    <a:pt x="686" y="423"/>
                    <a:pt x="686" y="423"/>
                  </a:cubicBezTo>
                  <a:cubicBezTo>
                    <a:pt x="685" y="424"/>
                    <a:pt x="685" y="424"/>
                    <a:pt x="685" y="424"/>
                  </a:cubicBezTo>
                  <a:cubicBezTo>
                    <a:pt x="686" y="425"/>
                    <a:pt x="686" y="425"/>
                    <a:pt x="686" y="425"/>
                  </a:cubicBezTo>
                  <a:cubicBezTo>
                    <a:pt x="687" y="428"/>
                    <a:pt x="687" y="428"/>
                    <a:pt x="687" y="428"/>
                  </a:cubicBezTo>
                  <a:cubicBezTo>
                    <a:pt x="686" y="429"/>
                    <a:pt x="686" y="429"/>
                    <a:pt x="686" y="429"/>
                  </a:cubicBezTo>
                  <a:cubicBezTo>
                    <a:pt x="688" y="430"/>
                    <a:pt x="688" y="430"/>
                    <a:pt x="688" y="430"/>
                  </a:cubicBezTo>
                  <a:cubicBezTo>
                    <a:pt x="690" y="431"/>
                    <a:pt x="690" y="431"/>
                    <a:pt x="690" y="431"/>
                  </a:cubicBezTo>
                  <a:cubicBezTo>
                    <a:pt x="689" y="430"/>
                    <a:pt x="689" y="430"/>
                    <a:pt x="689" y="430"/>
                  </a:cubicBezTo>
                  <a:cubicBezTo>
                    <a:pt x="688" y="429"/>
                    <a:pt x="688" y="429"/>
                    <a:pt x="688" y="429"/>
                  </a:cubicBezTo>
                  <a:cubicBezTo>
                    <a:pt x="687" y="427"/>
                    <a:pt x="687" y="427"/>
                    <a:pt x="687" y="427"/>
                  </a:cubicBezTo>
                  <a:cubicBezTo>
                    <a:pt x="688" y="425"/>
                    <a:pt x="688" y="425"/>
                    <a:pt x="688" y="425"/>
                  </a:cubicBezTo>
                  <a:cubicBezTo>
                    <a:pt x="688" y="424"/>
                    <a:pt x="688" y="424"/>
                    <a:pt x="688" y="424"/>
                  </a:cubicBezTo>
                  <a:cubicBezTo>
                    <a:pt x="688" y="423"/>
                    <a:pt x="688" y="423"/>
                    <a:pt x="688" y="423"/>
                  </a:cubicBezTo>
                  <a:cubicBezTo>
                    <a:pt x="689" y="423"/>
                    <a:pt x="689" y="423"/>
                    <a:pt x="689" y="423"/>
                  </a:cubicBezTo>
                  <a:cubicBezTo>
                    <a:pt x="689" y="421"/>
                    <a:pt x="689" y="421"/>
                    <a:pt x="689" y="421"/>
                  </a:cubicBezTo>
                  <a:cubicBezTo>
                    <a:pt x="691" y="419"/>
                    <a:pt x="691" y="419"/>
                    <a:pt x="691" y="419"/>
                  </a:cubicBezTo>
                  <a:cubicBezTo>
                    <a:pt x="690" y="419"/>
                    <a:pt x="690" y="419"/>
                    <a:pt x="690" y="419"/>
                  </a:cubicBezTo>
                  <a:cubicBezTo>
                    <a:pt x="690" y="417"/>
                    <a:pt x="690" y="417"/>
                    <a:pt x="690" y="417"/>
                  </a:cubicBezTo>
                  <a:cubicBezTo>
                    <a:pt x="690" y="416"/>
                    <a:pt x="690" y="416"/>
                    <a:pt x="690" y="416"/>
                  </a:cubicBezTo>
                  <a:cubicBezTo>
                    <a:pt x="690" y="415"/>
                    <a:pt x="690" y="415"/>
                    <a:pt x="690" y="415"/>
                  </a:cubicBezTo>
                  <a:cubicBezTo>
                    <a:pt x="691" y="414"/>
                    <a:pt x="691" y="414"/>
                    <a:pt x="691" y="414"/>
                  </a:cubicBezTo>
                  <a:cubicBezTo>
                    <a:pt x="690" y="413"/>
                    <a:pt x="690" y="413"/>
                    <a:pt x="690" y="413"/>
                  </a:cubicBezTo>
                  <a:cubicBezTo>
                    <a:pt x="690" y="412"/>
                    <a:pt x="690" y="412"/>
                    <a:pt x="690" y="412"/>
                  </a:cubicBezTo>
                  <a:cubicBezTo>
                    <a:pt x="689" y="411"/>
                    <a:pt x="689" y="411"/>
                    <a:pt x="689" y="411"/>
                  </a:cubicBezTo>
                  <a:cubicBezTo>
                    <a:pt x="690" y="408"/>
                    <a:pt x="690" y="408"/>
                    <a:pt x="690" y="408"/>
                  </a:cubicBezTo>
                  <a:cubicBezTo>
                    <a:pt x="690" y="407"/>
                    <a:pt x="690" y="407"/>
                    <a:pt x="690" y="407"/>
                  </a:cubicBezTo>
                  <a:cubicBezTo>
                    <a:pt x="690" y="405"/>
                    <a:pt x="690" y="405"/>
                    <a:pt x="690" y="405"/>
                  </a:cubicBezTo>
                  <a:cubicBezTo>
                    <a:pt x="691" y="404"/>
                    <a:pt x="691" y="404"/>
                    <a:pt x="691" y="404"/>
                  </a:cubicBezTo>
                  <a:cubicBezTo>
                    <a:pt x="691" y="403"/>
                    <a:pt x="691" y="403"/>
                    <a:pt x="691" y="403"/>
                  </a:cubicBezTo>
                  <a:cubicBezTo>
                    <a:pt x="691" y="402"/>
                    <a:pt x="691" y="402"/>
                    <a:pt x="691" y="402"/>
                  </a:cubicBezTo>
                  <a:cubicBezTo>
                    <a:pt x="692" y="401"/>
                    <a:pt x="692" y="401"/>
                    <a:pt x="692" y="401"/>
                  </a:cubicBezTo>
                  <a:cubicBezTo>
                    <a:pt x="691" y="401"/>
                    <a:pt x="691" y="401"/>
                    <a:pt x="691" y="401"/>
                  </a:cubicBezTo>
                  <a:cubicBezTo>
                    <a:pt x="691" y="400"/>
                    <a:pt x="691" y="400"/>
                    <a:pt x="691" y="400"/>
                  </a:cubicBezTo>
                  <a:cubicBezTo>
                    <a:pt x="691" y="399"/>
                    <a:pt x="691" y="399"/>
                    <a:pt x="691" y="399"/>
                  </a:cubicBezTo>
                  <a:cubicBezTo>
                    <a:pt x="691" y="398"/>
                    <a:pt x="691" y="398"/>
                    <a:pt x="691" y="398"/>
                  </a:cubicBezTo>
                  <a:cubicBezTo>
                    <a:pt x="690" y="397"/>
                    <a:pt x="690" y="397"/>
                    <a:pt x="690" y="397"/>
                  </a:cubicBezTo>
                  <a:cubicBezTo>
                    <a:pt x="690" y="395"/>
                    <a:pt x="690" y="395"/>
                    <a:pt x="690" y="395"/>
                  </a:cubicBezTo>
                  <a:cubicBezTo>
                    <a:pt x="691" y="394"/>
                    <a:pt x="691" y="394"/>
                    <a:pt x="691" y="394"/>
                  </a:cubicBezTo>
                  <a:cubicBezTo>
                    <a:pt x="694" y="394"/>
                    <a:pt x="694" y="394"/>
                    <a:pt x="694" y="394"/>
                  </a:cubicBezTo>
                  <a:cubicBezTo>
                    <a:pt x="695" y="393"/>
                    <a:pt x="695" y="393"/>
                    <a:pt x="695" y="393"/>
                  </a:cubicBezTo>
                  <a:cubicBezTo>
                    <a:pt x="697" y="393"/>
                    <a:pt x="697" y="393"/>
                    <a:pt x="697" y="393"/>
                  </a:cubicBezTo>
                  <a:cubicBezTo>
                    <a:pt x="697" y="392"/>
                    <a:pt x="697" y="392"/>
                    <a:pt x="697" y="392"/>
                  </a:cubicBezTo>
                  <a:cubicBezTo>
                    <a:pt x="700" y="391"/>
                    <a:pt x="700" y="391"/>
                    <a:pt x="700" y="391"/>
                  </a:cubicBezTo>
                  <a:cubicBezTo>
                    <a:pt x="704" y="389"/>
                    <a:pt x="704" y="389"/>
                    <a:pt x="704" y="389"/>
                  </a:cubicBezTo>
                  <a:cubicBezTo>
                    <a:pt x="704" y="388"/>
                    <a:pt x="704" y="388"/>
                    <a:pt x="704" y="388"/>
                  </a:cubicBezTo>
                  <a:cubicBezTo>
                    <a:pt x="707" y="387"/>
                    <a:pt x="707" y="387"/>
                    <a:pt x="707" y="387"/>
                  </a:cubicBezTo>
                  <a:cubicBezTo>
                    <a:pt x="708" y="386"/>
                    <a:pt x="708" y="386"/>
                    <a:pt x="708" y="386"/>
                  </a:cubicBezTo>
                  <a:cubicBezTo>
                    <a:pt x="709" y="385"/>
                    <a:pt x="709" y="385"/>
                    <a:pt x="709" y="385"/>
                  </a:cubicBezTo>
                  <a:cubicBezTo>
                    <a:pt x="711" y="382"/>
                    <a:pt x="711" y="382"/>
                    <a:pt x="711" y="382"/>
                  </a:cubicBezTo>
                  <a:cubicBezTo>
                    <a:pt x="712" y="383"/>
                    <a:pt x="712" y="383"/>
                    <a:pt x="712" y="383"/>
                  </a:cubicBezTo>
                  <a:cubicBezTo>
                    <a:pt x="713" y="383"/>
                    <a:pt x="713" y="383"/>
                    <a:pt x="713" y="383"/>
                  </a:cubicBezTo>
                  <a:cubicBezTo>
                    <a:pt x="714" y="382"/>
                    <a:pt x="714" y="382"/>
                    <a:pt x="714" y="382"/>
                  </a:cubicBezTo>
                  <a:cubicBezTo>
                    <a:pt x="713" y="381"/>
                    <a:pt x="713" y="381"/>
                    <a:pt x="713" y="381"/>
                  </a:cubicBezTo>
                  <a:cubicBezTo>
                    <a:pt x="713" y="379"/>
                    <a:pt x="713" y="379"/>
                    <a:pt x="713" y="379"/>
                  </a:cubicBezTo>
                  <a:cubicBezTo>
                    <a:pt x="712" y="380"/>
                    <a:pt x="712" y="380"/>
                    <a:pt x="712" y="380"/>
                  </a:cubicBezTo>
                  <a:cubicBezTo>
                    <a:pt x="712" y="379"/>
                    <a:pt x="712" y="379"/>
                    <a:pt x="712" y="379"/>
                  </a:cubicBezTo>
                  <a:cubicBezTo>
                    <a:pt x="713" y="376"/>
                    <a:pt x="713" y="376"/>
                    <a:pt x="713" y="376"/>
                  </a:cubicBezTo>
                  <a:cubicBezTo>
                    <a:pt x="714" y="376"/>
                    <a:pt x="714" y="376"/>
                    <a:pt x="714" y="376"/>
                  </a:cubicBezTo>
                  <a:cubicBezTo>
                    <a:pt x="714" y="374"/>
                    <a:pt x="714" y="374"/>
                    <a:pt x="714" y="374"/>
                  </a:cubicBezTo>
                  <a:cubicBezTo>
                    <a:pt x="714" y="372"/>
                    <a:pt x="714" y="372"/>
                    <a:pt x="714" y="372"/>
                  </a:cubicBezTo>
                  <a:cubicBezTo>
                    <a:pt x="713" y="370"/>
                    <a:pt x="713" y="370"/>
                    <a:pt x="713" y="370"/>
                  </a:cubicBezTo>
                  <a:cubicBezTo>
                    <a:pt x="713" y="366"/>
                    <a:pt x="713" y="366"/>
                    <a:pt x="713" y="366"/>
                  </a:cubicBezTo>
                  <a:cubicBezTo>
                    <a:pt x="713" y="363"/>
                    <a:pt x="713" y="363"/>
                    <a:pt x="713" y="363"/>
                  </a:cubicBezTo>
                  <a:cubicBezTo>
                    <a:pt x="711" y="360"/>
                    <a:pt x="711" y="360"/>
                    <a:pt x="711" y="360"/>
                  </a:cubicBezTo>
                  <a:cubicBezTo>
                    <a:pt x="709" y="359"/>
                    <a:pt x="709" y="359"/>
                    <a:pt x="709" y="359"/>
                  </a:cubicBezTo>
                  <a:cubicBezTo>
                    <a:pt x="709" y="358"/>
                    <a:pt x="709" y="358"/>
                    <a:pt x="709" y="358"/>
                  </a:cubicBezTo>
                  <a:cubicBezTo>
                    <a:pt x="708" y="358"/>
                    <a:pt x="708" y="358"/>
                    <a:pt x="708" y="358"/>
                  </a:cubicBezTo>
                  <a:cubicBezTo>
                    <a:pt x="707" y="357"/>
                    <a:pt x="707" y="357"/>
                    <a:pt x="707" y="357"/>
                  </a:cubicBezTo>
                  <a:cubicBezTo>
                    <a:pt x="708" y="354"/>
                    <a:pt x="708" y="354"/>
                    <a:pt x="708" y="354"/>
                  </a:cubicBezTo>
                  <a:cubicBezTo>
                    <a:pt x="709" y="354"/>
                    <a:pt x="709" y="354"/>
                    <a:pt x="709" y="354"/>
                  </a:cubicBezTo>
                  <a:cubicBezTo>
                    <a:pt x="713" y="350"/>
                    <a:pt x="713" y="350"/>
                    <a:pt x="713" y="350"/>
                  </a:cubicBezTo>
                  <a:cubicBezTo>
                    <a:pt x="714" y="350"/>
                    <a:pt x="714" y="350"/>
                    <a:pt x="714" y="350"/>
                  </a:cubicBezTo>
                  <a:cubicBezTo>
                    <a:pt x="714" y="349"/>
                    <a:pt x="714" y="349"/>
                    <a:pt x="714" y="349"/>
                  </a:cubicBezTo>
                  <a:cubicBezTo>
                    <a:pt x="714" y="348"/>
                    <a:pt x="714" y="348"/>
                    <a:pt x="714" y="348"/>
                  </a:cubicBezTo>
                  <a:cubicBezTo>
                    <a:pt x="714" y="347"/>
                    <a:pt x="714" y="347"/>
                    <a:pt x="714" y="347"/>
                  </a:cubicBezTo>
                  <a:cubicBezTo>
                    <a:pt x="715" y="346"/>
                    <a:pt x="715" y="346"/>
                    <a:pt x="715" y="346"/>
                  </a:cubicBezTo>
                  <a:cubicBezTo>
                    <a:pt x="716" y="346"/>
                    <a:pt x="716" y="346"/>
                    <a:pt x="716" y="346"/>
                  </a:cubicBezTo>
                  <a:cubicBezTo>
                    <a:pt x="717" y="347"/>
                    <a:pt x="717" y="347"/>
                    <a:pt x="717" y="347"/>
                  </a:cubicBezTo>
                  <a:cubicBezTo>
                    <a:pt x="717" y="346"/>
                    <a:pt x="717" y="346"/>
                    <a:pt x="717" y="346"/>
                  </a:cubicBezTo>
                  <a:cubicBezTo>
                    <a:pt x="718" y="345"/>
                    <a:pt x="718" y="345"/>
                    <a:pt x="718" y="345"/>
                  </a:cubicBezTo>
                  <a:cubicBezTo>
                    <a:pt x="720" y="343"/>
                    <a:pt x="720" y="343"/>
                    <a:pt x="720" y="343"/>
                  </a:cubicBezTo>
                  <a:cubicBezTo>
                    <a:pt x="719" y="342"/>
                    <a:pt x="719" y="342"/>
                    <a:pt x="719" y="342"/>
                  </a:cubicBezTo>
                  <a:cubicBezTo>
                    <a:pt x="718" y="342"/>
                    <a:pt x="718" y="342"/>
                    <a:pt x="718" y="342"/>
                  </a:cubicBezTo>
                  <a:cubicBezTo>
                    <a:pt x="718" y="341"/>
                    <a:pt x="718" y="341"/>
                    <a:pt x="718" y="341"/>
                  </a:cubicBezTo>
                  <a:cubicBezTo>
                    <a:pt x="719" y="340"/>
                    <a:pt x="719" y="340"/>
                    <a:pt x="719" y="340"/>
                  </a:cubicBezTo>
                  <a:cubicBezTo>
                    <a:pt x="718" y="339"/>
                    <a:pt x="718" y="339"/>
                    <a:pt x="718" y="339"/>
                  </a:cubicBezTo>
                  <a:cubicBezTo>
                    <a:pt x="718" y="338"/>
                    <a:pt x="718" y="338"/>
                    <a:pt x="718" y="338"/>
                  </a:cubicBezTo>
                  <a:cubicBezTo>
                    <a:pt x="719" y="337"/>
                    <a:pt x="719" y="337"/>
                    <a:pt x="719" y="337"/>
                  </a:cubicBezTo>
                  <a:cubicBezTo>
                    <a:pt x="718" y="337"/>
                    <a:pt x="718" y="337"/>
                    <a:pt x="718" y="337"/>
                  </a:cubicBezTo>
                  <a:cubicBezTo>
                    <a:pt x="718" y="336"/>
                    <a:pt x="718" y="336"/>
                    <a:pt x="718" y="336"/>
                  </a:cubicBezTo>
                  <a:cubicBezTo>
                    <a:pt x="719" y="334"/>
                    <a:pt x="719" y="334"/>
                    <a:pt x="719" y="334"/>
                  </a:cubicBezTo>
                  <a:cubicBezTo>
                    <a:pt x="720" y="334"/>
                    <a:pt x="720" y="334"/>
                    <a:pt x="720" y="334"/>
                  </a:cubicBezTo>
                  <a:cubicBezTo>
                    <a:pt x="719" y="333"/>
                    <a:pt x="719" y="333"/>
                    <a:pt x="719" y="333"/>
                  </a:cubicBezTo>
                  <a:cubicBezTo>
                    <a:pt x="717" y="334"/>
                    <a:pt x="717" y="334"/>
                    <a:pt x="717" y="334"/>
                  </a:cubicBezTo>
                  <a:cubicBezTo>
                    <a:pt x="716" y="333"/>
                    <a:pt x="716" y="333"/>
                    <a:pt x="716" y="333"/>
                  </a:cubicBezTo>
                  <a:cubicBezTo>
                    <a:pt x="716" y="332"/>
                    <a:pt x="716" y="332"/>
                    <a:pt x="716" y="332"/>
                  </a:cubicBezTo>
                  <a:cubicBezTo>
                    <a:pt x="719" y="330"/>
                    <a:pt x="719" y="330"/>
                    <a:pt x="719" y="330"/>
                  </a:cubicBezTo>
                  <a:cubicBezTo>
                    <a:pt x="721" y="328"/>
                    <a:pt x="721" y="328"/>
                    <a:pt x="721" y="328"/>
                  </a:cubicBezTo>
                  <a:cubicBezTo>
                    <a:pt x="721" y="326"/>
                    <a:pt x="721" y="326"/>
                    <a:pt x="721" y="326"/>
                  </a:cubicBezTo>
                  <a:cubicBezTo>
                    <a:pt x="722" y="327"/>
                    <a:pt x="722" y="327"/>
                    <a:pt x="722" y="327"/>
                  </a:cubicBezTo>
                  <a:cubicBezTo>
                    <a:pt x="722" y="326"/>
                    <a:pt x="722" y="326"/>
                    <a:pt x="722" y="326"/>
                  </a:cubicBezTo>
                  <a:cubicBezTo>
                    <a:pt x="722" y="324"/>
                    <a:pt x="722" y="324"/>
                    <a:pt x="722" y="324"/>
                  </a:cubicBezTo>
                  <a:cubicBezTo>
                    <a:pt x="721" y="324"/>
                    <a:pt x="721" y="324"/>
                    <a:pt x="721" y="324"/>
                  </a:cubicBezTo>
                  <a:cubicBezTo>
                    <a:pt x="720" y="322"/>
                    <a:pt x="720" y="322"/>
                    <a:pt x="720" y="322"/>
                  </a:cubicBezTo>
                  <a:cubicBezTo>
                    <a:pt x="720" y="320"/>
                    <a:pt x="720" y="320"/>
                    <a:pt x="720" y="320"/>
                  </a:cubicBezTo>
                  <a:cubicBezTo>
                    <a:pt x="721" y="318"/>
                    <a:pt x="721" y="318"/>
                    <a:pt x="721" y="318"/>
                  </a:cubicBezTo>
                  <a:cubicBezTo>
                    <a:pt x="721" y="316"/>
                    <a:pt x="721" y="316"/>
                    <a:pt x="721" y="316"/>
                  </a:cubicBezTo>
                  <a:cubicBezTo>
                    <a:pt x="722" y="316"/>
                    <a:pt x="722" y="316"/>
                    <a:pt x="722" y="316"/>
                  </a:cubicBezTo>
                  <a:cubicBezTo>
                    <a:pt x="723" y="316"/>
                    <a:pt x="723" y="316"/>
                    <a:pt x="723" y="316"/>
                  </a:cubicBezTo>
                  <a:cubicBezTo>
                    <a:pt x="723" y="315"/>
                    <a:pt x="723" y="315"/>
                    <a:pt x="723" y="315"/>
                  </a:cubicBezTo>
                  <a:cubicBezTo>
                    <a:pt x="724" y="315"/>
                    <a:pt x="724" y="315"/>
                    <a:pt x="724" y="315"/>
                  </a:cubicBezTo>
                  <a:cubicBezTo>
                    <a:pt x="725" y="315"/>
                    <a:pt x="725" y="315"/>
                    <a:pt x="725" y="315"/>
                  </a:cubicBezTo>
                  <a:cubicBezTo>
                    <a:pt x="726" y="314"/>
                    <a:pt x="726" y="314"/>
                    <a:pt x="726" y="314"/>
                  </a:cubicBezTo>
                  <a:cubicBezTo>
                    <a:pt x="727" y="315"/>
                    <a:pt x="727" y="315"/>
                    <a:pt x="727" y="315"/>
                  </a:cubicBezTo>
                  <a:cubicBezTo>
                    <a:pt x="729" y="315"/>
                    <a:pt x="729" y="315"/>
                    <a:pt x="729" y="315"/>
                  </a:cubicBezTo>
                  <a:cubicBezTo>
                    <a:pt x="731" y="316"/>
                    <a:pt x="731" y="316"/>
                    <a:pt x="731" y="316"/>
                  </a:cubicBezTo>
                  <a:cubicBezTo>
                    <a:pt x="734" y="318"/>
                    <a:pt x="734" y="318"/>
                    <a:pt x="734" y="318"/>
                  </a:cubicBezTo>
                  <a:cubicBezTo>
                    <a:pt x="735" y="318"/>
                    <a:pt x="735" y="318"/>
                    <a:pt x="735" y="318"/>
                  </a:cubicBezTo>
                  <a:cubicBezTo>
                    <a:pt x="735" y="319"/>
                    <a:pt x="735" y="319"/>
                    <a:pt x="735" y="319"/>
                  </a:cubicBezTo>
                  <a:cubicBezTo>
                    <a:pt x="737" y="318"/>
                    <a:pt x="737" y="318"/>
                    <a:pt x="737" y="318"/>
                  </a:cubicBezTo>
                  <a:cubicBezTo>
                    <a:pt x="738" y="318"/>
                    <a:pt x="738" y="318"/>
                    <a:pt x="738" y="318"/>
                  </a:cubicBezTo>
                  <a:cubicBezTo>
                    <a:pt x="739" y="319"/>
                    <a:pt x="739" y="319"/>
                    <a:pt x="739" y="319"/>
                  </a:cubicBezTo>
                  <a:cubicBezTo>
                    <a:pt x="740" y="319"/>
                    <a:pt x="740" y="319"/>
                    <a:pt x="740" y="319"/>
                  </a:cubicBezTo>
                  <a:cubicBezTo>
                    <a:pt x="741" y="320"/>
                    <a:pt x="741" y="320"/>
                    <a:pt x="741" y="320"/>
                  </a:cubicBezTo>
                  <a:cubicBezTo>
                    <a:pt x="741" y="319"/>
                    <a:pt x="741" y="319"/>
                    <a:pt x="741" y="319"/>
                  </a:cubicBezTo>
                  <a:cubicBezTo>
                    <a:pt x="742" y="319"/>
                    <a:pt x="742" y="319"/>
                    <a:pt x="742" y="319"/>
                  </a:cubicBezTo>
                  <a:cubicBezTo>
                    <a:pt x="743" y="319"/>
                    <a:pt x="743" y="319"/>
                    <a:pt x="743" y="319"/>
                  </a:cubicBezTo>
                  <a:cubicBezTo>
                    <a:pt x="744" y="319"/>
                    <a:pt x="744" y="319"/>
                    <a:pt x="744" y="319"/>
                  </a:cubicBezTo>
                  <a:cubicBezTo>
                    <a:pt x="745" y="318"/>
                    <a:pt x="745" y="318"/>
                    <a:pt x="745" y="318"/>
                  </a:cubicBezTo>
                  <a:cubicBezTo>
                    <a:pt x="747" y="319"/>
                    <a:pt x="747" y="319"/>
                    <a:pt x="747" y="319"/>
                  </a:cubicBezTo>
                  <a:cubicBezTo>
                    <a:pt x="747" y="321"/>
                    <a:pt x="747" y="321"/>
                    <a:pt x="747" y="321"/>
                  </a:cubicBezTo>
                  <a:cubicBezTo>
                    <a:pt x="749" y="322"/>
                    <a:pt x="749" y="322"/>
                    <a:pt x="749" y="322"/>
                  </a:cubicBezTo>
                  <a:cubicBezTo>
                    <a:pt x="750" y="322"/>
                    <a:pt x="750" y="322"/>
                    <a:pt x="750" y="322"/>
                  </a:cubicBezTo>
                  <a:cubicBezTo>
                    <a:pt x="750" y="324"/>
                    <a:pt x="750" y="324"/>
                    <a:pt x="750" y="324"/>
                  </a:cubicBezTo>
                  <a:cubicBezTo>
                    <a:pt x="749" y="325"/>
                    <a:pt x="749" y="325"/>
                    <a:pt x="749" y="325"/>
                  </a:cubicBezTo>
                  <a:cubicBezTo>
                    <a:pt x="749" y="326"/>
                    <a:pt x="749" y="326"/>
                    <a:pt x="749" y="326"/>
                  </a:cubicBezTo>
                  <a:cubicBezTo>
                    <a:pt x="750" y="325"/>
                    <a:pt x="750" y="325"/>
                    <a:pt x="750" y="325"/>
                  </a:cubicBezTo>
                  <a:cubicBezTo>
                    <a:pt x="751" y="326"/>
                    <a:pt x="751" y="326"/>
                    <a:pt x="751" y="326"/>
                  </a:cubicBezTo>
                  <a:cubicBezTo>
                    <a:pt x="752" y="328"/>
                    <a:pt x="752" y="328"/>
                    <a:pt x="752" y="328"/>
                  </a:cubicBezTo>
                  <a:cubicBezTo>
                    <a:pt x="751" y="328"/>
                    <a:pt x="751" y="328"/>
                    <a:pt x="751" y="328"/>
                  </a:cubicBezTo>
                  <a:cubicBezTo>
                    <a:pt x="752" y="329"/>
                    <a:pt x="752" y="329"/>
                    <a:pt x="752" y="329"/>
                  </a:cubicBezTo>
                  <a:cubicBezTo>
                    <a:pt x="753" y="328"/>
                    <a:pt x="753" y="328"/>
                    <a:pt x="753" y="328"/>
                  </a:cubicBezTo>
                  <a:cubicBezTo>
                    <a:pt x="754" y="329"/>
                    <a:pt x="754" y="329"/>
                    <a:pt x="754" y="329"/>
                  </a:cubicBezTo>
                  <a:cubicBezTo>
                    <a:pt x="754" y="330"/>
                    <a:pt x="754" y="330"/>
                    <a:pt x="754" y="330"/>
                  </a:cubicBezTo>
                  <a:cubicBezTo>
                    <a:pt x="753" y="329"/>
                    <a:pt x="753" y="329"/>
                    <a:pt x="753" y="329"/>
                  </a:cubicBezTo>
                  <a:cubicBezTo>
                    <a:pt x="752" y="331"/>
                    <a:pt x="752" y="331"/>
                    <a:pt x="752" y="331"/>
                  </a:cubicBezTo>
                  <a:cubicBezTo>
                    <a:pt x="751" y="331"/>
                    <a:pt x="751" y="331"/>
                    <a:pt x="751" y="331"/>
                  </a:cubicBezTo>
                  <a:cubicBezTo>
                    <a:pt x="753" y="332"/>
                    <a:pt x="753" y="332"/>
                    <a:pt x="753" y="332"/>
                  </a:cubicBezTo>
                  <a:cubicBezTo>
                    <a:pt x="753" y="333"/>
                    <a:pt x="753" y="333"/>
                    <a:pt x="753" y="333"/>
                  </a:cubicBezTo>
                  <a:cubicBezTo>
                    <a:pt x="754" y="332"/>
                    <a:pt x="754" y="332"/>
                    <a:pt x="754" y="332"/>
                  </a:cubicBezTo>
                  <a:cubicBezTo>
                    <a:pt x="754" y="333"/>
                    <a:pt x="754" y="333"/>
                    <a:pt x="754" y="333"/>
                  </a:cubicBezTo>
                  <a:cubicBezTo>
                    <a:pt x="755" y="333"/>
                    <a:pt x="755" y="333"/>
                    <a:pt x="755" y="333"/>
                  </a:cubicBezTo>
                  <a:cubicBezTo>
                    <a:pt x="757" y="334"/>
                    <a:pt x="757" y="334"/>
                    <a:pt x="757" y="334"/>
                  </a:cubicBezTo>
                  <a:cubicBezTo>
                    <a:pt x="758" y="334"/>
                    <a:pt x="758" y="334"/>
                    <a:pt x="758" y="334"/>
                  </a:cubicBezTo>
                  <a:cubicBezTo>
                    <a:pt x="758" y="335"/>
                    <a:pt x="758" y="335"/>
                    <a:pt x="758" y="335"/>
                  </a:cubicBezTo>
                  <a:cubicBezTo>
                    <a:pt x="759" y="334"/>
                    <a:pt x="759" y="334"/>
                    <a:pt x="759" y="334"/>
                  </a:cubicBezTo>
                  <a:cubicBezTo>
                    <a:pt x="761" y="335"/>
                    <a:pt x="761" y="335"/>
                    <a:pt x="761" y="335"/>
                  </a:cubicBezTo>
                  <a:cubicBezTo>
                    <a:pt x="761" y="337"/>
                    <a:pt x="761" y="337"/>
                    <a:pt x="761" y="337"/>
                  </a:cubicBezTo>
                  <a:cubicBezTo>
                    <a:pt x="761" y="338"/>
                    <a:pt x="761" y="338"/>
                    <a:pt x="761" y="338"/>
                  </a:cubicBezTo>
                  <a:cubicBezTo>
                    <a:pt x="763" y="337"/>
                    <a:pt x="763" y="337"/>
                    <a:pt x="763" y="337"/>
                  </a:cubicBezTo>
                  <a:cubicBezTo>
                    <a:pt x="763" y="335"/>
                    <a:pt x="763" y="335"/>
                    <a:pt x="763" y="335"/>
                  </a:cubicBezTo>
                  <a:cubicBezTo>
                    <a:pt x="764" y="335"/>
                    <a:pt x="764" y="335"/>
                    <a:pt x="764" y="335"/>
                  </a:cubicBezTo>
                  <a:cubicBezTo>
                    <a:pt x="764" y="337"/>
                    <a:pt x="764" y="337"/>
                    <a:pt x="764" y="337"/>
                  </a:cubicBezTo>
                  <a:cubicBezTo>
                    <a:pt x="764" y="339"/>
                    <a:pt x="764" y="339"/>
                    <a:pt x="764" y="339"/>
                  </a:cubicBezTo>
                  <a:cubicBezTo>
                    <a:pt x="762" y="339"/>
                    <a:pt x="762" y="339"/>
                    <a:pt x="762" y="339"/>
                  </a:cubicBezTo>
                  <a:cubicBezTo>
                    <a:pt x="761" y="341"/>
                    <a:pt x="761" y="341"/>
                    <a:pt x="761" y="341"/>
                  </a:cubicBezTo>
                  <a:cubicBezTo>
                    <a:pt x="761" y="344"/>
                    <a:pt x="761" y="344"/>
                    <a:pt x="761" y="344"/>
                  </a:cubicBezTo>
                  <a:cubicBezTo>
                    <a:pt x="760" y="345"/>
                    <a:pt x="760" y="345"/>
                    <a:pt x="760" y="345"/>
                  </a:cubicBezTo>
                  <a:cubicBezTo>
                    <a:pt x="760" y="346"/>
                    <a:pt x="760" y="346"/>
                    <a:pt x="760" y="346"/>
                  </a:cubicBezTo>
                  <a:cubicBezTo>
                    <a:pt x="757" y="346"/>
                    <a:pt x="757" y="346"/>
                    <a:pt x="757" y="346"/>
                  </a:cubicBezTo>
                  <a:cubicBezTo>
                    <a:pt x="754" y="345"/>
                    <a:pt x="754" y="345"/>
                    <a:pt x="754" y="345"/>
                  </a:cubicBezTo>
                  <a:cubicBezTo>
                    <a:pt x="757" y="347"/>
                    <a:pt x="757" y="347"/>
                    <a:pt x="757" y="347"/>
                  </a:cubicBezTo>
                  <a:cubicBezTo>
                    <a:pt x="759" y="347"/>
                    <a:pt x="759" y="347"/>
                    <a:pt x="759" y="347"/>
                  </a:cubicBezTo>
                  <a:cubicBezTo>
                    <a:pt x="761" y="348"/>
                    <a:pt x="761" y="348"/>
                    <a:pt x="761" y="348"/>
                  </a:cubicBezTo>
                  <a:cubicBezTo>
                    <a:pt x="760" y="351"/>
                    <a:pt x="760" y="351"/>
                    <a:pt x="760" y="351"/>
                  </a:cubicBezTo>
                  <a:cubicBezTo>
                    <a:pt x="759" y="352"/>
                    <a:pt x="759" y="352"/>
                    <a:pt x="759" y="352"/>
                  </a:cubicBezTo>
                  <a:cubicBezTo>
                    <a:pt x="759" y="353"/>
                    <a:pt x="759" y="353"/>
                    <a:pt x="759" y="353"/>
                  </a:cubicBezTo>
                  <a:cubicBezTo>
                    <a:pt x="758" y="355"/>
                    <a:pt x="758" y="355"/>
                    <a:pt x="758" y="355"/>
                  </a:cubicBezTo>
                  <a:cubicBezTo>
                    <a:pt x="760" y="357"/>
                    <a:pt x="760" y="357"/>
                    <a:pt x="760" y="357"/>
                  </a:cubicBezTo>
                  <a:cubicBezTo>
                    <a:pt x="761" y="358"/>
                    <a:pt x="761" y="358"/>
                    <a:pt x="761" y="358"/>
                  </a:cubicBezTo>
                  <a:cubicBezTo>
                    <a:pt x="760" y="358"/>
                    <a:pt x="760" y="358"/>
                    <a:pt x="760" y="358"/>
                  </a:cubicBezTo>
                  <a:cubicBezTo>
                    <a:pt x="758" y="357"/>
                    <a:pt x="758" y="357"/>
                    <a:pt x="758" y="357"/>
                  </a:cubicBezTo>
                  <a:cubicBezTo>
                    <a:pt x="759" y="359"/>
                    <a:pt x="759" y="359"/>
                    <a:pt x="759" y="359"/>
                  </a:cubicBezTo>
                  <a:cubicBezTo>
                    <a:pt x="761" y="360"/>
                    <a:pt x="761" y="360"/>
                    <a:pt x="761" y="360"/>
                  </a:cubicBezTo>
                  <a:cubicBezTo>
                    <a:pt x="761" y="358"/>
                    <a:pt x="761" y="358"/>
                    <a:pt x="761" y="358"/>
                  </a:cubicBezTo>
                  <a:cubicBezTo>
                    <a:pt x="762" y="358"/>
                    <a:pt x="762" y="358"/>
                    <a:pt x="762" y="358"/>
                  </a:cubicBezTo>
                  <a:cubicBezTo>
                    <a:pt x="763" y="360"/>
                    <a:pt x="763" y="360"/>
                    <a:pt x="763" y="360"/>
                  </a:cubicBezTo>
                  <a:cubicBezTo>
                    <a:pt x="764" y="361"/>
                    <a:pt x="764" y="361"/>
                    <a:pt x="764" y="361"/>
                  </a:cubicBezTo>
                  <a:cubicBezTo>
                    <a:pt x="763" y="362"/>
                    <a:pt x="763" y="362"/>
                    <a:pt x="763" y="362"/>
                  </a:cubicBezTo>
                  <a:cubicBezTo>
                    <a:pt x="763" y="364"/>
                    <a:pt x="763" y="364"/>
                    <a:pt x="763" y="364"/>
                  </a:cubicBezTo>
                  <a:cubicBezTo>
                    <a:pt x="762" y="366"/>
                    <a:pt x="762" y="366"/>
                    <a:pt x="762" y="366"/>
                  </a:cubicBezTo>
                  <a:cubicBezTo>
                    <a:pt x="762" y="367"/>
                    <a:pt x="762" y="367"/>
                    <a:pt x="762" y="367"/>
                  </a:cubicBezTo>
                  <a:cubicBezTo>
                    <a:pt x="761" y="368"/>
                    <a:pt x="761" y="368"/>
                    <a:pt x="761" y="368"/>
                  </a:cubicBezTo>
                  <a:cubicBezTo>
                    <a:pt x="762" y="368"/>
                    <a:pt x="762" y="368"/>
                    <a:pt x="762" y="368"/>
                  </a:cubicBezTo>
                  <a:cubicBezTo>
                    <a:pt x="764" y="364"/>
                    <a:pt x="764" y="364"/>
                    <a:pt x="764" y="364"/>
                  </a:cubicBezTo>
                  <a:cubicBezTo>
                    <a:pt x="766" y="363"/>
                    <a:pt x="766" y="363"/>
                    <a:pt x="766" y="363"/>
                  </a:cubicBezTo>
                  <a:cubicBezTo>
                    <a:pt x="766" y="364"/>
                    <a:pt x="766" y="364"/>
                    <a:pt x="766" y="364"/>
                  </a:cubicBezTo>
                  <a:cubicBezTo>
                    <a:pt x="766" y="366"/>
                    <a:pt x="766" y="366"/>
                    <a:pt x="766" y="366"/>
                  </a:cubicBezTo>
                  <a:cubicBezTo>
                    <a:pt x="765" y="367"/>
                    <a:pt x="765" y="367"/>
                    <a:pt x="765" y="367"/>
                  </a:cubicBezTo>
                  <a:cubicBezTo>
                    <a:pt x="766" y="368"/>
                    <a:pt x="766" y="368"/>
                    <a:pt x="766" y="368"/>
                  </a:cubicBezTo>
                  <a:cubicBezTo>
                    <a:pt x="767" y="366"/>
                    <a:pt x="767" y="366"/>
                    <a:pt x="767" y="366"/>
                  </a:cubicBezTo>
                  <a:cubicBezTo>
                    <a:pt x="768" y="365"/>
                    <a:pt x="768" y="365"/>
                    <a:pt x="768" y="365"/>
                  </a:cubicBezTo>
                  <a:cubicBezTo>
                    <a:pt x="769" y="365"/>
                    <a:pt x="769" y="365"/>
                    <a:pt x="769" y="365"/>
                  </a:cubicBezTo>
                  <a:cubicBezTo>
                    <a:pt x="770" y="364"/>
                    <a:pt x="770" y="364"/>
                    <a:pt x="770" y="364"/>
                  </a:cubicBezTo>
                  <a:cubicBezTo>
                    <a:pt x="771" y="364"/>
                    <a:pt x="771" y="364"/>
                    <a:pt x="771" y="364"/>
                  </a:cubicBezTo>
                  <a:cubicBezTo>
                    <a:pt x="771" y="365"/>
                    <a:pt x="771" y="365"/>
                    <a:pt x="771" y="365"/>
                  </a:cubicBezTo>
                  <a:cubicBezTo>
                    <a:pt x="772" y="364"/>
                    <a:pt x="772" y="364"/>
                    <a:pt x="772" y="364"/>
                  </a:cubicBezTo>
                  <a:cubicBezTo>
                    <a:pt x="773" y="364"/>
                    <a:pt x="773" y="364"/>
                    <a:pt x="773" y="364"/>
                  </a:cubicBezTo>
                  <a:cubicBezTo>
                    <a:pt x="773" y="363"/>
                    <a:pt x="773" y="363"/>
                    <a:pt x="773" y="363"/>
                  </a:cubicBezTo>
                  <a:cubicBezTo>
                    <a:pt x="774" y="362"/>
                    <a:pt x="774" y="362"/>
                    <a:pt x="774" y="362"/>
                  </a:cubicBezTo>
                  <a:cubicBezTo>
                    <a:pt x="776" y="360"/>
                    <a:pt x="776" y="360"/>
                    <a:pt x="776" y="360"/>
                  </a:cubicBezTo>
                  <a:cubicBezTo>
                    <a:pt x="776" y="361"/>
                    <a:pt x="776" y="361"/>
                    <a:pt x="776" y="361"/>
                  </a:cubicBezTo>
                  <a:cubicBezTo>
                    <a:pt x="777" y="363"/>
                    <a:pt x="777" y="363"/>
                    <a:pt x="777" y="363"/>
                  </a:cubicBezTo>
                  <a:cubicBezTo>
                    <a:pt x="777" y="362"/>
                    <a:pt x="777" y="362"/>
                    <a:pt x="777" y="362"/>
                  </a:cubicBezTo>
                  <a:cubicBezTo>
                    <a:pt x="777" y="361"/>
                    <a:pt x="777" y="361"/>
                    <a:pt x="777" y="361"/>
                  </a:cubicBezTo>
                  <a:cubicBezTo>
                    <a:pt x="778" y="360"/>
                    <a:pt x="778" y="360"/>
                    <a:pt x="778" y="360"/>
                  </a:cubicBezTo>
                  <a:cubicBezTo>
                    <a:pt x="779" y="359"/>
                    <a:pt x="779" y="359"/>
                    <a:pt x="779" y="359"/>
                  </a:cubicBezTo>
                  <a:cubicBezTo>
                    <a:pt x="780" y="358"/>
                    <a:pt x="780" y="358"/>
                    <a:pt x="780" y="358"/>
                  </a:cubicBezTo>
                  <a:cubicBezTo>
                    <a:pt x="780" y="357"/>
                    <a:pt x="780" y="357"/>
                    <a:pt x="780" y="357"/>
                  </a:cubicBezTo>
                  <a:cubicBezTo>
                    <a:pt x="781" y="356"/>
                    <a:pt x="781" y="356"/>
                    <a:pt x="781" y="356"/>
                  </a:cubicBezTo>
                  <a:cubicBezTo>
                    <a:pt x="782" y="355"/>
                    <a:pt x="782" y="355"/>
                    <a:pt x="782" y="355"/>
                  </a:cubicBezTo>
                  <a:cubicBezTo>
                    <a:pt x="782" y="354"/>
                    <a:pt x="782" y="354"/>
                    <a:pt x="782" y="354"/>
                  </a:cubicBezTo>
                  <a:cubicBezTo>
                    <a:pt x="782" y="353"/>
                    <a:pt x="782" y="353"/>
                    <a:pt x="782" y="353"/>
                  </a:cubicBezTo>
                  <a:cubicBezTo>
                    <a:pt x="783" y="351"/>
                    <a:pt x="783" y="351"/>
                    <a:pt x="783" y="351"/>
                  </a:cubicBezTo>
                  <a:cubicBezTo>
                    <a:pt x="784" y="351"/>
                    <a:pt x="784" y="351"/>
                    <a:pt x="784" y="351"/>
                  </a:cubicBezTo>
                  <a:cubicBezTo>
                    <a:pt x="784" y="350"/>
                    <a:pt x="784" y="350"/>
                    <a:pt x="784" y="350"/>
                  </a:cubicBezTo>
                  <a:cubicBezTo>
                    <a:pt x="785" y="350"/>
                    <a:pt x="785" y="350"/>
                    <a:pt x="785" y="350"/>
                  </a:cubicBezTo>
                  <a:cubicBezTo>
                    <a:pt x="785" y="349"/>
                    <a:pt x="785" y="349"/>
                    <a:pt x="785" y="349"/>
                  </a:cubicBezTo>
                  <a:cubicBezTo>
                    <a:pt x="786" y="347"/>
                    <a:pt x="786" y="347"/>
                    <a:pt x="786" y="347"/>
                  </a:cubicBezTo>
                  <a:cubicBezTo>
                    <a:pt x="787" y="346"/>
                    <a:pt x="787" y="346"/>
                    <a:pt x="787" y="346"/>
                  </a:cubicBezTo>
                  <a:cubicBezTo>
                    <a:pt x="787" y="345"/>
                    <a:pt x="787" y="345"/>
                    <a:pt x="787" y="345"/>
                  </a:cubicBezTo>
                  <a:cubicBezTo>
                    <a:pt x="788" y="344"/>
                    <a:pt x="788" y="344"/>
                    <a:pt x="788" y="344"/>
                  </a:cubicBezTo>
                  <a:cubicBezTo>
                    <a:pt x="789" y="343"/>
                    <a:pt x="789" y="343"/>
                    <a:pt x="789" y="343"/>
                  </a:cubicBezTo>
                  <a:cubicBezTo>
                    <a:pt x="790" y="344"/>
                    <a:pt x="790" y="344"/>
                    <a:pt x="790" y="344"/>
                  </a:cubicBezTo>
                  <a:cubicBezTo>
                    <a:pt x="790" y="345"/>
                    <a:pt x="790" y="345"/>
                    <a:pt x="790" y="345"/>
                  </a:cubicBezTo>
                  <a:cubicBezTo>
                    <a:pt x="789" y="345"/>
                    <a:pt x="789" y="345"/>
                    <a:pt x="789" y="345"/>
                  </a:cubicBezTo>
                  <a:cubicBezTo>
                    <a:pt x="789" y="346"/>
                    <a:pt x="789" y="346"/>
                    <a:pt x="789" y="346"/>
                  </a:cubicBezTo>
                  <a:cubicBezTo>
                    <a:pt x="790" y="347"/>
                    <a:pt x="790" y="347"/>
                    <a:pt x="790" y="347"/>
                  </a:cubicBezTo>
                  <a:cubicBezTo>
                    <a:pt x="789" y="348"/>
                    <a:pt x="789" y="348"/>
                    <a:pt x="789" y="348"/>
                  </a:cubicBezTo>
                  <a:cubicBezTo>
                    <a:pt x="790" y="348"/>
                    <a:pt x="790" y="348"/>
                    <a:pt x="790" y="348"/>
                  </a:cubicBezTo>
                  <a:cubicBezTo>
                    <a:pt x="790" y="350"/>
                    <a:pt x="790" y="350"/>
                    <a:pt x="790" y="350"/>
                  </a:cubicBezTo>
                  <a:cubicBezTo>
                    <a:pt x="790" y="351"/>
                    <a:pt x="790" y="351"/>
                    <a:pt x="790" y="351"/>
                  </a:cubicBezTo>
                  <a:cubicBezTo>
                    <a:pt x="790" y="352"/>
                    <a:pt x="790" y="352"/>
                    <a:pt x="790" y="352"/>
                  </a:cubicBezTo>
                  <a:cubicBezTo>
                    <a:pt x="790" y="353"/>
                    <a:pt x="790" y="353"/>
                    <a:pt x="790" y="353"/>
                  </a:cubicBezTo>
                  <a:cubicBezTo>
                    <a:pt x="791" y="354"/>
                    <a:pt x="791" y="354"/>
                    <a:pt x="791" y="354"/>
                  </a:cubicBezTo>
                  <a:cubicBezTo>
                    <a:pt x="791" y="355"/>
                    <a:pt x="791" y="355"/>
                    <a:pt x="791" y="355"/>
                  </a:cubicBezTo>
                  <a:cubicBezTo>
                    <a:pt x="791" y="356"/>
                    <a:pt x="791" y="356"/>
                    <a:pt x="791" y="356"/>
                  </a:cubicBezTo>
                  <a:cubicBezTo>
                    <a:pt x="790" y="355"/>
                    <a:pt x="790" y="355"/>
                    <a:pt x="790" y="355"/>
                  </a:cubicBezTo>
                  <a:cubicBezTo>
                    <a:pt x="789" y="356"/>
                    <a:pt x="789" y="356"/>
                    <a:pt x="789" y="356"/>
                  </a:cubicBezTo>
                  <a:cubicBezTo>
                    <a:pt x="790" y="357"/>
                    <a:pt x="790" y="357"/>
                    <a:pt x="790" y="357"/>
                  </a:cubicBezTo>
                  <a:cubicBezTo>
                    <a:pt x="791" y="357"/>
                    <a:pt x="791" y="357"/>
                    <a:pt x="791" y="357"/>
                  </a:cubicBezTo>
                  <a:cubicBezTo>
                    <a:pt x="792" y="356"/>
                    <a:pt x="792" y="356"/>
                    <a:pt x="792" y="356"/>
                  </a:cubicBezTo>
                  <a:cubicBezTo>
                    <a:pt x="792" y="357"/>
                    <a:pt x="792" y="357"/>
                    <a:pt x="792" y="357"/>
                  </a:cubicBezTo>
                  <a:cubicBezTo>
                    <a:pt x="793" y="358"/>
                    <a:pt x="793" y="358"/>
                    <a:pt x="793" y="358"/>
                  </a:cubicBezTo>
                  <a:cubicBezTo>
                    <a:pt x="792" y="359"/>
                    <a:pt x="792" y="359"/>
                    <a:pt x="792" y="359"/>
                  </a:cubicBezTo>
                  <a:cubicBezTo>
                    <a:pt x="791" y="360"/>
                    <a:pt x="791" y="360"/>
                    <a:pt x="791" y="360"/>
                  </a:cubicBezTo>
                  <a:cubicBezTo>
                    <a:pt x="789" y="359"/>
                    <a:pt x="789" y="359"/>
                    <a:pt x="789" y="359"/>
                  </a:cubicBezTo>
                  <a:cubicBezTo>
                    <a:pt x="789" y="360"/>
                    <a:pt x="789" y="360"/>
                    <a:pt x="789" y="360"/>
                  </a:cubicBezTo>
                  <a:cubicBezTo>
                    <a:pt x="790" y="361"/>
                    <a:pt x="790" y="361"/>
                    <a:pt x="790" y="361"/>
                  </a:cubicBezTo>
                  <a:cubicBezTo>
                    <a:pt x="792" y="360"/>
                    <a:pt x="792" y="360"/>
                    <a:pt x="792" y="360"/>
                  </a:cubicBezTo>
                  <a:cubicBezTo>
                    <a:pt x="793" y="360"/>
                    <a:pt x="793" y="360"/>
                    <a:pt x="793" y="360"/>
                  </a:cubicBezTo>
                  <a:cubicBezTo>
                    <a:pt x="793" y="361"/>
                    <a:pt x="793" y="361"/>
                    <a:pt x="793" y="361"/>
                  </a:cubicBezTo>
                  <a:cubicBezTo>
                    <a:pt x="792" y="363"/>
                    <a:pt x="792" y="363"/>
                    <a:pt x="792" y="363"/>
                  </a:cubicBezTo>
                  <a:cubicBezTo>
                    <a:pt x="793" y="363"/>
                    <a:pt x="793" y="363"/>
                    <a:pt x="793" y="363"/>
                  </a:cubicBezTo>
                  <a:cubicBezTo>
                    <a:pt x="794" y="362"/>
                    <a:pt x="794" y="362"/>
                    <a:pt x="794" y="362"/>
                  </a:cubicBezTo>
                  <a:cubicBezTo>
                    <a:pt x="794" y="364"/>
                    <a:pt x="794" y="364"/>
                    <a:pt x="794" y="364"/>
                  </a:cubicBezTo>
                  <a:cubicBezTo>
                    <a:pt x="793" y="365"/>
                    <a:pt x="793" y="365"/>
                    <a:pt x="793" y="365"/>
                  </a:cubicBezTo>
                  <a:cubicBezTo>
                    <a:pt x="791" y="365"/>
                    <a:pt x="791" y="365"/>
                    <a:pt x="791" y="365"/>
                  </a:cubicBezTo>
                  <a:cubicBezTo>
                    <a:pt x="790" y="365"/>
                    <a:pt x="790" y="365"/>
                    <a:pt x="790" y="365"/>
                  </a:cubicBezTo>
                  <a:cubicBezTo>
                    <a:pt x="790" y="366"/>
                    <a:pt x="790" y="366"/>
                    <a:pt x="790" y="366"/>
                  </a:cubicBezTo>
                  <a:cubicBezTo>
                    <a:pt x="789" y="367"/>
                    <a:pt x="789" y="367"/>
                    <a:pt x="789" y="367"/>
                  </a:cubicBezTo>
                  <a:cubicBezTo>
                    <a:pt x="791" y="367"/>
                    <a:pt x="791" y="367"/>
                    <a:pt x="791" y="367"/>
                  </a:cubicBezTo>
                  <a:cubicBezTo>
                    <a:pt x="793" y="367"/>
                    <a:pt x="793" y="367"/>
                    <a:pt x="793" y="367"/>
                  </a:cubicBezTo>
                  <a:cubicBezTo>
                    <a:pt x="794" y="366"/>
                    <a:pt x="794" y="366"/>
                    <a:pt x="794" y="366"/>
                  </a:cubicBezTo>
                  <a:cubicBezTo>
                    <a:pt x="795" y="366"/>
                    <a:pt x="795" y="366"/>
                    <a:pt x="795" y="366"/>
                  </a:cubicBezTo>
                  <a:cubicBezTo>
                    <a:pt x="794" y="367"/>
                    <a:pt x="794" y="367"/>
                    <a:pt x="794" y="367"/>
                  </a:cubicBezTo>
                  <a:cubicBezTo>
                    <a:pt x="794" y="368"/>
                    <a:pt x="794" y="368"/>
                    <a:pt x="794" y="368"/>
                  </a:cubicBezTo>
                  <a:cubicBezTo>
                    <a:pt x="793" y="368"/>
                    <a:pt x="793" y="368"/>
                    <a:pt x="793" y="368"/>
                  </a:cubicBezTo>
                  <a:cubicBezTo>
                    <a:pt x="792" y="368"/>
                    <a:pt x="792" y="368"/>
                    <a:pt x="792" y="368"/>
                  </a:cubicBezTo>
                  <a:cubicBezTo>
                    <a:pt x="790" y="371"/>
                    <a:pt x="790" y="371"/>
                    <a:pt x="790" y="371"/>
                  </a:cubicBezTo>
                  <a:cubicBezTo>
                    <a:pt x="792" y="370"/>
                    <a:pt x="792" y="370"/>
                    <a:pt x="792" y="370"/>
                  </a:cubicBezTo>
                  <a:cubicBezTo>
                    <a:pt x="793" y="370"/>
                    <a:pt x="793" y="370"/>
                    <a:pt x="793" y="370"/>
                  </a:cubicBezTo>
                  <a:cubicBezTo>
                    <a:pt x="794" y="369"/>
                    <a:pt x="794" y="369"/>
                    <a:pt x="794" y="369"/>
                  </a:cubicBezTo>
                  <a:cubicBezTo>
                    <a:pt x="795" y="370"/>
                    <a:pt x="795" y="370"/>
                    <a:pt x="795" y="370"/>
                  </a:cubicBezTo>
                  <a:cubicBezTo>
                    <a:pt x="795" y="371"/>
                    <a:pt x="795" y="371"/>
                    <a:pt x="795" y="371"/>
                  </a:cubicBezTo>
                  <a:cubicBezTo>
                    <a:pt x="794" y="371"/>
                    <a:pt x="794" y="371"/>
                    <a:pt x="794" y="371"/>
                  </a:cubicBezTo>
                  <a:cubicBezTo>
                    <a:pt x="793" y="372"/>
                    <a:pt x="793" y="372"/>
                    <a:pt x="793" y="372"/>
                  </a:cubicBezTo>
                  <a:cubicBezTo>
                    <a:pt x="795" y="373"/>
                    <a:pt x="795" y="373"/>
                    <a:pt x="795" y="373"/>
                  </a:cubicBezTo>
                  <a:cubicBezTo>
                    <a:pt x="795" y="372"/>
                    <a:pt x="795" y="372"/>
                    <a:pt x="795" y="372"/>
                  </a:cubicBezTo>
                  <a:cubicBezTo>
                    <a:pt x="796" y="373"/>
                    <a:pt x="796" y="373"/>
                    <a:pt x="796" y="373"/>
                  </a:cubicBezTo>
                  <a:cubicBezTo>
                    <a:pt x="797" y="375"/>
                    <a:pt x="797" y="375"/>
                    <a:pt x="797" y="375"/>
                  </a:cubicBezTo>
                  <a:cubicBezTo>
                    <a:pt x="796" y="376"/>
                    <a:pt x="796" y="376"/>
                    <a:pt x="796" y="376"/>
                  </a:cubicBezTo>
                  <a:cubicBezTo>
                    <a:pt x="795" y="376"/>
                    <a:pt x="795" y="376"/>
                    <a:pt x="795" y="376"/>
                  </a:cubicBezTo>
                  <a:cubicBezTo>
                    <a:pt x="794" y="376"/>
                    <a:pt x="794" y="376"/>
                    <a:pt x="794" y="376"/>
                  </a:cubicBezTo>
                  <a:cubicBezTo>
                    <a:pt x="793" y="376"/>
                    <a:pt x="793" y="376"/>
                    <a:pt x="793" y="376"/>
                  </a:cubicBezTo>
                  <a:cubicBezTo>
                    <a:pt x="794" y="377"/>
                    <a:pt x="794" y="377"/>
                    <a:pt x="794" y="377"/>
                  </a:cubicBezTo>
                  <a:cubicBezTo>
                    <a:pt x="795" y="377"/>
                    <a:pt x="795" y="377"/>
                    <a:pt x="795" y="377"/>
                  </a:cubicBezTo>
                  <a:cubicBezTo>
                    <a:pt x="797" y="377"/>
                    <a:pt x="797" y="377"/>
                    <a:pt x="797" y="377"/>
                  </a:cubicBezTo>
                  <a:cubicBezTo>
                    <a:pt x="797" y="378"/>
                    <a:pt x="797" y="378"/>
                    <a:pt x="797" y="378"/>
                  </a:cubicBezTo>
                  <a:cubicBezTo>
                    <a:pt x="797" y="379"/>
                    <a:pt x="797" y="379"/>
                    <a:pt x="797" y="379"/>
                  </a:cubicBezTo>
                  <a:cubicBezTo>
                    <a:pt x="796" y="379"/>
                    <a:pt x="796" y="379"/>
                    <a:pt x="796" y="379"/>
                  </a:cubicBezTo>
                  <a:cubicBezTo>
                    <a:pt x="797" y="380"/>
                    <a:pt x="797" y="380"/>
                    <a:pt x="797" y="380"/>
                  </a:cubicBezTo>
                  <a:cubicBezTo>
                    <a:pt x="798" y="380"/>
                    <a:pt x="798" y="380"/>
                    <a:pt x="798" y="380"/>
                  </a:cubicBezTo>
                  <a:cubicBezTo>
                    <a:pt x="799" y="381"/>
                    <a:pt x="799" y="381"/>
                    <a:pt x="799" y="381"/>
                  </a:cubicBezTo>
                  <a:cubicBezTo>
                    <a:pt x="799" y="382"/>
                    <a:pt x="799" y="382"/>
                    <a:pt x="799" y="382"/>
                  </a:cubicBezTo>
                  <a:cubicBezTo>
                    <a:pt x="798" y="382"/>
                    <a:pt x="798" y="382"/>
                    <a:pt x="798" y="382"/>
                  </a:cubicBezTo>
                  <a:cubicBezTo>
                    <a:pt x="796" y="384"/>
                    <a:pt x="796" y="384"/>
                    <a:pt x="796" y="384"/>
                  </a:cubicBezTo>
                  <a:cubicBezTo>
                    <a:pt x="796" y="383"/>
                    <a:pt x="796" y="383"/>
                    <a:pt x="796" y="383"/>
                  </a:cubicBezTo>
                  <a:cubicBezTo>
                    <a:pt x="795" y="384"/>
                    <a:pt x="795" y="384"/>
                    <a:pt x="795" y="384"/>
                  </a:cubicBezTo>
                  <a:cubicBezTo>
                    <a:pt x="796" y="384"/>
                    <a:pt x="796" y="384"/>
                    <a:pt x="796" y="384"/>
                  </a:cubicBezTo>
                  <a:cubicBezTo>
                    <a:pt x="796" y="385"/>
                    <a:pt x="796" y="385"/>
                    <a:pt x="796" y="385"/>
                  </a:cubicBezTo>
                  <a:cubicBezTo>
                    <a:pt x="795" y="385"/>
                    <a:pt x="795" y="385"/>
                    <a:pt x="795" y="385"/>
                  </a:cubicBezTo>
                  <a:cubicBezTo>
                    <a:pt x="793" y="384"/>
                    <a:pt x="793" y="384"/>
                    <a:pt x="793" y="384"/>
                  </a:cubicBezTo>
                  <a:cubicBezTo>
                    <a:pt x="792" y="384"/>
                    <a:pt x="792" y="384"/>
                    <a:pt x="792" y="384"/>
                  </a:cubicBezTo>
                  <a:cubicBezTo>
                    <a:pt x="793" y="385"/>
                    <a:pt x="793" y="385"/>
                    <a:pt x="793" y="385"/>
                  </a:cubicBezTo>
                  <a:cubicBezTo>
                    <a:pt x="793" y="386"/>
                    <a:pt x="793" y="386"/>
                    <a:pt x="793" y="386"/>
                  </a:cubicBezTo>
                  <a:cubicBezTo>
                    <a:pt x="795" y="387"/>
                    <a:pt x="795" y="387"/>
                    <a:pt x="795" y="387"/>
                  </a:cubicBezTo>
                  <a:cubicBezTo>
                    <a:pt x="795" y="388"/>
                    <a:pt x="795" y="388"/>
                    <a:pt x="795" y="388"/>
                  </a:cubicBezTo>
                  <a:cubicBezTo>
                    <a:pt x="795" y="389"/>
                    <a:pt x="795" y="389"/>
                    <a:pt x="795" y="389"/>
                  </a:cubicBezTo>
                  <a:cubicBezTo>
                    <a:pt x="794" y="389"/>
                    <a:pt x="794" y="389"/>
                    <a:pt x="794" y="389"/>
                  </a:cubicBezTo>
                  <a:cubicBezTo>
                    <a:pt x="793" y="390"/>
                    <a:pt x="793" y="390"/>
                    <a:pt x="793" y="390"/>
                  </a:cubicBezTo>
                  <a:cubicBezTo>
                    <a:pt x="794" y="390"/>
                    <a:pt x="794" y="390"/>
                    <a:pt x="794" y="390"/>
                  </a:cubicBezTo>
                  <a:cubicBezTo>
                    <a:pt x="795" y="390"/>
                    <a:pt x="795" y="390"/>
                    <a:pt x="795" y="390"/>
                  </a:cubicBezTo>
                  <a:cubicBezTo>
                    <a:pt x="796" y="389"/>
                    <a:pt x="796" y="389"/>
                    <a:pt x="796" y="389"/>
                  </a:cubicBezTo>
                  <a:cubicBezTo>
                    <a:pt x="797" y="389"/>
                    <a:pt x="797" y="389"/>
                    <a:pt x="797" y="389"/>
                  </a:cubicBezTo>
                  <a:cubicBezTo>
                    <a:pt x="797" y="390"/>
                    <a:pt x="797" y="390"/>
                    <a:pt x="797" y="390"/>
                  </a:cubicBezTo>
                  <a:cubicBezTo>
                    <a:pt x="797" y="391"/>
                    <a:pt x="797" y="391"/>
                    <a:pt x="797" y="391"/>
                  </a:cubicBezTo>
                  <a:cubicBezTo>
                    <a:pt x="798" y="391"/>
                    <a:pt x="798" y="391"/>
                    <a:pt x="798" y="391"/>
                  </a:cubicBezTo>
                  <a:cubicBezTo>
                    <a:pt x="798" y="392"/>
                    <a:pt x="798" y="392"/>
                    <a:pt x="798" y="392"/>
                  </a:cubicBezTo>
                  <a:cubicBezTo>
                    <a:pt x="798" y="393"/>
                    <a:pt x="798" y="393"/>
                    <a:pt x="798" y="393"/>
                  </a:cubicBezTo>
                  <a:cubicBezTo>
                    <a:pt x="799" y="392"/>
                    <a:pt x="799" y="392"/>
                    <a:pt x="799" y="392"/>
                  </a:cubicBezTo>
                  <a:cubicBezTo>
                    <a:pt x="800" y="393"/>
                    <a:pt x="800" y="393"/>
                    <a:pt x="800" y="393"/>
                  </a:cubicBezTo>
                  <a:cubicBezTo>
                    <a:pt x="800" y="394"/>
                    <a:pt x="800" y="394"/>
                    <a:pt x="800" y="394"/>
                  </a:cubicBezTo>
                  <a:cubicBezTo>
                    <a:pt x="800" y="395"/>
                    <a:pt x="800" y="395"/>
                    <a:pt x="800" y="395"/>
                  </a:cubicBezTo>
                  <a:cubicBezTo>
                    <a:pt x="800" y="396"/>
                    <a:pt x="800" y="396"/>
                    <a:pt x="800" y="396"/>
                  </a:cubicBezTo>
                  <a:cubicBezTo>
                    <a:pt x="802" y="394"/>
                    <a:pt x="802" y="394"/>
                    <a:pt x="802" y="394"/>
                  </a:cubicBezTo>
                  <a:cubicBezTo>
                    <a:pt x="802" y="395"/>
                    <a:pt x="802" y="395"/>
                    <a:pt x="802" y="395"/>
                  </a:cubicBezTo>
                  <a:cubicBezTo>
                    <a:pt x="802" y="396"/>
                    <a:pt x="802" y="396"/>
                    <a:pt x="802" y="396"/>
                  </a:cubicBezTo>
                  <a:cubicBezTo>
                    <a:pt x="801" y="397"/>
                    <a:pt x="801" y="397"/>
                    <a:pt x="801" y="397"/>
                  </a:cubicBezTo>
                  <a:cubicBezTo>
                    <a:pt x="799" y="399"/>
                    <a:pt x="799" y="399"/>
                    <a:pt x="799" y="399"/>
                  </a:cubicBezTo>
                  <a:cubicBezTo>
                    <a:pt x="798" y="400"/>
                    <a:pt x="798" y="400"/>
                    <a:pt x="798" y="400"/>
                  </a:cubicBezTo>
                  <a:cubicBezTo>
                    <a:pt x="797" y="400"/>
                    <a:pt x="797" y="400"/>
                    <a:pt x="797" y="400"/>
                  </a:cubicBezTo>
                  <a:cubicBezTo>
                    <a:pt x="798" y="401"/>
                    <a:pt x="798" y="401"/>
                    <a:pt x="798" y="401"/>
                  </a:cubicBezTo>
                  <a:cubicBezTo>
                    <a:pt x="799" y="400"/>
                    <a:pt x="799" y="400"/>
                    <a:pt x="799" y="400"/>
                  </a:cubicBezTo>
                  <a:cubicBezTo>
                    <a:pt x="801" y="398"/>
                    <a:pt x="801" y="398"/>
                    <a:pt x="801" y="398"/>
                  </a:cubicBezTo>
                  <a:cubicBezTo>
                    <a:pt x="802" y="398"/>
                    <a:pt x="802" y="398"/>
                    <a:pt x="802" y="398"/>
                  </a:cubicBezTo>
                  <a:cubicBezTo>
                    <a:pt x="802" y="399"/>
                    <a:pt x="802" y="399"/>
                    <a:pt x="802" y="399"/>
                  </a:cubicBezTo>
                  <a:cubicBezTo>
                    <a:pt x="801" y="400"/>
                    <a:pt x="801" y="400"/>
                    <a:pt x="801" y="400"/>
                  </a:cubicBezTo>
                  <a:cubicBezTo>
                    <a:pt x="801" y="401"/>
                    <a:pt x="801" y="401"/>
                    <a:pt x="801" y="401"/>
                  </a:cubicBezTo>
                  <a:cubicBezTo>
                    <a:pt x="802" y="400"/>
                    <a:pt x="802" y="400"/>
                    <a:pt x="802" y="400"/>
                  </a:cubicBezTo>
                  <a:cubicBezTo>
                    <a:pt x="804" y="398"/>
                    <a:pt x="804" y="398"/>
                    <a:pt x="804" y="398"/>
                  </a:cubicBezTo>
                  <a:cubicBezTo>
                    <a:pt x="805" y="398"/>
                    <a:pt x="805" y="398"/>
                    <a:pt x="805" y="398"/>
                  </a:cubicBezTo>
                  <a:cubicBezTo>
                    <a:pt x="805" y="399"/>
                    <a:pt x="805" y="399"/>
                    <a:pt x="805" y="399"/>
                  </a:cubicBezTo>
                  <a:cubicBezTo>
                    <a:pt x="804" y="399"/>
                    <a:pt x="804" y="399"/>
                    <a:pt x="804" y="399"/>
                  </a:cubicBezTo>
                  <a:cubicBezTo>
                    <a:pt x="803" y="400"/>
                    <a:pt x="803" y="400"/>
                    <a:pt x="803" y="400"/>
                  </a:cubicBezTo>
                  <a:cubicBezTo>
                    <a:pt x="804" y="400"/>
                    <a:pt x="804" y="400"/>
                    <a:pt x="804" y="400"/>
                  </a:cubicBezTo>
                  <a:cubicBezTo>
                    <a:pt x="806" y="399"/>
                    <a:pt x="806" y="399"/>
                    <a:pt x="806" y="399"/>
                  </a:cubicBezTo>
                  <a:cubicBezTo>
                    <a:pt x="806" y="400"/>
                    <a:pt x="806" y="400"/>
                    <a:pt x="806" y="400"/>
                  </a:cubicBezTo>
                  <a:cubicBezTo>
                    <a:pt x="804" y="401"/>
                    <a:pt x="804" y="401"/>
                    <a:pt x="804" y="401"/>
                  </a:cubicBezTo>
                  <a:cubicBezTo>
                    <a:pt x="803" y="402"/>
                    <a:pt x="803" y="402"/>
                    <a:pt x="803" y="402"/>
                  </a:cubicBezTo>
                  <a:cubicBezTo>
                    <a:pt x="804" y="402"/>
                    <a:pt x="804" y="402"/>
                    <a:pt x="804" y="402"/>
                  </a:cubicBezTo>
                  <a:cubicBezTo>
                    <a:pt x="805" y="401"/>
                    <a:pt x="805" y="401"/>
                    <a:pt x="805" y="401"/>
                  </a:cubicBezTo>
                  <a:cubicBezTo>
                    <a:pt x="806" y="400"/>
                    <a:pt x="806" y="400"/>
                    <a:pt x="806" y="400"/>
                  </a:cubicBezTo>
                  <a:cubicBezTo>
                    <a:pt x="807" y="399"/>
                    <a:pt x="807" y="399"/>
                    <a:pt x="807" y="399"/>
                  </a:cubicBezTo>
                  <a:cubicBezTo>
                    <a:pt x="808" y="399"/>
                    <a:pt x="808" y="399"/>
                    <a:pt x="808" y="399"/>
                  </a:cubicBezTo>
                  <a:cubicBezTo>
                    <a:pt x="807" y="400"/>
                    <a:pt x="807" y="400"/>
                    <a:pt x="807" y="400"/>
                  </a:cubicBezTo>
                  <a:cubicBezTo>
                    <a:pt x="807" y="401"/>
                    <a:pt x="807" y="401"/>
                    <a:pt x="807" y="401"/>
                  </a:cubicBezTo>
                  <a:cubicBezTo>
                    <a:pt x="809" y="399"/>
                    <a:pt x="809" y="399"/>
                    <a:pt x="809" y="399"/>
                  </a:cubicBezTo>
                  <a:cubicBezTo>
                    <a:pt x="809" y="400"/>
                    <a:pt x="809" y="400"/>
                    <a:pt x="809" y="400"/>
                  </a:cubicBezTo>
                  <a:cubicBezTo>
                    <a:pt x="809" y="402"/>
                    <a:pt x="809" y="402"/>
                    <a:pt x="809" y="402"/>
                  </a:cubicBezTo>
                  <a:cubicBezTo>
                    <a:pt x="808" y="402"/>
                    <a:pt x="808" y="402"/>
                    <a:pt x="808" y="402"/>
                  </a:cubicBezTo>
                  <a:cubicBezTo>
                    <a:pt x="808" y="403"/>
                    <a:pt x="808" y="403"/>
                    <a:pt x="808" y="403"/>
                  </a:cubicBezTo>
                  <a:cubicBezTo>
                    <a:pt x="809" y="403"/>
                    <a:pt x="809" y="403"/>
                    <a:pt x="809" y="403"/>
                  </a:cubicBezTo>
                  <a:cubicBezTo>
                    <a:pt x="811" y="404"/>
                    <a:pt x="811" y="404"/>
                    <a:pt x="811" y="404"/>
                  </a:cubicBezTo>
                  <a:cubicBezTo>
                    <a:pt x="812" y="403"/>
                    <a:pt x="812" y="403"/>
                    <a:pt x="812" y="403"/>
                  </a:cubicBezTo>
                  <a:cubicBezTo>
                    <a:pt x="814" y="402"/>
                    <a:pt x="814" y="402"/>
                    <a:pt x="814" y="402"/>
                  </a:cubicBezTo>
                  <a:cubicBezTo>
                    <a:pt x="814" y="403"/>
                    <a:pt x="814" y="403"/>
                    <a:pt x="814" y="403"/>
                  </a:cubicBezTo>
                  <a:cubicBezTo>
                    <a:pt x="814" y="404"/>
                    <a:pt x="814" y="404"/>
                    <a:pt x="814" y="404"/>
                  </a:cubicBezTo>
                  <a:cubicBezTo>
                    <a:pt x="813" y="404"/>
                    <a:pt x="813" y="404"/>
                    <a:pt x="813" y="404"/>
                  </a:cubicBezTo>
                  <a:cubicBezTo>
                    <a:pt x="816" y="405"/>
                    <a:pt x="816" y="405"/>
                    <a:pt x="816" y="405"/>
                  </a:cubicBezTo>
                  <a:cubicBezTo>
                    <a:pt x="817" y="406"/>
                    <a:pt x="817" y="406"/>
                    <a:pt x="817" y="406"/>
                  </a:cubicBezTo>
                  <a:cubicBezTo>
                    <a:pt x="815" y="406"/>
                    <a:pt x="815" y="406"/>
                    <a:pt x="815" y="406"/>
                  </a:cubicBezTo>
                  <a:cubicBezTo>
                    <a:pt x="815" y="407"/>
                    <a:pt x="815" y="407"/>
                    <a:pt x="815" y="407"/>
                  </a:cubicBezTo>
                  <a:cubicBezTo>
                    <a:pt x="812" y="407"/>
                    <a:pt x="812" y="407"/>
                    <a:pt x="812" y="407"/>
                  </a:cubicBezTo>
                  <a:cubicBezTo>
                    <a:pt x="810" y="408"/>
                    <a:pt x="810" y="408"/>
                    <a:pt x="810" y="408"/>
                  </a:cubicBezTo>
                  <a:cubicBezTo>
                    <a:pt x="809" y="409"/>
                    <a:pt x="809" y="409"/>
                    <a:pt x="809" y="409"/>
                  </a:cubicBezTo>
                  <a:cubicBezTo>
                    <a:pt x="809" y="410"/>
                    <a:pt x="809" y="410"/>
                    <a:pt x="809" y="410"/>
                  </a:cubicBezTo>
                  <a:cubicBezTo>
                    <a:pt x="806" y="410"/>
                    <a:pt x="806" y="410"/>
                    <a:pt x="806" y="410"/>
                  </a:cubicBezTo>
                  <a:cubicBezTo>
                    <a:pt x="804" y="411"/>
                    <a:pt x="804" y="411"/>
                    <a:pt x="804" y="411"/>
                  </a:cubicBezTo>
                  <a:cubicBezTo>
                    <a:pt x="802" y="412"/>
                    <a:pt x="802" y="412"/>
                    <a:pt x="802" y="412"/>
                  </a:cubicBezTo>
                  <a:cubicBezTo>
                    <a:pt x="801" y="412"/>
                    <a:pt x="801" y="412"/>
                    <a:pt x="801" y="412"/>
                  </a:cubicBezTo>
                  <a:cubicBezTo>
                    <a:pt x="800" y="412"/>
                    <a:pt x="800" y="412"/>
                    <a:pt x="800" y="412"/>
                  </a:cubicBezTo>
                  <a:cubicBezTo>
                    <a:pt x="800" y="414"/>
                    <a:pt x="800" y="414"/>
                    <a:pt x="800" y="414"/>
                  </a:cubicBezTo>
                  <a:cubicBezTo>
                    <a:pt x="799" y="414"/>
                    <a:pt x="799" y="414"/>
                    <a:pt x="799" y="414"/>
                  </a:cubicBezTo>
                  <a:cubicBezTo>
                    <a:pt x="797" y="413"/>
                    <a:pt x="797" y="413"/>
                    <a:pt x="797" y="413"/>
                  </a:cubicBezTo>
                  <a:cubicBezTo>
                    <a:pt x="796" y="410"/>
                    <a:pt x="796" y="410"/>
                    <a:pt x="796" y="410"/>
                  </a:cubicBezTo>
                  <a:cubicBezTo>
                    <a:pt x="796" y="412"/>
                    <a:pt x="796" y="412"/>
                    <a:pt x="796" y="412"/>
                  </a:cubicBezTo>
                  <a:cubicBezTo>
                    <a:pt x="795" y="412"/>
                    <a:pt x="795" y="412"/>
                    <a:pt x="795" y="412"/>
                  </a:cubicBezTo>
                  <a:cubicBezTo>
                    <a:pt x="796" y="413"/>
                    <a:pt x="796" y="413"/>
                    <a:pt x="796" y="413"/>
                  </a:cubicBezTo>
                  <a:cubicBezTo>
                    <a:pt x="799" y="415"/>
                    <a:pt x="799" y="415"/>
                    <a:pt x="799" y="415"/>
                  </a:cubicBezTo>
                  <a:cubicBezTo>
                    <a:pt x="799" y="416"/>
                    <a:pt x="799" y="416"/>
                    <a:pt x="799" y="416"/>
                  </a:cubicBezTo>
                  <a:cubicBezTo>
                    <a:pt x="798" y="416"/>
                    <a:pt x="798" y="416"/>
                    <a:pt x="798" y="416"/>
                  </a:cubicBezTo>
                  <a:cubicBezTo>
                    <a:pt x="797" y="416"/>
                    <a:pt x="797" y="416"/>
                    <a:pt x="797" y="416"/>
                  </a:cubicBezTo>
                  <a:cubicBezTo>
                    <a:pt x="798" y="417"/>
                    <a:pt x="798" y="417"/>
                    <a:pt x="798" y="417"/>
                  </a:cubicBezTo>
                  <a:cubicBezTo>
                    <a:pt x="798" y="418"/>
                    <a:pt x="798" y="418"/>
                    <a:pt x="798" y="418"/>
                  </a:cubicBezTo>
                  <a:cubicBezTo>
                    <a:pt x="799" y="417"/>
                    <a:pt x="799" y="417"/>
                    <a:pt x="799" y="417"/>
                  </a:cubicBezTo>
                  <a:cubicBezTo>
                    <a:pt x="800" y="415"/>
                    <a:pt x="800" y="415"/>
                    <a:pt x="800" y="415"/>
                  </a:cubicBezTo>
                  <a:cubicBezTo>
                    <a:pt x="802" y="415"/>
                    <a:pt x="802" y="415"/>
                    <a:pt x="802" y="415"/>
                  </a:cubicBezTo>
                  <a:cubicBezTo>
                    <a:pt x="804" y="414"/>
                    <a:pt x="804" y="414"/>
                    <a:pt x="804" y="414"/>
                  </a:cubicBezTo>
                  <a:cubicBezTo>
                    <a:pt x="805" y="414"/>
                    <a:pt x="805" y="414"/>
                    <a:pt x="805" y="414"/>
                  </a:cubicBezTo>
                  <a:cubicBezTo>
                    <a:pt x="805" y="413"/>
                    <a:pt x="805" y="413"/>
                    <a:pt x="805" y="413"/>
                  </a:cubicBezTo>
                  <a:cubicBezTo>
                    <a:pt x="806" y="411"/>
                    <a:pt x="806" y="411"/>
                    <a:pt x="806" y="411"/>
                  </a:cubicBezTo>
                  <a:cubicBezTo>
                    <a:pt x="808" y="411"/>
                    <a:pt x="808" y="411"/>
                    <a:pt x="808" y="411"/>
                  </a:cubicBezTo>
                  <a:cubicBezTo>
                    <a:pt x="810" y="410"/>
                    <a:pt x="810" y="410"/>
                    <a:pt x="810" y="410"/>
                  </a:cubicBezTo>
                  <a:cubicBezTo>
                    <a:pt x="811" y="409"/>
                    <a:pt x="811" y="409"/>
                    <a:pt x="811" y="409"/>
                  </a:cubicBezTo>
                  <a:cubicBezTo>
                    <a:pt x="814" y="409"/>
                    <a:pt x="814" y="409"/>
                    <a:pt x="814" y="409"/>
                  </a:cubicBezTo>
                  <a:cubicBezTo>
                    <a:pt x="816" y="409"/>
                    <a:pt x="816" y="409"/>
                    <a:pt x="816" y="409"/>
                  </a:cubicBezTo>
                  <a:cubicBezTo>
                    <a:pt x="817" y="411"/>
                    <a:pt x="817" y="411"/>
                    <a:pt x="817" y="411"/>
                  </a:cubicBezTo>
                  <a:cubicBezTo>
                    <a:pt x="817" y="413"/>
                    <a:pt x="817" y="413"/>
                    <a:pt x="817" y="413"/>
                  </a:cubicBezTo>
                  <a:cubicBezTo>
                    <a:pt x="815" y="414"/>
                    <a:pt x="815" y="414"/>
                    <a:pt x="815" y="414"/>
                  </a:cubicBezTo>
                  <a:cubicBezTo>
                    <a:pt x="814" y="415"/>
                    <a:pt x="814" y="415"/>
                    <a:pt x="814" y="415"/>
                  </a:cubicBezTo>
                  <a:cubicBezTo>
                    <a:pt x="815" y="415"/>
                    <a:pt x="815" y="415"/>
                    <a:pt x="815" y="415"/>
                  </a:cubicBezTo>
                  <a:cubicBezTo>
                    <a:pt x="816" y="416"/>
                    <a:pt x="816" y="416"/>
                    <a:pt x="816" y="416"/>
                  </a:cubicBezTo>
                  <a:cubicBezTo>
                    <a:pt x="816" y="415"/>
                    <a:pt x="816" y="415"/>
                    <a:pt x="816" y="415"/>
                  </a:cubicBezTo>
                  <a:cubicBezTo>
                    <a:pt x="817" y="414"/>
                    <a:pt x="817" y="414"/>
                    <a:pt x="817" y="414"/>
                  </a:cubicBezTo>
                  <a:cubicBezTo>
                    <a:pt x="819" y="413"/>
                    <a:pt x="819" y="413"/>
                    <a:pt x="819" y="413"/>
                  </a:cubicBezTo>
                  <a:cubicBezTo>
                    <a:pt x="820" y="413"/>
                    <a:pt x="820" y="413"/>
                    <a:pt x="820" y="413"/>
                  </a:cubicBezTo>
                  <a:cubicBezTo>
                    <a:pt x="820" y="414"/>
                    <a:pt x="820" y="414"/>
                    <a:pt x="820" y="414"/>
                  </a:cubicBezTo>
                  <a:cubicBezTo>
                    <a:pt x="820" y="415"/>
                    <a:pt x="820" y="415"/>
                    <a:pt x="820" y="415"/>
                  </a:cubicBezTo>
                  <a:cubicBezTo>
                    <a:pt x="821" y="415"/>
                    <a:pt x="821" y="415"/>
                    <a:pt x="821" y="415"/>
                  </a:cubicBezTo>
                  <a:cubicBezTo>
                    <a:pt x="823" y="416"/>
                    <a:pt x="823" y="416"/>
                    <a:pt x="823" y="416"/>
                  </a:cubicBezTo>
                  <a:cubicBezTo>
                    <a:pt x="822" y="416"/>
                    <a:pt x="822" y="416"/>
                    <a:pt x="822" y="416"/>
                  </a:cubicBezTo>
                  <a:cubicBezTo>
                    <a:pt x="821" y="416"/>
                    <a:pt x="821" y="416"/>
                    <a:pt x="821" y="416"/>
                  </a:cubicBezTo>
                  <a:cubicBezTo>
                    <a:pt x="822" y="417"/>
                    <a:pt x="822" y="417"/>
                    <a:pt x="822" y="417"/>
                  </a:cubicBezTo>
                  <a:cubicBezTo>
                    <a:pt x="823" y="418"/>
                    <a:pt x="823" y="418"/>
                    <a:pt x="823" y="418"/>
                  </a:cubicBezTo>
                  <a:cubicBezTo>
                    <a:pt x="824" y="419"/>
                    <a:pt x="824" y="419"/>
                    <a:pt x="824" y="419"/>
                  </a:cubicBezTo>
                  <a:cubicBezTo>
                    <a:pt x="823" y="419"/>
                    <a:pt x="823" y="419"/>
                    <a:pt x="823" y="419"/>
                  </a:cubicBezTo>
                  <a:cubicBezTo>
                    <a:pt x="822" y="419"/>
                    <a:pt x="822" y="419"/>
                    <a:pt x="822" y="419"/>
                  </a:cubicBezTo>
                  <a:cubicBezTo>
                    <a:pt x="821" y="420"/>
                    <a:pt x="821" y="420"/>
                    <a:pt x="821" y="420"/>
                  </a:cubicBezTo>
                  <a:cubicBezTo>
                    <a:pt x="823" y="421"/>
                    <a:pt x="823" y="421"/>
                    <a:pt x="823" y="421"/>
                  </a:cubicBezTo>
                  <a:cubicBezTo>
                    <a:pt x="822" y="422"/>
                    <a:pt x="822" y="422"/>
                    <a:pt x="822" y="422"/>
                  </a:cubicBezTo>
                  <a:cubicBezTo>
                    <a:pt x="821" y="422"/>
                    <a:pt x="821" y="422"/>
                    <a:pt x="821" y="422"/>
                  </a:cubicBezTo>
                  <a:cubicBezTo>
                    <a:pt x="821" y="423"/>
                    <a:pt x="821" y="423"/>
                    <a:pt x="821" y="423"/>
                  </a:cubicBezTo>
                  <a:cubicBezTo>
                    <a:pt x="820" y="424"/>
                    <a:pt x="820" y="424"/>
                    <a:pt x="820" y="424"/>
                  </a:cubicBezTo>
                  <a:cubicBezTo>
                    <a:pt x="818" y="423"/>
                    <a:pt x="818" y="423"/>
                    <a:pt x="818" y="423"/>
                  </a:cubicBezTo>
                  <a:cubicBezTo>
                    <a:pt x="819" y="424"/>
                    <a:pt x="819" y="424"/>
                    <a:pt x="819" y="424"/>
                  </a:cubicBezTo>
                  <a:cubicBezTo>
                    <a:pt x="821" y="425"/>
                    <a:pt x="821" y="425"/>
                    <a:pt x="821" y="425"/>
                  </a:cubicBezTo>
                  <a:cubicBezTo>
                    <a:pt x="822" y="424"/>
                    <a:pt x="822" y="424"/>
                    <a:pt x="822" y="424"/>
                  </a:cubicBezTo>
                  <a:cubicBezTo>
                    <a:pt x="823" y="425"/>
                    <a:pt x="823" y="425"/>
                    <a:pt x="823" y="425"/>
                  </a:cubicBezTo>
                  <a:cubicBezTo>
                    <a:pt x="822" y="426"/>
                    <a:pt x="822" y="426"/>
                    <a:pt x="822" y="426"/>
                  </a:cubicBezTo>
                  <a:cubicBezTo>
                    <a:pt x="823" y="426"/>
                    <a:pt x="823" y="426"/>
                    <a:pt x="823" y="426"/>
                  </a:cubicBezTo>
                  <a:cubicBezTo>
                    <a:pt x="822" y="428"/>
                    <a:pt x="822" y="428"/>
                    <a:pt x="822" y="428"/>
                  </a:cubicBezTo>
                  <a:cubicBezTo>
                    <a:pt x="822" y="429"/>
                    <a:pt x="822" y="429"/>
                    <a:pt x="822" y="429"/>
                  </a:cubicBezTo>
                  <a:cubicBezTo>
                    <a:pt x="821" y="429"/>
                    <a:pt x="821" y="429"/>
                    <a:pt x="821" y="429"/>
                  </a:cubicBezTo>
                  <a:cubicBezTo>
                    <a:pt x="820" y="430"/>
                    <a:pt x="820" y="430"/>
                    <a:pt x="820" y="430"/>
                  </a:cubicBezTo>
                  <a:cubicBezTo>
                    <a:pt x="819" y="431"/>
                    <a:pt x="819" y="431"/>
                    <a:pt x="819" y="431"/>
                  </a:cubicBezTo>
                  <a:cubicBezTo>
                    <a:pt x="817" y="431"/>
                    <a:pt x="817" y="431"/>
                    <a:pt x="817" y="431"/>
                  </a:cubicBezTo>
                  <a:cubicBezTo>
                    <a:pt x="816" y="432"/>
                    <a:pt x="816" y="432"/>
                    <a:pt x="816" y="432"/>
                  </a:cubicBezTo>
                  <a:cubicBezTo>
                    <a:pt x="815" y="433"/>
                    <a:pt x="815" y="433"/>
                    <a:pt x="815" y="433"/>
                  </a:cubicBezTo>
                  <a:cubicBezTo>
                    <a:pt x="814" y="433"/>
                    <a:pt x="814" y="433"/>
                    <a:pt x="814" y="433"/>
                  </a:cubicBezTo>
                  <a:cubicBezTo>
                    <a:pt x="814" y="434"/>
                    <a:pt x="814" y="434"/>
                    <a:pt x="814" y="434"/>
                  </a:cubicBezTo>
                  <a:cubicBezTo>
                    <a:pt x="813" y="434"/>
                    <a:pt x="813" y="434"/>
                    <a:pt x="813" y="434"/>
                  </a:cubicBezTo>
                  <a:cubicBezTo>
                    <a:pt x="812" y="433"/>
                    <a:pt x="812" y="433"/>
                    <a:pt x="812" y="433"/>
                  </a:cubicBezTo>
                  <a:cubicBezTo>
                    <a:pt x="811" y="434"/>
                    <a:pt x="811" y="434"/>
                    <a:pt x="811" y="434"/>
                  </a:cubicBezTo>
                  <a:cubicBezTo>
                    <a:pt x="810" y="434"/>
                    <a:pt x="810" y="434"/>
                    <a:pt x="810" y="434"/>
                  </a:cubicBezTo>
                  <a:cubicBezTo>
                    <a:pt x="810" y="433"/>
                    <a:pt x="810" y="433"/>
                    <a:pt x="810" y="433"/>
                  </a:cubicBezTo>
                  <a:cubicBezTo>
                    <a:pt x="808" y="434"/>
                    <a:pt x="808" y="434"/>
                    <a:pt x="808" y="434"/>
                  </a:cubicBezTo>
                  <a:cubicBezTo>
                    <a:pt x="807" y="434"/>
                    <a:pt x="807" y="434"/>
                    <a:pt x="807" y="434"/>
                  </a:cubicBezTo>
                  <a:cubicBezTo>
                    <a:pt x="806" y="433"/>
                    <a:pt x="806" y="433"/>
                    <a:pt x="806" y="433"/>
                  </a:cubicBezTo>
                  <a:cubicBezTo>
                    <a:pt x="806" y="434"/>
                    <a:pt x="806" y="434"/>
                    <a:pt x="806" y="434"/>
                  </a:cubicBezTo>
                  <a:cubicBezTo>
                    <a:pt x="805" y="435"/>
                    <a:pt x="805" y="435"/>
                    <a:pt x="805" y="435"/>
                  </a:cubicBezTo>
                  <a:cubicBezTo>
                    <a:pt x="804" y="434"/>
                    <a:pt x="804" y="434"/>
                    <a:pt x="804" y="434"/>
                  </a:cubicBezTo>
                  <a:cubicBezTo>
                    <a:pt x="803" y="435"/>
                    <a:pt x="803" y="435"/>
                    <a:pt x="803" y="435"/>
                  </a:cubicBezTo>
                  <a:cubicBezTo>
                    <a:pt x="804" y="435"/>
                    <a:pt x="804" y="435"/>
                    <a:pt x="804" y="435"/>
                  </a:cubicBezTo>
                  <a:cubicBezTo>
                    <a:pt x="804" y="436"/>
                    <a:pt x="804" y="436"/>
                    <a:pt x="804" y="436"/>
                  </a:cubicBezTo>
                  <a:cubicBezTo>
                    <a:pt x="803" y="437"/>
                    <a:pt x="803" y="437"/>
                    <a:pt x="803" y="437"/>
                  </a:cubicBezTo>
                  <a:cubicBezTo>
                    <a:pt x="802" y="437"/>
                    <a:pt x="802" y="437"/>
                    <a:pt x="802" y="437"/>
                  </a:cubicBezTo>
                  <a:cubicBezTo>
                    <a:pt x="802" y="438"/>
                    <a:pt x="802" y="438"/>
                    <a:pt x="802" y="438"/>
                  </a:cubicBezTo>
                  <a:cubicBezTo>
                    <a:pt x="801" y="439"/>
                    <a:pt x="801" y="439"/>
                    <a:pt x="801" y="439"/>
                  </a:cubicBezTo>
                  <a:cubicBezTo>
                    <a:pt x="800" y="439"/>
                    <a:pt x="800" y="439"/>
                    <a:pt x="800" y="439"/>
                  </a:cubicBezTo>
                  <a:cubicBezTo>
                    <a:pt x="800" y="440"/>
                    <a:pt x="800" y="440"/>
                    <a:pt x="800" y="440"/>
                  </a:cubicBezTo>
                  <a:cubicBezTo>
                    <a:pt x="799" y="440"/>
                    <a:pt x="799" y="440"/>
                    <a:pt x="799" y="440"/>
                  </a:cubicBezTo>
                  <a:cubicBezTo>
                    <a:pt x="798" y="442"/>
                    <a:pt x="798" y="442"/>
                    <a:pt x="798" y="442"/>
                  </a:cubicBezTo>
                  <a:cubicBezTo>
                    <a:pt x="797" y="441"/>
                    <a:pt x="797" y="441"/>
                    <a:pt x="797" y="441"/>
                  </a:cubicBezTo>
                  <a:cubicBezTo>
                    <a:pt x="797" y="442"/>
                    <a:pt x="797" y="442"/>
                    <a:pt x="797" y="442"/>
                  </a:cubicBezTo>
                  <a:cubicBezTo>
                    <a:pt x="795" y="442"/>
                    <a:pt x="795" y="442"/>
                    <a:pt x="795" y="442"/>
                  </a:cubicBezTo>
                  <a:cubicBezTo>
                    <a:pt x="795" y="443"/>
                    <a:pt x="795" y="443"/>
                    <a:pt x="795" y="443"/>
                  </a:cubicBezTo>
                  <a:cubicBezTo>
                    <a:pt x="794" y="443"/>
                    <a:pt x="794" y="443"/>
                    <a:pt x="794" y="443"/>
                  </a:cubicBezTo>
                  <a:cubicBezTo>
                    <a:pt x="793" y="443"/>
                    <a:pt x="793" y="443"/>
                    <a:pt x="793" y="443"/>
                  </a:cubicBezTo>
                  <a:cubicBezTo>
                    <a:pt x="791" y="443"/>
                    <a:pt x="791" y="443"/>
                    <a:pt x="791" y="443"/>
                  </a:cubicBezTo>
                  <a:cubicBezTo>
                    <a:pt x="791" y="442"/>
                    <a:pt x="791" y="442"/>
                    <a:pt x="791" y="442"/>
                  </a:cubicBezTo>
                  <a:cubicBezTo>
                    <a:pt x="789" y="443"/>
                    <a:pt x="789" y="443"/>
                    <a:pt x="789" y="443"/>
                  </a:cubicBezTo>
                  <a:cubicBezTo>
                    <a:pt x="788" y="443"/>
                    <a:pt x="788" y="443"/>
                    <a:pt x="788" y="443"/>
                  </a:cubicBezTo>
                  <a:cubicBezTo>
                    <a:pt x="786" y="444"/>
                    <a:pt x="786" y="444"/>
                    <a:pt x="786" y="444"/>
                  </a:cubicBezTo>
                  <a:cubicBezTo>
                    <a:pt x="784" y="443"/>
                    <a:pt x="784" y="443"/>
                    <a:pt x="784" y="443"/>
                  </a:cubicBezTo>
                  <a:cubicBezTo>
                    <a:pt x="785" y="443"/>
                    <a:pt x="785" y="443"/>
                    <a:pt x="785" y="443"/>
                  </a:cubicBezTo>
                  <a:cubicBezTo>
                    <a:pt x="784" y="442"/>
                    <a:pt x="784" y="442"/>
                    <a:pt x="784" y="442"/>
                  </a:cubicBezTo>
                  <a:cubicBezTo>
                    <a:pt x="783" y="443"/>
                    <a:pt x="783" y="443"/>
                    <a:pt x="783" y="443"/>
                  </a:cubicBezTo>
                  <a:cubicBezTo>
                    <a:pt x="782" y="443"/>
                    <a:pt x="782" y="443"/>
                    <a:pt x="782" y="443"/>
                  </a:cubicBezTo>
                  <a:cubicBezTo>
                    <a:pt x="780" y="442"/>
                    <a:pt x="780" y="442"/>
                    <a:pt x="780" y="442"/>
                  </a:cubicBezTo>
                  <a:cubicBezTo>
                    <a:pt x="779" y="442"/>
                    <a:pt x="779" y="442"/>
                    <a:pt x="779" y="442"/>
                  </a:cubicBezTo>
                  <a:cubicBezTo>
                    <a:pt x="778" y="442"/>
                    <a:pt x="778" y="442"/>
                    <a:pt x="778" y="442"/>
                  </a:cubicBezTo>
                  <a:cubicBezTo>
                    <a:pt x="777" y="441"/>
                    <a:pt x="777" y="441"/>
                    <a:pt x="777" y="441"/>
                  </a:cubicBezTo>
                  <a:cubicBezTo>
                    <a:pt x="776" y="441"/>
                    <a:pt x="776" y="441"/>
                    <a:pt x="776" y="441"/>
                  </a:cubicBezTo>
                  <a:cubicBezTo>
                    <a:pt x="775" y="442"/>
                    <a:pt x="775" y="442"/>
                    <a:pt x="775" y="442"/>
                  </a:cubicBezTo>
                  <a:cubicBezTo>
                    <a:pt x="773" y="442"/>
                    <a:pt x="773" y="442"/>
                    <a:pt x="773" y="442"/>
                  </a:cubicBezTo>
                  <a:cubicBezTo>
                    <a:pt x="772" y="441"/>
                    <a:pt x="772" y="441"/>
                    <a:pt x="772" y="441"/>
                  </a:cubicBezTo>
                  <a:cubicBezTo>
                    <a:pt x="771" y="442"/>
                    <a:pt x="771" y="442"/>
                    <a:pt x="771" y="442"/>
                  </a:cubicBezTo>
                  <a:cubicBezTo>
                    <a:pt x="770" y="442"/>
                    <a:pt x="770" y="442"/>
                    <a:pt x="770" y="442"/>
                  </a:cubicBezTo>
                  <a:cubicBezTo>
                    <a:pt x="769" y="441"/>
                    <a:pt x="769" y="441"/>
                    <a:pt x="769" y="441"/>
                  </a:cubicBezTo>
                  <a:cubicBezTo>
                    <a:pt x="768" y="442"/>
                    <a:pt x="768" y="442"/>
                    <a:pt x="768" y="442"/>
                  </a:cubicBezTo>
                  <a:cubicBezTo>
                    <a:pt x="767" y="441"/>
                    <a:pt x="767" y="441"/>
                    <a:pt x="767" y="441"/>
                  </a:cubicBezTo>
                  <a:cubicBezTo>
                    <a:pt x="766" y="441"/>
                    <a:pt x="766" y="441"/>
                    <a:pt x="766" y="441"/>
                  </a:cubicBezTo>
                  <a:cubicBezTo>
                    <a:pt x="764" y="441"/>
                    <a:pt x="764" y="441"/>
                    <a:pt x="764" y="441"/>
                  </a:cubicBezTo>
                  <a:cubicBezTo>
                    <a:pt x="762" y="441"/>
                    <a:pt x="762" y="441"/>
                    <a:pt x="762" y="441"/>
                  </a:cubicBezTo>
                  <a:cubicBezTo>
                    <a:pt x="760" y="441"/>
                    <a:pt x="760" y="441"/>
                    <a:pt x="760" y="441"/>
                  </a:cubicBezTo>
                  <a:cubicBezTo>
                    <a:pt x="759" y="439"/>
                    <a:pt x="759" y="439"/>
                    <a:pt x="759" y="439"/>
                  </a:cubicBezTo>
                  <a:cubicBezTo>
                    <a:pt x="758" y="440"/>
                    <a:pt x="758" y="440"/>
                    <a:pt x="758" y="440"/>
                  </a:cubicBezTo>
                  <a:cubicBezTo>
                    <a:pt x="757" y="441"/>
                    <a:pt x="757" y="441"/>
                    <a:pt x="757" y="441"/>
                  </a:cubicBezTo>
                  <a:cubicBezTo>
                    <a:pt x="758" y="441"/>
                    <a:pt x="758" y="441"/>
                    <a:pt x="758" y="441"/>
                  </a:cubicBezTo>
                  <a:cubicBezTo>
                    <a:pt x="757" y="442"/>
                    <a:pt x="757" y="442"/>
                    <a:pt x="757" y="442"/>
                  </a:cubicBezTo>
                  <a:cubicBezTo>
                    <a:pt x="756" y="442"/>
                    <a:pt x="756" y="442"/>
                    <a:pt x="756" y="442"/>
                  </a:cubicBezTo>
                  <a:cubicBezTo>
                    <a:pt x="754" y="444"/>
                    <a:pt x="754" y="444"/>
                    <a:pt x="754" y="444"/>
                  </a:cubicBezTo>
                  <a:cubicBezTo>
                    <a:pt x="752" y="445"/>
                    <a:pt x="752" y="445"/>
                    <a:pt x="752" y="445"/>
                  </a:cubicBezTo>
                  <a:cubicBezTo>
                    <a:pt x="752" y="446"/>
                    <a:pt x="752" y="446"/>
                    <a:pt x="752" y="446"/>
                  </a:cubicBezTo>
                  <a:cubicBezTo>
                    <a:pt x="752" y="448"/>
                    <a:pt x="752" y="448"/>
                    <a:pt x="752" y="448"/>
                  </a:cubicBezTo>
                  <a:cubicBezTo>
                    <a:pt x="751" y="449"/>
                    <a:pt x="751" y="449"/>
                    <a:pt x="751" y="449"/>
                  </a:cubicBezTo>
                  <a:cubicBezTo>
                    <a:pt x="749" y="449"/>
                    <a:pt x="749" y="449"/>
                    <a:pt x="749" y="449"/>
                  </a:cubicBezTo>
                  <a:cubicBezTo>
                    <a:pt x="748" y="449"/>
                    <a:pt x="748" y="449"/>
                    <a:pt x="748" y="449"/>
                  </a:cubicBezTo>
                  <a:cubicBezTo>
                    <a:pt x="746" y="450"/>
                    <a:pt x="746" y="450"/>
                    <a:pt x="746" y="450"/>
                  </a:cubicBezTo>
                  <a:cubicBezTo>
                    <a:pt x="745" y="451"/>
                    <a:pt x="745" y="451"/>
                    <a:pt x="745" y="451"/>
                  </a:cubicBezTo>
                  <a:cubicBezTo>
                    <a:pt x="744" y="451"/>
                    <a:pt x="744" y="451"/>
                    <a:pt x="744" y="451"/>
                  </a:cubicBezTo>
                  <a:cubicBezTo>
                    <a:pt x="743" y="451"/>
                    <a:pt x="743" y="451"/>
                    <a:pt x="743" y="451"/>
                  </a:cubicBezTo>
                  <a:cubicBezTo>
                    <a:pt x="742" y="453"/>
                    <a:pt x="742" y="453"/>
                    <a:pt x="742" y="453"/>
                  </a:cubicBezTo>
                  <a:cubicBezTo>
                    <a:pt x="741" y="453"/>
                    <a:pt x="741" y="453"/>
                    <a:pt x="741" y="453"/>
                  </a:cubicBezTo>
                  <a:cubicBezTo>
                    <a:pt x="739" y="454"/>
                    <a:pt x="739" y="454"/>
                    <a:pt x="739" y="454"/>
                  </a:cubicBezTo>
                  <a:cubicBezTo>
                    <a:pt x="738" y="455"/>
                    <a:pt x="738" y="455"/>
                    <a:pt x="738" y="455"/>
                  </a:cubicBezTo>
                  <a:cubicBezTo>
                    <a:pt x="737" y="457"/>
                    <a:pt x="737" y="457"/>
                    <a:pt x="737" y="457"/>
                  </a:cubicBezTo>
                  <a:cubicBezTo>
                    <a:pt x="734" y="458"/>
                    <a:pt x="734" y="458"/>
                    <a:pt x="734" y="458"/>
                  </a:cubicBezTo>
                  <a:cubicBezTo>
                    <a:pt x="734" y="460"/>
                    <a:pt x="734" y="460"/>
                    <a:pt x="734" y="460"/>
                  </a:cubicBezTo>
                  <a:cubicBezTo>
                    <a:pt x="732" y="461"/>
                    <a:pt x="732" y="461"/>
                    <a:pt x="732" y="461"/>
                  </a:cubicBezTo>
                  <a:cubicBezTo>
                    <a:pt x="731" y="463"/>
                    <a:pt x="731" y="463"/>
                    <a:pt x="731" y="463"/>
                  </a:cubicBezTo>
                  <a:cubicBezTo>
                    <a:pt x="730" y="463"/>
                    <a:pt x="730" y="463"/>
                    <a:pt x="730" y="463"/>
                  </a:cubicBezTo>
                  <a:cubicBezTo>
                    <a:pt x="729" y="465"/>
                    <a:pt x="729" y="465"/>
                    <a:pt x="729" y="465"/>
                  </a:cubicBezTo>
                  <a:cubicBezTo>
                    <a:pt x="728" y="466"/>
                    <a:pt x="728" y="466"/>
                    <a:pt x="728" y="466"/>
                  </a:cubicBezTo>
                  <a:cubicBezTo>
                    <a:pt x="725" y="468"/>
                    <a:pt x="725" y="468"/>
                    <a:pt x="725" y="468"/>
                  </a:cubicBezTo>
                  <a:cubicBezTo>
                    <a:pt x="725" y="469"/>
                    <a:pt x="725" y="469"/>
                    <a:pt x="725" y="469"/>
                  </a:cubicBezTo>
                  <a:cubicBezTo>
                    <a:pt x="722" y="470"/>
                    <a:pt x="722" y="470"/>
                    <a:pt x="722" y="470"/>
                  </a:cubicBezTo>
                  <a:cubicBezTo>
                    <a:pt x="720" y="470"/>
                    <a:pt x="720" y="470"/>
                    <a:pt x="720" y="470"/>
                  </a:cubicBezTo>
                  <a:cubicBezTo>
                    <a:pt x="721" y="471"/>
                    <a:pt x="721" y="471"/>
                    <a:pt x="721" y="471"/>
                  </a:cubicBezTo>
                  <a:cubicBezTo>
                    <a:pt x="725" y="469"/>
                    <a:pt x="725" y="469"/>
                    <a:pt x="725" y="469"/>
                  </a:cubicBezTo>
                  <a:cubicBezTo>
                    <a:pt x="727" y="468"/>
                    <a:pt x="727" y="468"/>
                    <a:pt x="727" y="468"/>
                  </a:cubicBezTo>
                  <a:cubicBezTo>
                    <a:pt x="730" y="466"/>
                    <a:pt x="730" y="466"/>
                    <a:pt x="730" y="466"/>
                  </a:cubicBezTo>
                  <a:cubicBezTo>
                    <a:pt x="731" y="464"/>
                    <a:pt x="731" y="464"/>
                    <a:pt x="731" y="464"/>
                  </a:cubicBezTo>
                  <a:cubicBezTo>
                    <a:pt x="733" y="463"/>
                    <a:pt x="733" y="463"/>
                    <a:pt x="733" y="463"/>
                  </a:cubicBezTo>
                  <a:cubicBezTo>
                    <a:pt x="734" y="462"/>
                    <a:pt x="734" y="462"/>
                    <a:pt x="734" y="462"/>
                  </a:cubicBezTo>
                  <a:cubicBezTo>
                    <a:pt x="737" y="459"/>
                    <a:pt x="737" y="459"/>
                    <a:pt x="737" y="459"/>
                  </a:cubicBezTo>
                  <a:cubicBezTo>
                    <a:pt x="741" y="457"/>
                    <a:pt x="741" y="457"/>
                    <a:pt x="741" y="457"/>
                  </a:cubicBezTo>
                  <a:cubicBezTo>
                    <a:pt x="744" y="455"/>
                    <a:pt x="744" y="455"/>
                    <a:pt x="744" y="455"/>
                  </a:cubicBezTo>
                  <a:cubicBezTo>
                    <a:pt x="746" y="454"/>
                    <a:pt x="746" y="454"/>
                    <a:pt x="746" y="454"/>
                  </a:cubicBezTo>
                  <a:cubicBezTo>
                    <a:pt x="747" y="454"/>
                    <a:pt x="747" y="454"/>
                    <a:pt x="747" y="454"/>
                  </a:cubicBezTo>
                  <a:cubicBezTo>
                    <a:pt x="751" y="453"/>
                    <a:pt x="751" y="453"/>
                    <a:pt x="751" y="453"/>
                  </a:cubicBezTo>
                  <a:cubicBezTo>
                    <a:pt x="754" y="452"/>
                    <a:pt x="754" y="452"/>
                    <a:pt x="754" y="452"/>
                  </a:cubicBezTo>
                  <a:cubicBezTo>
                    <a:pt x="756" y="452"/>
                    <a:pt x="756" y="452"/>
                    <a:pt x="756" y="452"/>
                  </a:cubicBezTo>
                  <a:cubicBezTo>
                    <a:pt x="757" y="451"/>
                    <a:pt x="757" y="451"/>
                    <a:pt x="757" y="451"/>
                  </a:cubicBezTo>
                  <a:cubicBezTo>
                    <a:pt x="761" y="451"/>
                    <a:pt x="761" y="451"/>
                    <a:pt x="761" y="451"/>
                  </a:cubicBezTo>
                  <a:cubicBezTo>
                    <a:pt x="764" y="452"/>
                    <a:pt x="764" y="452"/>
                    <a:pt x="764" y="452"/>
                  </a:cubicBezTo>
                  <a:cubicBezTo>
                    <a:pt x="766" y="453"/>
                    <a:pt x="766" y="453"/>
                    <a:pt x="766" y="453"/>
                  </a:cubicBezTo>
                  <a:cubicBezTo>
                    <a:pt x="766" y="454"/>
                    <a:pt x="766" y="454"/>
                    <a:pt x="766" y="454"/>
                  </a:cubicBezTo>
                  <a:cubicBezTo>
                    <a:pt x="765" y="454"/>
                    <a:pt x="765" y="454"/>
                    <a:pt x="765" y="454"/>
                  </a:cubicBezTo>
                  <a:cubicBezTo>
                    <a:pt x="766" y="455"/>
                    <a:pt x="766" y="455"/>
                    <a:pt x="766" y="455"/>
                  </a:cubicBezTo>
                  <a:cubicBezTo>
                    <a:pt x="767" y="455"/>
                    <a:pt x="767" y="455"/>
                    <a:pt x="767" y="455"/>
                  </a:cubicBezTo>
                  <a:cubicBezTo>
                    <a:pt x="766" y="456"/>
                    <a:pt x="766" y="456"/>
                    <a:pt x="766" y="456"/>
                  </a:cubicBezTo>
                  <a:cubicBezTo>
                    <a:pt x="767" y="456"/>
                    <a:pt x="767" y="456"/>
                    <a:pt x="767" y="456"/>
                  </a:cubicBezTo>
                  <a:cubicBezTo>
                    <a:pt x="766" y="458"/>
                    <a:pt x="766" y="458"/>
                    <a:pt x="766" y="458"/>
                  </a:cubicBezTo>
                  <a:cubicBezTo>
                    <a:pt x="764" y="459"/>
                    <a:pt x="764" y="459"/>
                    <a:pt x="764" y="459"/>
                  </a:cubicBezTo>
                  <a:cubicBezTo>
                    <a:pt x="763" y="460"/>
                    <a:pt x="763" y="460"/>
                    <a:pt x="763" y="460"/>
                  </a:cubicBezTo>
                  <a:cubicBezTo>
                    <a:pt x="762" y="460"/>
                    <a:pt x="762" y="460"/>
                    <a:pt x="762" y="460"/>
                  </a:cubicBezTo>
                  <a:cubicBezTo>
                    <a:pt x="761" y="461"/>
                    <a:pt x="761" y="461"/>
                    <a:pt x="761" y="461"/>
                  </a:cubicBezTo>
                  <a:cubicBezTo>
                    <a:pt x="759" y="461"/>
                    <a:pt x="759" y="461"/>
                    <a:pt x="759" y="461"/>
                  </a:cubicBezTo>
                  <a:cubicBezTo>
                    <a:pt x="758" y="460"/>
                    <a:pt x="758" y="460"/>
                    <a:pt x="758" y="460"/>
                  </a:cubicBezTo>
                  <a:cubicBezTo>
                    <a:pt x="757" y="460"/>
                    <a:pt x="757" y="460"/>
                    <a:pt x="757" y="460"/>
                  </a:cubicBezTo>
                  <a:cubicBezTo>
                    <a:pt x="756" y="460"/>
                    <a:pt x="756" y="460"/>
                    <a:pt x="756" y="460"/>
                  </a:cubicBezTo>
                  <a:cubicBezTo>
                    <a:pt x="754" y="461"/>
                    <a:pt x="754" y="461"/>
                    <a:pt x="754" y="461"/>
                  </a:cubicBezTo>
                  <a:cubicBezTo>
                    <a:pt x="753" y="460"/>
                    <a:pt x="753" y="460"/>
                    <a:pt x="753" y="460"/>
                  </a:cubicBezTo>
                  <a:cubicBezTo>
                    <a:pt x="751" y="461"/>
                    <a:pt x="751" y="461"/>
                    <a:pt x="751" y="461"/>
                  </a:cubicBezTo>
                  <a:cubicBezTo>
                    <a:pt x="753" y="461"/>
                    <a:pt x="753" y="461"/>
                    <a:pt x="753" y="461"/>
                  </a:cubicBezTo>
                  <a:cubicBezTo>
                    <a:pt x="754" y="461"/>
                    <a:pt x="754" y="461"/>
                    <a:pt x="754" y="461"/>
                  </a:cubicBezTo>
                  <a:cubicBezTo>
                    <a:pt x="755" y="461"/>
                    <a:pt x="755" y="461"/>
                    <a:pt x="755" y="461"/>
                  </a:cubicBezTo>
                  <a:cubicBezTo>
                    <a:pt x="757" y="462"/>
                    <a:pt x="757" y="462"/>
                    <a:pt x="757" y="462"/>
                  </a:cubicBezTo>
                  <a:cubicBezTo>
                    <a:pt x="758" y="463"/>
                    <a:pt x="758" y="463"/>
                    <a:pt x="758" y="463"/>
                  </a:cubicBezTo>
                  <a:cubicBezTo>
                    <a:pt x="758" y="464"/>
                    <a:pt x="758" y="464"/>
                    <a:pt x="758" y="464"/>
                  </a:cubicBezTo>
                  <a:cubicBezTo>
                    <a:pt x="760" y="463"/>
                    <a:pt x="760" y="463"/>
                    <a:pt x="760" y="463"/>
                  </a:cubicBezTo>
                  <a:cubicBezTo>
                    <a:pt x="761" y="462"/>
                    <a:pt x="761" y="462"/>
                    <a:pt x="761" y="462"/>
                  </a:cubicBezTo>
                  <a:cubicBezTo>
                    <a:pt x="762" y="462"/>
                    <a:pt x="762" y="462"/>
                    <a:pt x="762" y="462"/>
                  </a:cubicBezTo>
                  <a:cubicBezTo>
                    <a:pt x="762" y="463"/>
                    <a:pt x="762" y="463"/>
                    <a:pt x="762" y="463"/>
                  </a:cubicBezTo>
                  <a:cubicBezTo>
                    <a:pt x="763" y="463"/>
                    <a:pt x="763" y="463"/>
                    <a:pt x="763" y="463"/>
                  </a:cubicBezTo>
                  <a:cubicBezTo>
                    <a:pt x="764" y="463"/>
                    <a:pt x="764" y="463"/>
                    <a:pt x="764" y="463"/>
                  </a:cubicBezTo>
                  <a:cubicBezTo>
                    <a:pt x="762" y="464"/>
                    <a:pt x="762" y="464"/>
                    <a:pt x="762" y="464"/>
                  </a:cubicBezTo>
                  <a:cubicBezTo>
                    <a:pt x="761" y="468"/>
                    <a:pt x="761" y="468"/>
                    <a:pt x="761" y="468"/>
                  </a:cubicBezTo>
                  <a:cubicBezTo>
                    <a:pt x="760" y="468"/>
                    <a:pt x="760" y="468"/>
                    <a:pt x="760" y="468"/>
                  </a:cubicBezTo>
                  <a:cubicBezTo>
                    <a:pt x="759" y="469"/>
                    <a:pt x="759" y="469"/>
                    <a:pt x="759" y="469"/>
                  </a:cubicBezTo>
                  <a:cubicBezTo>
                    <a:pt x="762" y="469"/>
                    <a:pt x="762" y="469"/>
                    <a:pt x="762" y="469"/>
                  </a:cubicBezTo>
                  <a:cubicBezTo>
                    <a:pt x="761" y="470"/>
                    <a:pt x="761" y="470"/>
                    <a:pt x="761" y="470"/>
                  </a:cubicBezTo>
                  <a:cubicBezTo>
                    <a:pt x="762" y="471"/>
                    <a:pt x="762" y="471"/>
                    <a:pt x="762" y="471"/>
                  </a:cubicBezTo>
                  <a:cubicBezTo>
                    <a:pt x="762" y="472"/>
                    <a:pt x="762" y="472"/>
                    <a:pt x="762" y="472"/>
                  </a:cubicBezTo>
                  <a:cubicBezTo>
                    <a:pt x="762" y="474"/>
                    <a:pt x="762" y="474"/>
                    <a:pt x="762" y="474"/>
                  </a:cubicBezTo>
                  <a:cubicBezTo>
                    <a:pt x="763" y="476"/>
                    <a:pt x="763" y="476"/>
                    <a:pt x="763" y="476"/>
                  </a:cubicBezTo>
                  <a:cubicBezTo>
                    <a:pt x="764" y="476"/>
                    <a:pt x="764" y="476"/>
                    <a:pt x="764" y="476"/>
                  </a:cubicBezTo>
                  <a:cubicBezTo>
                    <a:pt x="765" y="477"/>
                    <a:pt x="765" y="477"/>
                    <a:pt x="765" y="477"/>
                  </a:cubicBezTo>
                  <a:cubicBezTo>
                    <a:pt x="767" y="477"/>
                    <a:pt x="767" y="477"/>
                    <a:pt x="767" y="477"/>
                  </a:cubicBezTo>
                  <a:cubicBezTo>
                    <a:pt x="766" y="478"/>
                    <a:pt x="766" y="478"/>
                    <a:pt x="766" y="478"/>
                  </a:cubicBezTo>
                  <a:cubicBezTo>
                    <a:pt x="765" y="478"/>
                    <a:pt x="765" y="478"/>
                    <a:pt x="765" y="478"/>
                  </a:cubicBezTo>
                  <a:cubicBezTo>
                    <a:pt x="767" y="479"/>
                    <a:pt x="767" y="479"/>
                    <a:pt x="767" y="479"/>
                  </a:cubicBezTo>
                  <a:cubicBezTo>
                    <a:pt x="769" y="479"/>
                    <a:pt x="769" y="479"/>
                    <a:pt x="769" y="479"/>
                  </a:cubicBezTo>
                  <a:cubicBezTo>
                    <a:pt x="770" y="480"/>
                    <a:pt x="770" y="480"/>
                    <a:pt x="770" y="480"/>
                  </a:cubicBezTo>
                  <a:cubicBezTo>
                    <a:pt x="770" y="479"/>
                    <a:pt x="770" y="479"/>
                    <a:pt x="770" y="479"/>
                  </a:cubicBezTo>
                  <a:cubicBezTo>
                    <a:pt x="772" y="480"/>
                    <a:pt x="772" y="480"/>
                    <a:pt x="772" y="480"/>
                  </a:cubicBezTo>
                  <a:cubicBezTo>
                    <a:pt x="772" y="481"/>
                    <a:pt x="772" y="481"/>
                    <a:pt x="772" y="481"/>
                  </a:cubicBezTo>
                  <a:cubicBezTo>
                    <a:pt x="774" y="481"/>
                    <a:pt x="774" y="481"/>
                    <a:pt x="774" y="481"/>
                  </a:cubicBezTo>
                  <a:cubicBezTo>
                    <a:pt x="775" y="480"/>
                    <a:pt x="775" y="480"/>
                    <a:pt x="775" y="480"/>
                  </a:cubicBezTo>
                  <a:cubicBezTo>
                    <a:pt x="777" y="479"/>
                    <a:pt x="777" y="479"/>
                    <a:pt x="777" y="479"/>
                  </a:cubicBezTo>
                  <a:cubicBezTo>
                    <a:pt x="777" y="480"/>
                    <a:pt x="777" y="480"/>
                    <a:pt x="777" y="480"/>
                  </a:cubicBezTo>
                  <a:cubicBezTo>
                    <a:pt x="776" y="481"/>
                    <a:pt x="776" y="481"/>
                    <a:pt x="776" y="481"/>
                  </a:cubicBezTo>
                  <a:cubicBezTo>
                    <a:pt x="778" y="481"/>
                    <a:pt x="778" y="481"/>
                    <a:pt x="778" y="481"/>
                  </a:cubicBezTo>
                  <a:cubicBezTo>
                    <a:pt x="780" y="482"/>
                    <a:pt x="780" y="482"/>
                    <a:pt x="780" y="482"/>
                  </a:cubicBezTo>
                  <a:cubicBezTo>
                    <a:pt x="780" y="483"/>
                    <a:pt x="780" y="483"/>
                    <a:pt x="780" y="483"/>
                  </a:cubicBezTo>
                  <a:cubicBezTo>
                    <a:pt x="779" y="483"/>
                    <a:pt x="779" y="483"/>
                    <a:pt x="779" y="483"/>
                  </a:cubicBezTo>
                  <a:cubicBezTo>
                    <a:pt x="780" y="484"/>
                    <a:pt x="780" y="484"/>
                    <a:pt x="780" y="484"/>
                  </a:cubicBezTo>
                  <a:cubicBezTo>
                    <a:pt x="779" y="485"/>
                    <a:pt x="779" y="485"/>
                    <a:pt x="779" y="485"/>
                  </a:cubicBezTo>
                  <a:cubicBezTo>
                    <a:pt x="777" y="485"/>
                    <a:pt x="777" y="485"/>
                    <a:pt x="777" y="485"/>
                  </a:cubicBezTo>
                  <a:cubicBezTo>
                    <a:pt x="774" y="487"/>
                    <a:pt x="774" y="487"/>
                    <a:pt x="774" y="487"/>
                  </a:cubicBezTo>
                  <a:cubicBezTo>
                    <a:pt x="773" y="487"/>
                    <a:pt x="773" y="487"/>
                    <a:pt x="773" y="487"/>
                  </a:cubicBezTo>
                  <a:cubicBezTo>
                    <a:pt x="771" y="487"/>
                    <a:pt x="771" y="487"/>
                    <a:pt x="771" y="487"/>
                  </a:cubicBezTo>
                  <a:cubicBezTo>
                    <a:pt x="769" y="488"/>
                    <a:pt x="769" y="488"/>
                    <a:pt x="769" y="488"/>
                  </a:cubicBezTo>
                  <a:cubicBezTo>
                    <a:pt x="767" y="489"/>
                    <a:pt x="767" y="489"/>
                    <a:pt x="767" y="489"/>
                  </a:cubicBezTo>
                  <a:cubicBezTo>
                    <a:pt x="766" y="489"/>
                    <a:pt x="766" y="489"/>
                    <a:pt x="766" y="489"/>
                  </a:cubicBezTo>
                  <a:cubicBezTo>
                    <a:pt x="764" y="489"/>
                    <a:pt x="764" y="489"/>
                    <a:pt x="764" y="489"/>
                  </a:cubicBezTo>
                  <a:cubicBezTo>
                    <a:pt x="764" y="488"/>
                    <a:pt x="764" y="488"/>
                    <a:pt x="764" y="488"/>
                  </a:cubicBezTo>
                  <a:cubicBezTo>
                    <a:pt x="763" y="488"/>
                    <a:pt x="763" y="488"/>
                    <a:pt x="763" y="488"/>
                  </a:cubicBezTo>
                  <a:cubicBezTo>
                    <a:pt x="763" y="489"/>
                    <a:pt x="763" y="489"/>
                    <a:pt x="763" y="489"/>
                  </a:cubicBezTo>
                  <a:cubicBezTo>
                    <a:pt x="762" y="488"/>
                    <a:pt x="762" y="488"/>
                    <a:pt x="762" y="488"/>
                  </a:cubicBezTo>
                  <a:cubicBezTo>
                    <a:pt x="761" y="490"/>
                    <a:pt x="761" y="490"/>
                    <a:pt x="761" y="490"/>
                  </a:cubicBezTo>
                  <a:cubicBezTo>
                    <a:pt x="762" y="491"/>
                    <a:pt x="762" y="491"/>
                    <a:pt x="762" y="491"/>
                  </a:cubicBezTo>
                  <a:cubicBezTo>
                    <a:pt x="760" y="492"/>
                    <a:pt x="760" y="492"/>
                    <a:pt x="760" y="492"/>
                  </a:cubicBezTo>
                  <a:cubicBezTo>
                    <a:pt x="758" y="494"/>
                    <a:pt x="758" y="494"/>
                    <a:pt x="758" y="494"/>
                  </a:cubicBezTo>
                  <a:cubicBezTo>
                    <a:pt x="757" y="495"/>
                    <a:pt x="757" y="495"/>
                    <a:pt x="757" y="495"/>
                  </a:cubicBezTo>
                  <a:cubicBezTo>
                    <a:pt x="755" y="496"/>
                    <a:pt x="755" y="496"/>
                    <a:pt x="755" y="496"/>
                  </a:cubicBezTo>
                  <a:cubicBezTo>
                    <a:pt x="754" y="496"/>
                    <a:pt x="754" y="496"/>
                    <a:pt x="754" y="496"/>
                  </a:cubicBezTo>
                  <a:cubicBezTo>
                    <a:pt x="754" y="497"/>
                    <a:pt x="754" y="497"/>
                    <a:pt x="754" y="497"/>
                  </a:cubicBezTo>
                  <a:cubicBezTo>
                    <a:pt x="753" y="497"/>
                    <a:pt x="753" y="497"/>
                    <a:pt x="753" y="497"/>
                  </a:cubicBezTo>
                  <a:cubicBezTo>
                    <a:pt x="752" y="497"/>
                    <a:pt x="752" y="497"/>
                    <a:pt x="752" y="497"/>
                  </a:cubicBezTo>
                  <a:cubicBezTo>
                    <a:pt x="751" y="497"/>
                    <a:pt x="751" y="497"/>
                    <a:pt x="751" y="497"/>
                  </a:cubicBezTo>
                  <a:cubicBezTo>
                    <a:pt x="751" y="495"/>
                    <a:pt x="751" y="495"/>
                    <a:pt x="751" y="495"/>
                  </a:cubicBezTo>
                  <a:cubicBezTo>
                    <a:pt x="750" y="495"/>
                    <a:pt x="750" y="495"/>
                    <a:pt x="750" y="495"/>
                  </a:cubicBezTo>
                  <a:cubicBezTo>
                    <a:pt x="750" y="494"/>
                    <a:pt x="750" y="494"/>
                    <a:pt x="750" y="494"/>
                  </a:cubicBezTo>
                  <a:cubicBezTo>
                    <a:pt x="749" y="493"/>
                    <a:pt x="749" y="493"/>
                    <a:pt x="749" y="493"/>
                  </a:cubicBezTo>
                  <a:cubicBezTo>
                    <a:pt x="749" y="491"/>
                    <a:pt x="749" y="491"/>
                    <a:pt x="749" y="491"/>
                  </a:cubicBezTo>
                  <a:cubicBezTo>
                    <a:pt x="750" y="489"/>
                    <a:pt x="750" y="489"/>
                    <a:pt x="750" y="489"/>
                  </a:cubicBezTo>
                  <a:cubicBezTo>
                    <a:pt x="752" y="488"/>
                    <a:pt x="752" y="488"/>
                    <a:pt x="752" y="488"/>
                  </a:cubicBezTo>
                  <a:cubicBezTo>
                    <a:pt x="752" y="487"/>
                    <a:pt x="752" y="487"/>
                    <a:pt x="752" y="487"/>
                  </a:cubicBezTo>
                  <a:cubicBezTo>
                    <a:pt x="754" y="486"/>
                    <a:pt x="754" y="486"/>
                    <a:pt x="754" y="486"/>
                  </a:cubicBezTo>
                  <a:cubicBezTo>
                    <a:pt x="757" y="485"/>
                    <a:pt x="757" y="485"/>
                    <a:pt x="757" y="485"/>
                  </a:cubicBezTo>
                  <a:cubicBezTo>
                    <a:pt x="759" y="484"/>
                    <a:pt x="759" y="484"/>
                    <a:pt x="759" y="484"/>
                  </a:cubicBezTo>
                  <a:cubicBezTo>
                    <a:pt x="761" y="483"/>
                    <a:pt x="761" y="483"/>
                    <a:pt x="761" y="483"/>
                  </a:cubicBezTo>
                  <a:cubicBezTo>
                    <a:pt x="762" y="484"/>
                    <a:pt x="762" y="484"/>
                    <a:pt x="762" y="484"/>
                  </a:cubicBezTo>
                  <a:cubicBezTo>
                    <a:pt x="762" y="485"/>
                    <a:pt x="762" y="485"/>
                    <a:pt x="762" y="485"/>
                  </a:cubicBezTo>
                  <a:cubicBezTo>
                    <a:pt x="763" y="485"/>
                    <a:pt x="763" y="485"/>
                    <a:pt x="763" y="485"/>
                  </a:cubicBezTo>
                  <a:cubicBezTo>
                    <a:pt x="763" y="484"/>
                    <a:pt x="763" y="484"/>
                    <a:pt x="763" y="484"/>
                  </a:cubicBezTo>
                  <a:cubicBezTo>
                    <a:pt x="764" y="484"/>
                    <a:pt x="764" y="484"/>
                    <a:pt x="764" y="484"/>
                  </a:cubicBezTo>
                  <a:cubicBezTo>
                    <a:pt x="766" y="483"/>
                    <a:pt x="766" y="483"/>
                    <a:pt x="766" y="483"/>
                  </a:cubicBezTo>
                  <a:cubicBezTo>
                    <a:pt x="765" y="483"/>
                    <a:pt x="765" y="483"/>
                    <a:pt x="765" y="483"/>
                  </a:cubicBezTo>
                  <a:cubicBezTo>
                    <a:pt x="763" y="483"/>
                    <a:pt x="763" y="483"/>
                    <a:pt x="763" y="483"/>
                  </a:cubicBezTo>
                  <a:cubicBezTo>
                    <a:pt x="762" y="482"/>
                    <a:pt x="762" y="482"/>
                    <a:pt x="762" y="482"/>
                  </a:cubicBezTo>
                  <a:cubicBezTo>
                    <a:pt x="761" y="482"/>
                    <a:pt x="761" y="482"/>
                    <a:pt x="761" y="482"/>
                  </a:cubicBezTo>
                  <a:cubicBezTo>
                    <a:pt x="760" y="483"/>
                    <a:pt x="760" y="483"/>
                    <a:pt x="760" y="483"/>
                  </a:cubicBezTo>
                  <a:cubicBezTo>
                    <a:pt x="758" y="483"/>
                    <a:pt x="758" y="483"/>
                    <a:pt x="758" y="483"/>
                  </a:cubicBezTo>
                  <a:cubicBezTo>
                    <a:pt x="760" y="481"/>
                    <a:pt x="760" y="481"/>
                    <a:pt x="760" y="481"/>
                  </a:cubicBezTo>
                  <a:cubicBezTo>
                    <a:pt x="761" y="481"/>
                    <a:pt x="761" y="481"/>
                    <a:pt x="761" y="481"/>
                  </a:cubicBezTo>
                  <a:cubicBezTo>
                    <a:pt x="762" y="480"/>
                    <a:pt x="762" y="480"/>
                    <a:pt x="762" y="480"/>
                  </a:cubicBezTo>
                  <a:cubicBezTo>
                    <a:pt x="762" y="479"/>
                    <a:pt x="762" y="479"/>
                    <a:pt x="762" y="479"/>
                  </a:cubicBezTo>
                  <a:cubicBezTo>
                    <a:pt x="761" y="479"/>
                    <a:pt x="761" y="479"/>
                    <a:pt x="761" y="479"/>
                  </a:cubicBezTo>
                  <a:cubicBezTo>
                    <a:pt x="760" y="480"/>
                    <a:pt x="760" y="480"/>
                    <a:pt x="760" y="480"/>
                  </a:cubicBezTo>
                  <a:cubicBezTo>
                    <a:pt x="759" y="481"/>
                    <a:pt x="759" y="481"/>
                    <a:pt x="759" y="481"/>
                  </a:cubicBezTo>
                  <a:cubicBezTo>
                    <a:pt x="758" y="482"/>
                    <a:pt x="758" y="482"/>
                    <a:pt x="758" y="482"/>
                  </a:cubicBezTo>
                  <a:cubicBezTo>
                    <a:pt x="756" y="482"/>
                    <a:pt x="756" y="482"/>
                    <a:pt x="756" y="482"/>
                  </a:cubicBezTo>
                  <a:cubicBezTo>
                    <a:pt x="756" y="483"/>
                    <a:pt x="756" y="483"/>
                    <a:pt x="756" y="483"/>
                  </a:cubicBezTo>
                  <a:cubicBezTo>
                    <a:pt x="753" y="484"/>
                    <a:pt x="753" y="484"/>
                    <a:pt x="753" y="484"/>
                  </a:cubicBezTo>
                  <a:cubicBezTo>
                    <a:pt x="752" y="483"/>
                    <a:pt x="752" y="483"/>
                    <a:pt x="752" y="483"/>
                  </a:cubicBezTo>
                  <a:cubicBezTo>
                    <a:pt x="751" y="484"/>
                    <a:pt x="751" y="484"/>
                    <a:pt x="751" y="484"/>
                  </a:cubicBezTo>
                  <a:cubicBezTo>
                    <a:pt x="750" y="484"/>
                    <a:pt x="750" y="484"/>
                    <a:pt x="750" y="484"/>
                  </a:cubicBezTo>
                  <a:cubicBezTo>
                    <a:pt x="749" y="484"/>
                    <a:pt x="749" y="484"/>
                    <a:pt x="749" y="484"/>
                  </a:cubicBezTo>
                  <a:cubicBezTo>
                    <a:pt x="748" y="485"/>
                    <a:pt x="748" y="485"/>
                    <a:pt x="748" y="485"/>
                  </a:cubicBezTo>
                  <a:cubicBezTo>
                    <a:pt x="747" y="484"/>
                    <a:pt x="747" y="484"/>
                    <a:pt x="747" y="484"/>
                  </a:cubicBezTo>
                  <a:cubicBezTo>
                    <a:pt x="747" y="483"/>
                    <a:pt x="747" y="483"/>
                    <a:pt x="747" y="483"/>
                  </a:cubicBezTo>
                  <a:cubicBezTo>
                    <a:pt x="746" y="484"/>
                    <a:pt x="746" y="484"/>
                    <a:pt x="746" y="484"/>
                  </a:cubicBezTo>
                  <a:cubicBezTo>
                    <a:pt x="744" y="483"/>
                    <a:pt x="744" y="483"/>
                    <a:pt x="744" y="483"/>
                  </a:cubicBezTo>
                  <a:cubicBezTo>
                    <a:pt x="746" y="485"/>
                    <a:pt x="746" y="485"/>
                    <a:pt x="746" y="485"/>
                  </a:cubicBezTo>
                  <a:cubicBezTo>
                    <a:pt x="746" y="486"/>
                    <a:pt x="746" y="486"/>
                    <a:pt x="746" y="486"/>
                  </a:cubicBezTo>
                  <a:cubicBezTo>
                    <a:pt x="747" y="487"/>
                    <a:pt x="747" y="487"/>
                    <a:pt x="747" y="487"/>
                  </a:cubicBezTo>
                  <a:cubicBezTo>
                    <a:pt x="747" y="486"/>
                    <a:pt x="747" y="486"/>
                    <a:pt x="747" y="486"/>
                  </a:cubicBezTo>
                  <a:cubicBezTo>
                    <a:pt x="748" y="487"/>
                    <a:pt x="748" y="487"/>
                    <a:pt x="748" y="487"/>
                  </a:cubicBezTo>
                  <a:cubicBezTo>
                    <a:pt x="748" y="488"/>
                    <a:pt x="748" y="488"/>
                    <a:pt x="748" y="488"/>
                  </a:cubicBezTo>
                  <a:cubicBezTo>
                    <a:pt x="746" y="488"/>
                    <a:pt x="746" y="488"/>
                    <a:pt x="746" y="488"/>
                  </a:cubicBezTo>
                  <a:cubicBezTo>
                    <a:pt x="746" y="487"/>
                    <a:pt x="746" y="487"/>
                    <a:pt x="746" y="487"/>
                  </a:cubicBezTo>
                  <a:cubicBezTo>
                    <a:pt x="744" y="488"/>
                    <a:pt x="744" y="488"/>
                    <a:pt x="744" y="488"/>
                  </a:cubicBezTo>
                  <a:cubicBezTo>
                    <a:pt x="743" y="488"/>
                    <a:pt x="743" y="488"/>
                    <a:pt x="743" y="488"/>
                  </a:cubicBezTo>
                  <a:cubicBezTo>
                    <a:pt x="742" y="489"/>
                    <a:pt x="742" y="489"/>
                    <a:pt x="742" y="489"/>
                  </a:cubicBezTo>
                  <a:cubicBezTo>
                    <a:pt x="741" y="489"/>
                    <a:pt x="741" y="489"/>
                    <a:pt x="741" y="489"/>
                  </a:cubicBezTo>
                  <a:cubicBezTo>
                    <a:pt x="740" y="490"/>
                    <a:pt x="740" y="490"/>
                    <a:pt x="740" y="490"/>
                  </a:cubicBezTo>
                  <a:cubicBezTo>
                    <a:pt x="739" y="490"/>
                    <a:pt x="739" y="490"/>
                    <a:pt x="739" y="490"/>
                  </a:cubicBezTo>
                  <a:cubicBezTo>
                    <a:pt x="738" y="489"/>
                    <a:pt x="738" y="489"/>
                    <a:pt x="738" y="489"/>
                  </a:cubicBezTo>
                  <a:cubicBezTo>
                    <a:pt x="737" y="489"/>
                    <a:pt x="737" y="489"/>
                    <a:pt x="737" y="489"/>
                  </a:cubicBezTo>
                  <a:cubicBezTo>
                    <a:pt x="736" y="490"/>
                    <a:pt x="736" y="490"/>
                    <a:pt x="736" y="490"/>
                  </a:cubicBezTo>
                  <a:cubicBezTo>
                    <a:pt x="735" y="490"/>
                    <a:pt x="735" y="490"/>
                    <a:pt x="735" y="490"/>
                  </a:cubicBezTo>
                  <a:cubicBezTo>
                    <a:pt x="734" y="489"/>
                    <a:pt x="734" y="489"/>
                    <a:pt x="734" y="489"/>
                  </a:cubicBezTo>
                  <a:cubicBezTo>
                    <a:pt x="733" y="490"/>
                    <a:pt x="733" y="490"/>
                    <a:pt x="733" y="490"/>
                  </a:cubicBezTo>
                  <a:cubicBezTo>
                    <a:pt x="732" y="492"/>
                    <a:pt x="732" y="492"/>
                    <a:pt x="732" y="492"/>
                  </a:cubicBezTo>
                  <a:cubicBezTo>
                    <a:pt x="731" y="492"/>
                    <a:pt x="731" y="492"/>
                    <a:pt x="731" y="492"/>
                  </a:cubicBezTo>
                  <a:cubicBezTo>
                    <a:pt x="730" y="493"/>
                    <a:pt x="730" y="493"/>
                    <a:pt x="730" y="493"/>
                  </a:cubicBezTo>
                  <a:cubicBezTo>
                    <a:pt x="729" y="492"/>
                    <a:pt x="729" y="492"/>
                    <a:pt x="729" y="492"/>
                  </a:cubicBezTo>
                  <a:cubicBezTo>
                    <a:pt x="729" y="493"/>
                    <a:pt x="729" y="493"/>
                    <a:pt x="729" y="493"/>
                  </a:cubicBezTo>
                  <a:cubicBezTo>
                    <a:pt x="728" y="494"/>
                    <a:pt x="728" y="494"/>
                    <a:pt x="728" y="494"/>
                  </a:cubicBezTo>
                  <a:cubicBezTo>
                    <a:pt x="727" y="494"/>
                    <a:pt x="727" y="494"/>
                    <a:pt x="727" y="494"/>
                  </a:cubicBezTo>
                  <a:cubicBezTo>
                    <a:pt x="727" y="493"/>
                    <a:pt x="727" y="493"/>
                    <a:pt x="727" y="493"/>
                  </a:cubicBezTo>
                  <a:cubicBezTo>
                    <a:pt x="726" y="494"/>
                    <a:pt x="726" y="494"/>
                    <a:pt x="726" y="494"/>
                  </a:cubicBezTo>
                  <a:cubicBezTo>
                    <a:pt x="725" y="496"/>
                    <a:pt x="725" y="496"/>
                    <a:pt x="725" y="496"/>
                  </a:cubicBezTo>
                  <a:cubicBezTo>
                    <a:pt x="723" y="497"/>
                    <a:pt x="723" y="497"/>
                    <a:pt x="723" y="497"/>
                  </a:cubicBezTo>
                  <a:cubicBezTo>
                    <a:pt x="722" y="500"/>
                    <a:pt x="722" y="500"/>
                    <a:pt x="722" y="500"/>
                  </a:cubicBezTo>
                  <a:cubicBezTo>
                    <a:pt x="721" y="501"/>
                    <a:pt x="721" y="501"/>
                    <a:pt x="721" y="501"/>
                  </a:cubicBezTo>
                  <a:cubicBezTo>
                    <a:pt x="721" y="502"/>
                    <a:pt x="721" y="502"/>
                    <a:pt x="721" y="502"/>
                  </a:cubicBezTo>
                  <a:cubicBezTo>
                    <a:pt x="720" y="502"/>
                    <a:pt x="720" y="502"/>
                    <a:pt x="720" y="502"/>
                  </a:cubicBezTo>
                  <a:cubicBezTo>
                    <a:pt x="720" y="503"/>
                    <a:pt x="720" y="503"/>
                    <a:pt x="720" y="503"/>
                  </a:cubicBezTo>
                  <a:cubicBezTo>
                    <a:pt x="721" y="503"/>
                    <a:pt x="721" y="503"/>
                    <a:pt x="721" y="503"/>
                  </a:cubicBezTo>
                  <a:cubicBezTo>
                    <a:pt x="721" y="504"/>
                    <a:pt x="721" y="504"/>
                    <a:pt x="721" y="504"/>
                  </a:cubicBezTo>
                  <a:cubicBezTo>
                    <a:pt x="719" y="506"/>
                    <a:pt x="719" y="506"/>
                    <a:pt x="719" y="506"/>
                  </a:cubicBezTo>
                  <a:cubicBezTo>
                    <a:pt x="720" y="507"/>
                    <a:pt x="720" y="507"/>
                    <a:pt x="720" y="507"/>
                  </a:cubicBezTo>
                  <a:cubicBezTo>
                    <a:pt x="721" y="509"/>
                    <a:pt x="721" y="509"/>
                    <a:pt x="721" y="509"/>
                  </a:cubicBezTo>
                  <a:cubicBezTo>
                    <a:pt x="721" y="510"/>
                    <a:pt x="721" y="510"/>
                    <a:pt x="721" y="510"/>
                  </a:cubicBezTo>
                  <a:cubicBezTo>
                    <a:pt x="723" y="510"/>
                    <a:pt x="723" y="510"/>
                    <a:pt x="723" y="510"/>
                  </a:cubicBezTo>
                  <a:cubicBezTo>
                    <a:pt x="723" y="509"/>
                    <a:pt x="723" y="509"/>
                    <a:pt x="723" y="509"/>
                  </a:cubicBezTo>
                  <a:cubicBezTo>
                    <a:pt x="723" y="508"/>
                    <a:pt x="723" y="508"/>
                    <a:pt x="723" y="508"/>
                  </a:cubicBezTo>
                  <a:cubicBezTo>
                    <a:pt x="724" y="508"/>
                    <a:pt x="724" y="508"/>
                    <a:pt x="724" y="508"/>
                  </a:cubicBezTo>
                  <a:cubicBezTo>
                    <a:pt x="724" y="510"/>
                    <a:pt x="724" y="510"/>
                    <a:pt x="724" y="510"/>
                  </a:cubicBezTo>
                  <a:cubicBezTo>
                    <a:pt x="724" y="511"/>
                    <a:pt x="724" y="511"/>
                    <a:pt x="724" y="511"/>
                  </a:cubicBezTo>
                  <a:cubicBezTo>
                    <a:pt x="721" y="512"/>
                    <a:pt x="721" y="512"/>
                    <a:pt x="721" y="512"/>
                  </a:cubicBezTo>
                  <a:cubicBezTo>
                    <a:pt x="720" y="512"/>
                    <a:pt x="720" y="512"/>
                    <a:pt x="720" y="512"/>
                  </a:cubicBezTo>
                  <a:cubicBezTo>
                    <a:pt x="720" y="511"/>
                    <a:pt x="720" y="511"/>
                    <a:pt x="720" y="511"/>
                  </a:cubicBezTo>
                  <a:cubicBezTo>
                    <a:pt x="719" y="510"/>
                    <a:pt x="719" y="510"/>
                    <a:pt x="719" y="510"/>
                  </a:cubicBezTo>
                  <a:cubicBezTo>
                    <a:pt x="718" y="512"/>
                    <a:pt x="718" y="512"/>
                    <a:pt x="718" y="512"/>
                  </a:cubicBezTo>
                  <a:cubicBezTo>
                    <a:pt x="717" y="514"/>
                    <a:pt x="717" y="514"/>
                    <a:pt x="717" y="514"/>
                  </a:cubicBezTo>
                  <a:cubicBezTo>
                    <a:pt x="716" y="513"/>
                    <a:pt x="716" y="513"/>
                    <a:pt x="716" y="513"/>
                  </a:cubicBezTo>
                  <a:cubicBezTo>
                    <a:pt x="716" y="511"/>
                    <a:pt x="716" y="511"/>
                    <a:pt x="716" y="511"/>
                  </a:cubicBezTo>
                  <a:cubicBezTo>
                    <a:pt x="715" y="510"/>
                    <a:pt x="715" y="510"/>
                    <a:pt x="715" y="510"/>
                  </a:cubicBezTo>
                  <a:cubicBezTo>
                    <a:pt x="715" y="511"/>
                    <a:pt x="715" y="511"/>
                    <a:pt x="715" y="511"/>
                  </a:cubicBezTo>
                  <a:cubicBezTo>
                    <a:pt x="715" y="513"/>
                    <a:pt x="715" y="513"/>
                    <a:pt x="715" y="513"/>
                  </a:cubicBezTo>
                  <a:cubicBezTo>
                    <a:pt x="716" y="514"/>
                    <a:pt x="716" y="514"/>
                    <a:pt x="716" y="514"/>
                  </a:cubicBezTo>
                  <a:cubicBezTo>
                    <a:pt x="715" y="514"/>
                    <a:pt x="715" y="514"/>
                    <a:pt x="715" y="514"/>
                  </a:cubicBezTo>
                  <a:cubicBezTo>
                    <a:pt x="712" y="514"/>
                    <a:pt x="712" y="514"/>
                    <a:pt x="712" y="514"/>
                  </a:cubicBezTo>
                  <a:cubicBezTo>
                    <a:pt x="711" y="514"/>
                    <a:pt x="711" y="514"/>
                    <a:pt x="711" y="514"/>
                  </a:cubicBezTo>
                  <a:cubicBezTo>
                    <a:pt x="709" y="514"/>
                    <a:pt x="709" y="514"/>
                    <a:pt x="709" y="514"/>
                  </a:cubicBezTo>
                  <a:cubicBezTo>
                    <a:pt x="707" y="514"/>
                    <a:pt x="707" y="514"/>
                    <a:pt x="707" y="514"/>
                  </a:cubicBezTo>
                  <a:cubicBezTo>
                    <a:pt x="706" y="514"/>
                    <a:pt x="706" y="514"/>
                    <a:pt x="706" y="514"/>
                  </a:cubicBezTo>
                  <a:cubicBezTo>
                    <a:pt x="704" y="515"/>
                    <a:pt x="704" y="515"/>
                    <a:pt x="704" y="515"/>
                  </a:cubicBezTo>
                  <a:cubicBezTo>
                    <a:pt x="702" y="515"/>
                    <a:pt x="702" y="515"/>
                    <a:pt x="702" y="515"/>
                  </a:cubicBezTo>
                  <a:cubicBezTo>
                    <a:pt x="700" y="516"/>
                    <a:pt x="700" y="516"/>
                    <a:pt x="700" y="516"/>
                  </a:cubicBezTo>
                  <a:cubicBezTo>
                    <a:pt x="699" y="517"/>
                    <a:pt x="699" y="517"/>
                    <a:pt x="699" y="517"/>
                  </a:cubicBezTo>
                  <a:cubicBezTo>
                    <a:pt x="698" y="518"/>
                    <a:pt x="698" y="518"/>
                    <a:pt x="698" y="518"/>
                  </a:cubicBezTo>
                  <a:cubicBezTo>
                    <a:pt x="698" y="519"/>
                    <a:pt x="698" y="519"/>
                    <a:pt x="698" y="519"/>
                  </a:cubicBezTo>
                  <a:cubicBezTo>
                    <a:pt x="697" y="519"/>
                    <a:pt x="697" y="519"/>
                    <a:pt x="697" y="519"/>
                  </a:cubicBezTo>
                  <a:cubicBezTo>
                    <a:pt x="697" y="520"/>
                    <a:pt x="697" y="520"/>
                    <a:pt x="697" y="520"/>
                  </a:cubicBezTo>
                  <a:cubicBezTo>
                    <a:pt x="698" y="521"/>
                    <a:pt x="698" y="521"/>
                    <a:pt x="698" y="521"/>
                  </a:cubicBezTo>
                  <a:cubicBezTo>
                    <a:pt x="698" y="522"/>
                    <a:pt x="698" y="522"/>
                    <a:pt x="698" y="522"/>
                  </a:cubicBezTo>
                  <a:cubicBezTo>
                    <a:pt x="697" y="523"/>
                    <a:pt x="697" y="523"/>
                    <a:pt x="697" y="523"/>
                  </a:cubicBezTo>
                  <a:cubicBezTo>
                    <a:pt x="697" y="524"/>
                    <a:pt x="697" y="524"/>
                    <a:pt x="697" y="524"/>
                  </a:cubicBezTo>
                  <a:cubicBezTo>
                    <a:pt x="697" y="525"/>
                    <a:pt x="697" y="525"/>
                    <a:pt x="697" y="525"/>
                  </a:cubicBezTo>
                  <a:cubicBezTo>
                    <a:pt x="697" y="526"/>
                    <a:pt x="697" y="526"/>
                    <a:pt x="697" y="526"/>
                  </a:cubicBezTo>
                  <a:cubicBezTo>
                    <a:pt x="696" y="527"/>
                    <a:pt x="696" y="527"/>
                    <a:pt x="696" y="527"/>
                  </a:cubicBezTo>
                  <a:cubicBezTo>
                    <a:pt x="695" y="528"/>
                    <a:pt x="695" y="528"/>
                    <a:pt x="695" y="528"/>
                  </a:cubicBezTo>
                  <a:cubicBezTo>
                    <a:pt x="694" y="530"/>
                    <a:pt x="694" y="530"/>
                    <a:pt x="694" y="530"/>
                  </a:cubicBezTo>
                  <a:cubicBezTo>
                    <a:pt x="693" y="531"/>
                    <a:pt x="693" y="531"/>
                    <a:pt x="693" y="531"/>
                  </a:cubicBezTo>
                  <a:cubicBezTo>
                    <a:pt x="693" y="530"/>
                    <a:pt x="693" y="530"/>
                    <a:pt x="693" y="530"/>
                  </a:cubicBezTo>
                  <a:cubicBezTo>
                    <a:pt x="692" y="531"/>
                    <a:pt x="692" y="531"/>
                    <a:pt x="692" y="531"/>
                  </a:cubicBezTo>
                  <a:cubicBezTo>
                    <a:pt x="691" y="533"/>
                    <a:pt x="691" y="533"/>
                    <a:pt x="691" y="533"/>
                  </a:cubicBezTo>
                  <a:cubicBezTo>
                    <a:pt x="691" y="532"/>
                    <a:pt x="691" y="532"/>
                    <a:pt x="691" y="532"/>
                  </a:cubicBezTo>
                  <a:cubicBezTo>
                    <a:pt x="690" y="533"/>
                    <a:pt x="690" y="533"/>
                    <a:pt x="690" y="533"/>
                  </a:cubicBezTo>
                  <a:cubicBezTo>
                    <a:pt x="691" y="531"/>
                    <a:pt x="691" y="531"/>
                    <a:pt x="691" y="531"/>
                  </a:cubicBezTo>
                  <a:cubicBezTo>
                    <a:pt x="690" y="531"/>
                    <a:pt x="690" y="531"/>
                    <a:pt x="690" y="531"/>
                  </a:cubicBezTo>
                  <a:cubicBezTo>
                    <a:pt x="688" y="529"/>
                    <a:pt x="688" y="529"/>
                    <a:pt x="688" y="529"/>
                  </a:cubicBezTo>
                  <a:cubicBezTo>
                    <a:pt x="688" y="528"/>
                    <a:pt x="688" y="528"/>
                    <a:pt x="688" y="528"/>
                  </a:cubicBezTo>
                  <a:cubicBezTo>
                    <a:pt x="690" y="525"/>
                    <a:pt x="690" y="525"/>
                    <a:pt x="690" y="525"/>
                  </a:cubicBezTo>
                  <a:cubicBezTo>
                    <a:pt x="689" y="526"/>
                    <a:pt x="689" y="526"/>
                    <a:pt x="689" y="526"/>
                  </a:cubicBezTo>
                  <a:cubicBezTo>
                    <a:pt x="688" y="527"/>
                    <a:pt x="688" y="527"/>
                    <a:pt x="688" y="527"/>
                  </a:cubicBezTo>
                  <a:cubicBezTo>
                    <a:pt x="687" y="528"/>
                    <a:pt x="687" y="528"/>
                    <a:pt x="687" y="528"/>
                  </a:cubicBezTo>
                  <a:cubicBezTo>
                    <a:pt x="687" y="530"/>
                    <a:pt x="687" y="530"/>
                    <a:pt x="687" y="530"/>
                  </a:cubicBezTo>
                  <a:cubicBezTo>
                    <a:pt x="688" y="530"/>
                    <a:pt x="688" y="530"/>
                    <a:pt x="688" y="530"/>
                  </a:cubicBezTo>
                  <a:cubicBezTo>
                    <a:pt x="688" y="532"/>
                    <a:pt x="688" y="532"/>
                    <a:pt x="688" y="532"/>
                  </a:cubicBezTo>
                  <a:cubicBezTo>
                    <a:pt x="688" y="533"/>
                    <a:pt x="688" y="533"/>
                    <a:pt x="688" y="533"/>
                  </a:cubicBezTo>
                  <a:cubicBezTo>
                    <a:pt x="689" y="535"/>
                    <a:pt x="689" y="535"/>
                    <a:pt x="689" y="535"/>
                  </a:cubicBezTo>
                  <a:cubicBezTo>
                    <a:pt x="689" y="536"/>
                    <a:pt x="689" y="536"/>
                    <a:pt x="689" y="536"/>
                  </a:cubicBezTo>
                  <a:cubicBezTo>
                    <a:pt x="688" y="539"/>
                    <a:pt x="688" y="539"/>
                    <a:pt x="688" y="539"/>
                  </a:cubicBezTo>
                  <a:cubicBezTo>
                    <a:pt x="687" y="539"/>
                    <a:pt x="687" y="539"/>
                    <a:pt x="687" y="539"/>
                  </a:cubicBezTo>
                  <a:cubicBezTo>
                    <a:pt x="686" y="542"/>
                    <a:pt x="686" y="542"/>
                    <a:pt x="686" y="542"/>
                  </a:cubicBezTo>
                  <a:cubicBezTo>
                    <a:pt x="685" y="543"/>
                    <a:pt x="685" y="543"/>
                    <a:pt x="685" y="543"/>
                  </a:cubicBezTo>
                  <a:cubicBezTo>
                    <a:pt x="685" y="544"/>
                    <a:pt x="685" y="544"/>
                    <a:pt x="685" y="544"/>
                  </a:cubicBezTo>
                  <a:cubicBezTo>
                    <a:pt x="684" y="543"/>
                    <a:pt x="684" y="543"/>
                    <a:pt x="684" y="543"/>
                  </a:cubicBezTo>
                  <a:cubicBezTo>
                    <a:pt x="683" y="542"/>
                    <a:pt x="683" y="542"/>
                    <a:pt x="683" y="542"/>
                  </a:cubicBezTo>
                  <a:cubicBezTo>
                    <a:pt x="684" y="541"/>
                    <a:pt x="684" y="541"/>
                    <a:pt x="684" y="541"/>
                  </a:cubicBezTo>
                  <a:cubicBezTo>
                    <a:pt x="685" y="540"/>
                    <a:pt x="685" y="540"/>
                    <a:pt x="685" y="540"/>
                  </a:cubicBezTo>
                  <a:cubicBezTo>
                    <a:pt x="684" y="540"/>
                    <a:pt x="684" y="540"/>
                    <a:pt x="684" y="540"/>
                  </a:cubicBezTo>
                  <a:cubicBezTo>
                    <a:pt x="683" y="539"/>
                    <a:pt x="683" y="539"/>
                    <a:pt x="683" y="539"/>
                  </a:cubicBezTo>
                  <a:cubicBezTo>
                    <a:pt x="683" y="538"/>
                    <a:pt x="683" y="538"/>
                    <a:pt x="683" y="538"/>
                  </a:cubicBezTo>
                  <a:cubicBezTo>
                    <a:pt x="682" y="539"/>
                    <a:pt x="682" y="539"/>
                    <a:pt x="682" y="539"/>
                  </a:cubicBezTo>
                  <a:cubicBezTo>
                    <a:pt x="681" y="537"/>
                    <a:pt x="681" y="537"/>
                    <a:pt x="681" y="537"/>
                  </a:cubicBezTo>
                  <a:cubicBezTo>
                    <a:pt x="681" y="536"/>
                    <a:pt x="681" y="536"/>
                    <a:pt x="681" y="536"/>
                  </a:cubicBezTo>
                  <a:cubicBezTo>
                    <a:pt x="682" y="535"/>
                    <a:pt x="682" y="535"/>
                    <a:pt x="682" y="535"/>
                  </a:cubicBezTo>
                  <a:cubicBezTo>
                    <a:pt x="683" y="533"/>
                    <a:pt x="683" y="533"/>
                    <a:pt x="683" y="533"/>
                  </a:cubicBezTo>
                  <a:cubicBezTo>
                    <a:pt x="682" y="531"/>
                    <a:pt x="682" y="531"/>
                    <a:pt x="682" y="531"/>
                  </a:cubicBezTo>
                  <a:cubicBezTo>
                    <a:pt x="682" y="530"/>
                    <a:pt x="682" y="530"/>
                    <a:pt x="682" y="530"/>
                  </a:cubicBezTo>
                  <a:cubicBezTo>
                    <a:pt x="683" y="529"/>
                    <a:pt x="683" y="529"/>
                    <a:pt x="683" y="529"/>
                  </a:cubicBezTo>
                  <a:cubicBezTo>
                    <a:pt x="681" y="530"/>
                    <a:pt x="681" y="530"/>
                    <a:pt x="681" y="530"/>
                  </a:cubicBezTo>
                  <a:cubicBezTo>
                    <a:pt x="680" y="530"/>
                    <a:pt x="680" y="530"/>
                    <a:pt x="680" y="530"/>
                  </a:cubicBezTo>
                  <a:cubicBezTo>
                    <a:pt x="681" y="531"/>
                    <a:pt x="681" y="531"/>
                    <a:pt x="681" y="531"/>
                  </a:cubicBezTo>
                  <a:cubicBezTo>
                    <a:pt x="680" y="532"/>
                    <a:pt x="680" y="532"/>
                    <a:pt x="680" y="532"/>
                  </a:cubicBezTo>
                  <a:cubicBezTo>
                    <a:pt x="680" y="534"/>
                    <a:pt x="680" y="534"/>
                    <a:pt x="680" y="534"/>
                  </a:cubicBezTo>
                  <a:cubicBezTo>
                    <a:pt x="680" y="535"/>
                    <a:pt x="680" y="535"/>
                    <a:pt x="680" y="535"/>
                  </a:cubicBezTo>
                  <a:cubicBezTo>
                    <a:pt x="680" y="537"/>
                    <a:pt x="680" y="537"/>
                    <a:pt x="680" y="537"/>
                  </a:cubicBezTo>
                  <a:cubicBezTo>
                    <a:pt x="680" y="539"/>
                    <a:pt x="680" y="539"/>
                    <a:pt x="680" y="539"/>
                  </a:cubicBezTo>
                  <a:cubicBezTo>
                    <a:pt x="678" y="537"/>
                    <a:pt x="678" y="537"/>
                    <a:pt x="678" y="537"/>
                  </a:cubicBezTo>
                  <a:cubicBezTo>
                    <a:pt x="677" y="537"/>
                    <a:pt x="677" y="537"/>
                    <a:pt x="677" y="537"/>
                  </a:cubicBezTo>
                  <a:cubicBezTo>
                    <a:pt x="676" y="536"/>
                    <a:pt x="676" y="536"/>
                    <a:pt x="676" y="536"/>
                  </a:cubicBezTo>
                  <a:cubicBezTo>
                    <a:pt x="676" y="535"/>
                    <a:pt x="676" y="535"/>
                    <a:pt x="676" y="535"/>
                  </a:cubicBezTo>
                  <a:cubicBezTo>
                    <a:pt x="676" y="534"/>
                    <a:pt x="676" y="534"/>
                    <a:pt x="676" y="534"/>
                  </a:cubicBezTo>
                  <a:cubicBezTo>
                    <a:pt x="675" y="535"/>
                    <a:pt x="675" y="535"/>
                    <a:pt x="675" y="535"/>
                  </a:cubicBezTo>
                  <a:cubicBezTo>
                    <a:pt x="675" y="536"/>
                    <a:pt x="675" y="536"/>
                    <a:pt x="675" y="536"/>
                  </a:cubicBezTo>
                  <a:cubicBezTo>
                    <a:pt x="676" y="537"/>
                    <a:pt x="676" y="537"/>
                    <a:pt x="676" y="537"/>
                  </a:cubicBezTo>
                  <a:cubicBezTo>
                    <a:pt x="677" y="538"/>
                    <a:pt x="677" y="538"/>
                    <a:pt x="677" y="538"/>
                  </a:cubicBezTo>
                  <a:cubicBezTo>
                    <a:pt x="678" y="538"/>
                    <a:pt x="678" y="538"/>
                    <a:pt x="678" y="538"/>
                  </a:cubicBezTo>
                  <a:cubicBezTo>
                    <a:pt x="680" y="540"/>
                    <a:pt x="680" y="540"/>
                    <a:pt x="680" y="540"/>
                  </a:cubicBezTo>
                  <a:cubicBezTo>
                    <a:pt x="681" y="541"/>
                    <a:pt x="681" y="541"/>
                    <a:pt x="681" y="541"/>
                  </a:cubicBezTo>
                  <a:cubicBezTo>
                    <a:pt x="681" y="542"/>
                    <a:pt x="681" y="542"/>
                    <a:pt x="681" y="542"/>
                  </a:cubicBezTo>
                  <a:cubicBezTo>
                    <a:pt x="680" y="543"/>
                    <a:pt x="680" y="543"/>
                    <a:pt x="680" y="543"/>
                  </a:cubicBezTo>
                  <a:cubicBezTo>
                    <a:pt x="679" y="543"/>
                    <a:pt x="679" y="543"/>
                    <a:pt x="679" y="543"/>
                  </a:cubicBezTo>
                  <a:cubicBezTo>
                    <a:pt x="679" y="542"/>
                    <a:pt x="679" y="542"/>
                    <a:pt x="679" y="542"/>
                  </a:cubicBezTo>
                  <a:cubicBezTo>
                    <a:pt x="678" y="541"/>
                    <a:pt x="678" y="541"/>
                    <a:pt x="678" y="541"/>
                  </a:cubicBezTo>
                  <a:cubicBezTo>
                    <a:pt x="679" y="543"/>
                    <a:pt x="679" y="543"/>
                    <a:pt x="679" y="543"/>
                  </a:cubicBezTo>
                  <a:cubicBezTo>
                    <a:pt x="680" y="544"/>
                    <a:pt x="680" y="544"/>
                    <a:pt x="680" y="544"/>
                  </a:cubicBezTo>
                  <a:cubicBezTo>
                    <a:pt x="681" y="545"/>
                    <a:pt x="681" y="545"/>
                    <a:pt x="681" y="545"/>
                  </a:cubicBezTo>
                  <a:cubicBezTo>
                    <a:pt x="680" y="545"/>
                    <a:pt x="680" y="545"/>
                    <a:pt x="680" y="545"/>
                  </a:cubicBezTo>
                  <a:cubicBezTo>
                    <a:pt x="680" y="546"/>
                    <a:pt x="680" y="546"/>
                    <a:pt x="680" y="546"/>
                  </a:cubicBezTo>
                  <a:cubicBezTo>
                    <a:pt x="681" y="547"/>
                    <a:pt x="681" y="547"/>
                    <a:pt x="681" y="547"/>
                  </a:cubicBezTo>
                  <a:cubicBezTo>
                    <a:pt x="680" y="548"/>
                    <a:pt x="680" y="548"/>
                    <a:pt x="680" y="548"/>
                  </a:cubicBezTo>
                  <a:cubicBezTo>
                    <a:pt x="679" y="547"/>
                    <a:pt x="679" y="547"/>
                    <a:pt x="679" y="547"/>
                  </a:cubicBezTo>
                  <a:cubicBezTo>
                    <a:pt x="679" y="546"/>
                    <a:pt x="679" y="546"/>
                    <a:pt x="679" y="546"/>
                  </a:cubicBezTo>
                  <a:cubicBezTo>
                    <a:pt x="677" y="546"/>
                    <a:pt x="677" y="546"/>
                    <a:pt x="677" y="546"/>
                  </a:cubicBezTo>
                  <a:cubicBezTo>
                    <a:pt x="676" y="546"/>
                    <a:pt x="676" y="546"/>
                    <a:pt x="676" y="546"/>
                  </a:cubicBezTo>
                  <a:cubicBezTo>
                    <a:pt x="677" y="547"/>
                    <a:pt x="677" y="547"/>
                    <a:pt x="677" y="547"/>
                  </a:cubicBezTo>
                  <a:cubicBezTo>
                    <a:pt x="678" y="547"/>
                    <a:pt x="678" y="547"/>
                    <a:pt x="678" y="547"/>
                  </a:cubicBezTo>
                  <a:cubicBezTo>
                    <a:pt x="679" y="547"/>
                    <a:pt x="679" y="547"/>
                    <a:pt x="679" y="547"/>
                  </a:cubicBezTo>
                  <a:cubicBezTo>
                    <a:pt x="679" y="549"/>
                    <a:pt x="679" y="549"/>
                    <a:pt x="679" y="549"/>
                  </a:cubicBezTo>
                  <a:cubicBezTo>
                    <a:pt x="680" y="549"/>
                    <a:pt x="680" y="549"/>
                    <a:pt x="680" y="549"/>
                  </a:cubicBezTo>
                  <a:cubicBezTo>
                    <a:pt x="681" y="549"/>
                    <a:pt x="681" y="549"/>
                    <a:pt x="681" y="549"/>
                  </a:cubicBezTo>
                  <a:cubicBezTo>
                    <a:pt x="682" y="549"/>
                    <a:pt x="682" y="549"/>
                    <a:pt x="682" y="549"/>
                  </a:cubicBezTo>
                  <a:cubicBezTo>
                    <a:pt x="682" y="550"/>
                    <a:pt x="682" y="550"/>
                    <a:pt x="682" y="550"/>
                  </a:cubicBezTo>
                  <a:cubicBezTo>
                    <a:pt x="682" y="551"/>
                    <a:pt x="682" y="551"/>
                    <a:pt x="682" y="551"/>
                  </a:cubicBezTo>
                  <a:cubicBezTo>
                    <a:pt x="681" y="551"/>
                    <a:pt x="681" y="551"/>
                    <a:pt x="681" y="551"/>
                  </a:cubicBezTo>
                  <a:cubicBezTo>
                    <a:pt x="681" y="552"/>
                    <a:pt x="681" y="552"/>
                    <a:pt x="681" y="552"/>
                  </a:cubicBezTo>
                  <a:cubicBezTo>
                    <a:pt x="682" y="554"/>
                    <a:pt x="682" y="554"/>
                    <a:pt x="682" y="554"/>
                  </a:cubicBezTo>
                  <a:cubicBezTo>
                    <a:pt x="681" y="554"/>
                    <a:pt x="681" y="554"/>
                    <a:pt x="681" y="554"/>
                  </a:cubicBezTo>
                  <a:cubicBezTo>
                    <a:pt x="680" y="554"/>
                    <a:pt x="680" y="554"/>
                    <a:pt x="680" y="554"/>
                  </a:cubicBezTo>
                  <a:cubicBezTo>
                    <a:pt x="680" y="555"/>
                    <a:pt x="680" y="555"/>
                    <a:pt x="680" y="555"/>
                  </a:cubicBezTo>
                  <a:cubicBezTo>
                    <a:pt x="678" y="555"/>
                    <a:pt x="678" y="555"/>
                    <a:pt x="678" y="555"/>
                  </a:cubicBezTo>
                  <a:cubicBezTo>
                    <a:pt x="678" y="556"/>
                    <a:pt x="678" y="556"/>
                    <a:pt x="678" y="556"/>
                  </a:cubicBezTo>
                  <a:cubicBezTo>
                    <a:pt x="677" y="555"/>
                    <a:pt x="677" y="555"/>
                    <a:pt x="677" y="555"/>
                  </a:cubicBezTo>
                  <a:cubicBezTo>
                    <a:pt x="676" y="554"/>
                    <a:pt x="676" y="554"/>
                    <a:pt x="676" y="554"/>
                  </a:cubicBezTo>
                  <a:cubicBezTo>
                    <a:pt x="676" y="556"/>
                    <a:pt x="676" y="556"/>
                    <a:pt x="676" y="556"/>
                  </a:cubicBezTo>
                  <a:cubicBezTo>
                    <a:pt x="676" y="557"/>
                    <a:pt x="676" y="557"/>
                    <a:pt x="676" y="557"/>
                  </a:cubicBezTo>
                  <a:cubicBezTo>
                    <a:pt x="677" y="557"/>
                    <a:pt x="677" y="557"/>
                    <a:pt x="677" y="557"/>
                  </a:cubicBezTo>
                  <a:cubicBezTo>
                    <a:pt x="679" y="556"/>
                    <a:pt x="679" y="556"/>
                    <a:pt x="679" y="556"/>
                  </a:cubicBezTo>
                  <a:cubicBezTo>
                    <a:pt x="680" y="556"/>
                    <a:pt x="680" y="556"/>
                    <a:pt x="680" y="556"/>
                  </a:cubicBezTo>
                  <a:cubicBezTo>
                    <a:pt x="680" y="558"/>
                    <a:pt x="680" y="558"/>
                    <a:pt x="680" y="558"/>
                  </a:cubicBezTo>
                  <a:cubicBezTo>
                    <a:pt x="681" y="559"/>
                    <a:pt x="681" y="559"/>
                    <a:pt x="681" y="559"/>
                  </a:cubicBezTo>
                  <a:cubicBezTo>
                    <a:pt x="681" y="558"/>
                    <a:pt x="681" y="558"/>
                    <a:pt x="681" y="558"/>
                  </a:cubicBezTo>
                  <a:cubicBezTo>
                    <a:pt x="681" y="557"/>
                    <a:pt x="681" y="557"/>
                    <a:pt x="681" y="557"/>
                  </a:cubicBezTo>
                  <a:cubicBezTo>
                    <a:pt x="682" y="556"/>
                    <a:pt x="682" y="556"/>
                    <a:pt x="682" y="556"/>
                  </a:cubicBezTo>
                  <a:cubicBezTo>
                    <a:pt x="682" y="557"/>
                    <a:pt x="682" y="557"/>
                    <a:pt x="682" y="557"/>
                  </a:cubicBezTo>
                  <a:cubicBezTo>
                    <a:pt x="682" y="559"/>
                    <a:pt x="682" y="559"/>
                    <a:pt x="682" y="559"/>
                  </a:cubicBezTo>
                  <a:cubicBezTo>
                    <a:pt x="680" y="560"/>
                    <a:pt x="680" y="560"/>
                    <a:pt x="680" y="560"/>
                  </a:cubicBezTo>
                  <a:cubicBezTo>
                    <a:pt x="680" y="561"/>
                    <a:pt x="680" y="561"/>
                    <a:pt x="680" y="561"/>
                  </a:cubicBezTo>
                  <a:cubicBezTo>
                    <a:pt x="679" y="561"/>
                    <a:pt x="679" y="561"/>
                    <a:pt x="679" y="561"/>
                  </a:cubicBezTo>
                  <a:cubicBezTo>
                    <a:pt x="678" y="561"/>
                    <a:pt x="678" y="561"/>
                    <a:pt x="678" y="561"/>
                  </a:cubicBezTo>
                  <a:cubicBezTo>
                    <a:pt x="677" y="560"/>
                    <a:pt x="677" y="560"/>
                    <a:pt x="677" y="560"/>
                  </a:cubicBezTo>
                  <a:cubicBezTo>
                    <a:pt x="676" y="561"/>
                    <a:pt x="676" y="561"/>
                    <a:pt x="676" y="561"/>
                  </a:cubicBezTo>
                  <a:cubicBezTo>
                    <a:pt x="675" y="560"/>
                    <a:pt x="675" y="560"/>
                    <a:pt x="675" y="560"/>
                  </a:cubicBezTo>
                  <a:cubicBezTo>
                    <a:pt x="674" y="560"/>
                    <a:pt x="674" y="560"/>
                    <a:pt x="674" y="560"/>
                  </a:cubicBezTo>
                  <a:cubicBezTo>
                    <a:pt x="675" y="561"/>
                    <a:pt x="675" y="561"/>
                    <a:pt x="675" y="561"/>
                  </a:cubicBezTo>
                  <a:cubicBezTo>
                    <a:pt x="676" y="561"/>
                    <a:pt x="676" y="561"/>
                    <a:pt x="676" y="561"/>
                  </a:cubicBezTo>
                  <a:cubicBezTo>
                    <a:pt x="677" y="561"/>
                    <a:pt x="677" y="561"/>
                    <a:pt x="677" y="561"/>
                  </a:cubicBezTo>
                  <a:cubicBezTo>
                    <a:pt x="677" y="562"/>
                    <a:pt x="677" y="562"/>
                    <a:pt x="677" y="562"/>
                  </a:cubicBezTo>
                  <a:cubicBezTo>
                    <a:pt x="676" y="563"/>
                    <a:pt x="676" y="563"/>
                    <a:pt x="676" y="563"/>
                  </a:cubicBezTo>
                  <a:cubicBezTo>
                    <a:pt x="677" y="563"/>
                    <a:pt x="677" y="563"/>
                    <a:pt x="677" y="563"/>
                  </a:cubicBezTo>
                  <a:cubicBezTo>
                    <a:pt x="675" y="564"/>
                    <a:pt x="675" y="564"/>
                    <a:pt x="675" y="564"/>
                  </a:cubicBezTo>
                  <a:cubicBezTo>
                    <a:pt x="676" y="564"/>
                    <a:pt x="676" y="564"/>
                    <a:pt x="676" y="564"/>
                  </a:cubicBezTo>
                  <a:cubicBezTo>
                    <a:pt x="677" y="563"/>
                    <a:pt x="677" y="563"/>
                    <a:pt x="677" y="563"/>
                  </a:cubicBezTo>
                  <a:cubicBezTo>
                    <a:pt x="678" y="564"/>
                    <a:pt x="678" y="564"/>
                    <a:pt x="678" y="564"/>
                  </a:cubicBezTo>
                  <a:cubicBezTo>
                    <a:pt x="677" y="565"/>
                    <a:pt x="677" y="565"/>
                    <a:pt x="677" y="565"/>
                  </a:cubicBezTo>
                  <a:cubicBezTo>
                    <a:pt x="676" y="565"/>
                    <a:pt x="676" y="565"/>
                    <a:pt x="676" y="565"/>
                  </a:cubicBezTo>
                  <a:cubicBezTo>
                    <a:pt x="675" y="565"/>
                    <a:pt x="675" y="565"/>
                    <a:pt x="675" y="565"/>
                  </a:cubicBezTo>
                  <a:cubicBezTo>
                    <a:pt x="673" y="566"/>
                    <a:pt x="673" y="566"/>
                    <a:pt x="673" y="566"/>
                  </a:cubicBezTo>
                  <a:cubicBezTo>
                    <a:pt x="670" y="567"/>
                    <a:pt x="670" y="567"/>
                    <a:pt x="670" y="567"/>
                  </a:cubicBezTo>
                  <a:cubicBezTo>
                    <a:pt x="667" y="570"/>
                    <a:pt x="667" y="570"/>
                    <a:pt x="667" y="570"/>
                  </a:cubicBezTo>
                  <a:cubicBezTo>
                    <a:pt x="666" y="572"/>
                    <a:pt x="666" y="572"/>
                    <a:pt x="666" y="572"/>
                  </a:cubicBezTo>
                  <a:cubicBezTo>
                    <a:pt x="665" y="572"/>
                    <a:pt x="665" y="572"/>
                    <a:pt x="665" y="572"/>
                  </a:cubicBezTo>
                  <a:cubicBezTo>
                    <a:pt x="665" y="571"/>
                    <a:pt x="665" y="571"/>
                    <a:pt x="665" y="571"/>
                  </a:cubicBezTo>
                  <a:cubicBezTo>
                    <a:pt x="663" y="572"/>
                    <a:pt x="663" y="572"/>
                    <a:pt x="663" y="572"/>
                  </a:cubicBezTo>
                  <a:cubicBezTo>
                    <a:pt x="662" y="573"/>
                    <a:pt x="662" y="573"/>
                    <a:pt x="662" y="573"/>
                  </a:cubicBezTo>
                  <a:cubicBezTo>
                    <a:pt x="659" y="576"/>
                    <a:pt x="659" y="576"/>
                    <a:pt x="659" y="576"/>
                  </a:cubicBezTo>
                  <a:cubicBezTo>
                    <a:pt x="659" y="577"/>
                    <a:pt x="659" y="577"/>
                    <a:pt x="659" y="577"/>
                  </a:cubicBezTo>
                  <a:cubicBezTo>
                    <a:pt x="658" y="577"/>
                    <a:pt x="658" y="577"/>
                    <a:pt x="658" y="577"/>
                  </a:cubicBezTo>
                  <a:cubicBezTo>
                    <a:pt x="658" y="578"/>
                    <a:pt x="658" y="578"/>
                    <a:pt x="658" y="578"/>
                  </a:cubicBezTo>
                  <a:cubicBezTo>
                    <a:pt x="657" y="579"/>
                    <a:pt x="657" y="579"/>
                    <a:pt x="657" y="579"/>
                  </a:cubicBezTo>
                  <a:cubicBezTo>
                    <a:pt x="656" y="579"/>
                    <a:pt x="656" y="579"/>
                    <a:pt x="656" y="579"/>
                  </a:cubicBezTo>
                  <a:cubicBezTo>
                    <a:pt x="655" y="579"/>
                    <a:pt x="655" y="579"/>
                    <a:pt x="655" y="579"/>
                  </a:cubicBezTo>
                  <a:cubicBezTo>
                    <a:pt x="655" y="580"/>
                    <a:pt x="655" y="580"/>
                    <a:pt x="655" y="580"/>
                  </a:cubicBezTo>
                  <a:cubicBezTo>
                    <a:pt x="653" y="580"/>
                    <a:pt x="653" y="580"/>
                    <a:pt x="653" y="580"/>
                  </a:cubicBezTo>
                  <a:cubicBezTo>
                    <a:pt x="653" y="581"/>
                    <a:pt x="653" y="581"/>
                    <a:pt x="653" y="581"/>
                  </a:cubicBezTo>
                  <a:cubicBezTo>
                    <a:pt x="651" y="581"/>
                    <a:pt x="651" y="581"/>
                    <a:pt x="651" y="581"/>
                  </a:cubicBezTo>
                  <a:cubicBezTo>
                    <a:pt x="651" y="582"/>
                    <a:pt x="651" y="582"/>
                    <a:pt x="651" y="582"/>
                  </a:cubicBezTo>
                  <a:cubicBezTo>
                    <a:pt x="649" y="582"/>
                    <a:pt x="649" y="582"/>
                    <a:pt x="649" y="582"/>
                  </a:cubicBezTo>
                  <a:cubicBezTo>
                    <a:pt x="648" y="582"/>
                    <a:pt x="648" y="582"/>
                    <a:pt x="648" y="582"/>
                  </a:cubicBezTo>
                  <a:cubicBezTo>
                    <a:pt x="647" y="583"/>
                    <a:pt x="647" y="583"/>
                    <a:pt x="647" y="583"/>
                  </a:cubicBezTo>
                  <a:cubicBezTo>
                    <a:pt x="648" y="583"/>
                    <a:pt x="648" y="583"/>
                    <a:pt x="648" y="583"/>
                  </a:cubicBezTo>
                  <a:cubicBezTo>
                    <a:pt x="648" y="584"/>
                    <a:pt x="648" y="584"/>
                    <a:pt x="648" y="584"/>
                  </a:cubicBezTo>
                  <a:cubicBezTo>
                    <a:pt x="647" y="585"/>
                    <a:pt x="647" y="585"/>
                    <a:pt x="647" y="585"/>
                  </a:cubicBezTo>
                  <a:cubicBezTo>
                    <a:pt x="646" y="585"/>
                    <a:pt x="646" y="585"/>
                    <a:pt x="646" y="585"/>
                  </a:cubicBezTo>
                  <a:cubicBezTo>
                    <a:pt x="646" y="586"/>
                    <a:pt x="646" y="586"/>
                    <a:pt x="646" y="586"/>
                  </a:cubicBezTo>
                  <a:cubicBezTo>
                    <a:pt x="645" y="586"/>
                    <a:pt x="645" y="586"/>
                    <a:pt x="645" y="586"/>
                  </a:cubicBezTo>
                  <a:cubicBezTo>
                    <a:pt x="644" y="588"/>
                    <a:pt x="644" y="588"/>
                    <a:pt x="644" y="588"/>
                  </a:cubicBezTo>
                  <a:cubicBezTo>
                    <a:pt x="643" y="590"/>
                    <a:pt x="643" y="590"/>
                    <a:pt x="643" y="590"/>
                  </a:cubicBezTo>
                  <a:cubicBezTo>
                    <a:pt x="643" y="592"/>
                    <a:pt x="643" y="592"/>
                    <a:pt x="643" y="592"/>
                  </a:cubicBezTo>
                  <a:cubicBezTo>
                    <a:pt x="642" y="596"/>
                    <a:pt x="642" y="596"/>
                    <a:pt x="642" y="596"/>
                  </a:cubicBezTo>
                  <a:cubicBezTo>
                    <a:pt x="642" y="598"/>
                    <a:pt x="642" y="598"/>
                    <a:pt x="642" y="598"/>
                  </a:cubicBezTo>
                  <a:cubicBezTo>
                    <a:pt x="642" y="600"/>
                    <a:pt x="642" y="600"/>
                    <a:pt x="642" y="600"/>
                  </a:cubicBezTo>
                  <a:cubicBezTo>
                    <a:pt x="643" y="602"/>
                    <a:pt x="643" y="602"/>
                    <a:pt x="643" y="602"/>
                  </a:cubicBezTo>
                  <a:cubicBezTo>
                    <a:pt x="643" y="605"/>
                    <a:pt x="643" y="605"/>
                    <a:pt x="643" y="605"/>
                  </a:cubicBezTo>
                  <a:cubicBezTo>
                    <a:pt x="644" y="606"/>
                    <a:pt x="644" y="606"/>
                    <a:pt x="644" y="606"/>
                  </a:cubicBezTo>
                  <a:cubicBezTo>
                    <a:pt x="644" y="609"/>
                    <a:pt x="644" y="609"/>
                    <a:pt x="644" y="609"/>
                  </a:cubicBezTo>
                  <a:cubicBezTo>
                    <a:pt x="645" y="610"/>
                    <a:pt x="645" y="610"/>
                    <a:pt x="645" y="610"/>
                  </a:cubicBezTo>
                  <a:cubicBezTo>
                    <a:pt x="646" y="611"/>
                    <a:pt x="646" y="611"/>
                    <a:pt x="646" y="611"/>
                  </a:cubicBezTo>
                  <a:cubicBezTo>
                    <a:pt x="645" y="613"/>
                    <a:pt x="645" y="613"/>
                    <a:pt x="645" y="613"/>
                  </a:cubicBezTo>
                  <a:cubicBezTo>
                    <a:pt x="645" y="615"/>
                    <a:pt x="645" y="615"/>
                    <a:pt x="645" y="615"/>
                  </a:cubicBezTo>
                  <a:cubicBezTo>
                    <a:pt x="646" y="619"/>
                    <a:pt x="646" y="619"/>
                    <a:pt x="646" y="619"/>
                  </a:cubicBezTo>
                  <a:cubicBezTo>
                    <a:pt x="647" y="620"/>
                    <a:pt x="647" y="620"/>
                    <a:pt x="647" y="620"/>
                  </a:cubicBezTo>
                  <a:cubicBezTo>
                    <a:pt x="648" y="622"/>
                    <a:pt x="648" y="622"/>
                    <a:pt x="648" y="622"/>
                  </a:cubicBezTo>
                  <a:cubicBezTo>
                    <a:pt x="647" y="623"/>
                    <a:pt x="647" y="623"/>
                    <a:pt x="647" y="623"/>
                  </a:cubicBezTo>
                  <a:cubicBezTo>
                    <a:pt x="647" y="625"/>
                    <a:pt x="647" y="625"/>
                    <a:pt x="647" y="625"/>
                  </a:cubicBezTo>
                  <a:cubicBezTo>
                    <a:pt x="647" y="626"/>
                    <a:pt x="647" y="626"/>
                    <a:pt x="647" y="626"/>
                  </a:cubicBezTo>
                  <a:cubicBezTo>
                    <a:pt x="647" y="627"/>
                    <a:pt x="647" y="627"/>
                    <a:pt x="647" y="627"/>
                  </a:cubicBezTo>
                  <a:cubicBezTo>
                    <a:pt x="646" y="629"/>
                    <a:pt x="646" y="629"/>
                    <a:pt x="646" y="629"/>
                  </a:cubicBezTo>
                  <a:cubicBezTo>
                    <a:pt x="645" y="631"/>
                    <a:pt x="645" y="631"/>
                    <a:pt x="645" y="631"/>
                  </a:cubicBezTo>
                  <a:cubicBezTo>
                    <a:pt x="644" y="632"/>
                    <a:pt x="644" y="632"/>
                    <a:pt x="644" y="632"/>
                  </a:cubicBezTo>
                  <a:cubicBezTo>
                    <a:pt x="644" y="633"/>
                    <a:pt x="644" y="633"/>
                    <a:pt x="644" y="633"/>
                  </a:cubicBezTo>
                  <a:cubicBezTo>
                    <a:pt x="643" y="634"/>
                    <a:pt x="643" y="634"/>
                    <a:pt x="643" y="634"/>
                  </a:cubicBezTo>
                  <a:cubicBezTo>
                    <a:pt x="642" y="634"/>
                    <a:pt x="642" y="634"/>
                    <a:pt x="642" y="634"/>
                  </a:cubicBezTo>
                  <a:cubicBezTo>
                    <a:pt x="641" y="634"/>
                    <a:pt x="641" y="634"/>
                    <a:pt x="641" y="634"/>
                  </a:cubicBezTo>
                  <a:cubicBezTo>
                    <a:pt x="640" y="633"/>
                    <a:pt x="640" y="633"/>
                    <a:pt x="640" y="633"/>
                  </a:cubicBezTo>
                  <a:cubicBezTo>
                    <a:pt x="639" y="633"/>
                    <a:pt x="639" y="633"/>
                    <a:pt x="639" y="633"/>
                  </a:cubicBezTo>
                  <a:cubicBezTo>
                    <a:pt x="640" y="632"/>
                    <a:pt x="640" y="632"/>
                    <a:pt x="640" y="632"/>
                  </a:cubicBezTo>
                  <a:cubicBezTo>
                    <a:pt x="638" y="631"/>
                    <a:pt x="638" y="631"/>
                    <a:pt x="638" y="631"/>
                  </a:cubicBezTo>
                  <a:cubicBezTo>
                    <a:pt x="638" y="630"/>
                    <a:pt x="638" y="630"/>
                    <a:pt x="638" y="630"/>
                  </a:cubicBezTo>
                  <a:cubicBezTo>
                    <a:pt x="638" y="629"/>
                    <a:pt x="638" y="629"/>
                    <a:pt x="638" y="629"/>
                  </a:cubicBezTo>
                  <a:cubicBezTo>
                    <a:pt x="637" y="629"/>
                    <a:pt x="637" y="629"/>
                    <a:pt x="637" y="629"/>
                  </a:cubicBezTo>
                  <a:cubicBezTo>
                    <a:pt x="636" y="629"/>
                    <a:pt x="636" y="629"/>
                    <a:pt x="636" y="629"/>
                  </a:cubicBezTo>
                  <a:cubicBezTo>
                    <a:pt x="636" y="627"/>
                    <a:pt x="636" y="627"/>
                    <a:pt x="636" y="627"/>
                  </a:cubicBezTo>
                  <a:cubicBezTo>
                    <a:pt x="636" y="626"/>
                    <a:pt x="636" y="626"/>
                    <a:pt x="636" y="626"/>
                  </a:cubicBezTo>
                  <a:cubicBezTo>
                    <a:pt x="635" y="625"/>
                    <a:pt x="635" y="625"/>
                    <a:pt x="635" y="625"/>
                  </a:cubicBezTo>
                  <a:cubicBezTo>
                    <a:pt x="634" y="624"/>
                    <a:pt x="634" y="624"/>
                    <a:pt x="634" y="624"/>
                  </a:cubicBezTo>
                  <a:cubicBezTo>
                    <a:pt x="635" y="623"/>
                    <a:pt x="635" y="623"/>
                    <a:pt x="635" y="623"/>
                  </a:cubicBezTo>
                  <a:cubicBezTo>
                    <a:pt x="635" y="622"/>
                    <a:pt x="635" y="622"/>
                    <a:pt x="635" y="622"/>
                  </a:cubicBezTo>
                  <a:cubicBezTo>
                    <a:pt x="634" y="621"/>
                    <a:pt x="634" y="621"/>
                    <a:pt x="634" y="621"/>
                  </a:cubicBezTo>
                  <a:cubicBezTo>
                    <a:pt x="633" y="621"/>
                    <a:pt x="633" y="621"/>
                    <a:pt x="633" y="621"/>
                  </a:cubicBezTo>
                  <a:cubicBezTo>
                    <a:pt x="632" y="620"/>
                    <a:pt x="632" y="620"/>
                    <a:pt x="632" y="620"/>
                  </a:cubicBezTo>
                  <a:cubicBezTo>
                    <a:pt x="632" y="619"/>
                    <a:pt x="632" y="619"/>
                    <a:pt x="632" y="619"/>
                  </a:cubicBezTo>
                  <a:cubicBezTo>
                    <a:pt x="632" y="618"/>
                    <a:pt x="632" y="618"/>
                    <a:pt x="632" y="618"/>
                  </a:cubicBezTo>
                  <a:cubicBezTo>
                    <a:pt x="633" y="616"/>
                    <a:pt x="633" y="616"/>
                    <a:pt x="633" y="616"/>
                  </a:cubicBezTo>
                  <a:cubicBezTo>
                    <a:pt x="633" y="615"/>
                    <a:pt x="633" y="615"/>
                    <a:pt x="633" y="615"/>
                  </a:cubicBezTo>
                  <a:cubicBezTo>
                    <a:pt x="632" y="614"/>
                    <a:pt x="632" y="614"/>
                    <a:pt x="632" y="614"/>
                  </a:cubicBezTo>
                  <a:cubicBezTo>
                    <a:pt x="632" y="615"/>
                    <a:pt x="632" y="615"/>
                    <a:pt x="632" y="615"/>
                  </a:cubicBezTo>
                  <a:cubicBezTo>
                    <a:pt x="631" y="616"/>
                    <a:pt x="631" y="616"/>
                    <a:pt x="631" y="616"/>
                  </a:cubicBezTo>
                  <a:cubicBezTo>
                    <a:pt x="630" y="615"/>
                    <a:pt x="630" y="615"/>
                    <a:pt x="630" y="615"/>
                  </a:cubicBezTo>
                  <a:cubicBezTo>
                    <a:pt x="630" y="614"/>
                    <a:pt x="630" y="614"/>
                    <a:pt x="630" y="614"/>
                  </a:cubicBezTo>
                  <a:cubicBezTo>
                    <a:pt x="632" y="612"/>
                    <a:pt x="632" y="612"/>
                    <a:pt x="632" y="612"/>
                  </a:cubicBezTo>
                  <a:cubicBezTo>
                    <a:pt x="632" y="609"/>
                    <a:pt x="632" y="609"/>
                    <a:pt x="632" y="609"/>
                  </a:cubicBezTo>
                  <a:cubicBezTo>
                    <a:pt x="632" y="608"/>
                    <a:pt x="632" y="608"/>
                    <a:pt x="632" y="608"/>
                  </a:cubicBezTo>
                  <a:cubicBezTo>
                    <a:pt x="632" y="606"/>
                    <a:pt x="632" y="606"/>
                    <a:pt x="632" y="606"/>
                  </a:cubicBezTo>
                  <a:cubicBezTo>
                    <a:pt x="631" y="606"/>
                    <a:pt x="631" y="606"/>
                    <a:pt x="631" y="606"/>
                  </a:cubicBezTo>
                  <a:cubicBezTo>
                    <a:pt x="630" y="605"/>
                    <a:pt x="630" y="605"/>
                    <a:pt x="630" y="605"/>
                  </a:cubicBezTo>
                  <a:cubicBezTo>
                    <a:pt x="630" y="604"/>
                    <a:pt x="630" y="604"/>
                    <a:pt x="630" y="604"/>
                  </a:cubicBezTo>
                  <a:cubicBezTo>
                    <a:pt x="629" y="604"/>
                    <a:pt x="629" y="604"/>
                    <a:pt x="629" y="604"/>
                  </a:cubicBezTo>
                  <a:cubicBezTo>
                    <a:pt x="629" y="602"/>
                    <a:pt x="629" y="602"/>
                    <a:pt x="629" y="602"/>
                  </a:cubicBezTo>
                  <a:cubicBezTo>
                    <a:pt x="628" y="602"/>
                    <a:pt x="628" y="602"/>
                    <a:pt x="628" y="602"/>
                  </a:cubicBezTo>
                  <a:cubicBezTo>
                    <a:pt x="627" y="599"/>
                    <a:pt x="627" y="599"/>
                    <a:pt x="627" y="599"/>
                  </a:cubicBezTo>
                  <a:cubicBezTo>
                    <a:pt x="625" y="599"/>
                    <a:pt x="625" y="599"/>
                    <a:pt x="625" y="599"/>
                  </a:cubicBezTo>
                  <a:cubicBezTo>
                    <a:pt x="623" y="599"/>
                    <a:pt x="623" y="599"/>
                    <a:pt x="623" y="599"/>
                  </a:cubicBezTo>
                  <a:cubicBezTo>
                    <a:pt x="623" y="600"/>
                    <a:pt x="623" y="600"/>
                    <a:pt x="623" y="600"/>
                  </a:cubicBezTo>
                  <a:cubicBezTo>
                    <a:pt x="622" y="600"/>
                    <a:pt x="622" y="600"/>
                    <a:pt x="622" y="600"/>
                  </a:cubicBezTo>
                  <a:cubicBezTo>
                    <a:pt x="620" y="601"/>
                    <a:pt x="620" y="601"/>
                    <a:pt x="620" y="601"/>
                  </a:cubicBezTo>
                  <a:cubicBezTo>
                    <a:pt x="619" y="601"/>
                    <a:pt x="619" y="601"/>
                    <a:pt x="619" y="601"/>
                  </a:cubicBezTo>
                  <a:cubicBezTo>
                    <a:pt x="617" y="602"/>
                    <a:pt x="617" y="602"/>
                    <a:pt x="617" y="602"/>
                  </a:cubicBezTo>
                  <a:cubicBezTo>
                    <a:pt x="617" y="601"/>
                    <a:pt x="617" y="601"/>
                    <a:pt x="617" y="601"/>
                  </a:cubicBezTo>
                  <a:cubicBezTo>
                    <a:pt x="618" y="601"/>
                    <a:pt x="618" y="601"/>
                    <a:pt x="618" y="601"/>
                  </a:cubicBezTo>
                  <a:cubicBezTo>
                    <a:pt x="617" y="600"/>
                    <a:pt x="617" y="600"/>
                    <a:pt x="617" y="600"/>
                  </a:cubicBezTo>
                  <a:cubicBezTo>
                    <a:pt x="615" y="599"/>
                    <a:pt x="615" y="599"/>
                    <a:pt x="615" y="599"/>
                  </a:cubicBezTo>
                  <a:cubicBezTo>
                    <a:pt x="615" y="598"/>
                    <a:pt x="615" y="598"/>
                    <a:pt x="615" y="598"/>
                  </a:cubicBezTo>
                  <a:cubicBezTo>
                    <a:pt x="616" y="599"/>
                    <a:pt x="616" y="599"/>
                    <a:pt x="616" y="599"/>
                  </a:cubicBezTo>
                  <a:cubicBezTo>
                    <a:pt x="616" y="598"/>
                    <a:pt x="616" y="598"/>
                    <a:pt x="616" y="598"/>
                  </a:cubicBezTo>
                  <a:cubicBezTo>
                    <a:pt x="615" y="598"/>
                    <a:pt x="615" y="598"/>
                    <a:pt x="615" y="598"/>
                  </a:cubicBezTo>
                  <a:cubicBezTo>
                    <a:pt x="615" y="597"/>
                    <a:pt x="615" y="597"/>
                    <a:pt x="615" y="597"/>
                  </a:cubicBezTo>
                  <a:cubicBezTo>
                    <a:pt x="614" y="597"/>
                    <a:pt x="614" y="597"/>
                    <a:pt x="614" y="597"/>
                  </a:cubicBezTo>
                  <a:cubicBezTo>
                    <a:pt x="615" y="598"/>
                    <a:pt x="615" y="598"/>
                    <a:pt x="615" y="598"/>
                  </a:cubicBezTo>
                  <a:cubicBezTo>
                    <a:pt x="614" y="598"/>
                    <a:pt x="614" y="598"/>
                    <a:pt x="614" y="598"/>
                  </a:cubicBezTo>
                  <a:cubicBezTo>
                    <a:pt x="613" y="597"/>
                    <a:pt x="613" y="597"/>
                    <a:pt x="613" y="597"/>
                  </a:cubicBezTo>
                  <a:cubicBezTo>
                    <a:pt x="611" y="597"/>
                    <a:pt x="611" y="597"/>
                    <a:pt x="611" y="597"/>
                  </a:cubicBezTo>
                  <a:cubicBezTo>
                    <a:pt x="610" y="597"/>
                    <a:pt x="610" y="597"/>
                    <a:pt x="610" y="597"/>
                  </a:cubicBezTo>
                  <a:cubicBezTo>
                    <a:pt x="610" y="596"/>
                    <a:pt x="610" y="596"/>
                    <a:pt x="610" y="596"/>
                  </a:cubicBezTo>
                  <a:cubicBezTo>
                    <a:pt x="609" y="597"/>
                    <a:pt x="609" y="597"/>
                    <a:pt x="609" y="597"/>
                  </a:cubicBezTo>
                  <a:cubicBezTo>
                    <a:pt x="609" y="596"/>
                    <a:pt x="609" y="596"/>
                    <a:pt x="609" y="596"/>
                  </a:cubicBezTo>
                  <a:cubicBezTo>
                    <a:pt x="607" y="597"/>
                    <a:pt x="607" y="597"/>
                    <a:pt x="607" y="597"/>
                  </a:cubicBezTo>
                  <a:cubicBezTo>
                    <a:pt x="606" y="596"/>
                    <a:pt x="606" y="596"/>
                    <a:pt x="606" y="596"/>
                  </a:cubicBezTo>
                  <a:cubicBezTo>
                    <a:pt x="605" y="596"/>
                    <a:pt x="605" y="596"/>
                    <a:pt x="605" y="596"/>
                  </a:cubicBezTo>
                  <a:cubicBezTo>
                    <a:pt x="603" y="596"/>
                    <a:pt x="603" y="596"/>
                    <a:pt x="603" y="596"/>
                  </a:cubicBezTo>
                  <a:cubicBezTo>
                    <a:pt x="602" y="597"/>
                    <a:pt x="602" y="597"/>
                    <a:pt x="602" y="597"/>
                  </a:cubicBezTo>
                  <a:cubicBezTo>
                    <a:pt x="601" y="596"/>
                    <a:pt x="601" y="596"/>
                    <a:pt x="601" y="596"/>
                  </a:cubicBezTo>
                  <a:cubicBezTo>
                    <a:pt x="601" y="595"/>
                    <a:pt x="601" y="595"/>
                    <a:pt x="601" y="595"/>
                  </a:cubicBezTo>
                  <a:cubicBezTo>
                    <a:pt x="601" y="594"/>
                    <a:pt x="601" y="594"/>
                    <a:pt x="601" y="594"/>
                  </a:cubicBezTo>
                  <a:cubicBezTo>
                    <a:pt x="600" y="594"/>
                    <a:pt x="600" y="594"/>
                    <a:pt x="600" y="594"/>
                  </a:cubicBezTo>
                  <a:cubicBezTo>
                    <a:pt x="600" y="595"/>
                    <a:pt x="600" y="595"/>
                    <a:pt x="600" y="595"/>
                  </a:cubicBezTo>
                  <a:cubicBezTo>
                    <a:pt x="599" y="596"/>
                    <a:pt x="599" y="596"/>
                    <a:pt x="599" y="596"/>
                  </a:cubicBezTo>
                  <a:cubicBezTo>
                    <a:pt x="598" y="596"/>
                    <a:pt x="598" y="596"/>
                    <a:pt x="598" y="596"/>
                  </a:cubicBezTo>
                  <a:cubicBezTo>
                    <a:pt x="596" y="596"/>
                    <a:pt x="596" y="596"/>
                    <a:pt x="596" y="596"/>
                  </a:cubicBezTo>
                  <a:cubicBezTo>
                    <a:pt x="592" y="597"/>
                    <a:pt x="592" y="597"/>
                    <a:pt x="592" y="597"/>
                  </a:cubicBezTo>
                  <a:cubicBezTo>
                    <a:pt x="591" y="598"/>
                    <a:pt x="591" y="598"/>
                    <a:pt x="591" y="598"/>
                  </a:cubicBezTo>
                  <a:cubicBezTo>
                    <a:pt x="589" y="598"/>
                    <a:pt x="589" y="598"/>
                    <a:pt x="589" y="598"/>
                  </a:cubicBezTo>
                  <a:cubicBezTo>
                    <a:pt x="588" y="600"/>
                    <a:pt x="588" y="600"/>
                    <a:pt x="588" y="600"/>
                  </a:cubicBezTo>
                  <a:cubicBezTo>
                    <a:pt x="588" y="601"/>
                    <a:pt x="588" y="601"/>
                    <a:pt x="588" y="601"/>
                  </a:cubicBezTo>
                  <a:cubicBezTo>
                    <a:pt x="589" y="600"/>
                    <a:pt x="589" y="600"/>
                    <a:pt x="589" y="600"/>
                  </a:cubicBezTo>
                  <a:cubicBezTo>
                    <a:pt x="590" y="599"/>
                    <a:pt x="590" y="599"/>
                    <a:pt x="590" y="599"/>
                  </a:cubicBezTo>
                  <a:cubicBezTo>
                    <a:pt x="590" y="600"/>
                    <a:pt x="590" y="600"/>
                    <a:pt x="590" y="600"/>
                  </a:cubicBezTo>
                  <a:cubicBezTo>
                    <a:pt x="591" y="600"/>
                    <a:pt x="591" y="600"/>
                    <a:pt x="591" y="600"/>
                  </a:cubicBezTo>
                  <a:cubicBezTo>
                    <a:pt x="592" y="601"/>
                    <a:pt x="592" y="601"/>
                    <a:pt x="592" y="601"/>
                  </a:cubicBezTo>
                  <a:cubicBezTo>
                    <a:pt x="591" y="601"/>
                    <a:pt x="591" y="601"/>
                    <a:pt x="591" y="601"/>
                  </a:cubicBezTo>
                  <a:cubicBezTo>
                    <a:pt x="589" y="602"/>
                    <a:pt x="589" y="602"/>
                    <a:pt x="589" y="602"/>
                  </a:cubicBezTo>
                  <a:cubicBezTo>
                    <a:pt x="589" y="603"/>
                    <a:pt x="589" y="603"/>
                    <a:pt x="589" y="603"/>
                  </a:cubicBezTo>
                  <a:cubicBezTo>
                    <a:pt x="590" y="604"/>
                    <a:pt x="590" y="604"/>
                    <a:pt x="590" y="604"/>
                  </a:cubicBezTo>
                  <a:cubicBezTo>
                    <a:pt x="592" y="604"/>
                    <a:pt x="592" y="604"/>
                    <a:pt x="592" y="604"/>
                  </a:cubicBezTo>
                  <a:cubicBezTo>
                    <a:pt x="593" y="606"/>
                    <a:pt x="593" y="606"/>
                    <a:pt x="593" y="606"/>
                  </a:cubicBezTo>
                  <a:cubicBezTo>
                    <a:pt x="592" y="606"/>
                    <a:pt x="592" y="606"/>
                    <a:pt x="592" y="606"/>
                  </a:cubicBezTo>
                  <a:cubicBezTo>
                    <a:pt x="591" y="605"/>
                    <a:pt x="591" y="605"/>
                    <a:pt x="591" y="605"/>
                  </a:cubicBezTo>
                  <a:cubicBezTo>
                    <a:pt x="590" y="606"/>
                    <a:pt x="590" y="606"/>
                    <a:pt x="590" y="606"/>
                  </a:cubicBezTo>
                  <a:cubicBezTo>
                    <a:pt x="590" y="605"/>
                    <a:pt x="590" y="605"/>
                    <a:pt x="590" y="605"/>
                  </a:cubicBezTo>
                  <a:cubicBezTo>
                    <a:pt x="589" y="604"/>
                    <a:pt x="589" y="604"/>
                    <a:pt x="589" y="604"/>
                  </a:cubicBezTo>
                  <a:cubicBezTo>
                    <a:pt x="588" y="603"/>
                    <a:pt x="588" y="603"/>
                    <a:pt x="588" y="603"/>
                  </a:cubicBezTo>
                  <a:cubicBezTo>
                    <a:pt x="587" y="603"/>
                    <a:pt x="587" y="603"/>
                    <a:pt x="587" y="603"/>
                  </a:cubicBezTo>
                  <a:cubicBezTo>
                    <a:pt x="587" y="604"/>
                    <a:pt x="587" y="604"/>
                    <a:pt x="587" y="604"/>
                  </a:cubicBezTo>
                  <a:cubicBezTo>
                    <a:pt x="587" y="606"/>
                    <a:pt x="587" y="606"/>
                    <a:pt x="587" y="606"/>
                  </a:cubicBezTo>
                  <a:cubicBezTo>
                    <a:pt x="586" y="606"/>
                    <a:pt x="586" y="606"/>
                    <a:pt x="586" y="606"/>
                  </a:cubicBezTo>
                  <a:cubicBezTo>
                    <a:pt x="586" y="605"/>
                    <a:pt x="586" y="605"/>
                    <a:pt x="586" y="605"/>
                  </a:cubicBezTo>
                  <a:cubicBezTo>
                    <a:pt x="585" y="605"/>
                    <a:pt x="585" y="605"/>
                    <a:pt x="585" y="605"/>
                  </a:cubicBezTo>
                  <a:cubicBezTo>
                    <a:pt x="584" y="605"/>
                    <a:pt x="584" y="605"/>
                    <a:pt x="584" y="605"/>
                  </a:cubicBezTo>
                  <a:cubicBezTo>
                    <a:pt x="583" y="606"/>
                    <a:pt x="583" y="606"/>
                    <a:pt x="583" y="606"/>
                  </a:cubicBezTo>
                  <a:cubicBezTo>
                    <a:pt x="582" y="606"/>
                    <a:pt x="582" y="606"/>
                    <a:pt x="582" y="606"/>
                  </a:cubicBezTo>
                  <a:cubicBezTo>
                    <a:pt x="581" y="605"/>
                    <a:pt x="581" y="605"/>
                    <a:pt x="581" y="605"/>
                  </a:cubicBezTo>
                  <a:cubicBezTo>
                    <a:pt x="580" y="605"/>
                    <a:pt x="580" y="605"/>
                    <a:pt x="580" y="605"/>
                  </a:cubicBezTo>
                  <a:cubicBezTo>
                    <a:pt x="579" y="605"/>
                    <a:pt x="579" y="605"/>
                    <a:pt x="579" y="605"/>
                  </a:cubicBezTo>
                  <a:cubicBezTo>
                    <a:pt x="580" y="604"/>
                    <a:pt x="580" y="604"/>
                    <a:pt x="580" y="604"/>
                  </a:cubicBezTo>
                  <a:cubicBezTo>
                    <a:pt x="580" y="603"/>
                    <a:pt x="580" y="603"/>
                    <a:pt x="580" y="603"/>
                  </a:cubicBezTo>
                  <a:cubicBezTo>
                    <a:pt x="579" y="603"/>
                    <a:pt x="579" y="603"/>
                    <a:pt x="579" y="603"/>
                  </a:cubicBezTo>
                  <a:cubicBezTo>
                    <a:pt x="578" y="603"/>
                    <a:pt x="578" y="603"/>
                    <a:pt x="578" y="603"/>
                  </a:cubicBezTo>
                  <a:cubicBezTo>
                    <a:pt x="578" y="602"/>
                    <a:pt x="578" y="602"/>
                    <a:pt x="578" y="602"/>
                  </a:cubicBezTo>
                  <a:cubicBezTo>
                    <a:pt x="578" y="601"/>
                    <a:pt x="578" y="601"/>
                    <a:pt x="578" y="601"/>
                  </a:cubicBezTo>
                  <a:cubicBezTo>
                    <a:pt x="577" y="602"/>
                    <a:pt x="577" y="602"/>
                    <a:pt x="577" y="602"/>
                  </a:cubicBezTo>
                  <a:cubicBezTo>
                    <a:pt x="576" y="601"/>
                    <a:pt x="576" y="601"/>
                    <a:pt x="576" y="601"/>
                  </a:cubicBezTo>
                  <a:cubicBezTo>
                    <a:pt x="577" y="601"/>
                    <a:pt x="577" y="601"/>
                    <a:pt x="577" y="601"/>
                  </a:cubicBezTo>
                  <a:cubicBezTo>
                    <a:pt x="576" y="600"/>
                    <a:pt x="576" y="600"/>
                    <a:pt x="576" y="600"/>
                  </a:cubicBezTo>
                  <a:cubicBezTo>
                    <a:pt x="575" y="601"/>
                    <a:pt x="575" y="601"/>
                    <a:pt x="575" y="601"/>
                  </a:cubicBezTo>
                  <a:cubicBezTo>
                    <a:pt x="575" y="602"/>
                    <a:pt x="575" y="602"/>
                    <a:pt x="575" y="602"/>
                  </a:cubicBezTo>
                  <a:cubicBezTo>
                    <a:pt x="574" y="602"/>
                    <a:pt x="574" y="602"/>
                    <a:pt x="574" y="602"/>
                  </a:cubicBezTo>
                  <a:cubicBezTo>
                    <a:pt x="570" y="602"/>
                    <a:pt x="570" y="602"/>
                    <a:pt x="570" y="602"/>
                  </a:cubicBezTo>
                  <a:cubicBezTo>
                    <a:pt x="570" y="601"/>
                    <a:pt x="570" y="601"/>
                    <a:pt x="570" y="601"/>
                  </a:cubicBezTo>
                  <a:cubicBezTo>
                    <a:pt x="567" y="601"/>
                    <a:pt x="567" y="601"/>
                    <a:pt x="567" y="601"/>
                  </a:cubicBezTo>
                  <a:cubicBezTo>
                    <a:pt x="565" y="601"/>
                    <a:pt x="565" y="601"/>
                    <a:pt x="565" y="601"/>
                  </a:cubicBezTo>
                  <a:cubicBezTo>
                    <a:pt x="563" y="601"/>
                    <a:pt x="563" y="601"/>
                    <a:pt x="563" y="601"/>
                  </a:cubicBezTo>
                  <a:cubicBezTo>
                    <a:pt x="562" y="602"/>
                    <a:pt x="562" y="602"/>
                    <a:pt x="562" y="602"/>
                  </a:cubicBezTo>
                  <a:cubicBezTo>
                    <a:pt x="561" y="602"/>
                    <a:pt x="561" y="602"/>
                    <a:pt x="561" y="602"/>
                  </a:cubicBezTo>
                  <a:cubicBezTo>
                    <a:pt x="560" y="603"/>
                    <a:pt x="560" y="603"/>
                    <a:pt x="560" y="603"/>
                  </a:cubicBezTo>
                  <a:cubicBezTo>
                    <a:pt x="559" y="603"/>
                    <a:pt x="559" y="603"/>
                    <a:pt x="559" y="603"/>
                  </a:cubicBezTo>
                  <a:cubicBezTo>
                    <a:pt x="559" y="602"/>
                    <a:pt x="559" y="602"/>
                    <a:pt x="559" y="602"/>
                  </a:cubicBezTo>
                  <a:cubicBezTo>
                    <a:pt x="559" y="601"/>
                    <a:pt x="559" y="601"/>
                    <a:pt x="559" y="601"/>
                  </a:cubicBezTo>
                  <a:cubicBezTo>
                    <a:pt x="560" y="600"/>
                    <a:pt x="560" y="600"/>
                    <a:pt x="560" y="600"/>
                  </a:cubicBezTo>
                  <a:cubicBezTo>
                    <a:pt x="559" y="599"/>
                    <a:pt x="559" y="599"/>
                    <a:pt x="559" y="599"/>
                  </a:cubicBezTo>
                  <a:cubicBezTo>
                    <a:pt x="559" y="600"/>
                    <a:pt x="559" y="600"/>
                    <a:pt x="559" y="600"/>
                  </a:cubicBezTo>
                  <a:cubicBezTo>
                    <a:pt x="558" y="601"/>
                    <a:pt x="558" y="601"/>
                    <a:pt x="558" y="601"/>
                  </a:cubicBezTo>
                  <a:cubicBezTo>
                    <a:pt x="557" y="601"/>
                    <a:pt x="557" y="601"/>
                    <a:pt x="557" y="601"/>
                  </a:cubicBezTo>
                  <a:cubicBezTo>
                    <a:pt x="556" y="600"/>
                    <a:pt x="556" y="600"/>
                    <a:pt x="556" y="600"/>
                  </a:cubicBezTo>
                  <a:cubicBezTo>
                    <a:pt x="557" y="602"/>
                    <a:pt x="557" y="602"/>
                    <a:pt x="557" y="602"/>
                  </a:cubicBezTo>
                  <a:cubicBezTo>
                    <a:pt x="557" y="603"/>
                    <a:pt x="557" y="603"/>
                    <a:pt x="557" y="603"/>
                  </a:cubicBezTo>
                  <a:cubicBezTo>
                    <a:pt x="557" y="604"/>
                    <a:pt x="557" y="604"/>
                    <a:pt x="557" y="604"/>
                  </a:cubicBezTo>
                  <a:cubicBezTo>
                    <a:pt x="557" y="605"/>
                    <a:pt x="557" y="605"/>
                    <a:pt x="557" y="605"/>
                  </a:cubicBezTo>
                  <a:cubicBezTo>
                    <a:pt x="556" y="605"/>
                    <a:pt x="556" y="605"/>
                    <a:pt x="556" y="605"/>
                  </a:cubicBezTo>
                  <a:cubicBezTo>
                    <a:pt x="554" y="607"/>
                    <a:pt x="554" y="607"/>
                    <a:pt x="554" y="607"/>
                  </a:cubicBezTo>
                  <a:cubicBezTo>
                    <a:pt x="551" y="608"/>
                    <a:pt x="551" y="608"/>
                    <a:pt x="551" y="608"/>
                  </a:cubicBezTo>
                  <a:cubicBezTo>
                    <a:pt x="550" y="608"/>
                    <a:pt x="550" y="608"/>
                    <a:pt x="550" y="608"/>
                  </a:cubicBezTo>
                  <a:cubicBezTo>
                    <a:pt x="549" y="609"/>
                    <a:pt x="549" y="609"/>
                    <a:pt x="549" y="609"/>
                  </a:cubicBezTo>
                  <a:cubicBezTo>
                    <a:pt x="548" y="609"/>
                    <a:pt x="548" y="609"/>
                    <a:pt x="548" y="609"/>
                  </a:cubicBezTo>
                  <a:cubicBezTo>
                    <a:pt x="549" y="608"/>
                    <a:pt x="549" y="608"/>
                    <a:pt x="549" y="608"/>
                  </a:cubicBezTo>
                  <a:cubicBezTo>
                    <a:pt x="548" y="608"/>
                    <a:pt x="548" y="608"/>
                    <a:pt x="548" y="608"/>
                  </a:cubicBezTo>
                  <a:cubicBezTo>
                    <a:pt x="547" y="608"/>
                    <a:pt x="547" y="608"/>
                    <a:pt x="547" y="608"/>
                  </a:cubicBezTo>
                  <a:cubicBezTo>
                    <a:pt x="546" y="608"/>
                    <a:pt x="546" y="608"/>
                    <a:pt x="546" y="608"/>
                  </a:cubicBezTo>
                  <a:cubicBezTo>
                    <a:pt x="547" y="609"/>
                    <a:pt x="547" y="609"/>
                    <a:pt x="547" y="609"/>
                  </a:cubicBezTo>
                  <a:cubicBezTo>
                    <a:pt x="546" y="609"/>
                    <a:pt x="546" y="609"/>
                    <a:pt x="546" y="609"/>
                  </a:cubicBezTo>
                  <a:cubicBezTo>
                    <a:pt x="545" y="609"/>
                    <a:pt x="545" y="609"/>
                    <a:pt x="545" y="609"/>
                  </a:cubicBezTo>
                  <a:cubicBezTo>
                    <a:pt x="545" y="610"/>
                    <a:pt x="545" y="610"/>
                    <a:pt x="545" y="610"/>
                  </a:cubicBezTo>
                  <a:cubicBezTo>
                    <a:pt x="544" y="611"/>
                    <a:pt x="544" y="611"/>
                    <a:pt x="544" y="611"/>
                  </a:cubicBezTo>
                  <a:cubicBezTo>
                    <a:pt x="543" y="611"/>
                    <a:pt x="543" y="611"/>
                    <a:pt x="543" y="611"/>
                  </a:cubicBezTo>
                  <a:cubicBezTo>
                    <a:pt x="542" y="612"/>
                    <a:pt x="542" y="612"/>
                    <a:pt x="542" y="612"/>
                  </a:cubicBezTo>
                  <a:cubicBezTo>
                    <a:pt x="543" y="613"/>
                    <a:pt x="543" y="613"/>
                    <a:pt x="543" y="613"/>
                  </a:cubicBezTo>
                  <a:cubicBezTo>
                    <a:pt x="542" y="614"/>
                    <a:pt x="542" y="614"/>
                    <a:pt x="542" y="614"/>
                  </a:cubicBezTo>
                  <a:cubicBezTo>
                    <a:pt x="541" y="614"/>
                    <a:pt x="541" y="614"/>
                    <a:pt x="541" y="614"/>
                  </a:cubicBezTo>
                  <a:cubicBezTo>
                    <a:pt x="541" y="617"/>
                    <a:pt x="541" y="617"/>
                    <a:pt x="541" y="617"/>
                  </a:cubicBezTo>
                  <a:cubicBezTo>
                    <a:pt x="540" y="618"/>
                    <a:pt x="540" y="618"/>
                    <a:pt x="540" y="618"/>
                  </a:cubicBezTo>
                  <a:cubicBezTo>
                    <a:pt x="540" y="620"/>
                    <a:pt x="540" y="620"/>
                    <a:pt x="540" y="620"/>
                  </a:cubicBezTo>
                  <a:cubicBezTo>
                    <a:pt x="539" y="621"/>
                    <a:pt x="539" y="621"/>
                    <a:pt x="539" y="621"/>
                  </a:cubicBezTo>
                  <a:cubicBezTo>
                    <a:pt x="539" y="622"/>
                    <a:pt x="539" y="622"/>
                    <a:pt x="539" y="622"/>
                  </a:cubicBezTo>
                  <a:cubicBezTo>
                    <a:pt x="539" y="625"/>
                    <a:pt x="539" y="625"/>
                    <a:pt x="539" y="625"/>
                  </a:cubicBezTo>
                  <a:cubicBezTo>
                    <a:pt x="540" y="626"/>
                    <a:pt x="540" y="626"/>
                    <a:pt x="540" y="626"/>
                  </a:cubicBezTo>
                  <a:cubicBezTo>
                    <a:pt x="539" y="627"/>
                    <a:pt x="539" y="627"/>
                    <a:pt x="539" y="627"/>
                  </a:cubicBezTo>
                  <a:cubicBezTo>
                    <a:pt x="539" y="629"/>
                    <a:pt x="539" y="629"/>
                    <a:pt x="539" y="629"/>
                  </a:cubicBezTo>
                  <a:cubicBezTo>
                    <a:pt x="539" y="629"/>
                    <a:pt x="539" y="629"/>
                    <a:pt x="540" y="627"/>
                  </a:cubicBezTo>
                  <a:cubicBezTo>
                    <a:pt x="540" y="627"/>
                    <a:pt x="540" y="627"/>
                    <a:pt x="540" y="629"/>
                  </a:cubicBezTo>
                  <a:cubicBezTo>
                    <a:pt x="540" y="629"/>
                    <a:pt x="540" y="629"/>
                    <a:pt x="539" y="631"/>
                  </a:cubicBezTo>
                  <a:cubicBezTo>
                    <a:pt x="539" y="631"/>
                    <a:pt x="539" y="631"/>
                    <a:pt x="538" y="632"/>
                  </a:cubicBezTo>
                  <a:cubicBezTo>
                    <a:pt x="538" y="632"/>
                    <a:pt x="538" y="632"/>
                    <a:pt x="537" y="631"/>
                  </a:cubicBezTo>
                  <a:cubicBezTo>
                    <a:pt x="537" y="631"/>
                    <a:pt x="537" y="631"/>
                    <a:pt x="537" y="633"/>
                  </a:cubicBezTo>
                  <a:cubicBezTo>
                    <a:pt x="537" y="633"/>
                    <a:pt x="537" y="633"/>
                    <a:pt x="536" y="634"/>
                  </a:cubicBezTo>
                  <a:cubicBezTo>
                    <a:pt x="536" y="634"/>
                    <a:pt x="536" y="634"/>
                    <a:pt x="537" y="635"/>
                  </a:cubicBezTo>
                  <a:cubicBezTo>
                    <a:pt x="537" y="635"/>
                    <a:pt x="537" y="635"/>
                    <a:pt x="536" y="637"/>
                  </a:cubicBezTo>
                  <a:cubicBezTo>
                    <a:pt x="536" y="637"/>
                    <a:pt x="536" y="637"/>
                    <a:pt x="536" y="638"/>
                  </a:cubicBezTo>
                  <a:cubicBezTo>
                    <a:pt x="536" y="638"/>
                    <a:pt x="536" y="638"/>
                    <a:pt x="536" y="639"/>
                  </a:cubicBezTo>
                  <a:cubicBezTo>
                    <a:pt x="536" y="639"/>
                    <a:pt x="536" y="639"/>
                    <a:pt x="536" y="640"/>
                  </a:cubicBezTo>
                  <a:cubicBezTo>
                    <a:pt x="536" y="640"/>
                    <a:pt x="536" y="640"/>
                    <a:pt x="536" y="641"/>
                  </a:cubicBezTo>
                  <a:cubicBezTo>
                    <a:pt x="536" y="641"/>
                    <a:pt x="536" y="641"/>
                    <a:pt x="536" y="642"/>
                  </a:cubicBezTo>
                  <a:cubicBezTo>
                    <a:pt x="536" y="642"/>
                    <a:pt x="536" y="642"/>
                    <a:pt x="535" y="645"/>
                  </a:cubicBezTo>
                  <a:cubicBezTo>
                    <a:pt x="535" y="645"/>
                    <a:pt x="535" y="645"/>
                    <a:pt x="535" y="647"/>
                  </a:cubicBezTo>
                  <a:cubicBezTo>
                    <a:pt x="535" y="647"/>
                    <a:pt x="535" y="647"/>
                    <a:pt x="535" y="650"/>
                  </a:cubicBezTo>
                  <a:cubicBezTo>
                    <a:pt x="535" y="650"/>
                    <a:pt x="535" y="650"/>
                    <a:pt x="534" y="651"/>
                  </a:cubicBezTo>
                  <a:cubicBezTo>
                    <a:pt x="534" y="651"/>
                    <a:pt x="534" y="651"/>
                    <a:pt x="534" y="652"/>
                  </a:cubicBezTo>
                  <a:cubicBezTo>
                    <a:pt x="534" y="652"/>
                    <a:pt x="534" y="652"/>
                    <a:pt x="535" y="654"/>
                  </a:cubicBezTo>
                  <a:cubicBezTo>
                    <a:pt x="535" y="654"/>
                    <a:pt x="535" y="654"/>
                    <a:pt x="534" y="656"/>
                  </a:cubicBezTo>
                  <a:cubicBezTo>
                    <a:pt x="534" y="656"/>
                    <a:pt x="534" y="656"/>
                    <a:pt x="534" y="658"/>
                  </a:cubicBezTo>
                  <a:cubicBezTo>
                    <a:pt x="534" y="658"/>
                    <a:pt x="534" y="658"/>
                    <a:pt x="535" y="659"/>
                  </a:cubicBezTo>
                  <a:cubicBezTo>
                    <a:pt x="535" y="659"/>
                    <a:pt x="535" y="659"/>
                    <a:pt x="536" y="661"/>
                  </a:cubicBezTo>
                  <a:cubicBezTo>
                    <a:pt x="536" y="661"/>
                    <a:pt x="536" y="661"/>
                    <a:pt x="536" y="662"/>
                  </a:cubicBezTo>
                  <a:cubicBezTo>
                    <a:pt x="536" y="662"/>
                    <a:pt x="536" y="662"/>
                    <a:pt x="536" y="663"/>
                  </a:cubicBezTo>
                  <a:cubicBezTo>
                    <a:pt x="536" y="663"/>
                    <a:pt x="536" y="663"/>
                    <a:pt x="536" y="664"/>
                  </a:cubicBezTo>
                  <a:cubicBezTo>
                    <a:pt x="536" y="664"/>
                    <a:pt x="536" y="664"/>
                    <a:pt x="537" y="665"/>
                  </a:cubicBezTo>
                  <a:cubicBezTo>
                    <a:pt x="537" y="665"/>
                    <a:pt x="537" y="665"/>
                    <a:pt x="540" y="669"/>
                  </a:cubicBezTo>
                  <a:cubicBezTo>
                    <a:pt x="540" y="669"/>
                    <a:pt x="540" y="669"/>
                    <a:pt x="541" y="670"/>
                  </a:cubicBezTo>
                  <a:cubicBezTo>
                    <a:pt x="541" y="670"/>
                    <a:pt x="541" y="670"/>
                    <a:pt x="542" y="672"/>
                  </a:cubicBezTo>
                  <a:cubicBezTo>
                    <a:pt x="542" y="672"/>
                    <a:pt x="542" y="672"/>
                    <a:pt x="542" y="673"/>
                  </a:cubicBezTo>
                  <a:cubicBezTo>
                    <a:pt x="542" y="673"/>
                    <a:pt x="542" y="673"/>
                    <a:pt x="542" y="674"/>
                  </a:cubicBezTo>
                  <a:cubicBezTo>
                    <a:pt x="542" y="674"/>
                    <a:pt x="542" y="674"/>
                    <a:pt x="545" y="677"/>
                  </a:cubicBezTo>
                  <a:cubicBezTo>
                    <a:pt x="545" y="677"/>
                    <a:pt x="545" y="677"/>
                    <a:pt x="545" y="678"/>
                  </a:cubicBezTo>
                  <a:cubicBezTo>
                    <a:pt x="545" y="678"/>
                    <a:pt x="545" y="678"/>
                    <a:pt x="546" y="678"/>
                  </a:cubicBezTo>
                  <a:cubicBezTo>
                    <a:pt x="546" y="678"/>
                    <a:pt x="546" y="678"/>
                    <a:pt x="548" y="678"/>
                  </a:cubicBezTo>
                  <a:cubicBezTo>
                    <a:pt x="548" y="678"/>
                    <a:pt x="548" y="678"/>
                    <a:pt x="550" y="679"/>
                  </a:cubicBezTo>
                  <a:cubicBezTo>
                    <a:pt x="550" y="679"/>
                    <a:pt x="550" y="679"/>
                    <a:pt x="551" y="681"/>
                  </a:cubicBezTo>
                  <a:cubicBezTo>
                    <a:pt x="551" y="681"/>
                    <a:pt x="551" y="681"/>
                    <a:pt x="552" y="683"/>
                  </a:cubicBezTo>
                  <a:cubicBezTo>
                    <a:pt x="552" y="683"/>
                    <a:pt x="552" y="683"/>
                    <a:pt x="553" y="682"/>
                  </a:cubicBezTo>
                  <a:cubicBezTo>
                    <a:pt x="553" y="682"/>
                    <a:pt x="553" y="682"/>
                    <a:pt x="555" y="682"/>
                  </a:cubicBezTo>
                  <a:cubicBezTo>
                    <a:pt x="555" y="682"/>
                    <a:pt x="555" y="682"/>
                    <a:pt x="556" y="682"/>
                  </a:cubicBezTo>
                  <a:cubicBezTo>
                    <a:pt x="556" y="682"/>
                    <a:pt x="556" y="682"/>
                    <a:pt x="557" y="682"/>
                  </a:cubicBezTo>
                  <a:cubicBezTo>
                    <a:pt x="557" y="682"/>
                    <a:pt x="557" y="682"/>
                    <a:pt x="559" y="681"/>
                  </a:cubicBezTo>
                  <a:cubicBezTo>
                    <a:pt x="559" y="681"/>
                    <a:pt x="559" y="681"/>
                    <a:pt x="560" y="680"/>
                  </a:cubicBezTo>
                  <a:cubicBezTo>
                    <a:pt x="560" y="680"/>
                    <a:pt x="560" y="680"/>
                    <a:pt x="562" y="680"/>
                  </a:cubicBezTo>
                  <a:cubicBezTo>
                    <a:pt x="562" y="680"/>
                    <a:pt x="562" y="680"/>
                    <a:pt x="563" y="680"/>
                  </a:cubicBezTo>
                  <a:cubicBezTo>
                    <a:pt x="563" y="680"/>
                    <a:pt x="563" y="680"/>
                    <a:pt x="565" y="679"/>
                  </a:cubicBezTo>
                  <a:cubicBezTo>
                    <a:pt x="565" y="679"/>
                    <a:pt x="565" y="679"/>
                    <a:pt x="566" y="679"/>
                  </a:cubicBezTo>
                  <a:cubicBezTo>
                    <a:pt x="566" y="679"/>
                    <a:pt x="566" y="679"/>
                    <a:pt x="568" y="679"/>
                  </a:cubicBezTo>
                  <a:cubicBezTo>
                    <a:pt x="568" y="679"/>
                    <a:pt x="568" y="679"/>
                    <a:pt x="570" y="679"/>
                  </a:cubicBezTo>
                  <a:cubicBezTo>
                    <a:pt x="570" y="679"/>
                    <a:pt x="570" y="679"/>
                    <a:pt x="569" y="680"/>
                  </a:cubicBezTo>
                  <a:cubicBezTo>
                    <a:pt x="569" y="680"/>
                    <a:pt x="569" y="680"/>
                    <a:pt x="568" y="681"/>
                  </a:cubicBezTo>
                  <a:cubicBezTo>
                    <a:pt x="568" y="681"/>
                    <a:pt x="568" y="681"/>
                    <a:pt x="570" y="681"/>
                  </a:cubicBezTo>
                  <a:cubicBezTo>
                    <a:pt x="570" y="681"/>
                    <a:pt x="570" y="681"/>
                    <a:pt x="571" y="682"/>
                  </a:cubicBezTo>
                  <a:cubicBezTo>
                    <a:pt x="571" y="682"/>
                    <a:pt x="571" y="682"/>
                    <a:pt x="571" y="681"/>
                  </a:cubicBezTo>
                  <a:cubicBezTo>
                    <a:pt x="571" y="681"/>
                    <a:pt x="571" y="681"/>
                    <a:pt x="572" y="681"/>
                  </a:cubicBezTo>
                  <a:cubicBezTo>
                    <a:pt x="572" y="681"/>
                    <a:pt x="572" y="681"/>
                    <a:pt x="573" y="680"/>
                  </a:cubicBezTo>
                  <a:cubicBezTo>
                    <a:pt x="573" y="680"/>
                    <a:pt x="573" y="680"/>
                    <a:pt x="573" y="678"/>
                  </a:cubicBezTo>
                  <a:cubicBezTo>
                    <a:pt x="573" y="678"/>
                    <a:pt x="573" y="678"/>
                    <a:pt x="573" y="677"/>
                  </a:cubicBezTo>
                  <a:cubicBezTo>
                    <a:pt x="573" y="677"/>
                    <a:pt x="573" y="677"/>
                    <a:pt x="572" y="678"/>
                  </a:cubicBezTo>
                  <a:cubicBezTo>
                    <a:pt x="572" y="678"/>
                    <a:pt x="572" y="678"/>
                    <a:pt x="572" y="677"/>
                  </a:cubicBezTo>
                  <a:cubicBezTo>
                    <a:pt x="572" y="677"/>
                    <a:pt x="572" y="677"/>
                    <a:pt x="574" y="676"/>
                  </a:cubicBezTo>
                  <a:cubicBezTo>
                    <a:pt x="574" y="676"/>
                    <a:pt x="574" y="676"/>
                    <a:pt x="575" y="676"/>
                  </a:cubicBezTo>
                  <a:cubicBezTo>
                    <a:pt x="575" y="676"/>
                    <a:pt x="575" y="676"/>
                    <a:pt x="577" y="674"/>
                  </a:cubicBezTo>
                  <a:cubicBezTo>
                    <a:pt x="577" y="674"/>
                    <a:pt x="577" y="674"/>
                    <a:pt x="577" y="672"/>
                  </a:cubicBezTo>
                  <a:cubicBezTo>
                    <a:pt x="577" y="672"/>
                    <a:pt x="577" y="672"/>
                    <a:pt x="579" y="670"/>
                  </a:cubicBezTo>
                  <a:cubicBezTo>
                    <a:pt x="579" y="670"/>
                    <a:pt x="579" y="670"/>
                    <a:pt x="579" y="669"/>
                  </a:cubicBezTo>
                  <a:cubicBezTo>
                    <a:pt x="579" y="669"/>
                    <a:pt x="579" y="669"/>
                    <a:pt x="579" y="665"/>
                  </a:cubicBezTo>
                  <a:cubicBezTo>
                    <a:pt x="579" y="665"/>
                    <a:pt x="579" y="665"/>
                    <a:pt x="581" y="663"/>
                  </a:cubicBezTo>
                  <a:cubicBezTo>
                    <a:pt x="581" y="663"/>
                    <a:pt x="581" y="663"/>
                    <a:pt x="580" y="663"/>
                  </a:cubicBezTo>
                  <a:cubicBezTo>
                    <a:pt x="580" y="663"/>
                    <a:pt x="580" y="663"/>
                    <a:pt x="580" y="662"/>
                  </a:cubicBezTo>
                  <a:cubicBezTo>
                    <a:pt x="580" y="662"/>
                    <a:pt x="580" y="662"/>
                    <a:pt x="584" y="661"/>
                  </a:cubicBezTo>
                  <a:cubicBezTo>
                    <a:pt x="584" y="661"/>
                    <a:pt x="584" y="661"/>
                    <a:pt x="590" y="661"/>
                  </a:cubicBezTo>
                  <a:cubicBezTo>
                    <a:pt x="590" y="661"/>
                    <a:pt x="590" y="661"/>
                    <a:pt x="591" y="659"/>
                  </a:cubicBezTo>
                  <a:cubicBezTo>
                    <a:pt x="591" y="659"/>
                    <a:pt x="591" y="659"/>
                    <a:pt x="592" y="659"/>
                  </a:cubicBezTo>
                  <a:cubicBezTo>
                    <a:pt x="592" y="659"/>
                    <a:pt x="592" y="659"/>
                    <a:pt x="593" y="660"/>
                  </a:cubicBezTo>
                  <a:cubicBezTo>
                    <a:pt x="593" y="660"/>
                    <a:pt x="593" y="660"/>
                    <a:pt x="594" y="659"/>
                  </a:cubicBezTo>
                  <a:cubicBezTo>
                    <a:pt x="594" y="659"/>
                    <a:pt x="594" y="659"/>
                    <a:pt x="594" y="658"/>
                  </a:cubicBezTo>
                  <a:cubicBezTo>
                    <a:pt x="594" y="658"/>
                    <a:pt x="594" y="658"/>
                    <a:pt x="597" y="658"/>
                  </a:cubicBezTo>
                  <a:cubicBezTo>
                    <a:pt x="597" y="658"/>
                    <a:pt x="597" y="658"/>
                    <a:pt x="599" y="659"/>
                  </a:cubicBezTo>
                  <a:cubicBezTo>
                    <a:pt x="599" y="659"/>
                    <a:pt x="599" y="659"/>
                    <a:pt x="600" y="659"/>
                  </a:cubicBezTo>
                  <a:cubicBezTo>
                    <a:pt x="600" y="659"/>
                    <a:pt x="600" y="659"/>
                    <a:pt x="600" y="658"/>
                  </a:cubicBezTo>
                  <a:cubicBezTo>
                    <a:pt x="600" y="658"/>
                    <a:pt x="600" y="658"/>
                    <a:pt x="601" y="658"/>
                  </a:cubicBezTo>
                  <a:cubicBezTo>
                    <a:pt x="601" y="658"/>
                    <a:pt x="601" y="658"/>
                    <a:pt x="603" y="660"/>
                  </a:cubicBezTo>
                  <a:cubicBezTo>
                    <a:pt x="603" y="660"/>
                    <a:pt x="603" y="660"/>
                    <a:pt x="603" y="662"/>
                  </a:cubicBezTo>
                  <a:cubicBezTo>
                    <a:pt x="603" y="662"/>
                    <a:pt x="603" y="662"/>
                    <a:pt x="602" y="663"/>
                  </a:cubicBezTo>
                  <a:cubicBezTo>
                    <a:pt x="602" y="663"/>
                    <a:pt x="602" y="663"/>
                    <a:pt x="601" y="666"/>
                  </a:cubicBezTo>
                  <a:cubicBezTo>
                    <a:pt x="601" y="666"/>
                    <a:pt x="601" y="666"/>
                    <a:pt x="598" y="668"/>
                  </a:cubicBezTo>
                  <a:cubicBezTo>
                    <a:pt x="598" y="668"/>
                    <a:pt x="598" y="668"/>
                    <a:pt x="597" y="669"/>
                  </a:cubicBezTo>
                  <a:cubicBezTo>
                    <a:pt x="597" y="669"/>
                    <a:pt x="597" y="669"/>
                    <a:pt x="597" y="671"/>
                  </a:cubicBezTo>
                  <a:cubicBezTo>
                    <a:pt x="597" y="671"/>
                    <a:pt x="597" y="671"/>
                    <a:pt x="596" y="671"/>
                  </a:cubicBezTo>
                  <a:cubicBezTo>
                    <a:pt x="596" y="671"/>
                    <a:pt x="596" y="671"/>
                    <a:pt x="596" y="672"/>
                  </a:cubicBezTo>
                  <a:cubicBezTo>
                    <a:pt x="596" y="672"/>
                    <a:pt x="596" y="672"/>
                    <a:pt x="596" y="673"/>
                  </a:cubicBezTo>
                  <a:cubicBezTo>
                    <a:pt x="596" y="673"/>
                    <a:pt x="596" y="673"/>
                    <a:pt x="597" y="673"/>
                  </a:cubicBezTo>
                  <a:cubicBezTo>
                    <a:pt x="597" y="673"/>
                    <a:pt x="597" y="673"/>
                    <a:pt x="597" y="674"/>
                  </a:cubicBezTo>
                  <a:cubicBezTo>
                    <a:pt x="597" y="674"/>
                    <a:pt x="597" y="674"/>
                    <a:pt x="596" y="675"/>
                  </a:cubicBezTo>
                  <a:cubicBezTo>
                    <a:pt x="596" y="675"/>
                    <a:pt x="596" y="675"/>
                    <a:pt x="596" y="676"/>
                  </a:cubicBezTo>
                  <a:cubicBezTo>
                    <a:pt x="596" y="676"/>
                    <a:pt x="596" y="676"/>
                    <a:pt x="597" y="675"/>
                  </a:cubicBezTo>
                  <a:cubicBezTo>
                    <a:pt x="597" y="675"/>
                    <a:pt x="597" y="675"/>
                    <a:pt x="598" y="675"/>
                  </a:cubicBezTo>
                  <a:cubicBezTo>
                    <a:pt x="598" y="675"/>
                    <a:pt x="598" y="675"/>
                    <a:pt x="597" y="676"/>
                  </a:cubicBezTo>
                  <a:cubicBezTo>
                    <a:pt x="597" y="676"/>
                    <a:pt x="597" y="676"/>
                    <a:pt x="596" y="680"/>
                  </a:cubicBezTo>
                  <a:cubicBezTo>
                    <a:pt x="596" y="680"/>
                    <a:pt x="596" y="680"/>
                    <a:pt x="595" y="682"/>
                  </a:cubicBezTo>
                  <a:cubicBezTo>
                    <a:pt x="595" y="682"/>
                    <a:pt x="595" y="682"/>
                    <a:pt x="594" y="682"/>
                  </a:cubicBezTo>
                  <a:cubicBezTo>
                    <a:pt x="594" y="682"/>
                    <a:pt x="594" y="682"/>
                    <a:pt x="594" y="681"/>
                  </a:cubicBezTo>
                  <a:cubicBezTo>
                    <a:pt x="594" y="681"/>
                    <a:pt x="594" y="681"/>
                    <a:pt x="593" y="680"/>
                  </a:cubicBezTo>
                  <a:cubicBezTo>
                    <a:pt x="593" y="680"/>
                    <a:pt x="593" y="680"/>
                    <a:pt x="592" y="680"/>
                  </a:cubicBezTo>
                  <a:cubicBezTo>
                    <a:pt x="592" y="680"/>
                    <a:pt x="592" y="680"/>
                    <a:pt x="593" y="679"/>
                  </a:cubicBezTo>
                  <a:cubicBezTo>
                    <a:pt x="593" y="679"/>
                    <a:pt x="593" y="679"/>
                    <a:pt x="593" y="678"/>
                  </a:cubicBezTo>
                  <a:cubicBezTo>
                    <a:pt x="593" y="678"/>
                    <a:pt x="593" y="678"/>
                    <a:pt x="592" y="678"/>
                  </a:cubicBezTo>
                  <a:cubicBezTo>
                    <a:pt x="592" y="678"/>
                    <a:pt x="592" y="678"/>
                    <a:pt x="591" y="680"/>
                  </a:cubicBezTo>
                  <a:cubicBezTo>
                    <a:pt x="591" y="680"/>
                    <a:pt x="591" y="680"/>
                    <a:pt x="590" y="681"/>
                  </a:cubicBezTo>
                  <a:cubicBezTo>
                    <a:pt x="590" y="681"/>
                    <a:pt x="590" y="681"/>
                    <a:pt x="591" y="681"/>
                  </a:cubicBezTo>
                  <a:cubicBezTo>
                    <a:pt x="591" y="681"/>
                    <a:pt x="591" y="681"/>
                    <a:pt x="592" y="681"/>
                  </a:cubicBezTo>
                  <a:cubicBezTo>
                    <a:pt x="592" y="681"/>
                    <a:pt x="592" y="681"/>
                    <a:pt x="592" y="682"/>
                  </a:cubicBezTo>
                  <a:cubicBezTo>
                    <a:pt x="592" y="682"/>
                    <a:pt x="592" y="682"/>
                    <a:pt x="592" y="685"/>
                  </a:cubicBezTo>
                  <a:cubicBezTo>
                    <a:pt x="592" y="685"/>
                    <a:pt x="592" y="685"/>
                    <a:pt x="591" y="686"/>
                  </a:cubicBezTo>
                  <a:cubicBezTo>
                    <a:pt x="591" y="686"/>
                    <a:pt x="591" y="686"/>
                    <a:pt x="591" y="688"/>
                  </a:cubicBezTo>
                  <a:cubicBezTo>
                    <a:pt x="591" y="688"/>
                    <a:pt x="591" y="688"/>
                    <a:pt x="591" y="689"/>
                  </a:cubicBezTo>
                  <a:cubicBezTo>
                    <a:pt x="591" y="689"/>
                    <a:pt x="591" y="689"/>
                    <a:pt x="591" y="691"/>
                  </a:cubicBezTo>
                  <a:cubicBezTo>
                    <a:pt x="591" y="691"/>
                    <a:pt x="591" y="691"/>
                    <a:pt x="591" y="693"/>
                  </a:cubicBezTo>
                  <a:cubicBezTo>
                    <a:pt x="591" y="693"/>
                    <a:pt x="591" y="693"/>
                    <a:pt x="589" y="695"/>
                  </a:cubicBezTo>
                  <a:cubicBezTo>
                    <a:pt x="589" y="695"/>
                    <a:pt x="589" y="695"/>
                    <a:pt x="588" y="695"/>
                  </a:cubicBezTo>
                  <a:cubicBezTo>
                    <a:pt x="588" y="695"/>
                    <a:pt x="588" y="695"/>
                    <a:pt x="587" y="696"/>
                  </a:cubicBezTo>
                  <a:cubicBezTo>
                    <a:pt x="587" y="696"/>
                    <a:pt x="587" y="696"/>
                    <a:pt x="587" y="697"/>
                  </a:cubicBezTo>
                  <a:cubicBezTo>
                    <a:pt x="587" y="697"/>
                    <a:pt x="587" y="697"/>
                    <a:pt x="587" y="698"/>
                  </a:cubicBezTo>
                  <a:cubicBezTo>
                    <a:pt x="587" y="698"/>
                    <a:pt x="587" y="698"/>
                    <a:pt x="588" y="698"/>
                  </a:cubicBezTo>
                  <a:cubicBezTo>
                    <a:pt x="588" y="698"/>
                    <a:pt x="588" y="698"/>
                    <a:pt x="589" y="698"/>
                  </a:cubicBezTo>
                  <a:cubicBezTo>
                    <a:pt x="589" y="698"/>
                    <a:pt x="589" y="698"/>
                    <a:pt x="590" y="698"/>
                  </a:cubicBezTo>
                  <a:cubicBezTo>
                    <a:pt x="590" y="698"/>
                    <a:pt x="590" y="698"/>
                    <a:pt x="591" y="698"/>
                  </a:cubicBezTo>
                  <a:cubicBezTo>
                    <a:pt x="591" y="698"/>
                    <a:pt x="591" y="698"/>
                    <a:pt x="592" y="699"/>
                  </a:cubicBezTo>
                  <a:cubicBezTo>
                    <a:pt x="592" y="699"/>
                    <a:pt x="592" y="699"/>
                    <a:pt x="593" y="698"/>
                  </a:cubicBezTo>
                  <a:cubicBezTo>
                    <a:pt x="593" y="698"/>
                    <a:pt x="593" y="698"/>
                    <a:pt x="597" y="698"/>
                  </a:cubicBezTo>
                  <a:cubicBezTo>
                    <a:pt x="597" y="698"/>
                    <a:pt x="597" y="698"/>
                    <a:pt x="600" y="698"/>
                  </a:cubicBezTo>
                  <a:cubicBezTo>
                    <a:pt x="600" y="698"/>
                    <a:pt x="600" y="698"/>
                    <a:pt x="602" y="697"/>
                  </a:cubicBezTo>
                  <a:cubicBezTo>
                    <a:pt x="602" y="697"/>
                    <a:pt x="602" y="697"/>
                    <a:pt x="603" y="698"/>
                  </a:cubicBezTo>
                  <a:cubicBezTo>
                    <a:pt x="603" y="698"/>
                    <a:pt x="603" y="698"/>
                    <a:pt x="603" y="697"/>
                  </a:cubicBezTo>
                  <a:cubicBezTo>
                    <a:pt x="603" y="697"/>
                    <a:pt x="603" y="697"/>
                    <a:pt x="604" y="697"/>
                  </a:cubicBezTo>
                  <a:cubicBezTo>
                    <a:pt x="604" y="697"/>
                    <a:pt x="604" y="697"/>
                    <a:pt x="604" y="696"/>
                  </a:cubicBezTo>
                  <a:cubicBezTo>
                    <a:pt x="604" y="696"/>
                    <a:pt x="604" y="696"/>
                    <a:pt x="605" y="696"/>
                  </a:cubicBezTo>
                  <a:cubicBezTo>
                    <a:pt x="605" y="696"/>
                    <a:pt x="605" y="696"/>
                    <a:pt x="607" y="698"/>
                  </a:cubicBezTo>
                  <a:cubicBezTo>
                    <a:pt x="607" y="698"/>
                    <a:pt x="607" y="698"/>
                    <a:pt x="610" y="698"/>
                  </a:cubicBezTo>
                  <a:cubicBezTo>
                    <a:pt x="610" y="698"/>
                    <a:pt x="610" y="698"/>
                    <a:pt x="612" y="698"/>
                  </a:cubicBezTo>
                  <a:cubicBezTo>
                    <a:pt x="612" y="698"/>
                    <a:pt x="612" y="698"/>
                    <a:pt x="613" y="699"/>
                  </a:cubicBezTo>
                  <a:cubicBezTo>
                    <a:pt x="613" y="699"/>
                    <a:pt x="613" y="699"/>
                    <a:pt x="613" y="698"/>
                  </a:cubicBezTo>
                  <a:cubicBezTo>
                    <a:pt x="613" y="698"/>
                    <a:pt x="613" y="698"/>
                    <a:pt x="614" y="698"/>
                  </a:cubicBezTo>
                  <a:cubicBezTo>
                    <a:pt x="614" y="698"/>
                    <a:pt x="614" y="698"/>
                    <a:pt x="615" y="698"/>
                  </a:cubicBezTo>
                  <a:cubicBezTo>
                    <a:pt x="615" y="698"/>
                    <a:pt x="615" y="698"/>
                    <a:pt x="616" y="698"/>
                  </a:cubicBezTo>
                  <a:cubicBezTo>
                    <a:pt x="616" y="698"/>
                    <a:pt x="616" y="698"/>
                    <a:pt x="618" y="699"/>
                  </a:cubicBezTo>
                  <a:cubicBezTo>
                    <a:pt x="618" y="699"/>
                    <a:pt x="618" y="699"/>
                    <a:pt x="619" y="700"/>
                  </a:cubicBezTo>
                  <a:cubicBezTo>
                    <a:pt x="619" y="700"/>
                    <a:pt x="619" y="700"/>
                    <a:pt x="617" y="699"/>
                  </a:cubicBezTo>
                  <a:cubicBezTo>
                    <a:pt x="617" y="699"/>
                    <a:pt x="617" y="699"/>
                    <a:pt x="616" y="699"/>
                  </a:cubicBezTo>
                  <a:cubicBezTo>
                    <a:pt x="616" y="699"/>
                    <a:pt x="616" y="699"/>
                    <a:pt x="615" y="699"/>
                  </a:cubicBezTo>
                  <a:cubicBezTo>
                    <a:pt x="615" y="699"/>
                    <a:pt x="615" y="699"/>
                    <a:pt x="615" y="700"/>
                  </a:cubicBezTo>
                  <a:cubicBezTo>
                    <a:pt x="615" y="700"/>
                    <a:pt x="615" y="700"/>
                    <a:pt x="614" y="701"/>
                  </a:cubicBezTo>
                  <a:cubicBezTo>
                    <a:pt x="614" y="701"/>
                    <a:pt x="614" y="701"/>
                    <a:pt x="615" y="701"/>
                  </a:cubicBezTo>
                  <a:cubicBezTo>
                    <a:pt x="615" y="701"/>
                    <a:pt x="615" y="701"/>
                    <a:pt x="617" y="701"/>
                  </a:cubicBezTo>
                  <a:cubicBezTo>
                    <a:pt x="617" y="701"/>
                    <a:pt x="617" y="701"/>
                    <a:pt x="619" y="701"/>
                  </a:cubicBezTo>
                  <a:cubicBezTo>
                    <a:pt x="619" y="701"/>
                    <a:pt x="619" y="701"/>
                    <a:pt x="620" y="702"/>
                  </a:cubicBezTo>
                  <a:cubicBezTo>
                    <a:pt x="620" y="702"/>
                    <a:pt x="620" y="702"/>
                    <a:pt x="620" y="700"/>
                  </a:cubicBezTo>
                  <a:cubicBezTo>
                    <a:pt x="620" y="700"/>
                    <a:pt x="620" y="700"/>
                    <a:pt x="621" y="701"/>
                  </a:cubicBezTo>
                  <a:cubicBezTo>
                    <a:pt x="621" y="701"/>
                    <a:pt x="621" y="701"/>
                    <a:pt x="623" y="702"/>
                  </a:cubicBezTo>
                  <a:cubicBezTo>
                    <a:pt x="623" y="702"/>
                    <a:pt x="623" y="702"/>
                    <a:pt x="623" y="703"/>
                  </a:cubicBezTo>
                  <a:cubicBezTo>
                    <a:pt x="623" y="703"/>
                    <a:pt x="623" y="703"/>
                    <a:pt x="622" y="703"/>
                  </a:cubicBezTo>
                  <a:cubicBezTo>
                    <a:pt x="622" y="703"/>
                    <a:pt x="622" y="703"/>
                    <a:pt x="622" y="704"/>
                  </a:cubicBezTo>
                  <a:cubicBezTo>
                    <a:pt x="622" y="704"/>
                    <a:pt x="622" y="704"/>
                    <a:pt x="622" y="706"/>
                  </a:cubicBezTo>
                  <a:cubicBezTo>
                    <a:pt x="622" y="706"/>
                    <a:pt x="622" y="706"/>
                    <a:pt x="622" y="707"/>
                  </a:cubicBezTo>
                  <a:cubicBezTo>
                    <a:pt x="622" y="707"/>
                    <a:pt x="622" y="707"/>
                    <a:pt x="622" y="708"/>
                  </a:cubicBezTo>
                  <a:cubicBezTo>
                    <a:pt x="622" y="708"/>
                    <a:pt x="622" y="708"/>
                    <a:pt x="622" y="709"/>
                  </a:cubicBezTo>
                  <a:cubicBezTo>
                    <a:pt x="622" y="709"/>
                    <a:pt x="622" y="709"/>
                    <a:pt x="622" y="710"/>
                  </a:cubicBezTo>
                  <a:cubicBezTo>
                    <a:pt x="622" y="710"/>
                    <a:pt x="622" y="710"/>
                    <a:pt x="621" y="711"/>
                  </a:cubicBezTo>
                  <a:cubicBezTo>
                    <a:pt x="621" y="711"/>
                    <a:pt x="621" y="711"/>
                    <a:pt x="620" y="713"/>
                  </a:cubicBezTo>
                  <a:cubicBezTo>
                    <a:pt x="620" y="713"/>
                    <a:pt x="620" y="713"/>
                    <a:pt x="619" y="713"/>
                  </a:cubicBezTo>
                  <a:cubicBezTo>
                    <a:pt x="619" y="713"/>
                    <a:pt x="619" y="713"/>
                    <a:pt x="619" y="714"/>
                  </a:cubicBezTo>
                  <a:cubicBezTo>
                    <a:pt x="619" y="714"/>
                    <a:pt x="619" y="714"/>
                    <a:pt x="620" y="714"/>
                  </a:cubicBezTo>
                  <a:cubicBezTo>
                    <a:pt x="620" y="714"/>
                    <a:pt x="620" y="714"/>
                    <a:pt x="620" y="715"/>
                  </a:cubicBezTo>
                  <a:cubicBezTo>
                    <a:pt x="620" y="715"/>
                    <a:pt x="620" y="715"/>
                    <a:pt x="620" y="718"/>
                  </a:cubicBezTo>
                  <a:cubicBezTo>
                    <a:pt x="620" y="718"/>
                    <a:pt x="620" y="718"/>
                    <a:pt x="620" y="721"/>
                  </a:cubicBezTo>
                  <a:cubicBezTo>
                    <a:pt x="620" y="721"/>
                    <a:pt x="620" y="721"/>
                    <a:pt x="619" y="721"/>
                  </a:cubicBezTo>
                  <a:cubicBezTo>
                    <a:pt x="619" y="721"/>
                    <a:pt x="619" y="721"/>
                    <a:pt x="619" y="720"/>
                  </a:cubicBezTo>
                  <a:cubicBezTo>
                    <a:pt x="619" y="720"/>
                    <a:pt x="619" y="720"/>
                    <a:pt x="619" y="719"/>
                  </a:cubicBezTo>
                  <a:cubicBezTo>
                    <a:pt x="619" y="719"/>
                    <a:pt x="619" y="719"/>
                    <a:pt x="619" y="718"/>
                  </a:cubicBezTo>
                  <a:cubicBezTo>
                    <a:pt x="619" y="718"/>
                    <a:pt x="619" y="718"/>
                    <a:pt x="618" y="718"/>
                  </a:cubicBezTo>
                  <a:cubicBezTo>
                    <a:pt x="618" y="718"/>
                    <a:pt x="618" y="718"/>
                    <a:pt x="618" y="720"/>
                  </a:cubicBezTo>
                  <a:cubicBezTo>
                    <a:pt x="618" y="720"/>
                    <a:pt x="618" y="720"/>
                    <a:pt x="618" y="721"/>
                  </a:cubicBezTo>
                  <a:cubicBezTo>
                    <a:pt x="618" y="721"/>
                    <a:pt x="618" y="721"/>
                    <a:pt x="618" y="722"/>
                  </a:cubicBezTo>
                  <a:cubicBezTo>
                    <a:pt x="618" y="722"/>
                    <a:pt x="618" y="722"/>
                    <a:pt x="617" y="723"/>
                  </a:cubicBezTo>
                  <a:cubicBezTo>
                    <a:pt x="617" y="723"/>
                    <a:pt x="617" y="723"/>
                    <a:pt x="617" y="724"/>
                  </a:cubicBezTo>
                  <a:cubicBezTo>
                    <a:pt x="617" y="724"/>
                    <a:pt x="617" y="724"/>
                    <a:pt x="617" y="725"/>
                  </a:cubicBezTo>
                  <a:cubicBezTo>
                    <a:pt x="617" y="725"/>
                    <a:pt x="617" y="725"/>
                    <a:pt x="618" y="725"/>
                  </a:cubicBezTo>
                  <a:cubicBezTo>
                    <a:pt x="618" y="725"/>
                    <a:pt x="618" y="725"/>
                    <a:pt x="618" y="726"/>
                  </a:cubicBezTo>
                  <a:cubicBezTo>
                    <a:pt x="618" y="726"/>
                    <a:pt x="618" y="726"/>
                    <a:pt x="617" y="727"/>
                  </a:cubicBezTo>
                  <a:cubicBezTo>
                    <a:pt x="617" y="727"/>
                    <a:pt x="617" y="727"/>
                    <a:pt x="617" y="729"/>
                  </a:cubicBezTo>
                  <a:cubicBezTo>
                    <a:pt x="617" y="729"/>
                    <a:pt x="617" y="729"/>
                    <a:pt x="618" y="729"/>
                  </a:cubicBezTo>
                  <a:cubicBezTo>
                    <a:pt x="618" y="729"/>
                    <a:pt x="618" y="729"/>
                    <a:pt x="618" y="730"/>
                  </a:cubicBezTo>
                  <a:cubicBezTo>
                    <a:pt x="618" y="730"/>
                    <a:pt x="618" y="730"/>
                    <a:pt x="617" y="731"/>
                  </a:cubicBezTo>
                  <a:cubicBezTo>
                    <a:pt x="617" y="731"/>
                    <a:pt x="617" y="731"/>
                    <a:pt x="618" y="731"/>
                  </a:cubicBezTo>
                  <a:cubicBezTo>
                    <a:pt x="618" y="731"/>
                    <a:pt x="618" y="731"/>
                    <a:pt x="619" y="731"/>
                  </a:cubicBezTo>
                  <a:cubicBezTo>
                    <a:pt x="619" y="731"/>
                    <a:pt x="619" y="731"/>
                    <a:pt x="620" y="732"/>
                  </a:cubicBezTo>
                  <a:cubicBezTo>
                    <a:pt x="620" y="732"/>
                    <a:pt x="620" y="732"/>
                    <a:pt x="620" y="733"/>
                  </a:cubicBezTo>
                  <a:cubicBezTo>
                    <a:pt x="620" y="733"/>
                    <a:pt x="620" y="733"/>
                    <a:pt x="621" y="734"/>
                  </a:cubicBezTo>
                  <a:cubicBezTo>
                    <a:pt x="621" y="734"/>
                    <a:pt x="621" y="734"/>
                    <a:pt x="622" y="736"/>
                  </a:cubicBezTo>
                  <a:cubicBezTo>
                    <a:pt x="622" y="736"/>
                    <a:pt x="622" y="736"/>
                    <a:pt x="622" y="737"/>
                  </a:cubicBezTo>
                  <a:cubicBezTo>
                    <a:pt x="622" y="737"/>
                    <a:pt x="622" y="737"/>
                    <a:pt x="623" y="737"/>
                  </a:cubicBezTo>
                  <a:cubicBezTo>
                    <a:pt x="623" y="737"/>
                    <a:pt x="623" y="737"/>
                    <a:pt x="624" y="738"/>
                  </a:cubicBezTo>
                  <a:cubicBezTo>
                    <a:pt x="624" y="738"/>
                    <a:pt x="624" y="738"/>
                    <a:pt x="625" y="738"/>
                  </a:cubicBezTo>
                  <a:cubicBezTo>
                    <a:pt x="625" y="738"/>
                    <a:pt x="625" y="738"/>
                    <a:pt x="625" y="739"/>
                  </a:cubicBezTo>
                  <a:cubicBezTo>
                    <a:pt x="625" y="739"/>
                    <a:pt x="625" y="739"/>
                    <a:pt x="626" y="740"/>
                  </a:cubicBezTo>
                  <a:cubicBezTo>
                    <a:pt x="626" y="740"/>
                    <a:pt x="626" y="740"/>
                    <a:pt x="627" y="740"/>
                  </a:cubicBezTo>
                  <a:cubicBezTo>
                    <a:pt x="627" y="740"/>
                    <a:pt x="627" y="740"/>
                    <a:pt x="627" y="741"/>
                  </a:cubicBezTo>
                  <a:cubicBezTo>
                    <a:pt x="627" y="741"/>
                    <a:pt x="627" y="741"/>
                    <a:pt x="627" y="742"/>
                  </a:cubicBezTo>
                  <a:cubicBezTo>
                    <a:pt x="627" y="742"/>
                    <a:pt x="627" y="742"/>
                    <a:pt x="628" y="742"/>
                  </a:cubicBezTo>
                  <a:cubicBezTo>
                    <a:pt x="628" y="742"/>
                    <a:pt x="628" y="742"/>
                    <a:pt x="629" y="742"/>
                  </a:cubicBezTo>
                  <a:cubicBezTo>
                    <a:pt x="629" y="742"/>
                    <a:pt x="629" y="742"/>
                    <a:pt x="629" y="741"/>
                  </a:cubicBezTo>
                  <a:cubicBezTo>
                    <a:pt x="629" y="741"/>
                    <a:pt x="629" y="741"/>
                    <a:pt x="630" y="741"/>
                  </a:cubicBezTo>
                  <a:cubicBezTo>
                    <a:pt x="630" y="741"/>
                    <a:pt x="630" y="741"/>
                    <a:pt x="632" y="743"/>
                  </a:cubicBezTo>
                  <a:cubicBezTo>
                    <a:pt x="632" y="743"/>
                    <a:pt x="632" y="743"/>
                    <a:pt x="634" y="743"/>
                  </a:cubicBezTo>
                  <a:cubicBezTo>
                    <a:pt x="634" y="743"/>
                    <a:pt x="634" y="743"/>
                    <a:pt x="636" y="743"/>
                  </a:cubicBezTo>
                  <a:cubicBezTo>
                    <a:pt x="636" y="743"/>
                    <a:pt x="636" y="743"/>
                    <a:pt x="637" y="742"/>
                  </a:cubicBezTo>
                  <a:cubicBezTo>
                    <a:pt x="637" y="742"/>
                    <a:pt x="637" y="742"/>
                    <a:pt x="640" y="740"/>
                  </a:cubicBezTo>
                  <a:cubicBezTo>
                    <a:pt x="640" y="740"/>
                    <a:pt x="640" y="740"/>
                    <a:pt x="642" y="739"/>
                  </a:cubicBezTo>
                  <a:cubicBezTo>
                    <a:pt x="642" y="739"/>
                    <a:pt x="642" y="739"/>
                    <a:pt x="644" y="738"/>
                  </a:cubicBezTo>
                  <a:cubicBezTo>
                    <a:pt x="644" y="738"/>
                    <a:pt x="644" y="738"/>
                    <a:pt x="645" y="738"/>
                  </a:cubicBezTo>
                  <a:cubicBezTo>
                    <a:pt x="645" y="738"/>
                    <a:pt x="645" y="738"/>
                    <a:pt x="646" y="738"/>
                  </a:cubicBezTo>
                  <a:cubicBezTo>
                    <a:pt x="646" y="738"/>
                    <a:pt x="646" y="738"/>
                    <a:pt x="646" y="739"/>
                  </a:cubicBezTo>
                  <a:cubicBezTo>
                    <a:pt x="646" y="739"/>
                    <a:pt x="646" y="739"/>
                    <a:pt x="647" y="739"/>
                  </a:cubicBezTo>
                  <a:cubicBezTo>
                    <a:pt x="647" y="739"/>
                    <a:pt x="647" y="739"/>
                    <a:pt x="650" y="739"/>
                  </a:cubicBezTo>
                  <a:cubicBezTo>
                    <a:pt x="650" y="739"/>
                    <a:pt x="650" y="739"/>
                    <a:pt x="651" y="739"/>
                  </a:cubicBezTo>
                  <a:cubicBezTo>
                    <a:pt x="651" y="739"/>
                    <a:pt x="651" y="739"/>
                    <a:pt x="654" y="741"/>
                  </a:cubicBezTo>
                  <a:cubicBezTo>
                    <a:pt x="654" y="741"/>
                    <a:pt x="654" y="741"/>
                    <a:pt x="655" y="742"/>
                  </a:cubicBezTo>
                  <a:cubicBezTo>
                    <a:pt x="655" y="742"/>
                    <a:pt x="655" y="742"/>
                    <a:pt x="655" y="743"/>
                  </a:cubicBezTo>
                  <a:cubicBezTo>
                    <a:pt x="655" y="743"/>
                    <a:pt x="655" y="743"/>
                    <a:pt x="656" y="743"/>
                  </a:cubicBezTo>
                  <a:cubicBezTo>
                    <a:pt x="656" y="743"/>
                    <a:pt x="656" y="743"/>
                    <a:pt x="657" y="744"/>
                  </a:cubicBezTo>
                  <a:cubicBezTo>
                    <a:pt x="657" y="744"/>
                    <a:pt x="657" y="744"/>
                    <a:pt x="658" y="745"/>
                  </a:cubicBezTo>
                  <a:cubicBezTo>
                    <a:pt x="658" y="745"/>
                    <a:pt x="658" y="745"/>
                    <a:pt x="658" y="746"/>
                  </a:cubicBezTo>
                  <a:cubicBezTo>
                    <a:pt x="658" y="746"/>
                    <a:pt x="658" y="746"/>
                    <a:pt x="659" y="747"/>
                  </a:cubicBezTo>
                  <a:cubicBezTo>
                    <a:pt x="659" y="747"/>
                    <a:pt x="659" y="747"/>
                    <a:pt x="659" y="748"/>
                  </a:cubicBezTo>
                  <a:cubicBezTo>
                    <a:pt x="659" y="748"/>
                    <a:pt x="659" y="748"/>
                    <a:pt x="660" y="749"/>
                  </a:cubicBezTo>
                  <a:cubicBezTo>
                    <a:pt x="660" y="749"/>
                    <a:pt x="660" y="749"/>
                    <a:pt x="661" y="749"/>
                  </a:cubicBezTo>
                  <a:cubicBezTo>
                    <a:pt x="661" y="749"/>
                    <a:pt x="661" y="749"/>
                    <a:pt x="661" y="747"/>
                  </a:cubicBezTo>
                  <a:cubicBezTo>
                    <a:pt x="661" y="747"/>
                    <a:pt x="661" y="747"/>
                    <a:pt x="661" y="746"/>
                  </a:cubicBezTo>
                  <a:cubicBezTo>
                    <a:pt x="661" y="746"/>
                    <a:pt x="661" y="746"/>
                    <a:pt x="660" y="745"/>
                  </a:cubicBezTo>
                  <a:cubicBezTo>
                    <a:pt x="660" y="745"/>
                    <a:pt x="660" y="745"/>
                    <a:pt x="660" y="744"/>
                  </a:cubicBezTo>
                  <a:cubicBezTo>
                    <a:pt x="660" y="744"/>
                    <a:pt x="660" y="744"/>
                    <a:pt x="661" y="744"/>
                  </a:cubicBezTo>
                  <a:cubicBezTo>
                    <a:pt x="661" y="744"/>
                    <a:pt x="661" y="744"/>
                    <a:pt x="662" y="743"/>
                  </a:cubicBezTo>
                  <a:cubicBezTo>
                    <a:pt x="662" y="743"/>
                    <a:pt x="662" y="743"/>
                    <a:pt x="663" y="742"/>
                  </a:cubicBezTo>
                  <a:cubicBezTo>
                    <a:pt x="663" y="742"/>
                    <a:pt x="663" y="742"/>
                    <a:pt x="664" y="741"/>
                  </a:cubicBezTo>
                  <a:cubicBezTo>
                    <a:pt x="664" y="741"/>
                    <a:pt x="664" y="741"/>
                    <a:pt x="665" y="740"/>
                  </a:cubicBezTo>
                  <a:cubicBezTo>
                    <a:pt x="665" y="740"/>
                    <a:pt x="665" y="740"/>
                    <a:pt x="666" y="739"/>
                  </a:cubicBezTo>
                  <a:cubicBezTo>
                    <a:pt x="666" y="739"/>
                    <a:pt x="666" y="739"/>
                    <a:pt x="667" y="739"/>
                  </a:cubicBezTo>
                  <a:cubicBezTo>
                    <a:pt x="667" y="739"/>
                    <a:pt x="667" y="739"/>
                    <a:pt x="668" y="739"/>
                  </a:cubicBezTo>
                  <a:cubicBezTo>
                    <a:pt x="668" y="739"/>
                    <a:pt x="668" y="739"/>
                    <a:pt x="668" y="737"/>
                  </a:cubicBezTo>
                  <a:cubicBezTo>
                    <a:pt x="668" y="737"/>
                    <a:pt x="668" y="737"/>
                    <a:pt x="668" y="736"/>
                  </a:cubicBezTo>
                  <a:cubicBezTo>
                    <a:pt x="668" y="736"/>
                    <a:pt x="668" y="736"/>
                    <a:pt x="667" y="736"/>
                  </a:cubicBezTo>
                  <a:cubicBezTo>
                    <a:pt x="667" y="736"/>
                    <a:pt x="667" y="736"/>
                    <a:pt x="668" y="735"/>
                  </a:cubicBezTo>
                  <a:cubicBezTo>
                    <a:pt x="668" y="735"/>
                    <a:pt x="668" y="735"/>
                    <a:pt x="669" y="732"/>
                  </a:cubicBezTo>
                  <a:cubicBezTo>
                    <a:pt x="669" y="732"/>
                    <a:pt x="669" y="732"/>
                    <a:pt x="671" y="730"/>
                  </a:cubicBezTo>
                  <a:cubicBezTo>
                    <a:pt x="671" y="730"/>
                    <a:pt x="671" y="730"/>
                    <a:pt x="673" y="728"/>
                  </a:cubicBezTo>
                  <a:cubicBezTo>
                    <a:pt x="673" y="728"/>
                    <a:pt x="673" y="728"/>
                    <a:pt x="674" y="728"/>
                  </a:cubicBezTo>
                  <a:cubicBezTo>
                    <a:pt x="674" y="728"/>
                    <a:pt x="674" y="728"/>
                    <a:pt x="676" y="729"/>
                  </a:cubicBezTo>
                  <a:cubicBezTo>
                    <a:pt x="676" y="729"/>
                    <a:pt x="676" y="729"/>
                    <a:pt x="676" y="730"/>
                  </a:cubicBezTo>
                  <a:cubicBezTo>
                    <a:pt x="676" y="730"/>
                    <a:pt x="676" y="730"/>
                    <a:pt x="676" y="731"/>
                  </a:cubicBezTo>
                  <a:cubicBezTo>
                    <a:pt x="676" y="731"/>
                    <a:pt x="676" y="731"/>
                    <a:pt x="677" y="731"/>
                  </a:cubicBezTo>
                  <a:cubicBezTo>
                    <a:pt x="677" y="731"/>
                    <a:pt x="677" y="731"/>
                    <a:pt x="678" y="730"/>
                  </a:cubicBezTo>
                  <a:cubicBezTo>
                    <a:pt x="678" y="730"/>
                    <a:pt x="678" y="730"/>
                    <a:pt x="678" y="729"/>
                  </a:cubicBezTo>
                  <a:cubicBezTo>
                    <a:pt x="678" y="729"/>
                    <a:pt x="678" y="729"/>
                    <a:pt x="677" y="728"/>
                  </a:cubicBezTo>
                  <a:cubicBezTo>
                    <a:pt x="677" y="728"/>
                    <a:pt x="677" y="728"/>
                    <a:pt x="677" y="727"/>
                  </a:cubicBezTo>
                  <a:cubicBezTo>
                    <a:pt x="677" y="727"/>
                    <a:pt x="677" y="727"/>
                    <a:pt x="678" y="727"/>
                  </a:cubicBezTo>
                  <a:cubicBezTo>
                    <a:pt x="678" y="727"/>
                    <a:pt x="678" y="727"/>
                    <a:pt x="680" y="727"/>
                  </a:cubicBezTo>
                  <a:cubicBezTo>
                    <a:pt x="680" y="727"/>
                    <a:pt x="680" y="727"/>
                    <a:pt x="682" y="727"/>
                  </a:cubicBezTo>
                  <a:cubicBezTo>
                    <a:pt x="682" y="727"/>
                    <a:pt x="682" y="727"/>
                    <a:pt x="684" y="726"/>
                  </a:cubicBezTo>
                  <a:cubicBezTo>
                    <a:pt x="684" y="726"/>
                    <a:pt x="684" y="726"/>
                    <a:pt x="685" y="725"/>
                  </a:cubicBezTo>
                  <a:cubicBezTo>
                    <a:pt x="685" y="725"/>
                    <a:pt x="685" y="725"/>
                    <a:pt x="688" y="724"/>
                  </a:cubicBezTo>
                  <a:cubicBezTo>
                    <a:pt x="688" y="724"/>
                    <a:pt x="688" y="724"/>
                    <a:pt x="689" y="723"/>
                  </a:cubicBezTo>
                  <a:cubicBezTo>
                    <a:pt x="689" y="723"/>
                    <a:pt x="689" y="723"/>
                    <a:pt x="690" y="723"/>
                  </a:cubicBezTo>
                  <a:cubicBezTo>
                    <a:pt x="690" y="723"/>
                    <a:pt x="690" y="723"/>
                    <a:pt x="689" y="722"/>
                  </a:cubicBezTo>
                  <a:cubicBezTo>
                    <a:pt x="689" y="722"/>
                    <a:pt x="689" y="722"/>
                    <a:pt x="690" y="721"/>
                  </a:cubicBezTo>
                  <a:cubicBezTo>
                    <a:pt x="690" y="721"/>
                    <a:pt x="690" y="721"/>
                    <a:pt x="691" y="721"/>
                  </a:cubicBezTo>
                  <a:cubicBezTo>
                    <a:pt x="691" y="721"/>
                    <a:pt x="691" y="721"/>
                    <a:pt x="692" y="721"/>
                  </a:cubicBezTo>
                  <a:cubicBezTo>
                    <a:pt x="692" y="721"/>
                    <a:pt x="692" y="721"/>
                    <a:pt x="693" y="721"/>
                  </a:cubicBezTo>
                  <a:cubicBezTo>
                    <a:pt x="693" y="721"/>
                    <a:pt x="693" y="721"/>
                    <a:pt x="693" y="720"/>
                  </a:cubicBezTo>
                  <a:cubicBezTo>
                    <a:pt x="693" y="720"/>
                    <a:pt x="693" y="720"/>
                    <a:pt x="694" y="720"/>
                  </a:cubicBezTo>
                  <a:cubicBezTo>
                    <a:pt x="694" y="720"/>
                    <a:pt x="694" y="720"/>
                    <a:pt x="697" y="721"/>
                  </a:cubicBezTo>
                  <a:cubicBezTo>
                    <a:pt x="697" y="721"/>
                    <a:pt x="697" y="721"/>
                    <a:pt x="697" y="722"/>
                  </a:cubicBezTo>
                  <a:cubicBezTo>
                    <a:pt x="697" y="722"/>
                    <a:pt x="697" y="722"/>
                    <a:pt x="697" y="723"/>
                  </a:cubicBezTo>
                  <a:cubicBezTo>
                    <a:pt x="697" y="723"/>
                    <a:pt x="697" y="723"/>
                    <a:pt x="696" y="723"/>
                  </a:cubicBezTo>
                  <a:cubicBezTo>
                    <a:pt x="696" y="723"/>
                    <a:pt x="696" y="723"/>
                    <a:pt x="695" y="725"/>
                  </a:cubicBezTo>
                  <a:cubicBezTo>
                    <a:pt x="695" y="725"/>
                    <a:pt x="695" y="725"/>
                    <a:pt x="693" y="725"/>
                  </a:cubicBezTo>
                  <a:cubicBezTo>
                    <a:pt x="693" y="725"/>
                    <a:pt x="693" y="725"/>
                    <a:pt x="692" y="726"/>
                  </a:cubicBezTo>
                  <a:cubicBezTo>
                    <a:pt x="692" y="726"/>
                    <a:pt x="692" y="726"/>
                    <a:pt x="692" y="727"/>
                  </a:cubicBezTo>
                  <a:cubicBezTo>
                    <a:pt x="692" y="727"/>
                    <a:pt x="692" y="727"/>
                    <a:pt x="692" y="728"/>
                  </a:cubicBezTo>
                  <a:cubicBezTo>
                    <a:pt x="692" y="728"/>
                    <a:pt x="692" y="728"/>
                    <a:pt x="693" y="728"/>
                  </a:cubicBezTo>
                  <a:cubicBezTo>
                    <a:pt x="693" y="728"/>
                    <a:pt x="693" y="728"/>
                    <a:pt x="693" y="729"/>
                  </a:cubicBezTo>
                  <a:cubicBezTo>
                    <a:pt x="693" y="729"/>
                    <a:pt x="693" y="729"/>
                    <a:pt x="693" y="730"/>
                  </a:cubicBezTo>
                  <a:cubicBezTo>
                    <a:pt x="693" y="730"/>
                    <a:pt x="693" y="730"/>
                    <a:pt x="694" y="731"/>
                  </a:cubicBezTo>
                  <a:cubicBezTo>
                    <a:pt x="694" y="731"/>
                    <a:pt x="694" y="731"/>
                    <a:pt x="695" y="730"/>
                  </a:cubicBezTo>
                  <a:cubicBezTo>
                    <a:pt x="695" y="730"/>
                    <a:pt x="695" y="730"/>
                    <a:pt x="698" y="728"/>
                  </a:cubicBezTo>
                  <a:cubicBezTo>
                    <a:pt x="698" y="728"/>
                    <a:pt x="698" y="728"/>
                    <a:pt x="701" y="728"/>
                  </a:cubicBezTo>
                  <a:cubicBezTo>
                    <a:pt x="701" y="728"/>
                    <a:pt x="701" y="728"/>
                    <a:pt x="702" y="727"/>
                  </a:cubicBezTo>
                  <a:cubicBezTo>
                    <a:pt x="702" y="727"/>
                    <a:pt x="702" y="727"/>
                    <a:pt x="703" y="726"/>
                  </a:cubicBezTo>
                  <a:cubicBezTo>
                    <a:pt x="703" y="726"/>
                    <a:pt x="703" y="726"/>
                    <a:pt x="703" y="727"/>
                  </a:cubicBezTo>
                  <a:cubicBezTo>
                    <a:pt x="703" y="727"/>
                    <a:pt x="703" y="727"/>
                    <a:pt x="704" y="727"/>
                  </a:cubicBezTo>
                  <a:cubicBezTo>
                    <a:pt x="704" y="727"/>
                    <a:pt x="704" y="727"/>
                    <a:pt x="705" y="727"/>
                  </a:cubicBezTo>
                  <a:cubicBezTo>
                    <a:pt x="705" y="727"/>
                    <a:pt x="705" y="727"/>
                    <a:pt x="706" y="726"/>
                  </a:cubicBezTo>
                  <a:cubicBezTo>
                    <a:pt x="706" y="726"/>
                    <a:pt x="706" y="726"/>
                    <a:pt x="705" y="725"/>
                  </a:cubicBezTo>
                  <a:cubicBezTo>
                    <a:pt x="705" y="725"/>
                    <a:pt x="705" y="725"/>
                    <a:pt x="704" y="725"/>
                  </a:cubicBezTo>
                  <a:cubicBezTo>
                    <a:pt x="704" y="725"/>
                    <a:pt x="704" y="725"/>
                    <a:pt x="702" y="726"/>
                  </a:cubicBezTo>
                  <a:cubicBezTo>
                    <a:pt x="702" y="726"/>
                    <a:pt x="702" y="726"/>
                    <a:pt x="702" y="725"/>
                  </a:cubicBezTo>
                  <a:cubicBezTo>
                    <a:pt x="702" y="725"/>
                    <a:pt x="702" y="725"/>
                    <a:pt x="701" y="724"/>
                  </a:cubicBezTo>
                  <a:cubicBezTo>
                    <a:pt x="701" y="724"/>
                    <a:pt x="701" y="724"/>
                    <a:pt x="703" y="722"/>
                  </a:cubicBezTo>
                  <a:cubicBezTo>
                    <a:pt x="703" y="722"/>
                    <a:pt x="703" y="722"/>
                    <a:pt x="705" y="721"/>
                  </a:cubicBezTo>
                  <a:cubicBezTo>
                    <a:pt x="705" y="721"/>
                    <a:pt x="705" y="721"/>
                    <a:pt x="706" y="723"/>
                  </a:cubicBezTo>
                  <a:cubicBezTo>
                    <a:pt x="706" y="723"/>
                    <a:pt x="706" y="723"/>
                    <a:pt x="706" y="725"/>
                  </a:cubicBezTo>
                  <a:cubicBezTo>
                    <a:pt x="706" y="725"/>
                    <a:pt x="706" y="725"/>
                    <a:pt x="707" y="727"/>
                  </a:cubicBezTo>
                  <a:cubicBezTo>
                    <a:pt x="707" y="727"/>
                    <a:pt x="707" y="727"/>
                    <a:pt x="708" y="726"/>
                  </a:cubicBezTo>
                  <a:cubicBezTo>
                    <a:pt x="708" y="726"/>
                    <a:pt x="708" y="726"/>
                    <a:pt x="709" y="726"/>
                  </a:cubicBezTo>
                  <a:cubicBezTo>
                    <a:pt x="709" y="726"/>
                    <a:pt x="709" y="726"/>
                    <a:pt x="710" y="727"/>
                  </a:cubicBezTo>
                  <a:cubicBezTo>
                    <a:pt x="710" y="727"/>
                    <a:pt x="710" y="727"/>
                    <a:pt x="713" y="727"/>
                  </a:cubicBezTo>
                  <a:cubicBezTo>
                    <a:pt x="713" y="727"/>
                    <a:pt x="713" y="727"/>
                    <a:pt x="714" y="727"/>
                  </a:cubicBezTo>
                  <a:cubicBezTo>
                    <a:pt x="714" y="727"/>
                    <a:pt x="714" y="727"/>
                    <a:pt x="716" y="729"/>
                  </a:cubicBezTo>
                  <a:cubicBezTo>
                    <a:pt x="716" y="729"/>
                    <a:pt x="716" y="729"/>
                    <a:pt x="716" y="730"/>
                  </a:cubicBezTo>
                  <a:cubicBezTo>
                    <a:pt x="716" y="730"/>
                    <a:pt x="716" y="730"/>
                    <a:pt x="715" y="730"/>
                  </a:cubicBezTo>
                  <a:cubicBezTo>
                    <a:pt x="715" y="730"/>
                    <a:pt x="715" y="730"/>
                    <a:pt x="715" y="731"/>
                  </a:cubicBezTo>
                  <a:cubicBezTo>
                    <a:pt x="715" y="731"/>
                    <a:pt x="715" y="731"/>
                    <a:pt x="715" y="732"/>
                  </a:cubicBezTo>
                  <a:cubicBezTo>
                    <a:pt x="715" y="732"/>
                    <a:pt x="715" y="732"/>
                    <a:pt x="717" y="733"/>
                  </a:cubicBezTo>
                  <a:cubicBezTo>
                    <a:pt x="717" y="733"/>
                    <a:pt x="717" y="733"/>
                    <a:pt x="719" y="733"/>
                  </a:cubicBezTo>
                  <a:cubicBezTo>
                    <a:pt x="719" y="733"/>
                    <a:pt x="719" y="733"/>
                    <a:pt x="725" y="732"/>
                  </a:cubicBezTo>
                  <a:cubicBezTo>
                    <a:pt x="725" y="732"/>
                    <a:pt x="725" y="732"/>
                    <a:pt x="728" y="732"/>
                  </a:cubicBezTo>
                  <a:cubicBezTo>
                    <a:pt x="728" y="732"/>
                    <a:pt x="728" y="732"/>
                    <a:pt x="729" y="732"/>
                  </a:cubicBezTo>
                  <a:cubicBezTo>
                    <a:pt x="729" y="732"/>
                    <a:pt x="729" y="732"/>
                    <a:pt x="730" y="733"/>
                  </a:cubicBezTo>
                  <a:cubicBezTo>
                    <a:pt x="730" y="733"/>
                    <a:pt x="730" y="733"/>
                    <a:pt x="733" y="735"/>
                  </a:cubicBezTo>
                  <a:cubicBezTo>
                    <a:pt x="733" y="735"/>
                    <a:pt x="733" y="735"/>
                    <a:pt x="734" y="735"/>
                  </a:cubicBezTo>
                  <a:cubicBezTo>
                    <a:pt x="734" y="735"/>
                    <a:pt x="734" y="735"/>
                    <a:pt x="736" y="734"/>
                  </a:cubicBezTo>
                  <a:cubicBezTo>
                    <a:pt x="736" y="734"/>
                    <a:pt x="736" y="734"/>
                    <a:pt x="738" y="733"/>
                  </a:cubicBezTo>
                  <a:cubicBezTo>
                    <a:pt x="738" y="733"/>
                    <a:pt x="738" y="733"/>
                    <a:pt x="739" y="733"/>
                  </a:cubicBezTo>
                  <a:cubicBezTo>
                    <a:pt x="739" y="733"/>
                    <a:pt x="739" y="733"/>
                    <a:pt x="741" y="731"/>
                  </a:cubicBezTo>
                  <a:cubicBezTo>
                    <a:pt x="741" y="731"/>
                    <a:pt x="741" y="731"/>
                    <a:pt x="743" y="731"/>
                  </a:cubicBezTo>
                  <a:cubicBezTo>
                    <a:pt x="743" y="731"/>
                    <a:pt x="743" y="731"/>
                    <a:pt x="746" y="730"/>
                  </a:cubicBezTo>
                  <a:cubicBezTo>
                    <a:pt x="746" y="730"/>
                    <a:pt x="746" y="730"/>
                    <a:pt x="748" y="731"/>
                  </a:cubicBezTo>
                  <a:cubicBezTo>
                    <a:pt x="748" y="731"/>
                    <a:pt x="748" y="731"/>
                    <a:pt x="750" y="730"/>
                  </a:cubicBezTo>
                  <a:cubicBezTo>
                    <a:pt x="750" y="730"/>
                    <a:pt x="750" y="730"/>
                    <a:pt x="752" y="731"/>
                  </a:cubicBezTo>
                  <a:cubicBezTo>
                    <a:pt x="752" y="731"/>
                    <a:pt x="752" y="731"/>
                    <a:pt x="754" y="731"/>
                  </a:cubicBezTo>
                  <a:cubicBezTo>
                    <a:pt x="754" y="731"/>
                    <a:pt x="754" y="731"/>
                    <a:pt x="754" y="732"/>
                  </a:cubicBezTo>
                  <a:cubicBezTo>
                    <a:pt x="754" y="732"/>
                    <a:pt x="754" y="732"/>
                    <a:pt x="752" y="732"/>
                  </a:cubicBezTo>
                  <a:cubicBezTo>
                    <a:pt x="752" y="732"/>
                    <a:pt x="752" y="732"/>
                    <a:pt x="751" y="732"/>
                  </a:cubicBezTo>
                  <a:cubicBezTo>
                    <a:pt x="751" y="732"/>
                    <a:pt x="751" y="732"/>
                    <a:pt x="748" y="732"/>
                  </a:cubicBezTo>
                  <a:cubicBezTo>
                    <a:pt x="748" y="732"/>
                    <a:pt x="748" y="732"/>
                    <a:pt x="748" y="733"/>
                  </a:cubicBezTo>
                  <a:cubicBezTo>
                    <a:pt x="748" y="733"/>
                    <a:pt x="748" y="733"/>
                    <a:pt x="748" y="734"/>
                  </a:cubicBezTo>
                  <a:cubicBezTo>
                    <a:pt x="748" y="734"/>
                    <a:pt x="748" y="734"/>
                    <a:pt x="749" y="734"/>
                  </a:cubicBezTo>
                  <a:cubicBezTo>
                    <a:pt x="749" y="734"/>
                    <a:pt x="749" y="734"/>
                    <a:pt x="750" y="735"/>
                  </a:cubicBezTo>
                  <a:cubicBezTo>
                    <a:pt x="750" y="735"/>
                    <a:pt x="750" y="735"/>
                    <a:pt x="751" y="735"/>
                  </a:cubicBezTo>
                  <a:cubicBezTo>
                    <a:pt x="751" y="735"/>
                    <a:pt x="751" y="735"/>
                    <a:pt x="752" y="736"/>
                  </a:cubicBezTo>
                  <a:cubicBezTo>
                    <a:pt x="752" y="736"/>
                    <a:pt x="752" y="736"/>
                    <a:pt x="753" y="737"/>
                  </a:cubicBezTo>
                  <a:cubicBezTo>
                    <a:pt x="753" y="737"/>
                    <a:pt x="753" y="737"/>
                    <a:pt x="754" y="737"/>
                  </a:cubicBezTo>
                  <a:cubicBezTo>
                    <a:pt x="754" y="737"/>
                    <a:pt x="754" y="737"/>
                    <a:pt x="755" y="737"/>
                  </a:cubicBezTo>
                  <a:cubicBezTo>
                    <a:pt x="755" y="737"/>
                    <a:pt x="755" y="737"/>
                    <a:pt x="755" y="738"/>
                  </a:cubicBezTo>
                  <a:cubicBezTo>
                    <a:pt x="755" y="738"/>
                    <a:pt x="755" y="738"/>
                    <a:pt x="758" y="738"/>
                  </a:cubicBezTo>
                  <a:cubicBezTo>
                    <a:pt x="758" y="738"/>
                    <a:pt x="758" y="738"/>
                    <a:pt x="759" y="739"/>
                  </a:cubicBezTo>
                  <a:cubicBezTo>
                    <a:pt x="759" y="739"/>
                    <a:pt x="759" y="739"/>
                    <a:pt x="760" y="740"/>
                  </a:cubicBezTo>
                  <a:cubicBezTo>
                    <a:pt x="760" y="740"/>
                    <a:pt x="760" y="740"/>
                    <a:pt x="760" y="741"/>
                  </a:cubicBezTo>
                  <a:cubicBezTo>
                    <a:pt x="760" y="741"/>
                    <a:pt x="760" y="741"/>
                    <a:pt x="760" y="742"/>
                  </a:cubicBezTo>
                  <a:cubicBezTo>
                    <a:pt x="760" y="742"/>
                    <a:pt x="760" y="742"/>
                    <a:pt x="759" y="743"/>
                  </a:cubicBezTo>
                  <a:cubicBezTo>
                    <a:pt x="759" y="743"/>
                    <a:pt x="759" y="743"/>
                    <a:pt x="758" y="744"/>
                  </a:cubicBezTo>
                  <a:cubicBezTo>
                    <a:pt x="758" y="744"/>
                    <a:pt x="758" y="744"/>
                    <a:pt x="757" y="744"/>
                  </a:cubicBezTo>
                  <a:cubicBezTo>
                    <a:pt x="757" y="744"/>
                    <a:pt x="757" y="744"/>
                    <a:pt x="755" y="745"/>
                  </a:cubicBezTo>
                  <a:cubicBezTo>
                    <a:pt x="755" y="745"/>
                    <a:pt x="755" y="745"/>
                    <a:pt x="756" y="745"/>
                  </a:cubicBezTo>
                  <a:cubicBezTo>
                    <a:pt x="756" y="745"/>
                    <a:pt x="756" y="745"/>
                    <a:pt x="758" y="745"/>
                  </a:cubicBezTo>
                  <a:cubicBezTo>
                    <a:pt x="758" y="745"/>
                    <a:pt x="758" y="745"/>
                    <a:pt x="760" y="744"/>
                  </a:cubicBezTo>
                  <a:cubicBezTo>
                    <a:pt x="760" y="744"/>
                    <a:pt x="760" y="744"/>
                    <a:pt x="761" y="744"/>
                  </a:cubicBezTo>
                  <a:cubicBezTo>
                    <a:pt x="761" y="744"/>
                    <a:pt x="761" y="744"/>
                    <a:pt x="763" y="744"/>
                  </a:cubicBezTo>
                  <a:cubicBezTo>
                    <a:pt x="763" y="744"/>
                    <a:pt x="763" y="744"/>
                    <a:pt x="764" y="744"/>
                  </a:cubicBezTo>
                  <a:cubicBezTo>
                    <a:pt x="764" y="744"/>
                    <a:pt x="764" y="744"/>
                    <a:pt x="767" y="745"/>
                  </a:cubicBezTo>
                  <a:cubicBezTo>
                    <a:pt x="767" y="745"/>
                    <a:pt x="767" y="745"/>
                    <a:pt x="768" y="746"/>
                  </a:cubicBezTo>
                  <a:cubicBezTo>
                    <a:pt x="768" y="746"/>
                    <a:pt x="768" y="746"/>
                    <a:pt x="770" y="747"/>
                  </a:cubicBezTo>
                  <a:cubicBezTo>
                    <a:pt x="770" y="747"/>
                    <a:pt x="770" y="747"/>
                    <a:pt x="770" y="748"/>
                  </a:cubicBezTo>
                  <a:cubicBezTo>
                    <a:pt x="770" y="748"/>
                    <a:pt x="770" y="748"/>
                    <a:pt x="771" y="750"/>
                  </a:cubicBezTo>
                  <a:cubicBezTo>
                    <a:pt x="771" y="750"/>
                    <a:pt x="771" y="750"/>
                    <a:pt x="774" y="751"/>
                  </a:cubicBezTo>
                  <a:cubicBezTo>
                    <a:pt x="774" y="751"/>
                    <a:pt x="774" y="751"/>
                    <a:pt x="775" y="752"/>
                  </a:cubicBezTo>
                  <a:cubicBezTo>
                    <a:pt x="775" y="752"/>
                    <a:pt x="775" y="752"/>
                    <a:pt x="776" y="754"/>
                  </a:cubicBezTo>
                  <a:cubicBezTo>
                    <a:pt x="776" y="754"/>
                    <a:pt x="776" y="754"/>
                    <a:pt x="775" y="755"/>
                  </a:cubicBezTo>
                  <a:cubicBezTo>
                    <a:pt x="775" y="755"/>
                    <a:pt x="775" y="755"/>
                    <a:pt x="775" y="757"/>
                  </a:cubicBezTo>
                  <a:cubicBezTo>
                    <a:pt x="775" y="757"/>
                    <a:pt x="775" y="757"/>
                    <a:pt x="776" y="756"/>
                  </a:cubicBezTo>
                  <a:cubicBezTo>
                    <a:pt x="776" y="756"/>
                    <a:pt x="776" y="756"/>
                    <a:pt x="777" y="756"/>
                  </a:cubicBezTo>
                  <a:cubicBezTo>
                    <a:pt x="777" y="756"/>
                    <a:pt x="777" y="756"/>
                    <a:pt x="778" y="756"/>
                  </a:cubicBezTo>
                  <a:cubicBezTo>
                    <a:pt x="778" y="756"/>
                    <a:pt x="778" y="756"/>
                    <a:pt x="779" y="757"/>
                  </a:cubicBezTo>
                  <a:cubicBezTo>
                    <a:pt x="779" y="757"/>
                    <a:pt x="779" y="757"/>
                    <a:pt x="781" y="759"/>
                  </a:cubicBezTo>
                  <a:cubicBezTo>
                    <a:pt x="781" y="759"/>
                    <a:pt x="781" y="759"/>
                    <a:pt x="784" y="759"/>
                  </a:cubicBezTo>
                  <a:cubicBezTo>
                    <a:pt x="784" y="759"/>
                    <a:pt x="784" y="759"/>
                    <a:pt x="784" y="760"/>
                  </a:cubicBezTo>
                  <a:cubicBezTo>
                    <a:pt x="784" y="760"/>
                    <a:pt x="784" y="760"/>
                    <a:pt x="784" y="762"/>
                  </a:cubicBezTo>
                  <a:cubicBezTo>
                    <a:pt x="784" y="762"/>
                    <a:pt x="784" y="762"/>
                    <a:pt x="785" y="763"/>
                  </a:cubicBezTo>
                  <a:cubicBezTo>
                    <a:pt x="785" y="763"/>
                    <a:pt x="785" y="763"/>
                    <a:pt x="785" y="762"/>
                  </a:cubicBezTo>
                  <a:cubicBezTo>
                    <a:pt x="785" y="762"/>
                    <a:pt x="785" y="762"/>
                    <a:pt x="786" y="761"/>
                  </a:cubicBezTo>
                  <a:cubicBezTo>
                    <a:pt x="786" y="761"/>
                    <a:pt x="786" y="761"/>
                    <a:pt x="789" y="761"/>
                  </a:cubicBezTo>
                  <a:cubicBezTo>
                    <a:pt x="789" y="761"/>
                    <a:pt x="789" y="761"/>
                    <a:pt x="791" y="762"/>
                  </a:cubicBezTo>
                  <a:cubicBezTo>
                    <a:pt x="791" y="762"/>
                    <a:pt x="791" y="762"/>
                    <a:pt x="794" y="761"/>
                  </a:cubicBezTo>
                  <a:cubicBezTo>
                    <a:pt x="794" y="761"/>
                    <a:pt x="794" y="761"/>
                    <a:pt x="796" y="761"/>
                  </a:cubicBezTo>
                  <a:cubicBezTo>
                    <a:pt x="796" y="761"/>
                    <a:pt x="796" y="761"/>
                    <a:pt x="797" y="761"/>
                  </a:cubicBezTo>
                  <a:cubicBezTo>
                    <a:pt x="797" y="761"/>
                    <a:pt x="797" y="761"/>
                    <a:pt x="798" y="761"/>
                  </a:cubicBezTo>
                  <a:cubicBezTo>
                    <a:pt x="798" y="761"/>
                    <a:pt x="798" y="761"/>
                    <a:pt x="800" y="762"/>
                  </a:cubicBezTo>
                  <a:cubicBezTo>
                    <a:pt x="800" y="762"/>
                    <a:pt x="800" y="762"/>
                    <a:pt x="802" y="762"/>
                  </a:cubicBezTo>
                  <a:cubicBezTo>
                    <a:pt x="802" y="762"/>
                    <a:pt x="802" y="762"/>
                    <a:pt x="804" y="763"/>
                  </a:cubicBezTo>
                  <a:cubicBezTo>
                    <a:pt x="804" y="763"/>
                    <a:pt x="804" y="763"/>
                    <a:pt x="802" y="765"/>
                  </a:cubicBezTo>
                  <a:cubicBezTo>
                    <a:pt x="802" y="765"/>
                    <a:pt x="802" y="765"/>
                    <a:pt x="804" y="764"/>
                  </a:cubicBezTo>
                  <a:cubicBezTo>
                    <a:pt x="804" y="764"/>
                    <a:pt x="804" y="764"/>
                    <a:pt x="805" y="763"/>
                  </a:cubicBezTo>
                  <a:cubicBezTo>
                    <a:pt x="805" y="763"/>
                    <a:pt x="805" y="763"/>
                    <a:pt x="807" y="764"/>
                  </a:cubicBezTo>
                  <a:cubicBezTo>
                    <a:pt x="807" y="764"/>
                    <a:pt x="807" y="764"/>
                    <a:pt x="808" y="765"/>
                  </a:cubicBezTo>
                  <a:cubicBezTo>
                    <a:pt x="808" y="765"/>
                    <a:pt x="808" y="765"/>
                    <a:pt x="812" y="766"/>
                  </a:cubicBezTo>
                  <a:cubicBezTo>
                    <a:pt x="812" y="766"/>
                    <a:pt x="812" y="766"/>
                    <a:pt x="813" y="767"/>
                  </a:cubicBezTo>
                  <a:cubicBezTo>
                    <a:pt x="813" y="767"/>
                    <a:pt x="813" y="767"/>
                    <a:pt x="814" y="767"/>
                  </a:cubicBezTo>
                  <a:cubicBezTo>
                    <a:pt x="814" y="767"/>
                    <a:pt x="814" y="767"/>
                    <a:pt x="816" y="769"/>
                  </a:cubicBezTo>
                  <a:cubicBezTo>
                    <a:pt x="816" y="769"/>
                    <a:pt x="816" y="769"/>
                    <a:pt x="816" y="770"/>
                  </a:cubicBezTo>
                  <a:cubicBezTo>
                    <a:pt x="816" y="770"/>
                    <a:pt x="816" y="770"/>
                    <a:pt x="817" y="771"/>
                  </a:cubicBezTo>
                  <a:cubicBezTo>
                    <a:pt x="817" y="771"/>
                    <a:pt x="817" y="771"/>
                    <a:pt x="818" y="772"/>
                  </a:cubicBezTo>
                  <a:cubicBezTo>
                    <a:pt x="818" y="772"/>
                    <a:pt x="818" y="772"/>
                    <a:pt x="819" y="773"/>
                  </a:cubicBezTo>
                  <a:cubicBezTo>
                    <a:pt x="819" y="773"/>
                    <a:pt x="819" y="773"/>
                    <a:pt x="817" y="775"/>
                  </a:cubicBezTo>
                  <a:cubicBezTo>
                    <a:pt x="817" y="775"/>
                    <a:pt x="817" y="775"/>
                    <a:pt x="819" y="774"/>
                  </a:cubicBezTo>
                  <a:cubicBezTo>
                    <a:pt x="819" y="774"/>
                    <a:pt x="819" y="774"/>
                    <a:pt x="819" y="773"/>
                  </a:cubicBezTo>
                  <a:cubicBezTo>
                    <a:pt x="819" y="773"/>
                    <a:pt x="819" y="773"/>
                    <a:pt x="819" y="772"/>
                  </a:cubicBezTo>
                  <a:cubicBezTo>
                    <a:pt x="819" y="772"/>
                    <a:pt x="819" y="772"/>
                    <a:pt x="820" y="772"/>
                  </a:cubicBezTo>
                  <a:cubicBezTo>
                    <a:pt x="820" y="772"/>
                    <a:pt x="820" y="772"/>
                    <a:pt x="820" y="773"/>
                  </a:cubicBezTo>
                  <a:cubicBezTo>
                    <a:pt x="820" y="773"/>
                    <a:pt x="820" y="773"/>
                    <a:pt x="821" y="775"/>
                  </a:cubicBezTo>
                  <a:cubicBezTo>
                    <a:pt x="821" y="775"/>
                    <a:pt x="821" y="775"/>
                    <a:pt x="821" y="776"/>
                  </a:cubicBezTo>
                  <a:cubicBezTo>
                    <a:pt x="821" y="776"/>
                    <a:pt x="821" y="776"/>
                    <a:pt x="821" y="778"/>
                  </a:cubicBezTo>
                  <a:cubicBezTo>
                    <a:pt x="821" y="778"/>
                    <a:pt x="821" y="778"/>
                    <a:pt x="822" y="780"/>
                  </a:cubicBezTo>
                  <a:cubicBezTo>
                    <a:pt x="822" y="780"/>
                    <a:pt x="822" y="780"/>
                    <a:pt x="824" y="782"/>
                  </a:cubicBezTo>
                  <a:cubicBezTo>
                    <a:pt x="824" y="782"/>
                    <a:pt x="824" y="782"/>
                    <a:pt x="825" y="785"/>
                  </a:cubicBezTo>
                  <a:cubicBezTo>
                    <a:pt x="825" y="785"/>
                    <a:pt x="825" y="785"/>
                    <a:pt x="826" y="788"/>
                  </a:cubicBezTo>
                  <a:cubicBezTo>
                    <a:pt x="826" y="788"/>
                    <a:pt x="826" y="788"/>
                    <a:pt x="826" y="789"/>
                  </a:cubicBezTo>
                  <a:cubicBezTo>
                    <a:pt x="826" y="789"/>
                    <a:pt x="826" y="789"/>
                    <a:pt x="827" y="788"/>
                  </a:cubicBezTo>
                  <a:cubicBezTo>
                    <a:pt x="827" y="788"/>
                    <a:pt x="827" y="788"/>
                    <a:pt x="828" y="788"/>
                  </a:cubicBezTo>
                  <a:cubicBezTo>
                    <a:pt x="828" y="788"/>
                    <a:pt x="828" y="788"/>
                    <a:pt x="829" y="789"/>
                  </a:cubicBezTo>
                  <a:cubicBezTo>
                    <a:pt x="829" y="789"/>
                    <a:pt x="829" y="789"/>
                    <a:pt x="829" y="790"/>
                  </a:cubicBezTo>
                  <a:cubicBezTo>
                    <a:pt x="829" y="790"/>
                    <a:pt x="829" y="790"/>
                    <a:pt x="829" y="791"/>
                  </a:cubicBezTo>
                  <a:cubicBezTo>
                    <a:pt x="829" y="791"/>
                    <a:pt x="829" y="791"/>
                    <a:pt x="829" y="792"/>
                  </a:cubicBezTo>
                  <a:cubicBezTo>
                    <a:pt x="829" y="792"/>
                    <a:pt x="829" y="792"/>
                    <a:pt x="829" y="793"/>
                  </a:cubicBezTo>
                  <a:cubicBezTo>
                    <a:pt x="829" y="793"/>
                    <a:pt x="829" y="793"/>
                    <a:pt x="828" y="794"/>
                  </a:cubicBezTo>
                  <a:cubicBezTo>
                    <a:pt x="828" y="794"/>
                    <a:pt x="828" y="794"/>
                    <a:pt x="826" y="797"/>
                  </a:cubicBezTo>
                  <a:cubicBezTo>
                    <a:pt x="826" y="797"/>
                    <a:pt x="826" y="797"/>
                    <a:pt x="824" y="798"/>
                  </a:cubicBezTo>
                  <a:cubicBezTo>
                    <a:pt x="824" y="798"/>
                    <a:pt x="824" y="798"/>
                    <a:pt x="823" y="799"/>
                  </a:cubicBezTo>
                  <a:cubicBezTo>
                    <a:pt x="823" y="799"/>
                    <a:pt x="823" y="799"/>
                    <a:pt x="822" y="800"/>
                  </a:cubicBezTo>
                  <a:cubicBezTo>
                    <a:pt x="822" y="800"/>
                    <a:pt x="822" y="800"/>
                    <a:pt x="821" y="800"/>
                  </a:cubicBezTo>
                  <a:cubicBezTo>
                    <a:pt x="821" y="800"/>
                    <a:pt x="821" y="800"/>
                    <a:pt x="820" y="801"/>
                  </a:cubicBezTo>
                  <a:cubicBezTo>
                    <a:pt x="820" y="801"/>
                    <a:pt x="820" y="801"/>
                    <a:pt x="820" y="803"/>
                  </a:cubicBezTo>
                  <a:cubicBezTo>
                    <a:pt x="820" y="803"/>
                    <a:pt x="820" y="803"/>
                    <a:pt x="817" y="806"/>
                  </a:cubicBezTo>
                  <a:cubicBezTo>
                    <a:pt x="817" y="806"/>
                    <a:pt x="817" y="806"/>
                    <a:pt x="817" y="808"/>
                  </a:cubicBezTo>
                  <a:cubicBezTo>
                    <a:pt x="817" y="808"/>
                    <a:pt x="817" y="808"/>
                    <a:pt x="816" y="809"/>
                  </a:cubicBezTo>
                  <a:cubicBezTo>
                    <a:pt x="816" y="809"/>
                    <a:pt x="816" y="809"/>
                    <a:pt x="817" y="809"/>
                  </a:cubicBezTo>
                  <a:cubicBezTo>
                    <a:pt x="817" y="809"/>
                    <a:pt x="817" y="809"/>
                    <a:pt x="818" y="807"/>
                  </a:cubicBezTo>
                  <a:cubicBezTo>
                    <a:pt x="818" y="807"/>
                    <a:pt x="818" y="807"/>
                    <a:pt x="818" y="806"/>
                  </a:cubicBezTo>
                  <a:cubicBezTo>
                    <a:pt x="818" y="806"/>
                    <a:pt x="818" y="806"/>
                    <a:pt x="820" y="805"/>
                  </a:cubicBezTo>
                  <a:cubicBezTo>
                    <a:pt x="820" y="805"/>
                    <a:pt x="820" y="805"/>
                    <a:pt x="820" y="806"/>
                  </a:cubicBezTo>
                  <a:cubicBezTo>
                    <a:pt x="820" y="806"/>
                    <a:pt x="820" y="806"/>
                    <a:pt x="820" y="807"/>
                  </a:cubicBezTo>
                  <a:cubicBezTo>
                    <a:pt x="818" y="810"/>
                    <a:pt x="818" y="810"/>
                    <a:pt x="818" y="810"/>
                  </a:cubicBezTo>
                  <a:cubicBezTo>
                    <a:pt x="820" y="808"/>
                    <a:pt x="820" y="808"/>
                    <a:pt x="820" y="808"/>
                  </a:cubicBezTo>
                  <a:cubicBezTo>
                    <a:pt x="820" y="807"/>
                    <a:pt x="820" y="807"/>
                    <a:pt x="820" y="807"/>
                  </a:cubicBezTo>
                  <a:cubicBezTo>
                    <a:pt x="820" y="807"/>
                    <a:pt x="820" y="807"/>
                    <a:pt x="822" y="805"/>
                  </a:cubicBezTo>
                  <a:cubicBezTo>
                    <a:pt x="822" y="805"/>
                    <a:pt x="822" y="805"/>
                    <a:pt x="823" y="805"/>
                  </a:cubicBezTo>
                  <a:cubicBezTo>
                    <a:pt x="823" y="805"/>
                    <a:pt x="823" y="805"/>
                    <a:pt x="824" y="805"/>
                  </a:cubicBezTo>
                  <a:cubicBezTo>
                    <a:pt x="824" y="805"/>
                    <a:pt x="824" y="805"/>
                    <a:pt x="824" y="806"/>
                  </a:cubicBezTo>
                  <a:cubicBezTo>
                    <a:pt x="824" y="806"/>
                    <a:pt x="824" y="806"/>
                    <a:pt x="825" y="805"/>
                  </a:cubicBezTo>
                  <a:cubicBezTo>
                    <a:pt x="825" y="805"/>
                    <a:pt x="825" y="805"/>
                    <a:pt x="826" y="805"/>
                  </a:cubicBezTo>
                  <a:cubicBezTo>
                    <a:pt x="826" y="805"/>
                    <a:pt x="826" y="805"/>
                    <a:pt x="826" y="804"/>
                  </a:cubicBezTo>
                  <a:cubicBezTo>
                    <a:pt x="826" y="804"/>
                    <a:pt x="826" y="804"/>
                    <a:pt x="825" y="804"/>
                  </a:cubicBezTo>
                  <a:cubicBezTo>
                    <a:pt x="825" y="804"/>
                    <a:pt x="825" y="804"/>
                    <a:pt x="825" y="803"/>
                  </a:cubicBezTo>
                  <a:cubicBezTo>
                    <a:pt x="825" y="803"/>
                    <a:pt x="825" y="803"/>
                    <a:pt x="827" y="801"/>
                  </a:cubicBezTo>
                  <a:cubicBezTo>
                    <a:pt x="827" y="801"/>
                    <a:pt x="827" y="801"/>
                    <a:pt x="829" y="801"/>
                  </a:cubicBezTo>
                  <a:cubicBezTo>
                    <a:pt x="829" y="801"/>
                    <a:pt x="829" y="801"/>
                    <a:pt x="831" y="802"/>
                  </a:cubicBezTo>
                  <a:cubicBezTo>
                    <a:pt x="831" y="802"/>
                    <a:pt x="831" y="802"/>
                    <a:pt x="833" y="802"/>
                  </a:cubicBezTo>
                  <a:cubicBezTo>
                    <a:pt x="833" y="802"/>
                    <a:pt x="833" y="802"/>
                    <a:pt x="834" y="801"/>
                  </a:cubicBezTo>
                  <a:cubicBezTo>
                    <a:pt x="834" y="801"/>
                    <a:pt x="834" y="801"/>
                    <a:pt x="836" y="801"/>
                  </a:cubicBezTo>
                  <a:cubicBezTo>
                    <a:pt x="836" y="801"/>
                    <a:pt x="836" y="801"/>
                    <a:pt x="837" y="802"/>
                  </a:cubicBezTo>
                  <a:cubicBezTo>
                    <a:pt x="837" y="802"/>
                    <a:pt x="837" y="802"/>
                    <a:pt x="839" y="802"/>
                  </a:cubicBezTo>
                  <a:cubicBezTo>
                    <a:pt x="839" y="802"/>
                    <a:pt x="839" y="802"/>
                    <a:pt x="839" y="803"/>
                  </a:cubicBezTo>
                  <a:cubicBezTo>
                    <a:pt x="839" y="803"/>
                    <a:pt x="839" y="803"/>
                    <a:pt x="838" y="804"/>
                  </a:cubicBezTo>
                  <a:cubicBezTo>
                    <a:pt x="838" y="804"/>
                    <a:pt x="838" y="804"/>
                    <a:pt x="838" y="806"/>
                  </a:cubicBezTo>
                  <a:cubicBezTo>
                    <a:pt x="838" y="806"/>
                    <a:pt x="838" y="806"/>
                    <a:pt x="836" y="808"/>
                  </a:cubicBezTo>
                  <a:cubicBezTo>
                    <a:pt x="836" y="808"/>
                    <a:pt x="836" y="808"/>
                    <a:pt x="836" y="809"/>
                  </a:cubicBezTo>
                  <a:cubicBezTo>
                    <a:pt x="836" y="809"/>
                    <a:pt x="836" y="809"/>
                    <a:pt x="835" y="810"/>
                  </a:cubicBezTo>
                  <a:cubicBezTo>
                    <a:pt x="835" y="810"/>
                    <a:pt x="835" y="810"/>
                    <a:pt x="834" y="810"/>
                  </a:cubicBezTo>
                  <a:cubicBezTo>
                    <a:pt x="834" y="810"/>
                    <a:pt x="834" y="810"/>
                    <a:pt x="833" y="811"/>
                  </a:cubicBezTo>
                  <a:cubicBezTo>
                    <a:pt x="833" y="811"/>
                    <a:pt x="833" y="811"/>
                    <a:pt x="832" y="810"/>
                  </a:cubicBezTo>
                  <a:cubicBezTo>
                    <a:pt x="832" y="810"/>
                    <a:pt x="832" y="810"/>
                    <a:pt x="831" y="811"/>
                  </a:cubicBezTo>
                  <a:cubicBezTo>
                    <a:pt x="831" y="811"/>
                    <a:pt x="831" y="811"/>
                    <a:pt x="830" y="812"/>
                  </a:cubicBezTo>
                  <a:cubicBezTo>
                    <a:pt x="830" y="812"/>
                    <a:pt x="830" y="812"/>
                    <a:pt x="828" y="811"/>
                  </a:cubicBezTo>
                  <a:cubicBezTo>
                    <a:pt x="828" y="811"/>
                    <a:pt x="828" y="811"/>
                    <a:pt x="827" y="812"/>
                  </a:cubicBezTo>
                  <a:cubicBezTo>
                    <a:pt x="827" y="812"/>
                    <a:pt x="827" y="812"/>
                    <a:pt x="826" y="812"/>
                  </a:cubicBezTo>
                  <a:cubicBezTo>
                    <a:pt x="826" y="812"/>
                    <a:pt x="826" y="812"/>
                    <a:pt x="825" y="812"/>
                  </a:cubicBezTo>
                  <a:cubicBezTo>
                    <a:pt x="825" y="812"/>
                    <a:pt x="825" y="812"/>
                    <a:pt x="826" y="813"/>
                  </a:cubicBezTo>
                  <a:cubicBezTo>
                    <a:pt x="826" y="813"/>
                    <a:pt x="826" y="813"/>
                    <a:pt x="827" y="813"/>
                  </a:cubicBezTo>
                  <a:cubicBezTo>
                    <a:pt x="827" y="813"/>
                    <a:pt x="827" y="813"/>
                    <a:pt x="828" y="813"/>
                  </a:cubicBezTo>
                  <a:cubicBezTo>
                    <a:pt x="828" y="813"/>
                    <a:pt x="828" y="813"/>
                    <a:pt x="830" y="813"/>
                  </a:cubicBezTo>
                  <a:cubicBezTo>
                    <a:pt x="830" y="813"/>
                    <a:pt x="830" y="813"/>
                    <a:pt x="831" y="812"/>
                  </a:cubicBezTo>
                  <a:cubicBezTo>
                    <a:pt x="831" y="812"/>
                    <a:pt x="831" y="812"/>
                    <a:pt x="832" y="812"/>
                  </a:cubicBezTo>
                  <a:cubicBezTo>
                    <a:pt x="832" y="812"/>
                    <a:pt x="832" y="812"/>
                    <a:pt x="832" y="813"/>
                  </a:cubicBezTo>
                  <a:cubicBezTo>
                    <a:pt x="832" y="813"/>
                    <a:pt x="832" y="813"/>
                    <a:pt x="832" y="815"/>
                  </a:cubicBezTo>
                  <a:cubicBezTo>
                    <a:pt x="832" y="815"/>
                    <a:pt x="832" y="815"/>
                    <a:pt x="832" y="816"/>
                  </a:cubicBezTo>
                  <a:cubicBezTo>
                    <a:pt x="832" y="816"/>
                    <a:pt x="832" y="816"/>
                    <a:pt x="831" y="817"/>
                  </a:cubicBezTo>
                  <a:cubicBezTo>
                    <a:pt x="831" y="817"/>
                    <a:pt x="831" y="817"/>
                    <a:pt x="830" y="818"/>
                  </a:cubicBezTo>
                  <a:cubicBezTo>
                    <a:pt x="830" y="818"/>
                    <a:pt x="830" y="818"/>
                    <a:pt x="830" y="819"/>
                  </a:cubicBezTo>
                  <a:cubicBezTo>
                    <a:pt x="830" y="819"/>
                    <a:pt x="830" y="819"/>
                    <a:pt x="831" y="821"/>
                  </a:cubicBezTo>
                  <a:cubicBezTo>
                    <a:pt x="831" y="820"/>
                    <a:pt x="831" y="820"/>
                    <a:pt x="831" y="820"/>
                  </a:cubicBezTo>
                  <a:cubicBezTo>
                    <a:pt x="831" y="820"/>
                    <a:pt x="831" y="820"/>
                    <a:pt x="831" y="819"/>
                  </a:cubicBezTo>
                  <a:cubicBezTo>
                    <a:pt x="831" y="819"/>
                    <a:pt x="831" y="819"/>
                    <a:pt x="831" y="818"/>
                  </a:cubicBezTo>
                  <a:cubicBezTo>
                    <a:pt x="831" y="818"/>
                    <a:pt x="831" y="818"/>
                    <a:pt x="832" y="817"/>
                  </a:cubicBezTo>
                  <a:cubicBezTo>
                    <a:pt x="832" y="817"/>
                    <a:pt x="832" y="817"/>
                    <a:pt x="833" y="816"/>
                  </a:cubicBezTo>
                  <a:cubicBezTo>
                    <a:pt x="833" y="816"/>
                    <a:pt x="833" y="816"/>
                    <a:pt x="833" y="814"/>
                  </a:cubicBezTo>
                  <a:cubicBezTo>
                    <a:pt x="833" y="814"/>
                    <a:pt x="833" y="814"/>
                    <a:pt x="834" y="812"/>
                  </a:cubicBezTo>
                  <a:cubicBezTo>
                    <a:pt x="834" y="812"/>
                    <a:pt x="834" y="812"/>
                    <a:pt x="835" y="811"/>
                  </a:cubicBezTo>
                  <a:cubicBezTo>
                    <a:pt x="835" y="811"/>
                    <a:pt x="835" y="811"/>
                    <a:pt x="837" y="810"/>
                  </a:cubicBezTo>
                  <a:cubicBezTo>
                    <a:pt x="837" y="810"/>
                    <a:pt x="837" y="810"/>
                    <a:pt x="839" y="809"/>
                  </a:cubicBezTo>
                  <a:cubicBezTo>
                    <a:pt x="839" y="809"/>
                    <a:pt x="839" y="809"/>
                    <a:pt x="840" y="807"/>
                  </a:cubicBezTo>
                  <a:cubicBezTo>
                    <a:pt x="840" y="807"/>
                    <a:pt x="840" y="807"/>
                    <a:pt x="841" y="805"/>
                  </a:cubicBezTo>
                  <a:cubicBezTo>
                    <a:pt x="841" y="805"/>
                    <a:pt x="841" y="805"/>
                    <a:pt x="842" y="805"/>
                  </a:cubicBezTo>
                  <a:cubicBezTo>
                    <a:pt x="842" y="805"/>
                    <a:pt x="842" y="805"/>
                    <a:pt x="843" y="805"/>
                  </a:cubicBezTo>
                  <a:cubicBezTo>
                    <a:pt x="843" y="805"/>
                    <a:pt x="843" y="805"/>
                    <a:pt x="844" y="806"/>
                  </a:cubicBezTo>
                  <a:cubicBezTo>
                    <a:pt x="844" y="806"/>
                    <a:pt x="844" y="806"/>
                    <a:pt x="844" y="805"/>
                  </a:cubicBezTo>
                  <a:cubicBezTo>
                    <a:pt x="844" y="805"/>
                    <a:pt x="844" y="805"/>
                    <a:pt x="845" y="805"/>
                  </a:cubicBezTo>
                  <a:cubicBezTo>
                    <a:pt x="845" y="805"/>
                    <a:pt x="845" y="805"/>
                    <a:pt x="846" y="805"/>
                  </a:cubicBezTo>
                  <a:cubicBezTo>
                    <a:pt x="846" y="805"/>
                    <a:pt x="846" y="805"/>
                    <a:pt x="847" y="805"/>
                  </a:cubicBezTo>
                  <a:cubicBezTo>
                    <a:pt x="847" y="805"/>
                    <a:pt x="847" y="805"/>
                    <a:pt x="849" y="806"/>
                  </a:cubicBezTo>
                  <a:cubicBezTo>
                    <a:pt x="849" y="806"/>
                    <a:pt x="849" y="806"/>
                    <a:pt x="850" y="806"/>
                  </a:cubicBezTo>
                  <a:cubicBezTo>
                    <a:pt x="850" y="806"/>
                    <a:pt x="850" y="806"/>
                    <a:pt x="851" y="806"/>
                  </a:cubicBezTo>
                  <a:cubicBezTo>
                    <a:pt x="851" y="806"/>
                    <a:pt x="851" y="806"/>
                    <a:pt x="852" y="807"/>
                  </a:cubicBezTo>
                  <a:cubicBezTo>
                    <a:pt x="852" y="807"/>
                    <a:pt x="852" y="807"/>
                    <a:pt x="852" y="808"/>
                  </a:cubicBezTo>
                  <a:cubicBezTo>
                    <a:pt x="852" y="808"/>
                    <a:pt x="852" y="808"/>
                    <a:pt x="853" y="807"/>
                  </a:cubicBezTo>
                  <a:cubicBezTo>
                    <a:pt x="853" y="807"/>
                    <a:pt x="853" y="807"/>
                    <a:pt x="854" y="808"/>
                  </a:cubicBezTo>
                  <a:cubicBezTo>
                    <a:pt x="854" y="808"/>
                    <a:pt x="854" y="808"/>
                    <a:pt x="855" y="808"/>
                  </a:cubicBezTo>
                  <a:cubicBezTo>
                    <a:pt x="855" y="808"/>
                    <a:pt x="855" y="808"/>
                    <a:pt x="856" y="809"/>
                  </a:cubicBezTo>
                  <a:cubicBezTo>
                    <a:pt x="856" y="809"/>
                    <a:pt x="856" y="809"/>
                    <a:pt x="856" y="810"/>
                  </a:cubicBezTo>
                  <a:cubicBezTo>
                    <a:pt x="856" y="810"/>
                    <a:pt x="856" y="810"/>
                    <a:pt x="857" y="810"/>
                  </a:cubicBezTo>
                  <a:cubicBezTo>
                    <a:pt x="857" y="810"/>
                    <a:pt x="857" y="810"/>
                    <a:pt x="857" y="811"/>
                  </a:cubicBezTo>
                  <a:cubicBezTo>
                    <a:pt x="857" y="811"/>
                    <a:pt x="857" y="811"/>
                    <a:pt x="858" y="811"/>
                  </a:cubicBezTo>
                  <a:cubicBezTo>
                    <a:pt x="858" y="811"/>
                    <a:pt x="858" y="811"/>
                    <a:pt x="859" y="810"/>
                  </a:cubicBezTo>
                  <a:cubicBezTo>
                    <a:pt x="859" y="810"/>
                    <a:pt x="859" y="810"/>
                    <a:pt x="860" y="810"/>
                  </a:cubicBezTo>
                  <a:cubicBezTo>
                    <a:pt x="860" y="810"/>
                    <a:pt x="860" y="810"/>
                    <a:pt x="861" y="810"/>
                  </a:cubicBezTo>
                  <a:cubicBezTo>
                    <a:pt x="861" y="810"/>
                    <a:pt x="861" y="810"/>
                    <a:pt x="862" y="811"/>
                  </a:cubicBezTo>
                  <a:cubicBezTo>
                    <a:pt x="862" y="811"/>
                    <a:pt x="862" y="811"/>
                    <a:pt x="864" y="813"/>
                  </a:cubicBezTo>
                  <a:cubicBezTo>
                    <a:pt x="864" y="813"/>
                    <a:pt x="864" y="813"/>
                    <a:pt x="863" y="815"/>
                  </a:cubicBezTo>
                  <a:cubicBezTo>
                    <a:pt x="863" y="815"/>
                    <a:pt x="863" y="815"/>
                    <a:pt x="864" y="815"/>
                  </a:cubicBezTo>
                  <a:cubicBezTo>
                    <a:pt x="864" y="815"/>
                    <a:pt x="864" y="815"/>
                    <a:pt x="863" y="816"/>
                  </a:cubicBezTo>
                  <a:cubicBezTo>
                    <a:pt x="863" y="816"/>
                    <a:pt x="863" y="816"/>
                    <a:pt x="863" y="818"/>
                  </a:cubicBezTo>
                  <a:cubicBezTo>
                    <a:pt x="863" y="818"/>
                    <a:pt x="863" y="818"/>
                    <a:pt x="863" y="819"/>
                  </a:cubicBezTo>
                  <a:cubicBezTo>
                    <a:pt x="863" y="819"/>
                    <a:pt x="863" y="819"/>
                    <a:pt x="863" y="821"/>
                  </a:cubicBezTo>
                  <a:cubicBezTo>
                    <a:pt x="863" y="821"/>
                    <a:pt x="863" y="821"/>
                    <a:pt x="864" y="819"/>
                  </a:cubicBezTo>
                  <a:cubicBezTo>
                    <a:pt x="864" y="819"/>
                    <a:pt x="864" y="819"/>
                    <a:pt x="864" y="817"/>
                  </a:cubicBezTo>
                  <a:cubicBezTo>
                    <a:pt x="864" y="817"/>
                    <a:pt x="864" y="817"/>
                    <a:pt x="865" y="817"/>
                  </a:cubicBezTo>
                  <a:cubicBezTo>
                    <a:pt x="865" y="817"/>
                    <a:pt x="865" y="817"/>
                    <a:pt x="865" y="818"/>
                  </a:cubicBezTo>
                  <a:cubicBezTo>
                    <a:pt x="865" y="818"/>
                    <a:pt x="865" y="818"/>
                    <a:pt x="866" y="819"/>
                  </a:cubicBezTo>
                  <a:cubicBezTo>
                    <a:pt x="866" y="819"/>
                    <a:pt x="866" y="819"/>
                    <a:pt x="866" y="818"/>
                  </a:cubicBezTo>
                  <a:cubicBezTo>
                    <a:pt x="866" y="818"/>
                    <a:pt x="866" y="818"/>
                    <a:pt x="866" y="817"/>
                  </a:cubicBezTo>
                  <a:cubicBezTo>
                    <a:pt x="866" y="817"/>
                    <a:pt x="866" y="817"/>
                    <a:pt x="867" y="816"/>
                  </a:cubicBezTo>
                  <a:cubicBezTo>
                    <a:pt x="867" y="816"/>
                    <a:pt x="867" y="816"/>
                    <a:pt x="868" y="816"/>
                  </a:cubicBezTo>
                  <a:cubicBezTo>
                    <a:pt x="868" y="816"/>
                    <a:pt x="868" y="816"/>
                    <a:pt x="869" y="816"/>
                  </a:cubicBezTo>
                  <a:cubicBezTo>
                    <a:pt x="869" y="816"/>
                    <a:pt x="869" y="816"/>
                    <a:pt x="869" y="815"/>
                  </a:cubicBezTo>
                  <a:cubicBezTo>
                    <a:pt x="869" y="815"/>
                    <a:pt x="869" y="815"/>
                    <a:pt x="870" y="815"/>
                  </a:cubicBezTo>
                  <a:cubicBezTo>
                    <a:pt x="870" y="815"/>
                    <a:pt x="870" y="815"/>
                    <a:pt x="874" y="816"/>
                  </a:cubicBezTo>
                  <a:cubicBezTo>
                    <a:pt x="874" y="816"/>
                    <a:pt x="874" y="816"/>
                    <a:pt x="875" y="817"/>
                  </a:cubicBezTo>
                  <a:cubicBezTo>
                    <a:pt x="875" y="817"/>
                    <a:pt x="875" y="817"/>
                    <a:pt x="876" y="816"/>
                  </a:cubicBezTo>
                  <a:cubicBezTo>
                    <a:pt x="876" y="816"/>
                    <a:pt x="876" y="816"/>
                    <a:pt x="878" y="817"/>
                  </a:cubicBezTo>
                  <a:cubicBezTo>
                    <a:pt x="878" y="817"/>
                    <a:pt x="878" y="817"/>
                    <a:pt x="879" y="817"/>
                  </a:cubicBezTo>
                  <a:cubicBezTo>
                    <a:pt x="879" y="817"/>
                    <a:pt x="879" y="817"/>
                    <a:pt x="880" y="818"/>
                  </a:cubicBezTo>
                  <a:cubicBezTo>
                    <a:pt x="880" y="818"/>
                    <a:pt x="880" y="818"/>
                    <a:pt x="880" y="817"/>
                  </a:cubicBezTo>
                  <a:cubicBezTo>
                    <a:pt x="880" y="817"/>
                    <a:pt x="880" y="817"/>
                    <a:pt x="881" y="817"/>
                  </a:cubicBezTo>
                  <a:cubicBezTo>
                    <a:pt x="881" y="817"/>
                    <a:pt x="881" y="817"/>
                    <a:pt x="883" y="818"/>
                  </a:cubicBezTo>
                  <a:cubicBezTo>
                    <a:pt x="883" y="818"/>
                    <a:pt x="883" y="818"/>
                    <a:pt x="883" y="819"/>
                  </a:cubicBezTo>
                  <a:cubicBezTo>
                    <a:pt x="883" y="819"/>
                    <a:pt x="883" y="819"/>
                    <a:pt x="884" y="818"/>
                  </a:cubicBezTo>
                  <a:cubicBezTo>
                    <a:pt x="884" y="818"/>
                    <a:pt x="884" y="818"/>
                    <a:pt x="885" y="817"/>
                  </a:cubicBezTo>
                  <a:cubicBezTo>
                    <a:pt x="885" y="817"/>
                    <a:pt x="885" y="817"/>
                    <a:pt x="886" y="818"/>
                  </a:cubicBezTo>
                  <a:cubicBezTo>
                    <a:pt x="886" y="818"/>
                    <a:pt x="886" y="818"/>
                    <a:pt x="888" y="818"/>
                  </a:cubicBezTo>
                  <a:cubicBezTo>
                    <a:pt x="888" y="818"/>
                    <a:pt x="888" y="818"/>
                    <a:pt x="889" y="817"/>
                  </a:cubicBezTo>
                  <a:cubicBezTo>
                    <a:pt x="889" y="817"/>
                    <a:pt x="889" y="817"/>
                    <a:pt x="891" y="818"/>
                  </a:cubicBezTo>
                  <a:cubicBezTo>
                    <a:pt x="891" y="818"/>
                    <a:pt x="891" y="818"/>
                    <a:pt x="893" y="818"/>
                  </a:cubicBezTo>
                  <a:cubicBezTo>
                    <a:pt x="893" y="818"/>
                    <a:pt x="893" y="818"/>
                    <a:pt x="897" y="821"/>
                  </a:cubicBezTo>
                  <a:cubicBezTo>
                    <a:pt x="897" y="821"/>
                    <a:pt x="897" y="821"/>
                    <a:pt x="898" y="821"/>
                  </a:cubicBezTo>
                  <a:cubicBezTo>
                    <a:pt x="898" y="821"/>
                    <a:pt x="898" y="821"/>
                    <a:pt x="899" y="822"/>
                  </a:cubicBezTo>
                  <a:cubicBezTo>
                    <a:pt x="899" y="822"/>
                    <a:pt x="899" y="822"/>
                    <a:pt x="901" y="822"/>
                  </a:cubicBezTo>
                  <a:cubicBezTo>
                    <a:pt x="901" y="822"/>
                    <a:pt x="901" y="822"/>
                    <a:pt x="903" y="825"/>
                  </a:cubicBezTo>
                  <a:cubicBezTo>
                    <a:pt x="903" y="825"/>
                    <a:pt x="903" y="825"/>
                    <a:pt x="906" y="828"/>
                  </a:cubicBezTo>
                  <a:cubicBezTo>
                    <a:pt x="906" y="828"/>
                    <a:pt x="906" y="828"/>
                    <a:pt x="907" y="829"/>
                  </a:cubicBezTo>
                  <a:cubicBezTo>
                    <a:pt x="907" y="829"/>
                    <a:pt x="907" y="829"/>
                    <a:pt x="909" y="830"/>
                  </a:cubicBezTo>
                  <a:cubicBezTo>
                    <a:pt x="909" y="830"/>
                    <a:pt x="909" y="830"/>
                    <a:pt x="910" y="831"/>
                  </a:cubicBezTo>
                  <a:cubicBezTo>
                    <a:pt x="910" y="831"/>
                    <a:pt x="910" y="831"/>
                    <a:pt x="911" y="831"/>
                  </a:cubicBezTo>
                  <a:cubicBezTo>
                    <a:pt x="911" y="831"/>
                    <a:pt x="911" y="831"/>
                    <a:pt x="913" y="833"/>
                  </a:cubicBezTo>
                  <a:cubicBezTo>
                    <a:pt x="913" y="833"/>
                    <a:pt x="913" y="833"/>
                    <a:pt x="914" y="832"/>
                  </a:cubicBezTo>
                  <a:cubicBezTo>
                    <a:pt x="914" y="832"/>
                    <a:pt x="914" y="832"/>
                    <a:pt x="917" y="832"/>
                  </a:cubicBezTo>
                  <a:cubicBezTo>
                    <a:pt x="917" y="832"/>
                    <a:pt x="917" y="832"/>
                    <a:pt x="921" y="834"/>
                  </a:cubicBezTo>
                  <a:cubicBezTo>
                    <a:pt x="921" y="834"/>
                    <a:pt x="921" y="834"/>
                    <a:pt x="921" y="836"/>
                  </a:cubicBezTo>
                  <a:cubicBezTo>
                    <a:pt x="921" y="836"/>
                    <a:pt x="921" y="836"/>
                    <a:pt x="921" y="838"/>
                  </a:cubicBezTo>
                  <a:close/>
                  <a:moveTo>
                    <a:pt x="803" y="409"/>
                  </a:moveTo>
                  <a:cubicBezTo>
                    <a:pt x="803" y="410"/>
                    <a:pt x="803" y="410"/>
                    <a:pt x="803" y="410"/>
                  </a:cubicBezTo>
                  <a:cubicBezTo>
                    <a:pt x="805" y="410"/>
                    <a:pt x="805" y="410"/>
                    <a:pt x="805" y="410"/>
                  </a:cubicBezTo>
                  <a:cubicBezTo>
                    <a:pt x="808" y="409"/>
                    <a:pt x="808" y="409"/>
                    <a:pt x="808" y="409"/>
                  </a:cubicBezTo>
                  <a:cubicBezTo>
                    <a:pt x="806" y="409"/>
                    <a:pt x="806" y="409"/>
                    <a:pt x="806" y="409"/>
                  </a:cubicBezTo>
                  <a:cubicBezTo>
                    <a:pt x="803" y="409"/>
                    <a:pt x="803" y="409"/>
                    <a:pt x="803" y="409"/>
                  </a:cubicBezTo>
                  <a:close/>
                  <a:moveTo>
                    <a:pt x="649" y="293"/>
                  </a:moveTo>
                  <a:cubicBezTo>
                    <a:pt x="649" y="294"/>
                    <a:pt x="649" y="294"/>
                    <a:pt x="649" y="294"/>
                  </a:cubicBezTo>
                  <a:cubicBezTo>
                    <a:pt x="650" y="293"/>
                    <a:pt x="650" y="293"/>
                    <a:pt x="650" y="293"/>
                  </a:cubicBezTo>
                  <a:cubicBezTo>
                    <a:pt x="649" y="293"/>
                    <a:pt x="649" y="293"/>
                    <a:pt x="649" y="293"/>
                  </a:cubicBezTo>
                  <a:close/>
                  <a:moveTo>
                    <a:pt x="614" y="352"/>
                  </a:moveTo>
                  <a:cubicBezTo>
                    <a:pt x="614" y="354"/>
                    <a:pt x="614" y="354"/>
                    <a:pt x="614" y="354"/>
                  </a:cubicBezTo>
                  <a:cubicBezTo>
                    <a:pt x="615" y="352"/>
                    <a:pt x="615" y="352"/>
                    <a:pt x="615" y="352"/>
                  </a:cubicBezTo>
                  <a:cubicBezTo>
                    <a:pt x="614" y="352"/>
                    <a:pt x="614" y="352"/>
                    <a:pt x="614" y="352"/>
                  </a:cubicBezTo>
                  <a:close/>
                  <a:moveTo>
                    <a:pt x="250" y="242"/>
                  </a:moveTo>
                  <a:cubicBezTo>
                    <a:pt x="250" y="242"/>
                    <a:pt x="250" y="242"/>
                    <a:pt x="252" y="240"/>
                  </a:cubicBezTo>
                  <a:cubicBezTo>
                    <a:pt x="251" y="240"/>
                    <a:pt x="251" y="240"/>
                    <a:pt x="251" y="240"/>
                  </a:cubicBezTo>
                  <a:cubicBezTo>
                    <a:pt x="251" y="240"/>
                    <a:pt x="251" y="240"/>
                    <a:pt x="250" y="241"/>
                  </a:cubicBezTo>
                  <a:cubicBezTo>
                    <a:pt x="250" y="241"/>
                    <a:pt x="250" y="241"/>
                    <a:pt x="250" y="242"/>
                  </a:cubicBezTo>
                  <a:close/>
                  <a:moveTo>
                    <a:pt x="345" y="270"/>
                  </a:moveTo>
                  <a:cubicBezTo>
                    <a:pt x="345" y="270"/>
                    <a:pt x="345" y="270"/>
                    <a:pt x="345" y="269"/>
                  </a:cubicBezTo>
                  <a:cubicBezTo>
                    <a:pt x="345" y="269"/>
                    <a:pt x="345" y="269"/>
                    <a:pt x="344" y="269"/>
                  </a:cubicBezTo>
                  <a:cubicBezTo>
                    <a:pt x="344" y="269"/>
                    <a:pt x="344" y="269"/>
                    <a:pt x="345" y="270"/>
                  </a:cubicBezTo>
                  <a:close/>
                  <a:moveTo>
                    <a:pt x="407" y="349"/>
                  </a:moveTo>
                  <a:cubicBezTo>
                    <a:pt x="408" y="347"/>
                    <a:pt x="408" y="347"/>
                    <a:pt x="408" y="347"/>
                  </a:cubicBezTo>
                  <a:cubicBezTo>
                    <a:pt x="407" y="347"/>
                    <a:pt x="407" y="347"/>
                    <a:pt x="407" y="347"/>
                  </a:cubicBezTo>
                  <a:cubicBezTo>
                    <a:pt x="407" y="347"/>
                    <a:pt x="407" y="347"/>
                    <a:pt x="407" y="348"/>
                  </a:cubicBezTo>
                  <a:cubicBezTo>
                    <a:pt x="407" y="348"/>
                    <a:pt x="407" y="348"/>
                    <a:pt x="405" y="351"/>
                  </a:cubicBezTo>
                  <a:cubicBezTo>
                    <a:pt x="405" y="351"/>
                    <a:pt x="405" y="351"/>
                    <a:pt x="405" y="352"/>
                  </a:cubicBezTo>
                  <a:cubicBezTo>
                    <a:pt x="407" y="349"/>
                    <a:pt x="407" y="349"/>
                    <a:pt x="407" y="349"/>
                  </a:cubicBezTo>
                  <a:close/>
                  <a:moveTo>
                    <a:pt x="694" y="733"/>
                  </a:moveTo>
                  <a:cubicBezTo>
                    <a:pt x="694" y="733"/>
                    <a:pt x="694" y="733"/>
                    <a:pt x="691" y="735"/>
                  </a:cubicBezTo>
                  <a:cubicBezTo>
                    <a:pt x="691" y="735"/>
                    <a:pt x="691" y="735"/>
                    <a:pt x="691" y="736"/>
                  </a:cubicBezTo>
                  <a:cubicBezTo>
                    <a:pt x="691" y="736"/>
                    <a:pt x="691" y="736"/>
                    <a:pt x="690" y="737"/>
                  </a:cubicBezTo>
                  <a:cubicBezTo>
                    <a:pt x="690" y="737"/>
                    <a:pt x="690" y="737"/>
                    <a:pt x="690" y="738"/>
                  </a:cubicBezTo>
                  <a:cubicBezTo>
                    <a:pt x="690" y="738"/>
                    <a:pt x="690" y="738"/>
                    <a:pt x="692" y="740"/>
                  </a:cubicBezTo>
                  <a:cubicBezTo>
                    <a:pt x="692" y="740"/>
                    <a:pt x="692" y="740"/>
                    <a:pt x="692" y="742"/>
                  </a:cubicBezTo>
                  <a:cubicBezTo>
                    <a:pt x="692" y="742"/>
                    <a:pt x="692" y="742"/>
                    <a:pt x="693" y="742"/>
                  </a:cubicBezTo>
                  <a:cubicBezTo>
                    <a:pt x="693" y="742"/>
                    <a:pt x="693" y="742"/>
                    <a:pt x="695" y="741"/>
                  </a:cubicBezTo>
                  <a:cubicBezTo>
                    <a:pt x="695" y="741"/>
                    <a:pt x="695" y="741"/>
                    <a:pt x="696" y="739"/>
                  </a:cubicBezTo>
                  <a:cubicBezTo>
                    <a:pt x="696" y="739"/>
                    <a:pt x="696" y="739"/>
                    <a:pt x="695" y="737"/>
                  </a:cubicBezTo>
                  <a:cubicBezTo>
                    <a:pt x="695" y="737"/>
                    <a:pt x="695" y="737"/>
                    <a:pt x="695" y="736"/>
                  </a:cubicBezTo>
                  <a:cubicBezTo>
                    <a:pt x="695" y="736"/>
                    <a:pt x="695" y="736"/>
                    <a:pt x="695" y="733"/>
                  </a:cubicBezTo>
                  <a:cubicBezTo>
                    <a:pt x="695" y="733"/>
                    <a:pt x="695" y="733"/>
                    <a:pt x="694" y="732"/>
                  </a:cubicBezTo>
                  <a:cubicBezTo>
                    <a:pt x="694" y="733"/>
                    <a:pt x="694" y="733"/>
                    <a:pt x="694" y="733"/>
                  </a:cubicBezTo>
                  <a:close/>
                  <a:moveTo>
                    <a:pt x="828" y="797"/>
                  </a:moveTo>
                  <a:cubicBezTo>
                    <a:pt x="828" y="797"/>
                    <a:pt x="828" y="797"/>
                    <a:pt x="829" y="796"/>
                  </a:cubicBezTo>
                  <a:cubicBezTo>
                    <a:pt x="829" y="796"/>
                    <a:pt x="829" y="796"/>
                    <a:pt x="829" y="795"/>
                  </a:cubicBezTo>
                  <a:cubicBezTo>
                    <a:pt x="829" y="795"/>
                    <a:pt x="829" y="795"/>
                    <a:pt x="828" y="796"/>
                  </a:cubicBezTo>
                  <a:cubicBezTo>
                    <a:pt x="828" y="796"/>
                    <a:pt x="828" y="796"/>
                    <a:pt x="827" y="796"/>
                  </a:cubicBezTo>
                  <a:cubicBezTo>
                    <a:pt x="827" y="796"/>
                    <a:pt x="827" y="796"/>
                    <a:pt x="826" y="797"/>
                  </a:cubicBezTo>
                  <a:cubicBezTo>
                    <a:pt x="826" y="797"/>
                    <a:pt x="826" y="797"/>
                    <a:pt x="827" y="798"/>
                  </a:cubicBezTo>
                  <a:cubicBezTo>
                    <a:pt x="827" y="798"/>
                    <a:pt x="827" y="798"/>
                    <a:pt x="828" y="797"/>
                  </a:cubicBezTo>
                  <a:close/>
                  <a:moveTo>
                    <a:pt x="833" y="801"/>
                  </a:moveTo>
                  <a:cubicBezTo>
                    <a:pt x="833" y="801"/>
                    <a:pt x="833" y="801"/>
                    <a:pt x="833" y="800"/>
                  </a:cubicBezTo>
                  <a:cubicBezTo>
                    <a:pt x="833" y="800"/>
                    <a:pt x="833" y="800"/>
                    <a:pt x="832" y="800"/>
                  </a:cubicBezTo>
                  <a:cubicBezTo>
                    <a:pt x="832" y="800"/>
                    <a:pt x="832" y="800"/>
                    <a:pt x="831" y="801"/>
                  </a:cubicBezTo>
                  <a:cubicBezTo>
                    <a:pt x="831" y="801"/>
                    <a:pt x="831" y="801"/>
                    <a:pt x="832" y="801"/>
                  </a:cubicBezTo>
                  <a:cubicBezTo>
                    <a:pt x="832" y="801"/>
                    <a:pt x="832" y="801"/>
                    <a:pt x="833" y="801"/>
                  </a:cubicBezTo>
                  <a:close/>
                  <a:moveTo>
                    <a:pt x="823" y="802"/>
                  </a:moveTo>
                  <a:cubicBezTo>
                    <a:pt x="824" y="802"/>
                    <a:pt x="824" y="802"/>
                    <a:pt x="824" y="802"/>
                  </a:cubicBezTo>
                  <a:cubicBezTo>
                    <a:pt x="825" y="801"/>
                    <a:pt x="825" y="801"/>
                    <a:pt x="825" y="801"/>
                  </a:cubicBezTo>
                  <a:cubicBezTo>
                    <a:pt x="824" y="801"/>
                    <a:pt x="824" y="801"/>
                    <a:pt x="824" y="801"/>
                  </a:cubicBezTo>
                  <a:cubicBezTo>
                    <a:pt x="823" y="801"/>
                    <a:pt x="823" y="801"/>
                    <a:pt x="823" y="801"/>
                  </a:cubicBezTo>
                  <a:cubicBezTo>
                    <a:pt x="822" y="802"/>
                    <a:pt x="822" y="802"/>
                    <a:pt x="822" y="802"/>
                  </a:cubicBezTo>
                  <a:cubicBezTo>
                    <a:pt x="821" y="804"/>
                    <a:pt x="821" y="804"/>
                    <a:pt x="821" y="804"/>
                  </a:cubicBezTo>
                  <a:cubicBezTo>
                    <a:pt x="822" y="804"/>
                    <a:pt x="822" y="804"/>
                    <a:pt x="822" y="804"/>
                  </a:cubicBezTo>
                  <a:cubicBezTo>
                    <a:pt x="822" y="803"/>
                    <a:pt x="822" y="803"/>
                    <a:pt x="822" y="803"/>
                  </a:cubicBezTo>
                  <a:cubicBezTo>
                    <a:pt x="823" y="802"/>
                    <a:pt x="823" y="802"/>
                    <a:pt x="823" y="802"/>
                  </a:cubicBezTo>
                  <a:close/>
                  <a:moveTo>
                    <a:pt x="828" y="799"/>
                  </a:moveTo>
                  <a:cubicBezTo>
                    <a:pt x="829" y="800"/>
                    <a:pt x="829" y="800"/>
                    <a:pt x="829" y="800"/>
                  </a:cubicBezTo>
                  <a:cubicBezTo>
                    <a:pt x="830" y="800"/>
                    <a:pt x="830" y="800"/>
                    <a:pt x="830" y="800"/>
                  </a:cubicBezTo>
                  <a:cubicBezTo>
                    <a:pt x="830" y="799"/>
                    <a:pt x="830" y="799"/>
                    <a:pt x="830" y="799"/>
                  </a:cubicBezTo>
                  <a:cubicBezTo>
                    <a:pt x="831" y="799"/>
                    <a:pt x="831" y="799"/>
                    <a:pt x="831" y="799"/>
                  </a:cubicBezTo>
                  <a:cubicBezTo>
                    <a:pt x="830" y="798"/>
                    <a:pt x="830" y="798"/>
                    <a:pt x="830" y="798"/>
                  </a:cubicBezTo>
                  <a:cubicBezTo>
                    <a:pt x="828" y="799"/>
                    <a:pt x="828" y="799"/>
                    <a:pt x="828" y="799"/>
                  </a:cubicBezTo>
                  <a:close/>
                  <a:moveTo>
                    <a:pt x="827" y="1008"/>
                  </a:moveTo>
                  <a:cubicBezTo>
                    <a:pt x="826" y="1009"/>
                    <a:pt x="826" y="1009"/>
                    <a:pt x="826" y="1009"/>
                  </a:cubicBezTo>
                  <a:cubicBezTo>
                    <a:pt x="826" y="1010"/>
                    <a:pt x="826" y="1010"/>
                    <a:pt x="826" y="1010"/>
                  </a:cubicBezTo>
                  <a:cubicBezTo>
                    <a:pt x="825" y="1010"/>
                    <a:pt x="825" y="1010"/>
                    <a:pt x="825" y="1010"/>
                  </a:cubicBezTo>
                  <a:cubicBezTo>
                    <a:pt x="824" y="1011"/>
                    <a:pt x="824" y="1011"/>
                    <a:pt x="824" y="1011"/>
                  </a:cubicBezTo>
                  <a:cubicBezTo>
                    <a:pt x="826" y="1012"/>
                    <a:pt x="826" y="1012"/>
                    <a:pt x="826" y="1012"/>
                  </a:cubicBezTo>
                  <a:cubicBezTo>
                    <a:pt x="829" y="1008"/>
                    <a:pt x="829" y="1008"/>
                    <a:pt x="829" y="1008"/>
                  </a:cubicBezTo>
                  <a:cubicBezTo>
                    <a:pt x="828" y="1008"/>
                    <a:pt x="828" y="1008"/>
                    <a:pt x="828" y="1008"/>
                  </a:cubicBezTo>
                  <a:cubicBezTo>
                    <a:pt x="827" y="1008"/>
                    <a:pt x="827" y="1008"/>
                    <a:pt x="827" y="1008"/>
                  </a:cubicBezTo>
                  <a:close/>
                  <a:moveTo>
                    <a:pt x="826" y="800"/>
                  </a:moveTo>
                  <a:cubicBezTo>
                    <a:pt x="827" y="800"/>
                    <a:pt x="827" y="800"/>
                    <a:pt x="827" y="800"/>
                  </a:cubicBezTo>
                  <a:cubicBezTo>
                    <a:pt x="826" y="799"/>
                    <a:pt x="826" y="799"/>
                    <a:pt x="826" y="799"/>
                  </a:cubicBezTo>
                  <a:cubicBezTo>
                    <a:pt x="826" y="800"/>
                    <a:pt x="826" y="800"/>
                    <a:pt x="826" y="800"/>
                  </a:cubicBezTo>
                  <a:close/>
                  <a:moveTo>
                    <a:pt x="824" y="804"/>
                  </a:moveTo>
                  <a:cubicBezTo>
                    <a:pt x="824" y="804"/>
                    <a:pt x="824" y="804"/>
                    <a:pt x="824" y="803"/>
                  </a:cubicBezTo>
                  <a:cubicBezTo>
                    <a:pt x="824" y="803"/>
                    <a:pt x="824" y="803"/>
                    <a:pt x="823" y="803"/>
                  </a:cubicBezTo>
                  <a:cubicBezTo>
                    <a:pt x="823" y="803"/>
                    <a:pt x="823" y="803"/>
                    <a:pt x="822" y="804"/>
                  </a:cubicBezTo>
                  <a:cubicBezTo>
                    <a:pt x="822" y="804"/>
                    <a:pt x="822" y="804"/>
                    <a:pt x="823" y="804"/>
                  </a:cubicBezTo>
                  <a:cubicBezTo>
                    <a:pt x="823" y="804"/>
                    <a:pt x="823" y="804"/>
                    <a:pt x="824" y="804"/>
                  </a:cubicBezTo>
                  <a:close/>
                  <a:moveTo>
                    <a:pt x="703" y="719"/>
                  </a:moveTo>
                  <a:cubicBezTo>
                    <a:pt x="704" y="720"/>
                    <a:pt x="704" y="720"/>
                    <a:pt x="704" y="720"/>
                  </a:cubicBezTo>
                  <a:cubicBezTo>
                    <a:pt x="705" y="720"/>
                    <a:pt x="705" y="720"/>
                    <a:pt x="705" y="720"/>
                  </a:cubicBezTo>
                  <a:cubicBezTo>
                    <a:pt x="704" y="719"/>
                    <a:pt x="704" y="719"/>
                    <a:pt x="704" y="719"/>
                  </a:cubicBezTo>
                  <a:cubicBezTo>
                    <a:pt x="703" y="719"/>
                    <a:pt x="703" y="719"/>
                    <a:pt x="703" y="719"/>
                  </a:cubicBezTo>
                  <a:close/>
                  <a:moveTo>
                    <a:pt x="716" y="722"/>
                  </a:moveTo>
                  <a:cubicBezTo>
                    <a:pt x="716" y="722"/>
                    <a:pt x="716" y="722"/>
                    <a:pt x="715" y="721"/>
                  </a:cubicBezTo>
                  <a:cubicBezTo>
                    <a:pt x="715" y="721"/>
                    <a:pt x="715" y="721"/>
                    <a:pt x="713" y="721"/>
                  </a:cubicBezTo>
                  <a:cubicBezTo>
                    <a:pt x="713" y="721"/>
                    <a:pt x="713" y="721"/>
                    <a:pt x="714" y="722"/>
                  </a:cubicBezTo>
                  <a:cubicBezTo>
                    <a:pt x="714" y="722"/>
                    <a:pt x="714" y="722"/>
                    <a:pt x="715" y="722"/>
                  </a:cubicBezTo>
                  <a:cubicBezTo>
                    <a:pt x="715" y="722"/>
                    <a:pt x="715" y="722"/>
                    <a:pt x="715" y="723"/>
                  </a:cubicBezTo>
                  <a:cubicBezTo>
                    <a:pt x="715" y="723"/>
                    <a:pt x="715" y="723"/>
                    <a:pt x="716" y="722"/>
                  </a:cubicBezTo>
                  <a:close/>
                  <a:moveTo>
                    <a:pt x="742" y="730"/>
                  </a:moveTo>
                  <a:cubicBezTo>
                    <a:pt x="742" y="730"/>
                    <a:pt x="742" y="730"/>
                    <a:pt x="743" y="729"/>
                  </a:cubicBezTo>
                  <a:cubicBezTo>
                    <a:pt x="743" y="729"/>
                    <a:pt x="743" y="729"/>
                    <a:pt x="742" y="728"/>
                  </a:cubicBezTo>
                  <a:cubicBezTo>
                    <a:pt x="742" y="728"/>
                    <a:pt x="742" y="728"/>
                    <a:pt x="740" y="729"/>
                  </a:cubicBezTo>
                  <a:cubicBezTo>
                    <a:pt x="740" y="729"/>
                    <a:pt x="740" y="729"/>
                    <a:pt x="740" y="728"/>
                  </a:cubicBezTo>
                  <a:cubicBezTo>
                    <a:pt x="740" y="728"/>
                    <a:pt x="740" y="728"/>
                    <a:pt x="739" y="729"/>
                  </a:cubicBezTo>
                  <a:cubicBezTo>
                    <a:pt x="739" y="730"/>
                    <a:pt x="739" y="730"/>
                    <a:pt x="739" y="730"/>
                  </a:cubicBezTo>
                  <a:cubicBezTo>
                    <a:pt x="739" y="730"/>
                    <a:pt x="739" y="730"/>
                    <a:pt x="741" y="730"/>
                  </a:cubicBezTo>
                  <a:cubicBezTo>
                    <a:pt x="741" y="730"/>
                    <a:pt x="741" y="730"/>
                    <a:pt x="742" y="730"/>
                  </a:cubicBezTo>
                  <a:close/>
                  <a:moveTo>
                    <a:pt x="709" y="720"/>
                  </a:moveTo>
                  <a:cubicBezTo>
                    <a:pt x="709" y="720"/>
                    <a:pt x="709" y="720"/>
                    <a:pt x="709" y="721"/>
                  </a:cubicBezTo>
                  <a:cubicBezTo>
                    <a:pt x="709" y="721"/>
                    <a:pt x="709" y="721"/>
                    <a:pt x="709" y="722"/>
                  </a:cubicBezTo>
                  <a:cubicBezTo>
                    <a:pt x="709" y="722"/>
                    <a:pt x="709" y="722"/>
                    <a:pt x="711" y="722"/>
                  </a:cubicBezTo>
                  <a:cubicBezTo>
                    <a:pt x="711" y="722"/>
                    <a:pt x="711" y="722"/>
                    <a:pt x="710" y="721"/>
                  </a:cubicBezTo>
                  <a:cubicBezTo>
                    <a:pt x="710" y="721"/>
                    <a:pt x="710" y="721"/>
                    <a:pt x="709" y="720"/>
                  </a:cubicBezTo>
                  <a:close/>
                  <a:moveTo>
                    <a:pt x="638" y="821"/>
                  </a:moveTo>
                  <a:cubicBezTo>
                    <a:pt x="639" y="821"/>
                    <a:pt x="639" y="821"/>
                    <a:pt x="639" y="821"/>
                  </a:cubicBezTo>
                  <a:cubicBezTo>
                    <a:pt x="639" y="820"/>
                    <a:pt x="639" y="820"/>
                    <a:pt x="639" y="820"/>
                  </a:cubicBezTo>
                  <a:cubicBezTo>
                    <a:pt x="639" y="819"/>
                    <a:pt x="639" y="819"/>
                    <a:pt x="639" y="819"/>
                  </a:cubicBezTo>
                  <a:cubicBezTo>
                    <a:pt x="639" y="818"/>
                    <a:pt x="639" y="818"/>
                    <a:pt x="639" y="818"/>
                  </a:cubicBezTo>
                  <a:cubicBezTo>
                    <a:pt x="638" y="819"/>
                    <a:pt x="638" y="819"/>
                    <a:pt x="638" y="819"/>
                  </a:cubicBezTo>
                  <a:cubicBezTo>
                    <a:pt x="638" y="820"/>
                    <a:pt x="638" y="820"/>
                    <a:pt x="638" y="820"/>
                  </a:cubicBezTo>
                  <a:cubicBezTo>
                    <a:pt x="638" y="821"/>
                    <a:pt x="638" y="821"/>
                    <a:pt x="638" y="821"/>
                  </a:cubicBezTo>
                  <a:close/>
                  <a:moveTo>
                    <a:pt x="781" y="1199"/>
                  </a:moveTo>
                  <a:cubicBezTo>
                    <a:pt x="779" y="1199"/>
                    <a:pt x="779" y="1199"/>
                    <a:pt x="779" y="1199"/>
                  </a:cubicBezTo>
                  <a:cubicBezTo>
                    <a:pt x="778" y="1200"/>
                    <a:pt x="778" y="1200"/>
                    <a:pt x="778" y="1200"/>
                  </a:cubicBezTo>
                  <a:cubicBezTo>
                    <a:pt x="779" y="1201"/>
                    <a:pt x="779" y="1201"/>
                    <a:pt x="779" y="1201"/>
                  </a:cubicBezTo>
                  <a:cubicBezTo>
                    <a:pt x="781" y="1200"/>
                    <a:pt x="781" y="1200"/>
                    <a:pt x="781" y="1200"/>
                  </a:cubicBezTo>
                  <a:cubicBezTo>
                    <a:pt x="782" y="1200"/>
                    <a:pt x="782" y="1200"/>
                    <a:pt x="782" y="1200"/>
                  </a:cubicBezTo>
                  <a:cubicBezTo>
                    <a:pt x="783" y="1198"/>
                    <a:pt x="783" y="1198"/>
                    <a:pt x="783" y="1198"/>
                  </a:cubicBezTo>
                  <a:cubicBezTo>
                    <a:pt x="782" y="1198"/>
                    <a:pt x="782" y="1198"/>
                    <a:pt x="782" y="1198"/>
                  </a:cubicBezTo>
                  <a:cubicBezTo>
                    <a:pt x="781" y="1199"/>
                    <a:pt x="781" y="1199"/>
                    <a:pt x="781" y="1199"/>
                  </a:cubicBezTo>
                  <a:close/>
                  <a:moveTo>
                    <a:pt x="706" y="1111"/>
                  </a:moveTo>
                  <a:cubicBezTo>
                    <a:pt x="706" y="1111"/>
                    <a:pt x="706" y="1111"/>
                    <a:pt x="705" y="1112"/>
                  </a:cubicBezTo>
                  <a:cubicBezTo>
                    <a:pt x="705" y="1112"/>
                    <a:pt x="705" y="1112"/>
                    <a:pt x="706" y="1113"/>
                  </a:cubicBezTo>
                  <a:cubicBezTo>
                    <a:pt x="706" y="1113"/>
                    <a:pt x="706" y="1113"/>
                    <a:pt x="706" y="1111"/>
                  </a:cubicBezTo>
                  <a:close/>
                  <a:moveTo>
                    <a:pt x="704" y="1110"/>
                  </a:moveTo>
                  <a:cubicBezTo>
                    <a:pt x="704" y="1110"/>
                    <a:pt x="704" y="1110"/>
                    <a:pt x="705" y="1109"/>
                  </a:cubicBezTo>
                  <a:cubicBezTo>
                    <a:pt x="705" y="1109"/>
                    <a:pt x="705" y="1109"/>
                    <a:pt x="704" y="1109"/>
                  </a:cubicBezTo>
                  <a:cubicBezTo>
                    <a:pt x="704" y="1109"/>
                    <a:pt x="704" y="1109"/>
                    <a:pt x="704" y="1110"/>
                  </a:cubicBezTo>
                  <a:close/>
                  <a:moveTo>
                    <a:pt x="704" y="1106"/>
                  </a:moveTo>
                  <a:cubicBezTo>
                    <a:pt x="704" y="1106"/>
                    <a:pt x="704" y="1106"/>
                    <a:pt x="703" y="1107"/>
                  </a:cubicBezTo>
                  <a:cubicBezTo>
                    <a:pt x="703" y="1107"/>
                    <a:pt x="703" y="1107"/>
                    <a:pt x="704" y="1107"/>
                  </a:cubicBezTo>
                  <a:cubicBezTo>
                    <a:pt x="704" y="1107"/>
                    <a:pt x="704" y="1107"/>
                    <a:pt x="705" y="1107"/>
                  </a:cubicBezTo>
                  <a:cubicBezTo>
                    <a:pt x="705" y="1107"/>
                    <a:pt x="705" y="1107"/>
                    <a:pt x="704" y="1106"/>
                  </a:cubicBezTo>
                  <a:close/>
                  <a:moveTo>
                    <a:pt x="702" y="1111"/>
                  </a:moveTo>
                  <a:cubicBezTo>
                    <a:pt x="702" y="1111"/>
                    <a:pt x="702" y="1111"/>
                    <a:pt x="703" y="1111"/>
                  </a:cubicBezTo>
                  <a:cubicBezTo>
                    <a:pt x="703" y="1111"/>
                    <a:pt x="703" y="1111"/>
                    <a:pt x="704" y="1111"/>
                  </a:cubicBezTo>
                  <a:cubicBezTo>
                    <a:pt x="704" y="1111"/>
                    <a:pt x="704" y="1111"/>
                    <a:pt x="703" y="1110"/>
                  </a:cubicBezTo>
                  <a:cubicBezTo>
                    <a:pt x="703" y="1110"/>
                    <a:pt x="703" y="1110"/>
                    <a:pt x="702" y="1111"/>
                  </a:cubicBezTo>
                  <a:close/>
                  <a:moveTo>
                    <a:pt x="703" y="1115"/>
                  </a:moveTo>
                  <a:cubicBezTo>
                    <a:pt x="704" y="1116"/>
                    <a:pt x="704" y="1116"/>
                    <a:pt x="704" y="1116"/>
                  </a:cubicBezTo>
                  <a:cubicBezTo>
                    <a:pt x="704" y="1116"/>
                    <a:pt x="704" y="1116"/>
                    <a:pt x="704" y="1115"/>
                  </a:cubicBezTo>
                  <a:cubicBezTo>
                    <a:pt x="704" y="1115"/>
                    <a:pt x="704" y="1115"/>
                    <a:pt x="706" y="1115"/>
                  </a:cubicBezTo>
                  <a:cubicBezTo>
                    <a:pt x="706" y="1115"/>
                    <a:pt x="706" y="1115"/>
                    <a:pt x="706" y="1114"/>
                  </a:cubicBezTo>
                  <a:cubicBezTo>
                    <a:pt x="706" y="1114"/>
                    <a:pt x="706" y="1114"/>
                    <a:pt x="704" y="1114"/>
                  </a:cubicBezTo>
                  <a:cubicBezTo>
                    <a:pt x="704" y="1114"/>
                    <a:pt x="704" y="1114"/>
                    <a:pt x="703" y="1115"/>
                  </a:cubicBezTo>
                  <a:close/>
                  <a:moveTo>
                    <a:pt x="705" y="1118"/>
                  </a:moveTo>
                  <a:cubicBezTo>
                    <a:pt x="705" y="1118"/>
                    <a:pt x="705" y="1118"/>
                    <a:pt x="706" y="1119"/>
                  </a:cubicBezTo>
                  <a:cubicBezTo>
                    <a:pt x="706" y="1119"/>
                    <a:pt x="706" y="1119"/>
                    <a:pt x="706" y="1120"/>
                  </a:cubicBezTo>
                  <a:cubicBezTo>
                    <a:pt x="706" y="1120"/>
                    <a:pt x="706" y="1120"/>
                    <a:pt x="707" y="1121"/>
                  </a:cubicBezTo>
                  <a:cubicBezTo>
                    <a:pt x="707" y="1121"/>
                    <a:pt x="707" y="1121"/>
                    <a:pt x="708" y="1120"/>
                  </a:cubicBezTo>
                  <a:cubicBezTo>
                    <a:pt x="708" y="1120"/>
                    <a:pt x="708" y="1120"/>
                    <a:pt x="708" y="1118"/>
                  </a:cubicBezTo>
                  <a:cubicBezTo>
                    <a:pt x="708" y="1118"/>
                    <a:pt x="708" y="1118"/>
                    <a:pt x="706" y="1118"/>
                  </a:cubicBezTo>
                  <a:cubicBezTo>
                    <a:pt x="706" y="1118"/>
                    <a:pt x="706" y="1118"/>
                    <a:pt x="705" y="1118"/>
                  </a:cubicBezTo>
                  <a:close/>
                  <a:moveTo>
                    <a:pt x="705" y="1092"/>
                  </a:moveTo>
                  <a:cubicBezTo>
                    <a:pt x="705" y="1092"/>
                    <a:pt x="705" y="1092"/>
                    <a:pt x="704" y="1091"/>
                  </a:cubicBezTo>
                  <a:cubicBezTo>
                    <a:pt x="704" y="1091"/>
                    <a:pt x="704" y="1091"/>
                    <a:pt x="703" y="1090"/>
                  </a:cubicBezTo>
                  <a:cubicBezTo>
                    <a:pt x="703" y="1090"/>
                    <a:pt x="703" y="1090"/>
                    <a:pt x="702" y="1090"/>
                  </a:cubicBezTo>
                  <a:cubicBezTo>
                    <a:pt x="702" y="1090"/>
                    <a:pt x="702" y="1090"/>
                    <a:pt x="701" y="1091"/>
                  </a:cubicBezTo>
                  <a:cubicBezTo>
                    <a:pt x="701" y="1091"/>
                    <a:pt x="701" y="1091"/>
                    <a:pt x="701" y="1092"/>
                  </a:cubicBezTo>
                  <a:cubicBezTo>
                    <a:pt x="701" y="1092"/>
                    <a:pt x="701" y="1092"/>
                    <a:pt x="701" y="1093"/>
                  </a:cubicBezTo>
                  <a:cubicBezTo>
                    <a:pt x="701" y="1093"/>
                    <a:pt x="701" y="1093"/>
                    <a:pt x="700" y="1094"/>
                  </a:cubicBezTo>
                  <a:cubicBezTo>
                    <a:pt x="700" y="1094"/>
                    <a:pt x="700" y="1094"/>
                    <a:pt x="700" y="1095"/>
                  </a:cubicBezTo>
                  <a:cubicBezTo>
                    <a:pt x="700" y="1095"/>
                    <a:pt x="700" y="1095"/>
                    <a:pt x="700" y="1096"/>
                  </a:cubicBezTo>
                  <a:cubicBezTo>
                    <a:pt x="700" y="1096"/>
                    <a:pt x="700" y="1096"/>
                    <a:pt x="701" y="1096"/>
                  </a:cubicBezTo>
                  <a:cubicBezTo>
                    <a:pt x="701" y="1096"/>
                    <a:pt x="701" y="1096"/>
                    <a:pt x="701" y="1097"/>
                  </a:cubicBezTo>
                  <a:cubicBezTo>
                    <a:pt x="701" y="1097"/>
                    <a:pt x="701" y="1097"/>
                    <a:pt x="701" y="1101"/>
                  </a:cubicBezTo>
                  <a:cubicBezTo>
                    <a:pt x="701" y="1101"/>
                    <a:pt x="701" y="1101"/>
                    <a:pt x="701" y="1103"/>
                  </a:cubicBezTo>
                  <a:cubicBezTo>
                    <a:pt x="701" y="1103"/>
                    <a:pt x="701" y="1103"/>
                    <a:pt x="702" y="1103"/>
                  </a:cubicBezTo>
                  <a:cubicBezTo>
                    <a:pt x="702" y="1103"/>
                    <a:pt x="702" y="1103"/>
                    <a:pt x="704" y="1103"/>
                  </a:cubicBezTo>
                  <a:cubicBezTo>
                    <a:pt x="704" y="1103"/>
                    <a:pt x="704" y="1103"/>
                    <a:pt x="704" y="1101"/>
                  </a:cubicBezTo>
                  <a:cubicBezTo>
                    <a:pt x="704" y="1101"/>
                    <a:pt x="704" y="1101"/>
                    <a:pt x="705" y="1100"/>
                  </a:cubicBezTo>
                  <a:cubicBezTo>
                    <a:pt x="705" y="1100"/>
                    <a:pt x="705" y="1100"/>
                    <a:pt x="706" y="1101"/>
                  </a:cubicBezTo>
                  <a:cubicBezTo>
                    <a:pt x="706" y="1101"/>
                    <a:pt x="706" y="1101"/>
                    <a:pt x="705" y="1099"/>
                  </a:cubicBezTo>
                  <a:cubicBezTo>
                    <a:pt x="705" y="1099"/>
                    <a:pt x="705" y="1099"/>
                    <a:pt x="704" y="1097"/>
                  </a:cubicBezTo>
                  <a:cubicBezTo>
                    <a:pt x="704" y="1097"/>
                    <a:pt x="704" y="1097"/>
                    <a:pt x="705" y="1097"/>
                  </a:cubicBezTo>
                  <a:cubicBezTo>
                    <a:pt x="705" y="1097"/>
                    <a:pt x="705" y="1097"/>
                    <a:pt x="706" y="1097"/>
                  </a:cubicBezTo>
                  <a:cubicBezTo>
                    <a:pt x="706" y="1097"/>
                    <a:pt x="706" y="1097"/>
                    <a:pt x="705" y="1096"/>
                  </a:cubicBezTo>
                  <a:cubicBezTo>
                    <a:pt x="705" y="1096"/>
                    <a:pt x="705" y="1096"/>
                    <a:pt x="705" y="1094"/>
                  </a:cubicBezTo>
                  <a:cubicBezTo>
                    <a:pt x="705" y="1094"/>
                    <a:pt x="705" y="1094"/>
                    <a:pt x="705" y="1092"/>
                  </a:cubicBezTo>
                  <a:close/>
                  <a:moveTo>
                    <a:pt x="708" y="1095"/>
                  </a:moveTo>
                  <a:cubicBezTo>
                    <a:pt x="708" y="1095"/>
                    <a:pt x="708" y="1095"/>
                    <a:pt x="708" y="1094"/>
                  </a:cubicBezTo>
                  <a:cubicBezTo>
                    <a:pt x="708" y="1094"/>
                    <a:pt x="708" y="1094"/>
                    <a:pt x="707" y="1094"/>
                  </a:cubicBezTo>
                  <a:cubicBezTo>
                    <a:pt x="707" y="1094"/>
                    <a:pt x="707" y="1094"/>
                    <a:pt x="708" y="1095"/>
                  </a:cubicBezTo>
                  <a:close/>
                  <a:moveTo>
                    <a:pt x="707" y="1143"/>
                  </a:moveTo>
                  <a:cubicBezTo>
                    <a:pt x="707" y="1143"/>
                    <a:pt x="707" y="1143"/>
                    <a:pt x="706" y="1141"/>
                  </a:cubicBezTo>
                  <a:cubicBezTo>
                    <a:pt x="706" y="1141"/>
                    <a:pt x="706" y="1141"/>
                    <a:pt x="705" y="1141"/>
                  </a:cubicBezTo>
                  <a:cubicBezTo>
                    <a:pt x="705" y="1141"/>
                    <a:pt x="705" y="1141"/>
                    <a:pt x="704" y="1141"/>
                  </a:cubicBezTo>
                  <a:cubicBezTo>
                    <a:pt x="704" y="1141"/>
                    <a:pt x="704" y="1141"/>
                    <a:pt x="704" y="1142"/>
                  </a:cubicBezTo>
                  <a:cubicBezTo>
                    <a:pt x="704" y="1142"/>
                    <a:pt x="704" y="1142"/>
                    <a:pt x="705" y="1143"/>
                  </a:cubicBezTo>
                  <a:cubicBezTo>
                    <a:pt x="705" y="1143"/>
                    <a:pt x="705" y="1143"/>
                    <a:pt x="707" y="1145"/>
                  </a:cubicBezTo>
                  <a:cubicBezTo>
                    <a:pt x="707" y="1145"/>
                    <a:pt x="707" y="1145"/>
                    <a:pt x="707" y="1146"/>
                  </a:cubicBezTo>
                  <a:cubicBezTo>
                    <a:pt x="707" y="1146"/>
                    <a:pt x="707" y="1146"/>
                    <a:pt x="707" y="1147"/>
                  </a:cubicBezTo>
                  <a:cubicBezTo>
                    <a:pt x="707" y="1147"/>
                    <a:pt x="707" y="1147"/>
                    <a:pt x="708" y="1147"/>
                  </a:cubicBezTo>
                  <a:cubicBezTo>
                    <a:pt x="708" y="1147"/>
                    <a:pt x="708" y="1147"/>
                    <a:pt x="710" y="1147"/>
                  </a:cubicBezTo>
                  <a:cubicBezTo>
                    <a:pt x="710" y="1147"/>
                    <a:pt x="710" y="1147"/>
                    <a:pt x="709" y="1145"/>
                  </a:cubicBezTo>
                  <a:cubicBezTo>
                    <a:pt x="709" y="1145"/>
                    <a:pt x="709" y="1145"/>
                    <a:pt x="708" y="1144"/>
                  </a:cubicBezTo>
                  <a:cubicBezTo>
                    <a:pt x="708" y="1144"/>
                    <a:pt x="708" y="1144"/>
                    <a:pt x="708" y="1143"/>
                  </a:cubicBezTo>
                  <a:cubicBezTo>
                    <a:pt x="708" y="1143"/>
                    <a:pt x="708" y="1143"/>
                    <a:pt x="707" y="1143"/>
                  </a:cubicBezTo>
                  <a:close/>
                  <a:moveTo>
                    <a:pt x="706" y="1117"/>
                  </a:moveTo>
                  <a:cubicBezTo>
                    <a:pt x="706" y="1117"/>
                    <a:pt x="706" y="1117"/>
                    <a:pt x="706" y="1116"/>
                  </a:cubicBezTo>
                  <a:cubicBezTo>
                    <a:pt x="706" y="1116"/>
                    <a:pt x="706" y="1116"/>
                    <a:pt x="705" y="1116"/>
                  </a:cubicBezTo>
                  <a:cubicBezTo>
                    <a:pt x="705" y="1116"/>
                    <a:pt x="705" y="1116"/>
                    <a:pt x="704" y="1117"/>
                  </a:cubicBezTo>
                  <a:cubicBezTo>
                    <a:pt x="704" y="1117"/>
                    <a:pt x="704" y="1117"/>
                    <a:pt x="705" y="1117"/>
                  </a:cubicBezTo>
                  <a:cubicBezTo>
                    <a:pt x="705" y="1117"/>
                    <a:pt x="705" y="1117"/>
                    <a:pt x="706" y="1117"/>
                  </a:cubicBezTo>
                  <a:close/>
                  <a:moveTo>
                    <a:pt x="715" y="1180"/>
                  </a:moveTo>
                  <a:cubicBezTo>
                    <a:pt x="715" y="1180"/>
                    <a:pt x="715" y="1180"/>
                    <a:pt x="715" y="1181"/>
                  </a:cubicBezTo>
                  <a:cubicBezTo>
                    <a:pt x="715" y="1181"/>
                    <a:pt x="715" y="1181"/>
                    <a:pt x="716" y="1181"/>
                  </a:cubicBezTo>
                  <a:cubicBezTo>
                    <a:pt x="716" y="1181"/>
                    <a:pt x="716" y="1181"/>
                    <a:pt x="716" y="1179"/>
                  </a:cubicBezTo>
                  <a:cubicBezTo>
                    <a:pt x="716" y="1179"/>
                    <a:pt x="716" y="1179"/>
                    <a:pt x="716" y="1178"/>
                  </a:cubicBezTo>
                  <a:cubicBezTo>
                    <a:pt x="716" y="1178"/>
                    <a:pt x="716" y="1178"/>
                    <a:pt x="715" y="1179"/>
                  </a:cubicBezTo>
                  <a:cubicBezTo>
                    <a:pt x="715" y="1179"/>
                    <a:pt x="715" y="1179"/>
                    <a:pt x="715" y="1180"/>
                  </a:cubicBezTo>
                  <a:close/>
                  <a:moveTo>
                    <a:pt x="708" y="1108"/>
                  </a:moveTo>
                  <a:cubicBezTo>
                    <a:pt x="708" y="1108"/>
                    <a:pt x="708" y="1108"/>
                    <a:pt x="709" y="1107"/>
                  </a:cubicBezTo>
                  <a:cubicBezTo>
                    <a:pt x="709" y="1107"/>
                    <a:pt x="709" y="1107"/>
                    <a:pt x="708" y="1107"/>
                  </a:cubicBezTo>
                  <a:cubicBezTo>
                    <a:pt x="708" y="1107"/>
                    <a:pt x="708" y="1107"/>
                    <a:pt x="708" y="1108"/>
                  </a:cubicBezTo>
                  <a:close/>
                  <a:moveTo>
                    <a:pt x="738" y="1198"/>
                  </a:moveTo>
                  <a:cubicBezTo>
                    <a:pt x="738" y="1198"/>
                    <a:pt x="738" y="1198"/>
                    <a:pt x="739" y="1197"/>
                  </a:cubicBezTo>
                  <a:cubicBezTo>
                    <a:pt x="739" y="1197"/>
                    <a:pt x="739" y="1197"/>
                    <a:pt x="739" y="1198"/>
                  </a:cubicBezTo>
                  <a:cubicBezTo>
                    <a:pt x="739" y="1198"/>
                    <a:pt x="739" y="1198"/>
                    <a:pt x="740" y="1198"/>
                  </a:cubicBezTo>
                  <a:cubicBezTo>
                    <a:pt x="740" y="1198"/>
                    <a:pt x="740" y="1198"/>
                    <a:pt x="741" y="1198"/>
                  </a:cubicBezTo>
                  <a:cubicBezTo>
                    <a:pt x="741" y="1198"/>
                    <a:pt x="741" y="1198"/>
                    <a:pt x="741" y="1197"/>
                  </a:cubicBezTo>
                  <a:cubicBezTo>
                    <a:pt x="741" y="1197"/>
                    <a:pt x="741" y="1197"/>
                    <a:pt x="741" y="1196"/>
                  </a:cubicBezTo>
                  <a:cubicBezTo>
                    <a:pt x="741" y="1196"/>
                    <a:pt x="741" y="1196"/>
                    <a:pt x="740" y="1196"/>
                  </a:cubicBezTo>
                  <a:cubicBezTo>
                    <a:pt x="740" y="1196"/>
                    <a:pt x="740" y="1196"/>
                    <a:pt x="739" y="1196"/>
                  </a:cubicBezTo>
                  <a:cubicBezTo>
                    <a:pt x="739" y="1196"/>
                    <a:pt x="739" y="1196"/>
                    <a:pt x="737" y="1195"/>
                  </a:cubicBezTo>
                  <a:cubicBezTo>
                    <a:pt x="737" y="1195"/>
                    <a:pt x="737" y="1195"/>
                    <a:pt x="736" y="1195"/>
                  </a:cubicBezTo>
                  <a:cubicBezTo>
                    <a:pt x="736" y="1195"/>
                    <a:pt x="736" y="1195"/>
                    <a:pt x="735" y="1196"/>
                  </a:cubicBezTo>
                  <a:cubicBezTo>
                    <a:pt x="735" y="1196"/>
                    <a:pt x="735" y="1196"/>
                    <a:pt x="735" y="1197"/>
                  </a:cubicBezTo>
                  <a:cubicBezTo>
                    <a:pt x="735" y="1197"/>
                    <a:pt x="735" y="1197"/>
                    <a:pt x="736" y="1198"/>
                  </a:cubicBezTo>
                  <a:cubicBezTo>
                    <a:pt x="736" y="1198"/>
                    <a:pt x="736" y="1198"/>
                    <a:pt x="736" y="1197"/>
                  </a:cubicBezTo>
                  <a:cubicBezTo>
                    <a:pt x="736" y="1197"/>
                    <a:pt x="736" y="1197"/>
                    <a:pt x="738" y="1197"/>
                  </a:cubicBezTo>
                  <a:cubicBezTo>
                    <a:pt x="738" y="1197"/>
                    <a:pt x="738" y="1197"/>
                    <a:pt x="738" y="1198"/>
                  </a:cubicBezTo>
                  <a:close/>
                  <a:moveTo>
                    <a:pt x="727" y="1191"/>
                  </a:moveTo>
                  <a:cubicBezTo>
                    <a:pt x="727" y="1191"/>
                    <a:pt x="727" y="1191"/>
                    <a:pt x="727" y="1190"/>
                  </a:cubicBezTo>
                  <a:cubicBezTo>
                    <a:pt x="727" y="1190"/>
                    <a:pt x="727" y="1190"/>
                    <a:pt x="726" y="1190"/>
                  </a:cubicBezTo>
                  <a:cubicBezTo>
                    <a:pt x="726" y="1190"/>
                    <a:pt x="726" y="1190"/>
                    <a:pt x="725" y="1189"/>
                  </a:cubicBezTo>
                  <a:cubicBezTo>
                    <a:pt x="725" y="1189"/>
                    <a:pt x="725" y="1189"/>
                    <a:pt x="723" y="1189"/>
                  </a:cubicBezTo>
                  <a:cubicBezTo>
                    <a:pt x="723" y="1189"/>
                    <a:pt x="723" y="1189"/>
                    <a:pt x="722" y="1188"/>
                  </a:cubicBezTo>
                  <a:cubicBezTo>
                    <a:pt x="722" y="1188"/>
                    <a:pt x="722" y="1188"/>
                    <a:pt x="721" y="1188"/>
                  </a:cubicBezTo>
                  <a:cubicBezTo>
                    <a:pt x="721" y="1188"/>
                    <a:pt x="721" y="1188"/>
                    <a:pt x="720" y="1188"/>
                  </a:cubicBezTo>
                  <a:cubicBezTo>
                    <a:pt x="720" y="1188"/>
                    <a:pt x="720" y="1188"/>
                    <a:pt x="719" y="1187"/>
                  </a:cubicBezTo>
                  <a:cubicBezTo>
                    <a:pt x="719" y="1187"/>
                    <a:pt x="719" y="1187"/>
                    <a:pt x="718" y="1186"/>
                  </a:cubicBezTo>
                  <a:cubicBezTo>
                    <a:pt x="718" y="1186"/>
                    <a:pt x="718" y="1186"/>
                    <a:pt x="717" y="1185"/>
                  </a:cubicBezTo>
                  <a:cubicBezTo>
                    <a:pt x="717" y="1185"/>
                    <a:pt x="717" y="1185"/>
                    <a:pt x="717" y="1186"/>
                  </a:cubicBezTo>
                  <a:cubicBezTo>
                    <a:pt x="717" y="1186"/>
                    <a:pt x="717" y="1186"/>
                    <a:pt x="717" y="1187"/>
                  </a:cubicBezTo>
                  <a:cubicBezTo>
                    <a:pt x="717" y="1187"/>
                    <a:pt x="717" y="1187"/>
                    <a:pt x="718" y="1189"/>
                  </a:cubicBezTo>
                  <a:cubicBezTo>
                    <a:pt x="718" y="1189"/>
                    <a:pt x="718" y="1189"/>
                    <a:pt x="719" y="1189"/>
                  </a:cubicBezTo>
                  <a:cubicBezTo>
                    <a:pt x="719" y="1189"/>
                    <a:pt x="719" y="1189"/>
                    <a:pt x="721" y="1190"/>
                  </a:cubicBezTo>
                  <a:cubicBezTo>
                    <a:pt x="721" y="1190"/>
                    <a:pt x="721" y="1190"/>
                    <a:pt x="722" y="1190"/>
                  </a:cubicBezTo>
                  <a:cubicBezTo>
                    <a:pt x="722" y="1190"/>
                    <a:pt x="722" y="1190"/>
                    <a:pt x="723" y="1190"/>
                  </a:cubicBezTo>
                  <a:cubicBezTo>
                    <a:pt x="723" y="1190"/>
                    <a:pt x="723" y="1190"/>
                    <a:pt x="725" y="1191"/>
                  </a:cubicBezTo>
                  <a:cubicBezTo>
                    <a:pt x="725" y="1191"/>
                    <a:pt x="725" y="1191"/>
                    <a:pt x="726" y="1191"/>
                  </a:cubicBezTo>
                  <a:cubicBezTo>
                    <a:pt x="726" y="1191"/>
                    <a:pt x="726" y="1191"/>
                    <a:pt x="727" y="1191"/>
                  </a:cubicBezTo>
                  <a:close/>
                  <a:moveTo>
                    <a:pt x="705" y="1121"/>
                  </a:moveTo>
                  <a:cubicBezTo>
                    <a:pt x="705" y="1121"/>
                    <a:pt x="705" y="1121"/>
                    <a:pt x="705" y="1120"/>
                  </a:cubicBezTo>
                  <a:cubicBezTo>
                    <a:pt x="705" y="1120"/>
                    <a:pt x="705" y="1120"/>
                    <a:pt x="704" y="1120"/>
                  </a:cubicBezTo>
                  <a:cubicBezTo>
                    <a:pt x="704" y="1120"/>
                    <a:pt x="704" y="1120"/>
                    <a:pt x="705" y="1121"/>
                  </a:cubicBezTo>
                  <a:close/>
                  <a:moveTo>
                    <a:pt x="733" y="1198"/>
                  </a:moveTo>
                  <a:cubicBezTo>
                    <a:pt x="733" y="1199"/>
                    <a:pt x="733" y="1199"/>
                    <a:pt x="733" y="1199"/>
                  </a:cubicBezTo>
                  <a:cubicBezTo>
                    <a:pt x="734" y="1199"/>
                    <a:pt x="734" y="1199"/>
                    <a:pt x="734" y="1199"/>
                  </a:cubicBezTo>
                  <a:cubicBezTo>
                    <a:pt x="735" y="1198"/>
                    <a:pt x="735" y="1198"/>
                    <a:pt x="735" y="1198"/>
                  </a:cubicBezTo>
                  <a:cubicBezTo>
                    <a:pt x="735" y="1197"/>
                    <a:pt x="735" y="1197"/>
                    <a:pt x="735" y="1197"/>
                  </a:cubicBezTo>
                  <a:cubicBezTo>
                    <a:pt x="734" y="1197"/>
                    <a:pt x="734" y="1197"/>
                    <a:pt x="734" y="1197"/>
                  </a:cubicBezTo>
                  <a:cubicBezTo>
                    <a:pt x="733" y="1198"/>
                    <a:pt x="733" y="1198"/>
                    <a:pt x="733" y="1198"/>
                  </a:cubicBezTo>
                  <a:close/>
                  <a:moveTo>
                    <a:pt x="733" y="1196"/>
                  </a:moveTo>
                  <a:cubicBezTo>
                    <a:pt x="733" y="1196"/>
                    <a:pt x="733" y="1196"/>
                    <a:pt x="733" y="1195"/>
                  </a:cubicBezTo>
                  <a:cubicBezTo>
                    <a:pt x="733" y="1195"/>
                    <a:pt x="733" y="1195"/>
                    <a:pt x="734" y="1195"/>
                  </a:cubicBezTo>
                  <a:cubicBezTo>
                    <a:pt x="734" y="1195"/>
                    <a:pt x="734" y="1195"/>
                    <a:pt x="734" y="1194"/>
                  </a:cubicBezTo>
                  <a:cubicBezTo>
                    <a:pt x="734" y="1194"/>
                    <a:pt x="734" y="1194"/>
                    <a:pt x="733" y="1194"/>
                  </a:cubicBezTo>
                  <a:cubicBezTo>
                    <a:pt x="733" y="1194"/>
                    <a:pt x="733" y="1194"/>
                    <a:pt x="732" y="1194"/>
                  </a:cubicBezTo>
                  <a:cubicBezTo>
                    <a:pt x="732" y="1194"/>
                    <a:pt x="732" y="1194"/>
                    <a:pt x="731" y="1193"/>
                  </a:cubicBezTo>
                  <a:cubicBezTo>
                    <a:pt x="731" y="1193"/>
                    <a:pt x="731" y="1193"/>
                    <a:pt x="730" y="1193"/>
                  </a:cubicBezTo>
                  <a:cubicBezTo>
                    <a:pt x="730" y="1193"/>
                    <a:pt x="730" y="1193"/>
                    <a:pt x="729" y="1192"/>
                  </a:cubicBezTo>
                  <a:cubicBezTo>
                    <a:pt x="729" y="1192"/>
                    <a:pt x="729" y="1192"/>
                    <a:pt x="727" y="1192"/>
                  </a:cubicBezTo>
                  <a:cubicBezTo>
                    <a:pt x="727" y="1192"/>
                    <a:pt x="727" y="1192"/>
                    <a:pt x="726" y="1192"/>
                  </a:cubicBezTo>
                  <a:cubicBezTo>
                    <a:pt x="726" y="1192"/>
                    <a:pt x="726" y="1192"/>
                    <a:pt x="725" y="1191"/>
                  </a:cubicBezTo>
                  <a:cubicBezTo>
                    <a:pt x="725" y="1191"/>
                    <a:pt x="725" y="1191"/>
                    <a:pt x="724" y="1191"/>
                  </a:cubicBezTo>
                  <a:cubicBezTo>
                    <a:pt x="724" y="1191"/>
                    <a:pt x="724" y="1191"/>
                    <a:pt x="724" y="1192"/>
                  </a:cubicBezTo>
                  <a:cubicBezTo>
                    <a:pt x="724" y="1192"/>
                    <a:pt x="724" y="1192"/>
                    <a:pt x="725" y="1193"/>
                  </a:cubicBezTo>
                  <a:cubicBezTo>
                    <a:pt x="725" y="1193"/>
                    <a:pt x="725" y="1193"/>
                    <a:pt x="725" y="1194"/>
                  </a:cubicBezTo>
                  <a:cubicBezTo>
                    <a:pt x="725" y="1194"/>
                    <a:pt x="725" y="1194"/>
                    <a:pt x="727" y="1195"/>
                  </a:cubicBezTo>
                  <a:cubicBezTo>
                    <a:pt x="727" y="1195"/>
                    <a:pt x="727" y="1195"/>
                    <a:pt x="728" y="1196"/>
                  </a:cubicBezTo>
                  <a:cubicBezTo>
                    <a:pt x="728" y="1196"/>
                    <a:pt x="728" y="1196"/>
                    <a:pt x="729" y="1196"/>
                  </a:cubicBezTo>
                  <a:cubicBezTo>
                    <a:pt x="729" y="1196"/>
                    <a:pt x="729" y="1196"/>
                    <a:pt x="730" y="1196"/>
                  </a:cubicBezTo>
                  <a:cubicBezTo>
                    <a:pt x="730" y="1196"/>
                    <a:pt x="730" y="1196"/>
                    <a:pt x="731" y="1196"/>
                  </a:cubicBezTo>
                  <a:cubicBezTo>
                    <a:pt x="731" y="1196"/>
                    <a:pt x="731" y="1196"/>
                    <a:pt x="731" y="1197"/>
                  </a:cubicBezTo>
                  <a:cubicBezTo>
                    <a:pt x="731" y="1197"/>
                    <a:pt x="731" y="1197"/>
                    <a:pt x="732" y="1198"/>
                  </a:cubicBezTo>
                  <a:cubicBezTo>
                    <a:pt x="732" y="1198"/>
                    <a:pt x="732" y="1198"/>
                    <a:pt x="733" y="1198"/>
                  </a:cubicBezTo>
                  <a:cubicBezTo>
                    <a:pt x="733" y="1198"/>
                    <a:pt x="733" y="1198"/>
                    <a:pt x="732" y="1197"/>
                  </a:cubicBezTo>
                  <a:cubicBezTo>
                    <a:pt x="732" y="1197"/>
                    <a:pt x="732" y="1197"/>
                    <a:pt x="733" y="1196"/>
                  </a:cubicBezTo>
                  <a:close/>
                  <a:moveTo>
                    <a:pt x="730" y="1197"/>
                  </a:moveTo>
                  <a:cubicBezTo>
                    <a:pt x="730" y="1196"/>
                    <a:pt x="730" y="1196"/>
                    <a:pt x="730" y="1196"/>
                  </a:cubicBezTo>
                  <a:cubicBezTo>
                    <a:pt x="729" y="1197"/>
                    <a:pt x="729" y="1197"/>
                    <a:pt x="729" y="1197"/>
                  </a:cubicBezTo>
                  <a:cubicBezTo>
                    <a:pt x="730" y="1197"/>
                    <a:pt x="730" y="1197"/>
                    <a:pt x="730" y="1197"/>
                  </a:cubicBezTo>
                  <a:close/>
                  <a:moveTo>
                    <a:pt x="720" y="1192"/>
                  </a:moveTo>
                  <a:cubicBezTo>
                    <a:pt x="720" y="1192"/>
                    <a:pt x="720" y="1192"/>
                    <a:pt x="722" y="1192"/>
                  </a:cubicBezTo>
                  <a:cubicBezTo>
                    <a:pt x="721" y="1191"/>
                    <a:pt x="721" y="1191"/>
                    <a:pt x="721" y="1191"/>
                  </a:cubicBezTo>
                  <a:cubicBezTo>
                    <a:pt x="721" y="1191"/>
                    <a:pt x="721" y="1191"/>
                    <a:pt x="720" y="1192"/>
                  </a:cubicBezTo>
                  <a:close/>
                  <a:moveTo>
                    <a:pt x="710" y="1162"/>
                  </a:moveTo>
                  <a:cubicBezTo>
                    <a:pt x="710" y="1162"/>
                    <a:pt x="710" y="1162"/>
                    <a:pt x="710" y="1161"/>
                  </a:cubicBezTo>
                  <a:cubicBezTo>
                    <a:pt x="710" y="1161"/>
                    <a:pt x="710" y="1161"/>
                    <a:pt x="709" y="1161"/>
                  </a:cubicBezTo>
                  <a:cubicBezTo>
                    <a:pt x="709" y="1161"/>
                    <a:pt x="709" y="1161"/>
                    <a:pt x="708" y="1161"/>
                  </a:cubicBezTo>
                  <a:cubicBezTo>
                    <a:pt x="708" y="1161"/>
                    <a:pt x="708" y="1161"/>
                    <a:pt x="708" y="1162"/>
                  </a:cubicBezTo>
                  <a:cubicBezTo>
                    <a:pt x="708" y="1162"/>
                    <a:pt x="708" y="1162"/>
                    <a:pt x="707" y="1162"/>
                  </a:cubicBezTo>
                  <a:cubicBezTo>
                    <a:pt x="707" y="1162"/>
                    <a:pt x="707" y="1162"/>
                    <a:pt x="708" y="1163"/>
                  </a:cubicBezTo>
                  <a:cubicBezTo>
                    <a:pt x="708" y="1163"/>
                    <a:pt x="708" y="1163"/>
                    <a:pt x="708" y="1164"/>
                  </a:cubicBezTo>
                  <a:cubicBezTo>
                    <a:pt x="708" y="1164"/>
                    <a:pt x="708" y="1164"/>
                    <a:pt x="709" y="1164"/>
                  </a:cubicBezTo>
                  <a:cubicBezTo>
                    <a:pt x="709" y="1164"/>
                    <a:pt x="709" y="1164"/>
                    <a:pt x="710" y="1163"/>
                  </a:cubicBezTo>
                  <a:cubicBezTo>
                    <a:pt x="710" y="1163"/>
                    <a:pt x="710" y="1163"/>
                    <a:pt x="710" y="1162"/>
                  </a:cubicBezTo>
                  <a:close/>
                  <a:moveTo>
                    <a:pt x="703" y="1113"/>
                  </a:moveTo>
                  <a:cubicBezTo>
                    <a:pt x="703" y="1113"/>
                    <a:pt x="703" y="1113"/>
                    <a:pt x="704" y="1113"/>
                  </a:cubicBezTo>
                  <a:cubicBezTo>
                    <a:pt x="704" y="1113"/>
                    <a:pt x="704" y="1113"/>
                    <a:pt x="703" y="1112"/>
                  </a:cubicBezTo>
                  <a:cubicBezTo>
                    <a:pt x="703" y="1112"/>
                    <a:pt x="703" y="1112"/>
                    <a:pt x="702" y="1112"/>
                  </a:cubicBezTo>
                  <a:cubicBezTo>
                    <a:pt x="702" y="1112"/>
                    <a:pt x="702" y="1112"/>
                    <a:pt x="702" y="1113"/>
                  </a:cubicBezTo>
                  <a:cubicBezTo>
                    <a:pt x="702" y="1113"/>
                    <a:pt x="702" y="1113"/>
                    <a:pt x="702" y="1114"/>
                  </a:cubicBezTo>
                  <a:cubicBezTo>
                    <a:pt x="702" y="1114"/>
                    <a:pt x="702" y="1114"/>
                    <a:pt x="703" y="1113"/>
                  </a:cubicBezTo>
                  <a:close/>
                  <a:moveTo>
                    <a:pt x="699" y="1106"/>
                  </a:moveTo>
                  <a:cubicBezTo>
                    <a:pt x="699" y="1106"/>
                    <a:pt x="699" y="1106"/>
                    <a:pt x="700" y="1107"/>
                  </a:cubicBezTo>
                  <a:cubicBezTo>
                    <a:pt x="700" y="1107"/>
                    <a:pt x="700" y="1107"/>
                    <a:pt x="702" y="1106"/>
                  </a:cubicBezTo>
                  <a:cubicBezTo>
                    <a:pt x="702" y="1106"/>
                    <a:pt x="702" y="1106"/>
                    <a:pt x="701" y="1105"/>
                  </a:cubicBezTo>
                  <a:cubicBezTo>
                    <a:pt x="701" y="1105"/>
                    <a:pt x="701" y="1105"/>
                    <a:pt x="700" y="1105"/>
                  </a:cubicBezTo>
                  <a:cubicBezTo>
                    <a:pt x="700" y="1105"/>
                    <a:pt x="700" y="1105"/>
                    <a:pt x="699" y="1106"/>
                  </a:cubicBezTo>
                  <a:close/>
                  <a:moveTo>
                    <a:pt x="705" y="1108"/>
                  </a:moveTo>
                  <a:cubicBezTo>
                    <a:pt x="705" y="1108"/>
                    <a:pt x="705" y="1108"/>
                    <a:pt x="706" y="1108"/>
                  </a:cubicBezTo>
                  <a:cubicBezTo>
                    <a:pt x="706" y="1108"/>
                    <a:pt x="706" y="1108"/>
                    <a:pt x="706" y="1109"/>
                  </a:cubicBezTo>
                  <a:cubicBezTo>
                    <a:pt x="706" y="1109"/>
                    <a:pt x="706" y="1109"/>
                    <a:pt x="707" y="1109"/>
                  </a:cubicBezTo>
                  <a:cubicBezTo>
                    <a:pt x="707" y="1109"/>
                    <a:pt x="707" y="1109"/>
                    <a:pt x="707" y="1107"/>
                  </a:cubicBezTo>
                  <a:cubicBezTo>
                    <a:pt x="707" y="1107"/>
                    <a:pt x="707" y="1107"/>
                    <a:pt x="706" y="1107"/>
                  </a:cubicBezTo>
                  <a:cubicBezTo>
                    <a:pt x="706" y="1107"/>
                    <a:pt x="706" y="1107"/>
                    <a:pt x="705" y="1108"/>
                  </a:cubicBezTo>
                  <a:close/>
                  <a:moveTo>
                    <a:pt x="698" y="1115"/>
                  </a:moveTo>
                  <a:cubicBezTo>
                    <a:pt x="698" y="1115"/>
                    <a:pt x="698" y="1115"/>
                    <a:pt x="700" y="1116"/>
                  </a:cubicBezTo>
                  <a:cubicBezTo>
                    <a:pt x="700" y="1116"/>
                    <a:pt x="700" y="1116"/>
                    <a:pt x="700" y="1115"/>
                  </a:cubicBezTo>
                  <a:cubicBezTo>
                    <a:pt x="700" y="1115"/>
                    <a:pt x="700" y="1115"/>
                    <a:pt x="700" y="1114"/>
                  </a:cubicBezTo>
                  <a:cubicBezTo>
                    <a:pt x="700" y="1114"/>
                    <a:pt x="700" y="1114"/>
                    <a:pt x="698" y="1114"/>
                  </a:cubicBezTo>
                  <a:cubicBezTo>
                    <a:pt x="698" y="1114"/>
                    <a:pt x="698" y="1114"/>
                    <a:pt x="698" y="1115"/>
                  </a:cubicBezTo>
                  <a:close/>
                  <a:moveTo>
                    <a:pt x="717" y="1174"/>
                  </a:moveTo>
                  <a:cubicBezTo>
                    <a:pt x="717" y="1174"/>
                    <a:pt x="717" y="1174"/>
                    <a:pt x="717" y="1176"/>
                  </a:cubicBezTo>
                  <a:cubicBezTo>
                    <a:pt x="717" y="1176"/>
                    <a:pt x="717" y="1176"/>
                    <a:pt x="718" y="1177"/>
                  </a:cubicBezTo>
                  <a:cubicBezTo>
                    <a:pt x="718" y="1177"/>
                    <a:pt x="718" y="1177"/>
                    <a:pt x="719" y="1177"/>
                  </a:cubicBezTo>
                  <a:cubicBezTo>
                    <a:pt x="719" y="1177"/>
                    <a:pt x="719" y="1177"/>
                    <a:pt x="718" y="1175"/>
                  </a:cubicBezTo>
                  <a:cubicBezTo>
                    <a:pt x="718" y="1175"/>
                    <a:pt x="718" y="1175"/>
                    <a:pt x="718" y="1174"/>
                  </a:cubicBezTo>
                  <a:cubicBezTo>
                    <a:pt x="718" y="1174"/>
                    <a:pt x="718" y="1174"/>
                    <a:pt x="717" y="1174"/>
                  </a:cubicBezTo>
                  <a:close/>
                  <a:moveTo>
                    <a:pt x="702" y="1113"/>
                  </a:moveTo>
                  <a:cubicBezTo>
                    <a:pt x="702" y="1113"/>
                    <a:pt x="702" y="1113"/>
                    <a:pt x="701" y="1113"/>
                  </a:cubicBezTo>
                  <a:cubicBezTo>
                    <a:pt x="701" y="1113"/>
                    <a:pt x="701" y="1113"/>
                    <a:pt x="700" y="1114"/>
                  </a:cubicBezTo>
                  <a:cubicBezTo>
                    <a:pt x="700" y="1114"/>
                    <a:pt x="700" y="1114"/>
                    <a:pt x="701" y="1114"/>
                  </a:cubicBezTo>
                  <a:cubicBezTo>
                    <a:pt x="701" y="1114"/>
                    <a:pt x="701" y="1114"/>
                    <a:pt x="702" y="1113"/>
                  </a:cubicBezTo>
                  <a:close/>
                  <a:moveTo>
                    <a:pt x="706" y="1122"/>
                  </a:moveTo>
                  <a:cubicBezTo>
                    <a:pt x="706" y="1122"/>
                    <a:pt x="706" y="1122"/>
                    <a:pt x="707" y="1121"/>
                  </a:cubicBezTo>
                  <a:cubicBezTo>
                    <a:pt x="707" y="1121"/>
                    <a:pt x="707" y="1121"/>
                    <a:pt x="706" y="1121"/>
                  </a:cubicBezTo>
                  <a:cubicBezTo>
                    <a:pt x="706" y="1121"/>
                    <a:pt x="706" y="1121"/>
                    <a:pt x="706" y="1122"/>
                  </a:cubicBezTo>
                  <a:close/>
                  <a:moveTo>
                    <a:pt x="718" y="1178"/>
                  </a:moveTo>
                  <a:cubicBezTo>
                    <a:pt x="718" y="1178"/>
                    <a:pt x="718" y="1178"/>
                    <a:pt x="719" y="1179"/>
                  </a:cubicBezTo>
                  <a:cubicBezTo>
                    <a:pt x="719" y="1179"/>
                    <a:pt x="719" y="1179"/>
                    <a:pt x="720" y="1179"/>
                  </a:cubicBezTo>
                  <a:cubicBezTo>
                    <a:pt x="720" y="1179"/>
                    <a:pt x="720" y="1179"/>
                    <a:pt x="719" y="1178"/>
                  </a:cubicBezTo>
                  <a:cubicBezTo>
                    <a:pt x="719" y="1178"/>
                    <a:pt x="719" y="1178"/>
                    <a:pt x="718" y="1178"/>
                  </a:cubicBezTo>
                  <a:close/>
                  <a:moveTo>
                    <a:pt x="704" y="1156"/>
                  </a:moveTo>
                  <a:cubicBezTo>
                    <a:pt x="704" y="1156"/>
                    <a:pt x="704" y="1156"/>
                    <a:pt x="705" y="1157"/>
                  </a:cubicBezTo>
                  <a:cubicBezTo>
                    <a:pt x="705" y="1157"/>
                    <a:pt x="705" y="1157"/>
                    <a:pt x="705" y="1158"/>
                  </a:cubicBezTo>
                  <a:cubicBezTo>
                    <a:pt x="705" y="1158"/>
                    <a:pt x="705" y="1158"/>
                    <a:pt x="706" y="1158"/>
                  </a:cubicBezTo>
                  <a:cubicBezTo>
                    <a:pt x="706" y="1158"/>
                    <a:pt x="706" y="1158"/>
                    <a:pt x="707" y="1157"/>
                  </a:cubicBezTo>
                  <a:cubicBezTo>
                    <a:pt x="707" y="1157"/>
                    <a:pt x="707" y="1157"/>
                    <a:pt x="706" y="1156"/>
                  </a:cubicBezTo>
                  <a:cubicBezTo>
                    <a:pt x="706" y="1156"/>
                    <a:pt x="706" y="1156"/>
                    <a:pt x="704" y="1156"/>
                  </a:cubicBezTo>
                  <a:close/>
                  <a:moveTo>
                    <a:pt x="711" y="1169"/>
                  </a:moveTo>
                  <a:cubicBezTo>
                    <a:pt x="711" y="1169"/>
                    <a:pt x="711" y="1169"/>
                    <a:pt x="710" y="1170"/>
                  </a:cubicBezTo>
                  <a:cubicBezTo>
                    <a:pt x="710" y="1170"/>
                    <a:pt x="710" y="1170"/>
                    <a:pt x="711" y="1171"/>
                  </a:cubicBezTo>
                  <a:cubicBezTo>
                    <a:pt x="711" y="1171"/>
                    <a:pt x="711" y="1171"/>
                    <a:pt x="711" y="1172"/>
                  </a:cubicBezTo>
                  <a:cubicBezTo>
                    <a:pt x="711" y="1172"/>
                    <a:pt x="711" y="1172"/>
                    <a:pt x="710" y="1172"/>
                  </a:cubicBezTo>
                  <a:cubicBezTo>
                    <a:pt x="710" y="1172"/>
                    <a:pt x="710" y="1172"/>
                    <a:pt x="711" y="1173"/>
                  </a:cubicBezTo>
                  <a:cubicBezTo>
                    <a:pt x="711" y="1173"/>
                    <a:pt x="711" y="1173"/>
                    <a:pt x="712" y="1173"/>
                  </a:cubicBezTo>
                  <a:cubicBezTo>
                    <a:pt x="712" y="1173"/>
                    <a:pt x="712" y="1173"/>
                    <a:pt x="714" y="1172"/>
                  </a:cubicBezTo>
                  <a:cubicBezTo>
                    <a:pt x="714" y="1172"/>
                    <a:pt x="714" y="1172"/>
                    <a:pt x="715" y="1172"/>
                  </a:cubicBezTo>
                  <a:cubicBezTo>
                    <a:pt x="715" y="1172"/>
                    <a:pt x="715" y="1172"/>
                    <a:pt x="715" y="1171"/>
                  </a:cubicBezTo>
                  <a:cubicBezTo>
                    <a:pt x="715" y="1171"/>
                    <a:pt x="715" y="1171"/>
                    <a:pt x="713" y="1170"/>
                  </a:cubicBezTo>
                  <a:cubicBezTo>
                    <a:pt x="713" y="1170"/>
                    <a:pt x="713" y="1170"/>
                    <a:pt x="712" y="1170"/>
                  </a:cubicBezTo>
                  <a:cubicBezTo>
                    <a:pt x="712" y="1170"/>
                    <a:pt x="712" y="1170"/>
                    <a:pt x="711" y="1169"/>
                  </a:cubicBezTo>
                  <a:close/>
                  <a:moveTo>
                    <a:pt x="749" y="1204"/>
                  </a:moveTo>
                  <a:cubicBezTo>
                    <a:pt x="750" y="1205"/>
                    <a:pt x="750" y="1205"/>
                    <a:pt x="750" y="1205"/>
                  </a:cubicBezTo>
                  <a:cubicBezTo>
                    <a:pt x="750" y="1205"/>
                    <a:pt x="750" y="1205"/>
                    <a:pt x="751" y="1204"/>
                  </a:cubicBezTo>
                  <a:cubicBezTo>
                    <a:pt x="751" y="1204"/>
                    <a:pt x="751" y="1204"/>
                    <a:pt x="750" y="1204"/>
                  </a:cubicBezTo>
                  <a:cubicBezTo>
                    <a:pt x="750" y="1204"/>
                    <a:pt x="750" y="1204"/>
                    <a:pt x="749" y="1204"/>
                  </a:cubicBezTo>
                  <a:close/>
                  <a:moveTo>
                    <a:pt x="710" y="1165"/>
                  </a:moveTo>
                  <a:cubicBezTo>
                    <a:pt x="710" y="1165"/>
                    <a:pt x="710" y="1165"/>
                    <a:pt x="710" y="1166"/>
                  </a:cubicBezTo>
                  <a:cubicBezTo>
                    <a:pt x="710" y="1166"/>
                    <a:pt x="710" y="1166"/>
                    <a:pt x="710" y="1167"/>
                  </a:cubicBezTo>
                  <a:cubicBezTo>
                    <a:pt x="710" y="1167"/>
                    <a:pt x="710" y="1167"/>
                    <a:pt x="711" y="1167"/>
                  </a:cubicBezTo>
                  <a:cubicBezTo>
                    <a:pt x="711" y="1168"/>
                    <a:pt x="711" y="1168"/>
                    <a:pt x="711" y="1168"/>
                  </a:cubicBezTo>
                  <a:cubicBezTo>
                    <a:pt x="711" y="1168"/>
                    <a:pt x="711" y="1168"/>
                    <a:pt x="713" y="1170"/>
                  </a:cubicBezTo>
                  <a:cubicBezTo>
                    <a:pt x="713" y="1170"/>
                    <a:pt x="713" y="1170"/>
                    <a:pt x="714" y="1170"/>
                  </a:cubicBezTo>
                  <a:cubicBezTo>
                    <a:pt x="714" y="1170"/>
                    <a:pt x="714" y="1170"/>
                    <a:pt x="714" y="1169"/>
                  </a:cubicBezTo>
                  <a:cubicBezTo>
                    <a:pt x="714" y="1169"/>
                    <a:pt x="714" y="1169"/>
                    <a:pt x="713" y="1167"/>
                  </a:cubicBezTo>
                  <a:cubicBezTo>
                    <a:pt x="713" y="1167"/>
                    <a:pt x="713" y="1167"/>
                    <a:pt x="712" y="1166"/>
                  </a:cubicBezTo>
                  <a:cubicBezTo>
                    <a:pt x="712" y="1166"/>
                    <a:pt x="712" y="1166"/>
                    <a:pt x="711" y="1166"/>
                  </a:cubicBezTo>
                  <a:cubicBezTo>
                    <a:pt x="711" y="1166"/>
                    <a:pt x="711" y="1166"/>
                    <a:pt x="710" y="1165"/>
                  </a:cubicBezTo>
                  <a:close/>
                  <a:moveTo>
                    <a:pt x="711" y="1164"/>
                  </a:moveTo>
                  <a:cubicBezTo>
                    <a:pt x="711" y="1164"/>
                    <a:pt x="711" y="1164"/>
                    <a:pt x="712" y="1166"/>
                  </a:cubicBezTo>
                  <a:cubicBezTo>
                    <a:pt x="712" y="1166"/>
                    <a:pt x="712" y="1166"/>
                    <a:pt x="713" y="1166"/>
                  </a:cubicBezTo>
                  <a:cubicBezTo>
                    <a:pt x="713" y="1166"/>
                    <a:pt x="713" y="1166"/>
                    <a:pt x="715" y="1168"/>
                  </a:cubicBezTo>
                  <a:cubicBezTo>
                    <a:pt x="715" y="1168"/>
                    <a:pt x="715" y="1168"/>
                    <a:pt x="714" y="1166"/>
                  </a:cubicBezTo>
                  <a:cubicBezTo>
                    <a:pt x="714" y="1166"/>
                    <a:pt x="714" y="1166"/>
                    <a:pt x="713" y="1164"/>
                  </a:cubicBezTo>
                  <a:cubicBezTo>
                    <a:pt x="713" y="1164"/>
                    <a:pt x="713" y="1164"/>
                    <a:pt x="712" y="1164"/>
                  </a:cubicBezTo>
                  <a:cubicBezTo>
                    <a:pt x="712" y="1164"/>
                    <a:pt x="712" y="1164"/>
                    <a:pt x="711" y="1164"/>
                  </a:cubicBezTo>
                  <a:close/>
                  <a:moveTo>
                    <a:pt x="716" y="1176"/>
                  </a:moveTo>
                  <a:cubicBezTo>
                    <a:pt x="716" y="1176"/>
                    <a:pt x="716" y="1176"/>
                    <a:pt x="715" y="1175"/>
                  </a:cubicBezTo>
                  <a:cubicBezTo>
                    <a:pt x="715" y="1175"/>
                    <a:pt x="715" y="1175"/>
                    <a:pt x="714" y="1175"/>
                  </a:cubicBezTo>
                  <a:cubicBezTo>
                    <a:pt x="714" y="1175"/>
                    <a:pt x="714" y="1175"/>
                    <a:pt x="713" y="1174"/>
                  </a:cubicBezTo>
                  <a:cubicBezTo>
                    <a:pt x="713" y="1174"/>
                    <a:pt x="713" y="1174"/>
                    <a:pt x="712" y="1174"/>
                  </a:cubicBezTo>
                  <a:cubicBezTo>
                    <a:pt x="712" y="1174"/>
                    <a:pt x="712" y="1174"/>
                    <a:pt x="713" y="1175"/>
                  </a:cubicBezTo>
                  <a:cubicBezTo>
                    <a:pt x="713" y="1175"/>
                    <a:pt x="713" y="1175"/>
                    <a:pt x="712" y="1176"/>
                  </a:cubicBezTo>
                  <a:cubicBezTo>
                    <a:pt x="712" y="1176"/>
                    <a:pt x="712" y="1176"/>
                    <a:pt x="712" y="1177"/>
                  </a:cubicBezTo>
                  <a:cubicBezTo>
                    <a:pt x="712" y="1177"/>
                    <a:pt x="712" y="1177"/>
                    <a:pt x="713" y="1178"/>
                  </a:cubicBezTo>
                  <a:cubicBezTo>
                    <a:pt x="713" y="1178"/>
                    <a:pt x="713" y="1178"/>
                    <a:pt x="714" y="1178"/>
                  </a:cubicBezTo>
                  <a:cubicBezTo>
                    <a:pt x="714" y="1178"/>
                    <a:pt x="714" y="1178"/>
                    <a:pt x="713" y="1177"/>
                  </a:cubicBezTo>
                  <a:cubicBezTo>
                    <a:pt x="713" y="1177"/>
                    <a:pt x="713" y="1177"/>
                    <a:pt x="714" y="1176"/>
                  </a:cubicBezTo>
                  <a:cubicBezTo>
                    <a:pt x="714" y="1176"/>
                    <a:pt x="714" y="1176"/>
                    <a:pt x="714" y="1177"/>
                  </a:cubicBezTo>
                  <a:cubicBezTo>
                    <a:pt x="714" y="1177"/>
                    <a:pt x="714" y="1177"/>
                    <a:pt x="715" y="1178"/>
                  </a:cubicBezTo>
                  <a:cubicBezTo>
                    <a:pt x="715" y="1178"/>
                    <a:pt x="715" y="1178"/>
                    <a:pt x="716" y="1177"/>
                  </a:cubicBezTo>
                  <a:cubicBezTo>
                    <a:pt x="716" y="1177"/>
                    <a:pt x="716" y="1177"/>
                    <a:pt x="717" y="1178"/>
                  </a:cubicBezTo>
                  <a:cubicBezTo>
                    <a:pt x="717" y="1178"/>
                    <a:pt x="717" y="1178"/>
                    <a:pt x="718" y="1178"/>
                  </a:cubicBezTo>
                  <a:cubicBezTo>
                    <a:pt x="718" y="1178"/>
                    <a:pt x="718" y="1178"/>
                    <a:pt x="717" y="1177"/>
                  </a:cubicBezTo>
                  <a:cubicBezTo>
                    <a:pt x="717" y="1177"/>
                    <a:pt x="717" y="1177"/>
                    <a:pt x="716" y="1176"/>
                  </a:cubicBezTo>
                  <a:close/>
                  <a:moveTo>
                    <a:pt x="758" y="1202"/>
                  </a:moveTo>
                  <a:cubicBezTo>
                    <a:pt x="758" y="1202"/>
                    <a:pt x="758" y="1202"/>
                    <a:pt x="756" y="1203"/>
                  </a:cubicBezTo>
                  <a:cubicBezTo>
                    <a:pt x="756" y="1203"/>
                    <a:pt x="756" y="1203"/>
                    <a:pt x="753" y="1204"/>
                  </a:cubicBezTo>
                  <a:cubicBezTo>
                    <a:pt x="753" y="1204"/>
                    <a:pt x="753" y="1204"/>
                    <a:pt x="752" y="1204"/>
                  </a:cubicBezTo>
                  <a:cubicBezTo>
                    <a:pt x="752" y="1204"/>
                    <a:pt x="752" y="1204"/>
                    <a:pt x="751" y="1204"/>
                  </a:cubicBezTo>
                  <a:cubicBezTo>
                    <a:pt x="751" y="1204"/>
                    <a:pt x="751" y="1204"/>
                    <a:pt x="752" y="1205"/>
                  </a:cubicBezTo>
                  <a:cubicBezTo>
                    <a:pt x="752" y="1205"/>
                    <a:pt x="752" y="1205"/>
                    <a:pt x="750" y="1206"/>
                  </a:cubicBezTo>
                  <a:cubicBezTo>
                    <a:pt x="750" y="1206"/>
                    <a:pt x="750" y="1206"/>
                    <a:pt x="749" y="1206"/>
                  </a:cubicBezTo>
                  <a:cubicBezTo>
                    <a:pt x="749" y="1206"/>
                    <a:pt x="749" y="1206"/>
                    <a:pt x="749" y="1207"/>
                  </a:cubicBezTo>
                  <a:cubicBezTo>
                    <a:pt x="749" y="1207"/>
                    <a:pt x="749" y="1207"/>
                    <a:pt x="750" y="1207"/>
                  </a:cubicBezTo>
                  <a:cubicBezTo>
                    <a:pt x="750" y="1207"/>
                    <a:pt x="750" y="1207"/>
                    <a:pt x="751" y="1207"/>
                  </a:cubicBezTo>
                  <a:cubicBezTo>
                    <a:pt x="751" y="1207"/>
                    <a:pt x="751" y="1207"/>
                    <a:pt x="750" y="1208"/>
                  </a:cubicBezTo>
                  <a:cubicBezTo>
                    <a:pt x="750" y="1208"/>
                    <a:pt x="750" y="1208"/>
                    <a:pt x="751" y="1208"/>
                  </a:cubicBezTo>
                  <a:cubicBezTo>
                    <a:pt x="751" y="1208"/>
                    <a:pt x="751" y="1208"/>
                    <a:pt x="752" y="1209"/>
                  </a:cubicBezTo>
                  <a:cubicBezTo>
                    <a:pt x="752" y="1209"/>
                    <a:pt x="752" y="1209"/>
                    <a:pt x="752" y="1208"/>
                  </a:cubicBezTo>
                  <a:cubicBezTo>
                    <a:pt x="752" y="1208"/>
                    <a:pt x="752" y="1208"/>
                    <a:pt x="754" y="1209"/>
                  </a:cubicBezTo>
                  <a:cubicBezTo>
                    <a:pt x="754" y="1209"/>
                    <a:pt x="754" y="1209"/>
                    <a:pt x="755" y="1208"/>
                  </a:cubicBezTo>
                  <a:cubicBezTo>
                    <a:pt x="755" y="1208"/>
                    <a:pt x="755" y="1208"/>
                    <a:pt x="754" y="1207"/>
                  </a:cubicBezTo>
                  <a:cubicBezTo>
                    <a:pt x="754" y="1207"/>
                    <a:pt x="754" y="1207"/>
                    <a:pt x="755" y="1207"/>
                  </a:cubicBezTo>
                  <a:cubicBezTo>
                    <a:pt x="755" y="1207"/>
                    <a:pt x="755" y="1207"/>
                    <a:pt x="755" y="1208"/>
                  </a:cubicBezTo>
                  <a:cubicBezTo>
                    <a:pt x="755" y="1208"/>
                    <a:pt x="755" y="1208"/>
                    <a:pt x="756" y="1208"/>
                  </a:cubicBezTo>
                  <a:cubicBezTo>
                    <a:pt x="756" y="1208"/>
                    <a:pt x="756" y="1208"/>
                    <a:pt x="757" y="1208"/>
                  </a:cubicBezTo>
                  <a:cubicBezTo>
                    <a:pt x="757" y="1208"/>
                    <a:pt x="757" y="1208"/>
                    <a:pt x="758" y="1208"/>
                  </a:cubicBezTo>
                  <a:cubicBezTo>
                    <a:pt x="758" y="1208"/>
                    <a:pt x="758" y="1208"/>
                    <a:pt x="760" y="1209"/>
                  </a:cubicBezTo>
                  <a:cubicBezTo>
                    <a:pt x="760" y="1209"/>
                    <a:pt x="760" y="1209"/>
                    <a:pt x="760" y="1208"/>
                  </a:cubicBezTo>
                  <a:cubicBezTo>
                    <a:pt x="760" y="1208"/>
                    <a:pt x="760" y="1208"/>
                    <a:pt x="759" y="1207"/>
                  </a:cubicBezTo>
                  <a:cubicBezTo>
                    <a:pt x="759" y="1207"/>
                    <a:pt x="759" y="1207"/>
                    <a:pt x="758" y="1207"/>
                  </a:cubicBezTo>
                  <a:cubicBezTo>
                    <a:pt x="758" y="1207"/>
                    <a:pt x="758" y="1207"/>
                    <a:pt x="758" y="1206"/>
                  </a:cubicBezTo>
                  <a:cubicBezTo>
                    <a:pt x="758" y="1206"/>
                    <a:pt x="758" y="1206"/>
                    <a:pt x="756" y="1206"/>
                  </a:cubicBezTo>
                  <a:cubicBezTo>
                    <a:pt x="756" y="1206"/>
                    <a:pt x="756" y="1206"/>
                    <a:pt x="755" y="1205"/>
                  </a:cubicBezTo>
                  <a:cubicBezTo>
                    <a:pt x="755" y="1205"/>
                    <a:pt x="755" y="1205"/>
                    <a:pt x="756" y="1205"/>
                  </a:cubicBezTo>
                  <a:cubicBezTo>
                    <a:pt x="756" y="1205"/>
                    <a:pt x="756" y="1205"/>
                    <a:pt x="757" y="1205"/>
                  </a:cubicBezTo>
                  <a:cubicBezTo>
                    <a:pt x="757" y="1205"/>
                    <a:pt x="757" y="1205"/>
                    <a:pt x="758" y="1204"/>
                  </a:cubicBezTo>
                  <a:cubicBezTo>
                    <a:pt x="758" y="1204"/>
                    <a:pt x="758" y="1204"/>
                    <a:pt x="759" y="1204"/>
                  </a:cubicBezTo>
                  <a:cubicBezTo>
                    <a:pt x="759" y="1204"/>
                    <a:pt x="759" y="1204"/>
                    <a:pt x="759" y="1205"/>
                  </a:cubicBezTo>
                  <a:cubicBezTo>
                    <a:pt x="759" y="1205"/>
                    <a:pt x="759" y="1205"/>
                    <a:pt x="760" y="1206"/>
                  </a:cubicBezTo>
                  <a:cubicBezTo>
                    <a:pt x="760" y="1206"/>
                    <a:pt x="760" y="1206"/>
                    <a:pt x="761" y="1205"/>
                  </a:cubicBezTo>
                  <a:cubicBezTo>
                    <a:pt x="761" y="1205"/>
                    <a:pt x="761" y="1205"/>
                    <a:pt x="762" y="1205"/>
                  </a:cubicBezTo>
                  <a:cubicBezTo>
                    <a:pt x="762" y="1205"/>
                    <a:pt x="762" y="1205"/>
                    <a:pt x="763" y="1205"/>
                  </a:cubicBezTo>
                  <a:cubicBezTo>
                    <a:pt x="763" y="1205"/>
                    <a:pt x="763" y="1205"/>
                    <a:pt x="764" y="1206"/>
                  </a:cubicBezTo>
                  <a:cubicBezTo>
                    <a:pt x="764" y="1206"/>
                    <a:pt x="764" y="1206"/>
                    <a:pt x="765" y="1205"/>
                  </a:cubicBezTo>
                  <a:cubicBezTo>
                    <a:pt x="765" y="1205"/>
                    <a:pt x="765" y="1205"/>
                    <a:pt x="765" y="1204"/>
                  </a:cubicBezTo>
                  <a:cubicBezTo>
                    <a:pt x="765" y="1204"/>
                    <a:pt x="765" y="1204"/>
                    <a:pt x="764" y="1203"/>
                  </a:cubicBezTo>
                  <a:cubicBezTo>
                    <a:pt x="764" y="1203"/>
                    <a:pt x="764" y="1203"/>
                    <a:pt x="763" y="1202"/>
                  </a:cubicBezTo>
                  <a:cubicBezTo>
                    <a:pt x="763" y="1202"/>
                    <a:pt x="763" y="1202"/>
                    <a:pt x="761" y="1202"/>
                  </a:cubicBezTo>
                  <a:cubicBezTo>
                    <a:pt x="761" y="1202"/>
                    <a:pt x="761" y="1202"/>
                    <a:pt x="760" y="1203"/>
                  </a:cubicBezTo>
                  <a:cubicBezTo>
                    <a:pt x="760" y="1203"/>
                    <a:pt x="760" y="1203"/>
                    <a:pt x="758" y="1202"/>
                  </a:cubicBezTo>
                  <a:close/>
                  <a:moveTo>
                    <a:pt x="741" y="1206"/>
                  </a:moveTo>
                  <a:cubicBezTo>
                    <a:pt x="741" y="1206"/>
                    <a:pt x="741" y="1206"/>
                    <a:pt x="741" y="1205"/>
                  </a:cubicBezTo>
                  <a:cubicBezTo>
                    <a:pt x="741" y="1205"/>
                    <a:pt x="741" y="1205"/>
                    <a:pt x="740" y="1205"/>
                  </a:cubicBezTo>
                  <a:cubicBezTo>
                    <a:pt x="740" y="1205"/>
                    <a:pt x="740" y="1205"/>
                    <a:pt x="741" y="1206"/>
                  </a:cubicBezTo>
                  <a:close/>
                  <a:moveTo>
                    <a:pt x="720" y="1182"/>
                  </a:moveTo>
                  <a:cubicBezTo>
                    <a:pt x="720" y="1182"/>
                    <a:pt x="720" y="1182"/>
                    <a:pt x="719" y="1182"/>
                  </a:cubicBezTo>
                  <a:cubicBezTo>
                    <a:pt x="719" y="1182"/>
                    <a:pt x="719" y="1182"/>
                    <a:pt x="718" y="1183"/>
                  </a:cubicBezTo>
                  <a:cubicBezTo>
                    <a:pt x="718" y="1183"/>
                    <a:pt x="718" y="1183"/>
                    <a:pt x="720" y="1183"/>
                  </a:cubicBezTo>
                  <a:cubicBezTo>
                    <a:pt x="720" y="1183"/>
                    <a:pt x="720" y="1183"/>
                    <a:pt x="720" y="1184"/>
                  </a:cubicBezTo>
                  <a:cubicBezTo>
                    <a:pt x="720" y="1184"/>
                    <a:pt x="720" y="1184"/>
                    <a:pt x="721" y="1184"/>
                  </a:cubicBezTo>
                  <a:cubicBezTo>
                    <a:pt x="721" y="1184"/>
                    <a:pt x="721" y="1184"/>
                    <a:pt x="722" y="1183"/>
                  </a:cubicBezTo>
                  <a:cubicBezTo>
                    <a:pt x="722" y="1183"/>
                    <a:pt x="722" y="1183"/>
                    <a:pt x="721" y="1182"/>
                  </a:cubicBezTo>
                  <a:cubicBezTo>
                    <a:pt x="721" y="1182"/>
                    <a:pt x="721" y="1182"/>
                    <a:pt x="720" y="1182"/>
                  </a:cubicBezTo>
                  <a:close/>
                  <a:moveTo>
                    <a:pt x="720" y="1180"/>
                  </a:moveTo>
                  <a:cubicBezTo>
                    <a:pt x="720" y="1180"/>
                    <a:pt x="720" y="1180"/>
                    <a:pt x="718" y="1179"/>
                  </a:cubicBezTo>
                  <a:cubicBezTo>
                    <a:pt x="718" y="1179"/>
                    <a:pt x="718" y="1179"/>
                    <a:pt x="718" y="1180"/>
                  </a:cubicBezTo>
                  <a:cubicBezTo>
                    <a:pt x="718" y="1180"/>
                    <a:pt x="718" y="1180"/>
                    <a:pt x="720" y="1182"/>
                  </a:cubicBezTo>
                  <a:cubicBezTo>
                    <a:pt x="720" y="1182"/>
                    <a:pt x="720" y="1182"/>
                    <a:pt x="720" y="1181"/>
                  </a:cubicBezTo>
                  <a:cubicBezTo>
                    <a:pt x="720" y="1181"/>
                    <a:pt x="720" y="1181"/>
                    <a:pt x="720" y="1180"/>
                  </a:cubicBezTo>
                  <a:close/>
                  <a:moveTo>
                    <a:pt x="746" y="1182"/>
                  </a:moveTo>
                  <a:cubicBezTo>
                    <a:pt x="746" y="1182"/>
                    <a:pt x="746" y="1182"/>
                    <a:pt x="746" y="1183"/>
                  </a:cubicBezTo>
                  <a:cubicBezTo>
                    <a:pt x="746" y="1183"/>
                    <a:pt x="746" y="1183"/>
                    <a:pt x="745" y="1184"/>
                  </a:cubicBezTo>
                  <a:cubicBezTo>
                    <a:pt x="745" y="1184"/>
                    <a:pt x="745" y="1184"/>
                    <a:pt x="744" y="1184"/>
                  </a:cubicBezTo>
                  <a:cubicBezTo>
                    <a:pt x="744" y="1184"/>
                    <a:pt x="744" y="1184"/>
                    <a:pt x="743" y="1184"/>
                  </a:cubicBezTo>
                  <a:cubicBezTo>
                    <a:pt x="743" y="1184"/>
                    <a:pt x="743" y="1184"/>
                    <a:pt x="742" y="1183"/>
                  </a:cubicBezTo>
                  <a:cubicBezTo>
                    <a:pt x="742" y="1183"/>
                    <a:pt x="742" y="1183"/>
                    <a:pt x="742" y="1184"/>
                  </a:cubicBezTo>
                  <a:cubicBezTo>
                    <a:pt x="742" y="1184"/>
                    <a:pt x="742" y="1184"/>
                    <a:pt x="742" y="1185"/>
                  </a:cubicBezTo>
                  <a:cubicBezTo>
                    <a:pt x="742" y="1185"/>
                    <a:pt x="742" y="1185"/>
                    <a:pt x="743" y="1185"/>
                  </a:cubicBezTo>
                  <a:cubicBezTo>
                    <a:pt x="743" y="1185"/>
                    <a:pt x="743" y="1185"/>
                    <a:pt x="743" y="1186"/>
                  </a:cubicBezTo>
                  <a:cubicBezTo>
                    <a:pt x="743" y="1186"/>
                    <a:pt x="743" y="1186"/>
                    <a:pt x="742" y="1187"/>
                  </a:cubicBezTo>
                  <a:cubicBezTo>
                    <a:pt x="742" y="1187"/>
                    <a:pt x="742" y="1187"/>
                    <a:pt x="742" y="1188"/>
                  </a:cubicBezTo>
                  <a:cubicBezTo>
                    <a:pt x="742" y="1188"/>
                    <a:pt x="742" y="1188"/>
                    <a:pt x="743" y="1189"/>
                  </a:cubicBezTo>
                  <a:cubicBezTo>
                    <a:pt x="743" y="1189"/>
                    <a:pt x="743" y="1189"/>
                    <a:pt x="744" y="1191"/>
                  </a:cubicBezTo>
                  <a:cubicBezTo>
                    <a:pt x="744" y="1191"/>
                    <a:pt x="744" y="1191"/>
                    <a:pt x="745" y="1190"/>
                  </a:cubicBezTo>
                  <a:cubicBezTo>
                    <a:pt x="745" y="1190"/>
                    <a:pt x="745" y="1190"/>
                    <a:pt x="746" y="1189"/>
                  </a:cubicBezTo>
                  <a:cubicBezTo>
                    <a:pt x="746" y="1189"/>
                    <a:pt x="746" y="1189"/>
                    <a:pt x="747" y="1188"/>
                  </a:cubicBezTo>
                  <a:cubicBezTo>
                    <a:pt x="747" y="1188"/>
                    <a:pt x="747" y="1188"/>
                    <a:pt x="749" y="1188"/>
                  </a:cubicBezTo>
                  <a:cubicBezTo>
                    <a:pt x="749" y="1188"/>
                    <a:pt x="749" y="1188"/>
                    <a:pt x="749" y="1190"/>
                  </a:cubicBezTo>
                  <a:cubicBezTo>
                    <a:pt x="749" y="1190"/>
                    <a:pt x="749" y="1190"/>
                    <a:pt x="748" y="1191"/>
                  </a:cubicBezTo>
                  <a:cubicBezTo>
                    <a:pt x="748" y="1191"/>
                    <a:pt x="748" y="1191"/>
                    <a:pt x="747" y="1191"/>
                  </a:cubicBezTo>
                  <a:cubicBezTo>
                    <a:pt x="747" y="1191"/>
                    <a:pt x="747" y="1191"/>
                    <a:pt x="747" y="1192"/>
                  </a:cubicBezTo>
                  <a:cubicBezTo>
                    <a:pt x="747" y="1192"/>
                    <a:pt x="747" y="1192"/>
                    <a:pt x="745" y="1193"/>
                  </a:cubicBezTo>
                  <a:cubicBezTo>
                    <a:pt x="745" y="1193"/>
                    <a:pt x="745" y="1193"/>
                    <a:pt x="745" y="1194"/>
                  </a:cubicBezTo>
                  <a:cubicBezTo>
                    <a:pt x="745" y="1194"/>
                    <a:pt x="745" y="1194"/>
                    <a:pt x="746" y="1195"/>
                  </a:cubicBezTo>
                  <a:cubicBezTo>
                    <a:pt x="746" y="1195"/>
                    <a:pt x="746" y="1195"/>
                    <a:pt x="747" y="1196"/>
                  </a:cubicBezTo>
                  <a:cubicBezTo>
                    <a:pt x="747" y="1196"/>
                    <a:pt x="747" y="1196"/>
                    <a:pt x="749" y="1196"/>
                  </a:cubicBezTo>
                  <a:cubicBezTo>
                    <a:pt x="749" y="1196"/>
                    <a:pt x="749" y="1196"/>
                    <a:pt x="751" y="1197"/>
                  </a:cubicBezTo>
                  <a:cubicBezTo>
                    <a:pt x="751" y="1197"/>
                    <a:pt x="751" y="1197"/>
                    <a:pt x="754" y="1199"/>
                  </a:cubicBezTo>
                  <a:cubicBezTo>
                    <a:pt x="754" y="1199"/>
                    <a:pt x="754" y="1199"/>
                    <a:pt x="755" y="1199"/>
                  </a:cubicBezTo>
                  <a:cubicBezTo>
                    <a:pt x="756" y="1199"/>
                    <a:pt x="756" y="1199"/>
                    <a:pt x="756" y="1199"/>
                  </a:cubicBezTo>
                  <a:cubicBezTo>
                    <a:pt x="758" y="1199"/>
                    <a:pt x="758" y="1199"/>
                    <a:pt x="758" y="1199"/>
                  </a:cubicBezTo>
                  <a:cubicBezTo>
                    <a:pt x="759" y="1199"/>
                    <a:pt x="759" y="1199"/>
                    <a:pt x="759" y="1199"/>
                  </a:cubicBezTo>
                  <a:cubicBezTo>
                    <a:pt x="761" y="1198"/>
                    <a:pt x="761" y="1198"/>
                    <a:pt x="761" y="1198"/>
                  </a:cubicBezTo>
                  <a:cubicBezTo>
                    <a:pt x="761" y="1199"/>
                    <a:pt x="761" y="1199"/>
                    <a:pt x="761" y="1199"/>
                  </a:cubicBezTo>
                  <a:cubicBezTo>
                    <a:pt x="760" y="1199"/>
                    <a:pt x="760" y="1199"/>
                    <a:pt x="760" y="1199"/>
                  </a:cubicBezTo>
                  <a:cubicBezTo>
                    <a:pt x="758" y="1200"/>
                    <a:pt x="758" y="1200"/>
                    <a:pt x="758" y="1200"/>
                  </a:cubicBezTo>
                  <a:cubicBezTo>
                    <a:pt x="755" y="1200"/>
                    <a:pt x="755" y="1200"/>
                    <a:pt x="755" y="1200"/>
                  </a:cubicBezTo>
                  <a:cubicBezTo>
                    <a:pt x="753" y="1199"/>
                    <a:pt x="753" y="1199"/>
                    <a:pt x="753" y="1199"/>
                  </a:cubicBezTo>
                  <a:cubicBezTo>
                    <a:pt x="751" y="1198"/>
                    <a:pt x="751" y="1198"/>
                    <a:pt x="751" y="1198"/>
                  </a:cubicBezTo>
                  <a:cubicBezTo>
                    <a:pt x="748" y="1197"/>
                    <a:pt x="748" y="1197"/>
                    <a:pt x="748" y="1197"/>
                  </a:cubicBezTo>
                  <a:cubicBezTo>
                    <a:pt x="747" y="1197"/>
                    <a:pt x="747" y="1197"/>
                    <a:pt x="747" y="1197"/>
                  </a:cubicBezTo>
                  <a:cubicBezTo>
                    <a:pt x="746" y="1197"/>
                    <a:pt x="746" y="1197"/>
                    <a:pt x="746" y="1197"/>
                  </a:cubicBezTo>
                  <a:cubicBezTo>
                    <a:pt x="747" y="1198"/>
                    <a:pt x="747" y="1198"/>
                    <a:pt x="747" y="1198"/>
                  </a:cubicBezTo>
                  <a:cubicBezTo>
                    <a:pt x="746" y="1198"/>
                    <a:pt x="746" y="1198"/>
                    <a:pt x="746" y="1198"/>
                  </a:cubicBezTo>
                  <a:cubicBezTo>
                    <a:pt x="744" y="1197"/>
                    <a:pt x="744" y="1197"/>
                    <a:pt x="744" y="1197"/>
                  </a:cubicBezTo>
                  <a:cubicBezTo>
                    <a:pt x="743" y="1196"/>
                    <a:pt x="743" y="1196"/>
                    <a:pt x="743" y="1196"/>
                  </a:cubicBezTo>
                  <a:cubicBezTo>
                    <a:pt x="742" y="1197"/>
                    <a:pt x="742" y="1197"/>
                    <a:pt x="742" y="1197"/>
                  </a:cubicBezTo>
                  <a:cubicBezTo>
                    <a:pt x="743" y="1197"/>
                    <a:pt x="743" y="1197"/>
                    <a:pt x="743" y="1197"/>
                  </a:cubicBezTo>
                  <a:cubicBezTo>
                    <a:pt x="745" y="1199"/>
                    <a:pt x="745" y="1199"/>
                    <a:pt x="745" y="1199"/>
                  </a:cubicBezTo>
                  <a:cubicBezTo>
                    <a:pt x="745" y="1200"/>
                    <a:pt x="745" y="1200"/>
                    <a:pt x="745" y="1200"/>
                  </a:cubicBezTo>
                  <a:cubicBezTo>
                    <a:pt x="744" y="1200"/>
                    <a:pt x="744" y="1200"/>
                    <a:pt x="744" y="1200"/>
                  </a:cubicBezTo>
                  <a:cubicBezTo>
                    <a:pt x="744" y="1199"/>
                    <a:pt x="744" y="1199"/>
                    <a:pt x="744" y="1199"/>
                  </a:cubicBezTo>
                  <a:cubicBezTo>
                    <a:pt x="742" y="1198"/>
                    <a:pt x="742" y="1198"/>
                    <a:pt x="742" y="1198"/>
                  </a:cubicBezTo>
                  <a:cubicBezTo>
                    <a:pt x="742" y="1199"/>
                    <a:pt x="742" y="1199"/>
                    <a:pt x="742" y="1199"/>
                  </a:cubicBezTo>
                  <a:cubicBezTo>
                    <a:pt x="741" y="1200"/>
                    <a:pt x="741" y="1200"/>
                    <a:pt x="741" y="1200"/>
                  </a:cubicBezTo>
                  <a:cubicBezTo>
                    <a:pt x="739" y="1200"/>
                    <a:pt x="739" y="1200"/>
                    <a:pt x="739" y="1200"/>
                  </a:cubicBezTo>
                  <a:cubicBezTo>
                    <a:pt x="739" y="1201"/>
                    <a:pt x="739" y="1201"/>
                    <a:pt x="739" y="1201"/>
                  </a:cubicBezTo>
                  <a:cubicBezTo>
                    <a:pt x="738" y="1201"/>
                    <a:pt x="738" y="1201"/>
                    <a:pt x="738" y="1201"/>
                  </a:cubicBezTo>
                  <a:cubicBezTo>
                    <a:pt x="737" y="1201"/>
                    <a:pt x="737" y="1201"/>
                    <a:pt x="737" y="1201"/>
                  </a:cubicBezTo>
                  <a:cubicBezTo>
                    <a:pt x="737" y="1202"/>
                    <a:pt x="737" y="1202"/>
                    <a:pt x="737" y="1202"/>
                  </a:cubicBezTo>
                  <a:cubicBezTo>
                    <a:pt x="738" y="1202"/>
                    <a:pt x="738" y="1202"/>
                    <a:pt x="738" y="1202"/>
                  </a:cubicBezTo>
                  <a:cubicBezTo>
                    <a:pt x="740" y="1202"/>
                    <a:pt x="740" y="1202"/>
                    <a:pt x="740" y="1202"/>
                  </a:cubicBezTo>
                  <a:cubicBezTo>
                    <a:pt x="740" y="1201"/>
                    <a:pt x="740" y="1201"/>
                    <a:pt x="740" y="1201"/>
                  </a:cubicBezTo>
                  <a:cubicBezTo>
                    <a:pt x="741" y="1201"/>
                    <a:pt x="741" y="1201"/>
                    <a:pt x="741" y="1201"/>
                  </a:cubicBezTo>
                  <a:cubicBezTo>
                    <a:pt x="742" y="1202"/>
                    <a:pt x="742" y="1202"/>
                    <a:pt x="742" y="1202"/>
                  </a:cubicBezTo>
                  <a:cubicBezTo>
                    <a:pt x="743" y="1202"/>
                    <a:pt x="743" y="1202"/>
                    <a:pt x="743" y="1202"/>
                  </a:cubicBezTo>
                  <a:cubicBezTo>
                    <a:pt x="743" y="1203"/>
                    <a:pt x="743" y="1203"/>
                    <a:pt x="743" y="1203"/>
                  </a:cubicBezTo>
                  <a:cubicBezTo>
                    <a:pt x="744" y="1203"/>
                    <a:pt x="744" y="1203"/>
                    <a:pt x="744" y="1203"/>
                  </a:cubicBezTo>
                  <a:cubicBezTo>
                    <a:pt x="743" y="1204"/>
                    <a:pt x="743" y="1204"/>
                    <a:pt x="743" y="1204"/>
                  </a:cubicBezTo>
                  <a:cubicBezTo>
                    <a:pt x="743" y="1205"/>
                    <a:pt x="743" y="1205"/>
                    <a:pt x="743" y="1205"/>
                  </a:cubicBezTo>
                  <a:cubicBezTo>
                    <a:pt x="743" y="1206"/>
                    <a:pt x="743" y="1206"/>
                    <a:pt x="743" y="1206"/>
                  </a:cubicBezTo>
                  <a:cubicBezTo>
                    <a:pt x="744" y="1206"/>
                    <a:pt x="744" y="1206"/>
                    <a:pt x="744" y="1206"/>
                  </a:cubicBezTo>
                  <a:cubicBezTo>
                    <a:pt x="745" y="1206"/>
                    <a:pt x="745" y="1206"/>
                    <a:pt x="745" y="1206"/>
                  </a:cubicBezTo>
                  <a:cubicBezTo>
                    <a:pt x="746" y="1207"/>
                    <a:pt x="746" y="1207"/>
                    <a:pt x="746" y="1207"/>
                  </a:cubicBezTo>
                  <a:cubicBezTo>
                    <a:pt x="747" y="1207"/>
                    <a:pt x="747" y="1207"/>
                    <a:pt x="747" y="1207"/>
                  </a:cubicBezTo>
                  <a:cubicBezTo>
                    <a:pt x="746" y="1206"/>
                    <a:pt x="746" y="1206"/>
                    <a:pt x="746" y="1206"/>
                  </a:cubicBezTo>
                  <a:cubicBezTo>
                    <a:pt x="745" y="1205"/>
                    <a:pt x="745" y="1205"/>
                    <a:pt x="745" y="1205"/>
                  </a:cubicBezTo>
                  <a:cubicBezTo>
                    <a:pt x="746" y="1205"/>
                    <a:pt x="746" y="1205"/>
                    <a:pt x="746" y="1205"/>
                  </a:cubicBezTo>
                  <a:cubicBezTo>
                    <a:pt x="747" y="1205"/>
                    <a:pt x="747" y="1205"/>
                    <a:pt x="747" y="1205"/>
                  </a:cubicBezTo>
                  <a:cubicBezTo>
                    <a:pt x="747" y="1204"/>
                    <a:pt x="747" y="1204"/>
                    <a:pt x="747" y="1204"/>
                  </a:cubicBezTo>
                  <a:cubicBezTo>
                    <a:pt x="746" y="1204"/>
                    <a:pt x="746" y="1204"/>
                    <a:pt x="746" y="1204"/>
                  </a:cubicBezTo>
                  <a:cubicBezTo>
                    <a:pt x="745" y="1203"/>
                    <a:pt x="745" y="1203"/>
                    <a:pt x="745" y="1203"/>
                  </a:cubicBezTo>
                  <a:cubicBezTo>
                    <a:pt x="748" y="1202"/>
                    <a:pt x="748" y="1202"/>
                    <a:pt x="748" y="1202"/>
                  </a:cubicBezTo>
                  <a:cubicBezTo>
                    <a:pt x="749" y="1202"/>
                    <a:pt x="749" y="1202"/>
                    <a:pt x="749" y="1202"/>
                  </a:cubicBezTo>
                  <a:cubicBezTo>
                    <a:pt x="754" y="1203"/>
                    <a:pt x="754" y="1203"/>
                    <a:pt x="754" y="1203"/>
                  </a:cubicBezTo>
                  <a:cubicBezTo>
                    <a:pt x="755" y="1203"/>
                    <a:pt x="755" y="1203"/>
                    <a:pt x="755" y="1203"/>
                  </a:cubicBezTo>
                  <a:cubicBezTo>
                    <a:pt x="754" y="1202"/>
                    <a:pt x="754" y="1202"/>
                    <a:pt x="754" y="1202"/>
                  </a:cubicBezTo>
                  <a:cubicBezTo>
                    <a:pt x="756" y="1202"/>
                    <a:pt x="756" y="1202"/>
                    <a:pt x="756" y="1202"/>
                  </a:cubicBezTo>
                  <a:cubicBezTo>
                    <a:pt x="757" y="1202"/>
                    <a:pt x="757" y="1202"/>
                    <a:pt x="757" y="1202"/>
                  </a:cubicBezTo>
                  <a:cubicBezTo>
                    <a:pt x="759" y="1201"/>
                    <a:pt x="759" y="1201"/>
                    <a:pt x="759" y="1201"/>
                  </a:cubicBezTo>
                  <a:cubicBezTo>
                    <a:pt x="761" y="1202"/>
                    <a:pt x="761" y="1202"/>
                    <a:pt x="761" y="1202"/>
                  </a:cubicBezTo>
                  <a:cubicBezTo>
                    <a:pt x="763" y="1201"/>
                    <a:pt x="763" y="1201"/>
                    <a:pt x="763" y="1201"/>
                  </a:cubicBezTo>
                  <a:cubicBezTo>
                    <a:pt x="766" y="1202"/>
                    <a:pt x="766" y="1202"/>
                    <a:pt x="766" y="1202"/>
                  </a:cubicBezTo>
                  <a:cubicBezTo>
                    <a:pt x="767" y="1202"/>
                    <a:pt x="767" y="1202"/>
                    <a:pt x="767" y="1202"/>
                  </a:cubicBezTo>
                  <a:cubicBezTo>
                    <a:pt x="769" y="1203"/>
                    <a:pt x="769" y="1203"/>
                    <a:pt x="769" y="1203"/>
                  </a:cubicBezTo>
                  <a:cubicBezTo>
                    <a:pt x="770" y="1203"/>
                    <a:pt x="770" y="1203"/>
                    <a:pt x="770" y="1203"/>
                  </a:cubicBezTo>
                  <a:cubicBezTo>
                    <a:pt x="771" y="1201"/>
                    <a:pt x="771" y="1201"/>
                    <a:pt x="771" y="1201"/>
                  </a:cubicBezTo>
                  <a:cubicBezTo>
                    <a:pt x="771" y="1200"/>
                    <a:pt x="771" y="1200"/>
                    <a:pt x="771" y="1200"/>
                  </a:cubicBezTo>
                  <a:cubicBezTo>
                    <a:pt x="773" y="1200"/>
                    <a:pt x="773" y="1200"/>
                    <a:pt x="773" y="1200"/>
                  </a:cubicBezTo>
                  <a:cubicBezTo>
                    <a:pt x="775" y="1200"/>
                    <a:pt x="775" y="1200"/>
                    <a:pt x="775" y="1200"/>
                  </a:cubicBezTo>
                  <a:cubicBezTo>
                    <a:pt x="775" y="1198"/>
                    <a:pt x="775" y="1198"/>
                    <a:pt x="775" y="1198"/>
                  </a:cubicBezTo>
                  <a:cubicBezTo>
                    <a:pt x="774" y="1198"/>
                    <a:pt x="774" y="1198"/>
                    <a:pt x="774" y="1198"/>
                  </a:cubicBezTo>
                  <a:cubicBezTo>
                    <a:pt x="771" y="1199"/>
                    <a:pt x="771" y="1199"/>
                    <a:pt x="771" y="1199"/>
                  </a:cubicBezTo>
                  <a:cubicBezTo>
                    <a:pt x="770" y="1198"/>
                    <a:pt x="770" y="1198"/>
                    <a:pt x="770" y="1198"/>
                  </a:cubicBezTo>
                  <a:cubicBezTo>
                    <a:pt x="768" y="1197"/>
                    <a:pt x="768" y="1197"/>
                    <a:pt x="768" y="1197"/>
                  </a:cubicBezTo>
                  <a:cubicBezTo>
                    <a:pt x="767" y="1197"/>
                    <a:pt x="767" y="1197"/>
                    <a:pt x="767" y="1197"/>
                  </a:cubicBezTo>
                  <a:cubicBezTo>
                    <a:pt x="766" y="1196"/>
                    <a:pt x="766" y="1196"/>
                    <a:pt x="766" y="1196"/>
                  </a:cubicBezTo>
                  <a:cubicBezTo>
                    <a:pt x="761" y="1194"/>
                    <a:pt x="761" y="1194"/>
                    <a:pt x="761" y="1194"/>
                  </a:cubicBezTo>
                  <a:cubicBezTo>
                    <a:pt x="760" y="1194"/>
                    <a:pt x="760" y="1194"/>
                    <a:pt x="760" y="1194"/>
                  </a:cubicBezTo>
                  <a:cubicBezTo>
                    <a:pt x="760" y="1192"/>
                    <a:pt x="760" y="1192"/>
                    <a:pt x="760" y="1192"/>
                  </a:cubicBezTo>
                  <a:cubicBezTo>
                    <a:pt x="758" y="1191"/>
                    <a:pt x="758" y="1191"/>
                    <a:pt x="758" y="1191"/>
                  </a:cubicBezTo>
                  <a:cubicBezTo>
                    <a:pt x="756" y="1191"/>
                    <a:pt x="756" y="1191"/>
                    <a:pt x="756" y="1191"/>
                  </a:cubicBezTo>
                  <a:cubicBezTo>
                    <a:pt x="756" y="1189"/>
                    <a:pt x="756" y="1189"/>
                    <a:pt x="756" y="1189"/>
                  </a:cubicBezTo>
                  <a:cubicBezTo>
                    <a:pt x="755" y="1188"/>
                    <a:pt x="755" y="1188"/>
                    <a:pt x="755" y="1188"/>
                  </a:cubicBezTo>
                  <a:cubicBezTo>
                    <a:pt x="753" y="1188"/>
                    <a:pt x="753" y="1188"/>
                    <a:pt x="753" y="1188"/>
                  </a:cubicBezTo>
                  <a:cubicBezTo>
                    <a:pt x="752" y="1187"/>
                    <a:pt x="752" y="1187"/>
                    <a:pt x="752" y="1187"/>
                  </a:cubicBezTo>
                  <a:cubicBezTo>
                    <a:pt x="753" y="1186"/>
                    <a:pt x="753" y="1186"/>
                    <a:pt x="753" y="1186"/>
                  </a:cubicBezTo>
                  <a:cubicBezTo>
                    <a:pt x="754" y="1186"/>
                    <a:pt x="754" y="1186"/>
                    <a:pt x="754" y="1186"/>
                  </a:cubicBezTo>
                  <a:cubicBezTo>
                    <a:pt x="753" y="1183"/>
                    <a:pt x="753" y="1183"/>
                    <a:pt x="753" y="1183"/>
                  </a:cubicBezTo>
                  <a:cubicBezTo>
                    <a:pt x="751" y="1181"/>
                    <a:pt x="751" y="1181"/>
                    <a:pt x="751" y="1181"/>
                  </a:cubicBezTo>
                  <a:cubicBezTo>
                    <a:pt x="751" y="1180"/>
                    <a:pt x="751" y="1180"/>
                    <a:pt x="751" y="1180"/>
                  </a:cubicBezTo>
                  <a:cubicBezTo>
                    <a:pt x="750" y="1180"/>
                    <a:pt x="750" y="1180"/>
                    <a:pt x="750" y="1180"/>
                  </a:cubicBezTo>
                  <a:cubicBezTo>
                    <a:pt x="750" y="1180"/>
                    <a:pt x="750" y="1180"/>
                    <a:pt x="749" y="1181"/>
                  </a:cubicBezTo>
                  <a:cubicBezTo>
                    <a:pt x="749" y="1181"/>
                    <a:pt x="749" y="1181"/>
                    <a:pt x="748" y="1181"/>
                  </a:cubicBezTo>
                  <a:cubicBezTo>
                    <a:pt x="748" y="1181"/>
                    <a:pt x="748" y="1181"/>
                    <a:pt x="747" y="1180"/>
                  </a:cubicBezTo>
                  <a:cubicBezTo>
                    <a:pt x="747" y="1180"/>
                    <a:pt x="747" y="1180"/>
                    <a:pt x="746" y="1180"/>
                  </a:cubicBezTo>
                  <a:cubicBezTo>
                    <a:pt x="746" y="1180"/>
                    <a:pt x="746" y="1180"/>
                    <a:pt x="746" y="1181"/>
                  </a:cubicBezTo>
                  <a:cubicBezTo>
                    <a:pt x="746" y="1181"/>
                    <a:pt x="746" y="1181"/>
                    <a:pt x="746" y="1182"/>
                  </a:cubicBezTo>
                  <a:close/>
                  <a:moveTo>
                    <a:pt x="745" y="1196"/>
                  </a:moveTo>
                  <a:cubicBezTo>
                    <a:pt x="743" y="1195"/>
                    <a:pt x="743" y="1195"/>
                    <a:pt x="743" y="1195"/>
                  </a:cubicBezTo>
                  <a:cubicBezTo>
                    <a:pt x="744" y="1194"/>
                    <a:pt x="744" y="1194"/>
                    <a:pt x="744" y="1194"/>
                  </a:cubicBezTo>
                  <a:cubicBezTo>
                    <a:pt x="744" y="1193"/>
                    <a:pt x="744" y="1193"/>
                    <a:pt x="744" y="1193"/>
                  </a:cubicBezTo>
                  <a:cubicBezTo>
                    <a:pt x="743" y="1191"/>
                    <a:pt x="743" y="1191"/>
                    <a:pt x="743" y="1191"/>
                  </a:cubicBezTo>
                  <a:cubicBezTo>
                    <a:pt x="743" y="1190"/>
                    <a:pt x="743" y="1190"/>
                    <a:pt x="743" y="1190"/>
                  </a:cubicBezTo>
                  <a:cubicBezTo>
                    <a:pt x="742" y="1190"/>
                    <a:pt x="742" y="1190"/>
                    <a:pt x="742" y="1190"/>
                  </a:cubicBezTo>
                  <a:cubicBezTo>
                    <a:pt x="742" y="1191"/>
                    <a:pt x="742" y="1191"/>
                    <a:pt x="742" y="1191"/>
                  </a:cubicBezTo>
                  <a:cubicBezTo>
                    <a:pt x="741" y="1192"/>
                    <a:pt x="741" y="1192"/>
                    <a:pt x="741" y="1192"/>
                  </a:cubicBezTo>
                  <a:cubicBezTo>
                    <a:pt x="742" y="1193"/>
                    <a:pt x="742" y="1193"/>
                    <a:pt x="742" y="1193"/>
                  </a:cubicBezTo>
                  <a:cubicBezTo>
                    <a:pt x="741" y="1194"/>
                    <a:pt x="741" y="1194"/>
                    <a:pt x="741" y="1194"/>
                  </a:cubicBezTo>
                  <a:cubicBezTo>
                    <a:pt x="741" y="1195"/>
                    <a:pt x="741" y="1195"/>
                    <a:pt x="741" y="1195"/>
                  </a:cubicBezTo>
                  <a:cubicBezTo>
                    <a:pt x="743" y="1196"/>
                    <a:pt x="743" y="1196"/>
                    <a:pt x="743" y="1196"/>
                  </a:cubicBezTo>
                  <a:cubicBezTo>
                    <a:pt x="744" y="1196"/>
                    <a:pt x="744" y="1196"/>
                    <a:pt x="744" y="1196"/>
                  </a:cubicBezTo>
                  <a:cubicBezTo>
                    <a:pt x="745" y="1196"/>
                    <a:pt x="745" y="1196"/>
                    <a:pt x="745" y="1196"/>
                  </a:cubicBezTo>
                  <a:close/>
                  <a:moveTo>
                    <a:pt x="706" y="1123"/>
                  </a:moveTo>
                  <a:cubicBezTo>
                    <a:pt x="706" y="1123"/>
                    <a:pt x="706" y="1123"/>
                    <a:pt x="705" y="1122"/>
                  </a:cubicBezTo>
                  <a:cubicBezTo>
                    <a:pt x="705" y="1122"/>
                    <a:pt x="705" y="1122"/>
                    <a:pt x="704" y="1121"/>
                  </a:cubicBezTo>
                  <a:cubicBezTo>
                    <a:pt x="704" y="1121"/>
                    <a:pt x="704" y="1121"/>
                    <a:pt x="703" y="1122"/>
                  </a:cubicBezTo>
                  <a:cubicBezTo>
                    <a:pt x="703" y="1122"/>
                    <a:pt x="703" y="1122"/>
                    <a:pt x="705" y="1123"/>
                  </a:cubicBezTo>
                  <a:cubicBezTo>
                    <a:pt x="705" y="1123"/>
                    <a:pt x="705" y="1123"/>
                    <a:pt x="706" y="1123"/>
                  </a:cubicBezTo>
                  <a:close/>
                  <a:moveTo>
                    <a:pt x="725" y="1173"/>
                  </a:moveTo>
                  <a:cubicBezTo>
                    <a:pt x="723" y="1173"/>
                    <a:pt x="723" y="1173"/>
                    <a:pt x="723" y="1173"/>
                  </a:cubicBezTo>
                  <a:cubicBezTo>
                    <a:pt x="725" y="1174"/>
                    <a:pt x="725" y="1174"/>
                    <a:pt x="725" y="1174"/>
                  </a:cubicBezTo>
                  <a:cubicBezTo>
                    <a:pt x="726" y="1174"/>
                    <a:pt x="726" y="1174"/>
                    <a:pt x="726" y="1174"/>
                  </a:cubicBezTo>
                  <a:cubicBezTo>
                    <a:pt x="727" y="1175"/>
                    <a:pt x="727" y="1175"/>
                    <a:pt x="727" y="1175"/>
                  </a:cubicBezTo>
                  <a:cubicBezTo>
                    <a:pt x="727" y="1174"/>
                    <a:pt x="727" y="1174"/>
                    <a:pt x="727" y="1173"/>
                  </a:cubicBezTo>
                  <a:cubicBezTo>
                    <a:pt x="726" y="1173"/>
                    <a:pt x="726" y="1173"/>
                    <a:pt x="726" y="1173"/>
                  </a:cubicBezTo>
                  <a:cubicBezTo>
                    <a:pt x="725" y="1173"/>
                    <a:pt x="725" y="1173"/>
                    <a:pt x="725" y="1173"/>
                  </a:cubicBezTo>
                  <a:close/>
                  <a:moveTo>
                    <a:pt x="764" y="1210"/>
                  </a:moveTo>
                  <a:cubicBezTo>
                    <a:pt x="764" y="1210"/>
                    <a:pt x="764" y="1210"/>
                    <a:pt x="765" y="1210"/>
                  </a:cubicBezTo>
                  <a:cubicBezTo>
                    <a:pt x="765" y="1210"/>
                    <a:pt x="765" y="1210"/>
                    <a:pt x="766" y="1211"/>
                  </a:cubicBezTo>
                  <a:cubicBezTo>
                    <a:pt x="766" y="1211"/>
                    <a:pt x="766" y="1211"/>
                    <a:pt x="766" y="1209"/>
                  </a:cubicBezTo>
                  <a:cubicBezTo>
                    <a:pt x="766" y="1209"/>
                    <a:pt x="766" y="1209"/>
                    <a:pt x="765" y="1209"/>
                  </a:cubicBezTo>
                  <a:cubicBezTo>
                    <a:pt x="765" y="1209"/>
                    <a:pt x="765" y="1209"/>
                    <a:pt x="764" y="1210"/>
                  </a:cubicBezTo>
                  <a:close/>
                  <a:moveTo>
                    <a:pt x="710" y="1152"/>
                  </a:moveTo>
                  <a:cubicBezTo>
                    <a:pt x="710" y="1152"/>
                    <a:pt x="710" y="1152"/>
                    <a:pt x="710" y="1149"/>
                  </a:cubicBezTo>
                  <a:cubicBezTo>
                    <a:pt x="710" y="1149"/>
                    <a:pt x="710" y="1149"/>
                    <a:pt x="709" y="1148"/>
                  </a:cubicBezTo>
                  <a:cubicBezTo>
                    <a:pt x="709" y="1148"/>
                    <a:pt x="709" y="1148"/>
                    <a:pt x="707" y="1148"/>
                  </a:cubicBezTo>
                  <a:cubicBezTo>
                    <a:pt x="707" y="1148"/>
                    <a:pt x="707" y="1148"/>
                    <a:pt x="706" y="1149"/>
                  </a:cubicBezTo>
                  <a:cubicBezTo>
                    <a:pt x="706" y="1149"/>
                    <a:pt x="706" y="1149"/>
                    <a:pt x="706" y="1150"/>
                  </a:cubicBezTo>
                  <a:cubicBezTo>
                    <a:pt x="706" y="1150"/>
                    <a:pt x="706" y="1150"/>
                    <a:pt x="707" y="1151"/>
                  </a:cubicBezTo>
                  <a:cubicBezTo>
                    <a:pt x="707" y="1151"/>
                    <a:pt x="707" y="1151"/>
                    <a:pt x="707" y="1152"/>
                  </a:cubicBezTo>
                  <a:cubicBezTo>
                    <a:pt x="707" y="1152"/>
                    <a:pt x="707" y="1152"/>
                    <a:pt x="707" y="1153"/>
                  </a:cubicBezTo>
                  <a:cubicBezTo>
                    <a:pt x="707" y="1153"/>
                    <a:pt x="707" y="1153"/>
                    <a:pt x="708" y="1153"/>
                  </a:cubicBezTo>
                  <a:cubicBezTo>
                    <a:pt x="708" y="1153"/>
                    <a:pt x="708" y="1153"/>
                    <a:pt x="707" y="1154"/>
                  </a:cubicBezTo>
                  <a:cubicBezTo>
                    <a:pt x="707" y="1154"/>
                    <a:pt x="707" y="1154"/>
                    <a:pt x="706" y="1154"/>
                  </a:cubicBezTo>
                  <a:cubicBezTo>
                    <a:pt x="706" y="1154"/>
                    <a:pt x="706" y="1154"/>
                    <a:pt x="707" y="1157"/>
                  </a:cubicBezTo>
                  <a:cubicBezTo>
                    <a:pt x="707" y="1157"/>
                    <a:pt x="707" y="1157"/>
                    <a:pt x="707" y="1158"/>
                  </a:cubicBezTo>
                  <a:cubicBezTo>
                    <a:pt x="707" y="1158"/>
                    <a:pt x="707" y="1158"/>
                    <a:pt x="709" y="1159"/>
                  </a:cubicBezTo>
                  <a:cubicBezTo>
                    <a:pt x="709" y="1159"/>
                    <a:pt x="709" y="1159"/>
                    <a:pt x="709" y="1157"/>
                  </a:cubicBezTo>
                  <a:cubicBezTo>
                    <a:pt x="709" y="1157"/>
                    <a:pt x="709" y="1157"/>
                    <a:pt x="710" y="1158"/>
                  </a:cubicBezTo>
                  <a:cubicBezTo>
                    <a:pt x="710" y="1158"/>
                    <a:pt x="710" y="1158"/>
                    <a:pt x="710" y="1160"/>
                  </a:cubicBezTo>
                  <a:cubicBezTo>
                    <a:pt x="710" y="1160"/>
                    <a:pt x="710" y="1160"/>
                    <a:pt x="711" y="1160"/>
                  </a:cubicBezTo>
                  <a:cubicBezTo>
                    <a:pt x="711" y="1160"/>
                    <a:pt x="711" y="1160"/>
                    <a:pt x="712" y="1159"/>
                  </a:cubicBezTo>
                  <a:cubicBezTo>
                    <a:pt x="712" y="1159"/>
                    <a:pt x="712" y="1159"/>
                    <a:pt x="712" y="1158"/>
                  </a:cubicBezTo>
                  <a:cubicBezTo>
                    <a:pt x="712" y="1158"/>
                    <a:pt x="712" y="1158"/>
                    <a:pt x="711" y="1156"/>
                  </a:cubicBezTo>
                  <a:cubicBezTo>
                    <a:pt x="711" y="1156"/>
                    <a:pt x="711" y="1156"/>
                    <a:pt x="711" y="1155"/>
                  </a:cubicBezTo>
                  <a:cubicBezTo>
                    <a:pt x="711" y="1155"/>
                    <a:pt x="711" y="1155"/>
                    <a:pt x="711" y="1154"/>
                  </a:cubicBezTo>
                  <a:cubicBezTo>
                    <a:pt x="711" y="1153"/>
                    <a:pt x="711" y="1153"/>
                    <a:pt x="711" y="1153"/>
                  </a:cubicBezTo>
                  <a:cubicBezTo>
                    <a:pt x="711" y="1153"/>
                    <a:pt x="711" y="1153"/>
                    <a:pt x="710" y="1152"/>
                  </a:cubicBezTo>
                  <a:close/>
                  <a:moveTo>
                    <a:pt x="740" y="1204"/>
                  </a:moveTo>
                  <a:cubicBezTo>
                    <a:pt x="740" y="1204"/>
                    <a:pt x="740" y="1204"/>
                    <a:pt x="741" y="1204"/>
                  </a:cubicBezTo>
                  <a:cubicBezTo>
                    <a:pt x="741" y="1204"/>
                    <a:pt x="741" y="1204"/>
                    <a:pt x="741" y="1203"/>
                  </a:cubicBezTo>
                  <a:cubicBezTo>
                    <a:pt x="741" y="1203"/>
                    <a:pt x="741" y="1203"/>
                    <a:pt x="740" y="1203"/>
                  </a:cubicBezTo>
                  <a:cubicBezTo>
                    <a:pt x="740" y="1203"/>
                    <a:pt x="740" y="1203"/>
                    <a:pt x="740" y="1204"/>
                  </a:cubicBezTo>
                  <a:close/>
                  <a:moveTo>
                    <a:pt x="703" y="1122"/>
                  </a:moveTo>
                  <a:cubicBezTo>
                    <a:pt x="703" y="1122"/>
                    <a:pt x="703" y="1122"/>
                    <a:pt x="702" y="1122"/>
                  </a:cubicBezTo>
                  <a:cubicBezTo>
                    <a:pt x="702" y="1122"/>
                    <a:pt x="702" y="1122"/>
                    <a:pt x="702" y="1123"/>
                  </a:cubicBezTo>
                  <a:cubicBezTo>
                    <a:pt x="702" y="1123"/>
                    <a:pt x="702" y="1123"/>
                    <a:pt x="703" y="1123"/>
                  </a:cubicBezTo>
                  <a:cubicBezTo>
                    <a:pt x="703" y="1123"/>
                    <a:pt x="703" y="1123"/>
                    <a:pt x="703" y="1122"/>
                  </a:cubicBezTo>
                  <a:close/>
                  <a:moveTo>
                    <a:pt x="704" y="1152"/>
                  </a:moveTo>
                  <a:cubicBezTo>
                    <a:pt x="704" y="1152"/>
                    <a:pt x="704" y="1152"/>
                    <a:pt x="704" y="1153"/>
                  </a:cubicBezTo>
                  <a:cubicBezTo>
                    <a:pt x="704" y="1153"/>
                    <a:pt x="704" y="1153"/>
                    <a:pt x="705" y="1153"/>
                  </a:cubicBezTo>
                  <a:cubicBezTo>
                    <a:pt x="705" y="1153"/>
                    <a:pt x="705" y="1153"/>
                    <a:pt x="706" y="1151"/>
                  </a:cubicBezTo>
                  <a:cubicBezTo>
                    <a:pt x="706" y="1151"/>
                    <a:pt x="706" y="1151"/>
                    <a:pt x="706" y="1150"/>
                  </a:cubicBezTo>
                  <a:cubicBezTo>
                    <a:pt x="706" y="1150"/>
                    <a:pt x="706" y="1150"/>
                    <a:pt x="704" y="1150"/>
                  </a:cubicBezTo>
                  <a:cubicBezTo>
                    <a:pt x="704" y="1150"/>
                    <a:pt x="704" y="1150"/>
                    <a:pt x="704" y="1152"/>
                  </a:cubicBezTo>
                  <a:close/>
                  <a:moveTo>
                    <a:pt x="763" y="1212"/>
                  </a:moveTo>
                  <a:cubicBezTo>
                    <a:pt x="764" y="1211"/>
                    <a:pt x="764" y="1211"/>
                    <a:pt x="764" y="1211"/>
                  </a:cubicBezTo>
                  <a:cubicBezTo>
                    <a:pt x="763" y="1211"/>
                    <a:pt x="763" y="1211"/>
                    <a:pt x="763" y="1211"/>
                  </a:cubicBezTo>
                  <a:cubicBezTo>
                    <a:pt x="763" y="1212"/>
                    <a:pt x="763" y="1212"/>
                    <a:pt x="763" y="1212"/>
                  </a:cubicBezTo>
                  <a:close/>
                  <a:moveTo>
                    <a:pt x="706" y="1147"/>
                  </a:moveTo>
                  <a:cubicBezTo>
                    <a:pt x="706" y="1147"/>
                    <a:pt x="706" y="1147"/>
                    <a:pt x="705" y="1145"/>
                  </a:cubicBezTo>
                  <a:cubicBezTo>
                    <a:pt x="705" y="1145"/>
                    <a:pt x="705" y="1145"/>
                    <a:pt x="704" y="1143"/>
                  </a:cubicBezTo>
                  <a:cubicBezTo>
                    <a:pt x="704" y="1143"/>
                    <a:pt x="704" y="1143"/>
                    <a:pt x="702" y="1142"/>
                  </a:cubicBezTo>
                  <a:cubicBezTo>
                    <a:pt x="702" y="1142"/>
                    <a:pt x="702" y="1142"/>
                    <a:pt x="702" y="1143"/>
                  </a:cubicBezTo>
                  <a:cubicBezTo>
                    <a:pt x="702" y="1143"/>
                    <a:pt x="702" y="1143"/>
                    <a:pt x="702" y="1144"/>
                  </a:cubicBezTo>
                  <a:cubicBezTo>
                    <a:pt x="702" y="1144"/>
                    <a:pt x="702" y="1144"/>
                    <a:pt x="702" y="1145"/>
                  </a:cubicBezTo>
                  <a:cubicBezTo>
                    <a:pt x="702" y="1145"/>
                    <a:pt x="702" y="1145"/>
                    <a:pt x="704" y="1145"/>
                  </a:cubicBezTo>
                  <a:cubicBezTo>
                    <a:pt x="704" y="1145"/>
                    <a:pt x="704" y="1145"/>
                    <a:pt x="704" y="1146"/>
                  </a:cubicBezTo>
                  <a:cubicBezTo>
                    <a:pt x="704" y="1146"/>
                    <a:pt x="704" y="1146"/>
                    <a:pt x="705" y="1148"/>
                  </a:cubicBezTo>
                  <a:cubicBezTo>
                    <a:pt x="705" y="1148"/>
                    <a:pt x="705" y="1148"/>
                    <a:pt x="706" y="1149"/>
                  </a:cubicBezTo>
                  <a:cubicBezTo>
                    <a:pt x="706" y="1149"/>
                    <a:pt x="706" y="1149"/>
                    <a:pt x="706" y="1148"/>
                  </a:cubicBezTo>
                  <a:cubicBezTo>
                    <a:pt x="706" y="1148"/>
                    <a:pt x="706" y="1148"/>
                    <a:pt x="706" y="1147"/>
                  </a:cubicBezTo>
                  <a:close/>
                  <a:moveTo>
                    <a:pt x="702" y="1146"/>
                  </a:moveTo>
                  <a:cubicBezTo>
                    <a:pt x="702" y="1146"/>
                    <a:pt x="702" y="1146"/>
                    <a:pt x="702" y="1147"/>
                  </a:cubicBezTo>
                  <a:cubicBezTo>
                    <a:pt x="702" y="1147"/>
                    <a:pt x="702" y="1147"/>
                    <a:pt x="703" y="1148"/>
                  </a:cubicBezTo>
                  <a:cubicBezTo>
                    <a:pt x="703" y="1148"/>
                    <a:pt x="703" y="1148"/>
                    <a:pt x="704" y="1148"/>
                  </a:cubicBezTo>
                  <a:cubicBezTo>
                    <a:pt x="704" y="1148"/>
                    <a:pt x="704" y="1148"/>
                    <a:pt x="704" y="1147"/>
                  </a:cubicBezTo>
                  <a:cubicBezTo>
                    <a:pt x="704" y="1147"/>
                    <a:pt x="704" y="1147"/>
                    <a:pt x="704" y="1146"/>
                  </a:cubicBezTo>
                  <a:cubicBezTo>
                    <a:pt x="704" y="1146"/>
                    <a:pt x="704" y="1146"/>
                    <a:pt x="703" y="1146"/>
                  </a:cubicBezTo>
                  <a:cubicBezTo>
                    <a:pt x="703" y="1146"/>
                    <a:pt x="703" y="1146"/>
                    <a:pt x="702" y="1146"/>
                  </a:cubicBezTo>
                  <a:close/>
                  <a:moveTo>
                    <a:pt x="698" y="1132"/>
                  </a:moveTo>
                  <a:cubicBezTo>
                    <a:pt x="700" y="1134"/>
                    <a:pt x="700" y="1134"/>
                    <a:pt x="700" y="1134"/>
                  </a:cubicBezTo>
                  <a:cubicBezTo>
                    <a:pt x="701" y="1134"/>
                    <a:pt x="701" y="1134"/>
                    <a:pt x="701" y="1134"/>
                  </a:cubicBezTo>
                  <a:cubicBezTo>
                    <a:pt x="701" y="1133"/>
                    <a:pt x="701" y="1133"/>
                    <a:pt x="701" y="1133"/>
                  </a:cubicBezTo>
                  <a:cubicBezTo>
                    <a:pt x="701" y="1132"/>
                    <a:pt x="701" y="1132"/>
                    <a:pt x="701" y="1132"/>
                  </a:cubicBezTo>
                  <a:cubicBezTo>
                    <a:pt x="700" y="1132"/>
                    <a:pt x="700" y="1132"/>
                    <a:pt x="700" y="1132"/>
                  </a:cubicBezTo>
                  <a:cubicBezTo>
                    <a:pt x="700" y="1131"/>
                    <a:pt x="700" y="1131"/>
                    <a:pt x="700" y="1131"/>
                  </a:cubicBezTo>
                  <a:cubicBezTo>
                    <a:pt x="700" y="1130"/>
                    <a:pt x="700" y="1130"/>
                    <a:pt x="700" y="1130"/>
                  </a:cubicBezTo>
                  <a:cubicBezTo>
                    <a:pt x="698" y="1131"/>
                    <a:pt x="698" y="1131"/>
                    <a:pt x="698" y="1131"/>
                  </a:cubicBezTo>
                  <a:cubicBezTo>
                    <a:pt x="698" y="1132"/>
                    <a:pt x="698" y="1132"/>
                    <a:pt x="698" y="1132"/>
                  </a:cubicBezTo>
                  <a:close/>
                  <a:moveTo>
                    <a:pt x="711" y="1112"/>
                  </a:moveTo>
                  <a:cubicBezTo>
                    <a:pt x="711" y="1112"/>
                    <a:pt x="711" y="1112"/>
                    <a:pt x="710" y="1111"/>
                  </a:cubicBezTo>
                  <a:cubicBezTo>
                    <a:pt x="710" y="1111"/>
                    <a:pt x="710" y="1111"/>
                    <a:pt x="709" y="1112"/>
                  </a:cubicBezTo>
                  <a:cubicBezTo>
                    <a:pt x="709" y="1112"/>
                    <a:pt x="709" y="1112"/>
                    <a:pt x="708" y="1114"/>
                  </a:cubicBezTo>
                  <a:cubicBezTo>
                    <a:pt x="708" y="1114"/>
                    <a:pt x="708" y="1114"/>
                    <a:pt x="709" y="1115"/>
                  </a:cubicBezTo>
                  <a:cubicBezTo>
                    <a:pt x="709" y="1115"/>
                    <a:pt x="709" y="1115"/>
                    <a:pt x="709" y="1116"/>
                  </a:cubicBezTo>
                  <a:cubicBezTo>
                    <a:pt x="709" y="1116"/>
                    <a:pt x="709" y="1116"/>
                    <a:pt x="710" y="1115"/>
                  </a:cubicBezTo>
                  <a:cubicBezTo>
                    <a:pt x="710" y="1115"/>
                    <a:pt x="710" y="1115"/>
                    <a:pt x="711" y="1116"/>
                  </a:cubicBezTo>
                  <a:cubicBezTo>
                    <a:pt x="711" y="1116"/>
                    <a:pt x="711" y="1116"/>
                    <a:pt x="712" y="1115"/>
                  </a:cubicBezTo>
                  <a:cubicBezTo>
                    <a:pt x="712" y="1115"/>
                    <a:pt x="712" y="1115"/>
                    <a:pt x="713" y="1114"/>
                  </a:cubicBezTo>
                  <a:cubicBezTo>
                    <a:pt x="713" y="1114"/>
                    <a:pt x="713" y="1114"/>
                    <a:pt x="712" y="1112"/>
                  </a:cubicBezTo>
                  <a:cubicBezTo>
                    <a:pt x="712" y="1112"/>
                    <a:pt x="712" y="1112"/>
                    <a:pt x="711" y="1112"/>
                  </a:cubicBezTo>
                  <a:close/>
                  <a:moveTo>
                    <a:pt x="708" y="1110"/>
                  </a:moveTo>
                  <a:cubicBezTo>
                    <a:pt x="708" y="1110"/>
                    <a:pt x="708" y="1110"/>
                    <a:pt x="708" y="1111"/>
                  </a:cubicBezTo>
                  <a:cubicBezTo>
                    <a:pt x="708" y="1111"/>
                    <a:pt x="708" y="1111"/>
                    <a:pt x="710" y="1111"/>
                  </a:cubicBezTo>
                  <a:cubicBezTo>
                    <a:pt x="710" y="1111"/>
                    <a:pt x="710" y="1111"/>
                    <a:pt x="709" y="1110"/>
                  </a:cubicBezTo>
                  <a:cubicBezTo>
                    <a:pt x="709" y="1110"/>
                    <a:pt x="709" y="1110"/>
                    <a:pt x="708" y="1110"/>
                  </a:cubicBezTo>
                  <a:close/>
                  <a:moveTo>
                    <a:pt x="753" y="692"/>
                  </a:moveTo>
                  <a:cubicBezTo>
                    <a:pt x="754" y="692"/>
                    <a:pt x="754" y="692"/>
                    <a:pt x="754" y="692"/>
                  </a:cubicBezTo>
                  <a:cubicBezTo>
                    <a:pt x="753" y="691"/>
                    <a:pt x="753" y="691"/>
                    <a:pt x="753" y="691"/>
                  </a:cubicBezTo>
                  <a:cubicBezTo>
                    <a:pt x="753" y="692"/>
                    <a:pt x="753" y="692"/>
                    <a:pt x="753" y="692"/>
                  </a:cubicBezTo>
                  <a:close/>
                  <a:moveTo>
                    <a:pt x="758" y="693"/>
                  </a:moveTo>
                  <a:cubicBezTo>
                    <a:pt x="759" y="695"/>
                    <a:pt x="759" y="695"/>
                    <a:pt x="759" y="695"/>
                  </a:cubicBezTo>
                  <a:cubicBezTo>
                    <a:pt x="760" y="695"/>
                    <a:pt x="760" y="695"/>
                    <a:pt x="760" y="695"/>
                  </a:cubicBezTo>
                  <a:cubicBezTo>
                    <a:pt x="759" y="692"/>
                    <a:pt x="759" y="692"/>
                    <a:pt x="759" y="692"/>
                  </a:cubicBezTo>
                  <a:cubicBezTo>
                    <a:pt x="758" y="693"/>
                    <a:pt x="758" y="693"/>
                    <a:pt x="758" y="693"/>
                  </a:cubicBezTo>
                  <a:close/>
                  <a:moveTo>
                    <a:pt x="756" y="694"/>
                  </a:moveTo>
                  <a:cubicBezTo>
                    <a:pt x="756" y="695"/>
                    <a:pt x="756" y="695"/>
                    <a:pt x="756" y="695"/>
                  </a:cubicBezTo>
                  <a:cubicBezTo>
                    <a:pt x="757" y="697"/>
                    <a:pt x="757" y="697"/>
                    <a:pt x="757" y="697"/>
                  </a:cubicBezTo>
                  <a:cubicBezTo>
                    <a:pt x="758" y="695"/>
                    <a:pt x="758" y="695"/>
                    <a:pt x="758" y="695"/>
                  </a:cubicBezTo>
                  <a:cubicBezTo>
                    <a:pt x="757" y="694"/>
                    <a:pt x="757" y="694"/>
                    <a:pt x="757" y="694"/>
                  </a:cubicBezTo>
                  <a:cubicBezTo>
                    <a:pt x="756" y="694"/>
                    <a:pt x="756" y="694"/>
                    <a:pt x="756" y="694"/>
                  </a:cubicBezTo>
                  <a:close/>
                  <a:moveTo>
                    <a:pt x="759" y="697"/>
                  </a:moveTo>
                  <a:cubicBezTo>
                    <a:pt x="760" y="698"/>
                    <a:pt x="760" y="698"/>
                    <a:pt x="760" y="698"/>
                  </a:cubicBezTo>
                  <a:cubicBezTo>
                    <a:pt x="760" y="696"/>
                    <a:pt x="760" y="696"/>
                    <a:pt x="760" y="696"/>
                  </a:cubicBezTo>
                  <a:cubicBezTo>
                    <a:pt x="759" y="697"/>
                    <a:pt x="759" y="697"/>
                    <a:pt x="759" y="697"/>
                  </a:cubicBezTo>
                  <a:close/>
                  <a:moveTo>
                    <a:pt x="758" y="699"/>
                  </a:moveTo>
                  <a:cubicBezTo>
                    <a:pt x="758" y="699"/>
                    <a:pt x="758" y="699"/>
                    <a:pt x="758" y="699"/>
                  </a:cubicBezTo>
                  <a:cubicBezTo>
                    <a:pt x="758" y="699"/>
                    <a:pt x="758" y="699"/>
                    <a:pt x="758" y="699"/>
                  </a:cubicBezTo>
                  <a:close/>
                  <a:moveTo>
                    <a:pt x="758" y="702"/>
                  </a:moveTo>
                  <a:cubicBezTo>
                    <a:pt x="758" y="702"/>
                    <a:pt x="758" y="702"/>
                    <a:pt x="759" y="702"/>
                  </a:cubicBezTo>
                  <a:cubicBezTo>
                    <a:pt x="759" y="702"/>
                    <a:pt x="759" y="702"/>
                    <a:pt x="759" y="700"/>
                  </a:cubicBezTo>
                  <a:cubicBezTo>
                    <a:pt x="759" y="700"/>
                    <a:pt x="759" y="700"/>
                    <a:pt x="758" y="699"/>
                  </a:cubicBezTo>
                  <a:cubicBezTo>
                    <a:pt x="758" y="700"/>
                    <a:pt x="758" y="700"/>
                    <a:pt x="758" y="700"/>
                  </a:cubicBezTo>
                  <a:cubicBezTo>
                    <a:pt x="758" y="700"/>
                    <a:pt x="758" y="700"/>
                    <a:pt x="758" y="702"/>
                  </a:cubicBezTo>
                  <a:close/>
                  <a:moveTo>
                    <a:pt x="761" y="711"/>
                  </a:moveTo>
                  <a:cubicBezTo>
                    <a:pt x="761" y="709"/>
                    <a:pt x="761" y="709"/>
                    <a:pt x="761" y="709"/>
                  </a:cubicBezTo>
                  <a:cubicBezTo>
                    <a:pt x="759" y="711"/>
                    <a:pt x="759" y="711"/>
                    <a:pt x="759" y="711"/>
                  </a:cubicBezTo>
                  <a:cubicBezTo>
                    <a:pt x="760" y="712"/>
                    <a:pt x="760" y="712"/>
                    <a:pt x="760" y="712"/>
                  </a:cubicBezTo>
                  <a:cubicBezTo>
                    <a:pt x="761" y="713"/>
                    <a:pt x="761" y="713"/>
                    <a:pt x="761" y="713"/>
                  </a:cubicBezTo>
                  <a:cubicBezTo>
                    <a:pt x="761" y="711"/>
                    <a:pt x="761" y="711"/>
                    <a:pt x="761" y="711"/>
                  </a:cubicBezTo>
                  <a:close/>
                  <a:moveTo>
                    <a:pt x="761" y="708"/>
                  </a:moveTo>
                  <a:cubicBezTo>
                    <a:pt x="762" y="707"/>
                    <a:pt x="762" y="707"/>
                    <a:pt x="762" y="707"/>
                  </a:cubicBezTo>
                  <a:cubicBezTo>
                    <a:pt x="761" y="704"/>
                    <a:pt x="761" y="704"/>
                    <a:pt x="761" y="704"/>
                  </a:cubicBezTo>
                  <a:cubicBezTo>
                    <a:pt x="758" y="704"/>
                    <a:pt x="758" y="704"/>
                    <a:pt x="758" y="704"/>
                  </a:cubicBezTo>
                  <a:cubicBezTo>
                    <a:pt x="758" y="705"/>
                    <a:pt x="758" y="705"/>
                    <a:pt x="758" y="705"/>
                  </a:cubicBezTo>
                  <a:cubicBezTo>
                    <a:pt x="760" y="706"/>
                    <a:pt x="760" y="706"/>
                    <a:pt x="760" y="706"/>
                  </a:cubicBezTo>
                  <a:cubicBezTo>
                    <a:pt x="760" y="707"/>
                    <a:pt x="760" y="707"/>
                    <a:pt x="760" y="707"/>
                  </a:cubicBezTo>
                  <a:cubicBezTo>
                    <a:pt x="761" y="708"/>
                    <a:pt x="761" y="708"/>
                    <a:pt x="761" y="708"/>
                  </a:cubicBezTo>
                  <a:close/>
                  <a:moveTo>
                    <a:pt x="770" y="716"/>
                  </a:moveTo>
                  <a:cubicBezTo>
                    <a:pt x="771" y="716"/>
                    <a:pt x="771" y="716"/>
                    <a:pt x="771" y="716"/>
                  </a:cubicBezTo>
                  <a:cubicBezTo>
                    <a:pt x="771" y="715"/>
                    <a:pt x="771" y="715"/>
                    <a:pt x="771" y="715"/>
                  </a:cubicBezTo>
                  <a:cubicBezTo>
                    <a:pt x="770" y="714"/>
                    <a:pt x="770" y="714"/>
                    <a:pt x="770" y="714"/>
                  </a:cubicBezTo>
                  <a:cubicBezTo>
                    <a:pt x="769" y="715"/>
                    <a:pt x="769" y="715"/>
                    <a:pt x="769" y="715"/>
                  </a:cubicBezTo>
                  <a:cubicBezTo>
                    <a:pt x="770" y="716"/>
                    <a:pt x="770" y="716"/>
                    <a:pt x="770" y="716"/>
                  </a:cubicBezTo>
                  <a:close/>
                  <a:moveTo>
                    <a:pt x="758" y="720"/>
                  </a:moveTo>
                  <a:cubicBezTo>
                    <a:pt x="758" y="720"/>
                    <a:pt x="758" y="720"/>
                    <a:pt x="759" y="720"/>
                  </a:cubicBezTo>
                  <a:cubicBezTo>
                    <a:pt x="759" y="720"/>
                    <a:pt x="759" y="720"/>
                    <a:pt x="758" y="719"/>
                  </a:cubicBezTo>
                  <a:lnTo>
                    <a:pt x="758" y="720"/>
                  </a:lnTo>
                  <a:close/>
                  <a:moveTo>
                    <a:pt x="759" y="713"/>
                  </a:moveTo>
                  <a:cubicBezTo>
                    <a:pt x="759" y="717"/>
                    <a:pt x="759" y="717"/>
                    <a:pt x="759" y="717"/>
                  </a:cubicBezTo>
                  <a:cubicBezTo>
                    <a:pt x="759" y="717"/>
                    <a:pt x="759" y="717"/>
                    <a:pt x="760" y="715"/>
                  </a:cubicBezTo>
                  <a:cubicBezTo>
                    <a:pt x="760" y="715"/>
                    <a:pt x="760" y="715"/>
                    <a:pt x="759" y="713"/>
                  </a:cubicBezTo>
                  <a:close/>
                  <a:moveTo>
                    <a:pt x="757" y="723"/>
                  </a:moveTo>
                  <a:cubicBezTo>
                    <a:pt x="758" y="722"/>
                    <a:pt x="758" y="722"/>
                    <a:pt x="758" y="722"/>
                  </a:cubicBezTo>
                  <a:cubicBezTo>
                    <a:pt x="757" y="721"/>
                    <a:pt x="757" y="721"/>
                    <a:pt x="757" y="721"/>
                  </a:cubicBezTo>
                  <a:cubicBezTo>
                    <a:pt x="756" y="721"/>
                    <a:pt x="756" y="721"/>
                    <a:pt x="756" y="721"/>
                  </a:cubicBezTo>
                  <a:cubicBezTo>
                    <a:pt x="755" y="723"/>
                    <a:pt x="755" y="723"/>
                    <a:pt x="755" y="723"/>
                  </a:cubicBezTo>
                  <a:cubicBezTo>
                    <a:pt x="757" y="723"/>
                    <a:pt x="757" y="723"/>
                    <a:pt x="757" y="723"/>
                  </a:cubicBezTo>
                  <a:close/>
                  <a:moveTo>
                    <a:pt x="758" y="731"/>
                  </a:moveTo>
                  <a:cubicBezTo>
                    <a:pt x="757" y="730"/>
                    <a:pt x="757" y="730"/>
                    <a:pt x="757" y="730"/>
                  </a:cubicBezTo>
                  <a:cubicBezTo>
                    <a:pt x="756" y="731"/>
                    <a:pt x="756" y="731"/>
                    <a:pt x="756" y="731"/>
                  </a:cubicBezTo>
                  <a:cubicBezTo>
                    <a:pt x="755" y="731"/>
                    <a:pt x="755" y="731"/>
                    <a:pt x="755" y="731"/>
                  </a:cubicBezTo>
                  <a:cubicBezTo>
                    <a:pt x="757" y="732"/>
                    <a:pt x="757" y="732"/>
                    <a:pt x="757" y="732"/>
                  </a:cubicBezTo>
                  <a:cubicBezTo>
                    <a:pt x="757" y="734"/>
                    <a:pt x="757" y="734"/>
                    <a:pt x="757" y="734"/>
                  </a:cubicBezTo>
                  <a:cubicBezTo>
                    <a:pt x="756" y="735"/>
                    <a:pt x="756" y="735"/>
                    <a:pt x="756" y="735"/>
                  </a:cubicBezTo>
                  <a:cubicBezTo>
                    <a:pt x="754" y="735"/>
                    <a:pt x="754" y="735"/>
                    <a:pt x="754" y="735"/>
                  </a:cubicBezTo>
                  <a:cubicBezTo>
                    <a:pt x="756" y="736"/>
                    <a:pt x="756" y="736"/>
                    <a:pt x="756" y="736"/>
                  </a:cubicBezTo>
                  <a:cubicBezTo>
                    <a:pt x="759" y="735"/>
                    <a:pt x="759" y="735"/>
                    <a:pt x="759" y="735"/>
                  </a:cubicBezTo>
                  <a:cubicBezTo>
                    <a:pt x="760" y="734"/>
                    <a:pt x="760" y="734"/>
                    <a:pt x="760" y="734"/>
                  </a:cubicBezTo>
                  <a:cubicBezTo>
                    <a:pt x="760" y="733"/>
                    <a:pt x="760" y="733"/>
                    <a:pt x="760" y="733"/>
                  </a:cubicBezTo>
                  <a:cubicBezTo>
                    <a:pt x="759" y="732"/>
                    <a:pt x="759" y="732"/>
                    <a:pt x="759" y="732"/>
                  </a:cubicBezTo>
                  <a:cubicBezTo>
                    <a:pt x="761" y="730"/>
                    <a:pt x="761" y="730"/>
                    <a:pt x="761" y="730"/>
                  </a:cubicBezTo>
                  <a:cubicBezTo>
                    <a:pt x="758" y="731"/>
                    <a:pt x="758" y="731"/>
                    <a:pt x="758" y="731"/>
                  </a:cubicBezTo>
                  <a:close/>
                  <a:moveTo>
                    <a:pt x="763" y="728"/>
                  </a:moveTo>
                  <a:cubicBezTo>
                    <a:pt x="761" y="729"/>
                    <a:pt x="761" y="729"/>
                    <a:pt x="761" y="729"/>
                  </a:cubicBezTo>
                  <a:cubicBezTo>
                    <a:pt x="762" y="729"/>
                    <a:pt x="762" y="729"/>
                    <a:pt x="762" y="729"/>
                  </a:cubicBezTo>
                  <a:cubicBezTo>
                    <a:pt x="763" y="728"/>
                    <a:pt x="763" y="728"/>
                    <a:pt x="763" y="728"/>
                  </a:cubicBezTo>
                  <a:close/>
                  <a:moveTo>
                    <a:pt x="671" y="483"/>
                  </a:moveTo>
                  <a:cubicBezTo>
                    <a:pt x="672" y="484"/>
                    <a:pt x="672" y="484"/>
                    <a:pt x="672" y="484"/>
                  </a:cubicBezTo>
                  <a:cubicBezTo>
                    <a:pt x="672" y="484"/>
                    <a:pt x="672" y="484"/>
                    <a:pt x="672" y="484"/>
                  </a:cubicBezTo>
                  <a:cubicBezTo>
                    <a:pt x="673" y="484"/>
                    <a:pt x="673" y="484"/>
                    <a:pt x="673" y="484"/>
                  </a:cubicBezTo>
                  <a:cubicBezTo>
                    <a:pt x="672" y="483"/>
                    <a:pt x="672" y="483"/>
                    <a:pt x="672" y="483"/>
                  </a:cubicBezTo>
                  <a:cubicBezTo>
                    <a:pt x="672" y="482"/>
                    <a:pt x="672" y="482"/>
                    <a:pt x="672" y="482"/>
                  </a:cubicBezTo>
                  <a:cubicBezTo>
                    <a:pt x="671" y="481"/>
                    <a:pt x="671" y="481"/>
                    <a:pt x="671" y="481"/>
                  </a:cubicBezTo>
                  <a:cubicBezTo>
                    <a:pt x="671" y="480"/>
                    <a:pt x="671" y="480"/>
                    <a:pt x="671" y="480"/>
                  </a:cubicBezTo>
                  <a:cubicBezTo>
                    <a:pt x="670" y="479"/>
                    <a:pt x="670" y="479"/>
                    <a:pt x="670" y="479"/>
                  </a:cubicBezTo>
                  <a:cubicBezTo>
                    <a:pt x="670" y="479"/>
                    <a:pt x="670" y="479"/>
                    <a:pt x="670" y="479"/>
                  </a:cubicBezTo>
                  <a:cubicBezTo>
                    <a:pt x="669" y="478"/>
                    <a:pt x="669" y="478"/>
                    <a:pt x="669" y="478"/>
                  </a:cubicBezTo>
                  <a:cubicBezTo>
                    <a:pt x="669" y="477"/>
                    <a:pt x="669" y="477"/>
                    <a:pt x="669" y="477"/>
                  </a:cubicBezTo>
                  <a:cubicBezTo>
                    <a:pt x="668" y="477"/>
                    <a:pt x="668" y="477"/>
                    <a:pt x="668" y="477"/>
                  </a:cubicBezTo>
                  <a:cubicBezTo>
                    <a:pt x="668" y="476"/>
                    <a:pt x="668" y="476"/>
                    <a:pt x="668" y="476"/>
                  </a:cubicBezTo>
                  <a:cubicBezTo>
                    <a:pt x="668" y="475"/>
                    <a:pt x="668" y="475"/>
                    <a:pt x="668" y="475"/>
                  </a:cubicBezTo>
                  <a:cubicBezTo>
                    <a:pt x="668" y="474"/>
                    <a:pt x="668" y="474"/>
                    <a:pt x="668" y="474"/>
                  </a:cubicBezTo>
                  <a:cubicBezTo>
                    <a:pt x="667" y="473"/>
                    <a:pt x="667" y="473"/>
                    <a:pt x="667" y="473"/>
                  </a:cubicBezTo>
                  <a:cubicBezTo>
                    <a:pt x="666" y="473"/>
                    <a:pt x="666" y="473"/>
                    <a:pt x="666" y="473"/>
                  </a:cubicBezTo>
                  <a:cubicBezTo>
                    <a:pt x="665" y="473"/>
                    <a:pt x="665" y="473"/>
                    <a:pt x="665" y="473"/>
                  </a:cubicBezTo>
                  <a:cubicBezTo>
                    <a:pt x="663" y="473"/>
                    <a:pt x="663" y="473"/>
                    <a:pt x="663" y="473"/>
                  </a:cubicBezTo>
                  <a:cubicBezTo>
                    <a:pt x="662" y="472"/>
                    <a:pt x="662" y="472"/>
                    <a:pt x="662" y="472"/>
                  </a:cubicBezTo>
                  <a:cubicBezTo>
                    <a:pt x="662" y="472"/>
                    <a:pt x="662" y="472"/>
                    <a:pt x="662" y="472"/>
                  </a:cubicBezTo>
                  <a:cubicBezTo>
                    <a:pt x="661" y="472"/>
                    <a:pt x="661" y="472"/>
                    <a:pt x="661" y="472"/>
                  </a:cubicBezTo>
                  <a:cubicBezTo>
                    <a:pt x="661" y="472"/>
                    <a:pt x="661" y="472"/>
                    <a:pt x="661" y="472"/>
                  </a:cubicBezTo>
                  <a:cubicBezTo>
                    <a:pt x="659" y="471"/>
                    <a:pt x="659" y="471"/>
                    <a:pt x="659" y="471"/>
                  </a:cubicBezTo>
                  <a:cubicBezTo>
                    <a:pt x="658" y="471"/>
                    <a:pt x="658" y="471"/>
                    <a:pt x="658" y="471"/>
                  </a:cubicBezTo>
                  <a:cubicBezTo>
                    <a:pt x="656" y="471"/>
                    <a:pt x="656" y="471"/>
                    <a:pt x="656" y="471"/>
                  </a:cubicBezTo>
                  <a:cubicBezTo>
                    <a:pt x="652" y="470"/>
                    <a:pt x="652" y="470"/>
                    <a:pt x="652" y="470"/>
                  </a:cubicBezTo>
                  <a:cubicBezTo>
                    <a:pt x="652" y="470"/>
                    <a:pt x="652" y="470"/>
                    <a:pt x="652" y="470"/>
                  </a:cubicBezTo>
                  <a:cubicBezTo>
                    <a:pt x="651" y="469"/>
                    <a:pt x="651" y="469"/>
                    <a:pt x="651" y="469"/>
                  </a:cubicBezTo>
                  <a:cubicBezTo>
                    <a:pt x="650" y="469"/>
                    <a:pt x="650" y="469"/>
                    <a:pt x="650" y="469"/>
                  </a:cubicBezTo>
                  <a:cubicBezTo>
                    <a:pt x="649" y="469"/>
                    <a:pt x="649" y="469"/>
                    <a:pt x="649" y="469"/>
                  </a:cubicBezTo>
                  <a:cubicBezTo>
                    <a:pt x="649" y="468"/>
                    <a:pt x="649" y="468"/>
                    <a:pt x="649" y="468"/>
                  </a:cubicBezTo>
                  <a:cubicBezTo>
                    <a:pt x="646" y="467"/>
                    <a:pt x="646" y="467"/>
                    <a:pt x="646" y="467"/>
                  </a:cubicBezTo>
                  <a:cubicBezTo>
                    <a:pt x="646" y="466"/>
                    <a:pt x="646" y="466"/>
                    <a:pt x="646" y="466"/>
                  </a:cubicBezTo>
                  <a:cubicBezTo>
                    <a:pt x="647" y="466"/>
                    <a:pt x="647" y="466"/>
                    <a:pt x="647" y="466"/>
                  </a:cubicBezTo>
                  <a:cubicBezTo>
                    <a:pt x="648" y="465"/>
                    <a:pt x="648" y="465"/>
                    <a:pt x="648" y="465"/>
                  </a:cubicBezTo>
                  <a:cubicBezTo>
                    <a:pt x="648" y="464"/>
                    <a:pt x="648" y="464"/>
                    <a:pt x="648" y="464"/>
                  </a:cubicBezTo>
                  <a:cubicBezTo>
                    <a:pt x="647" y="463"/>
                    <a:pt x="647" y="463"/>
                    <a:pt x="647" y="463"/>
                  </a:cubicBezTo>
                  <a:cubicBezTo>
                    <a:pt x="646" y="464"/>
                    <a:pt x="646" y="464"/>
                    <a:pt x="646" y="464"/>
                  </a:cubicBezTo>
                  <a:cubicBezTo>
                    <a:pt x="646" y="463"/>
                    <a:pt x="646" y="463"/>
                    <a:pt x="646" y="463"/>
                  </a:cubicBezTo>
                  <a:cubicBezTo>
                    <a:pt x="646" y="462"/>
                    <a:pt x="646" y="462"/>
                    <a:pt x="646" y="462"/>
                  </a:cubicBezTo>
                  <a:cubicBezTo>
                    <a:pt x="646" y="462"/>
                    <a:pt x="646" y="462"/>
                    <a:pt x="646" y="462"/>
                  </a:cubicBezTo>
                  <a:cubicBezTo>
                    <a:pt x="647" y="461"/>
                    <a:pt x="647" y="461"/>
                    <a:pt x="647" y="461"/>
                  </a:cubicBezTo>
                  <a:cubicBezTo>
                    <a:pt x="647" y="460"/>
                    <a:pt x="647" y="460"/>
                    <a:pt x="647" y="460"/>
                  </a:cubicBezTo>
                  <a:cubicBezTo>
                    <a:pt x="646" y="459"/>
                    <a:pt x="646" y="459"/>
                    <a:pt x="646" y="459"/>
                  </a:cubicBezTo>
                  <a:cubicBezTo>
                    <a:pt x="646" y="458"/>
                    <a:pt x="646" y="458"/>
                    <a:pt x="646" y="458"/>
                  </a:cubicBezTo>
                  <a:cubicBezTo>
                    <a:pt x="646" y="457"/>
                    <a:pt x="646" y="457"/>
                    <a:pt x="646" y="457"/>
                  </a:cubicBezTo>
                  <a:cubicBezTo>
                    <a:pt x="646" y="456"/>
                    <a:pt x="646" y="456"/>
                    <a:pt x="646" y="456"/>
                  </a:cubicBezTo>
                  <a:cubicBezTo>
                    <a:pt x="647" y="456"/>
                    <a:pt x="647" y="456"/>
                    <a:pt x="647" y="456"/>
                  </a:cubicBezTo>
                  <a:cubicBezTo>
                    <a:pt x="647" y="456"/>
                    <a:pt x="647" y="456"/>
                    <a:pt x="647" y="456"/>
                  </a:cubicBezTo>
                  <a:cubicBezTo>
                    <a:pt x="647" y="455"/>
                    <a:pt x="647" y="455"/>
                    <a:pt x="647" y="455"/>
                  </a:cubicBezTo>
                  <a:cubicBezTo>
                    <a:pt x="646" y="455"/>
                    <a:pt x="646" y="455"/>
                    <a:pt x="646" y="455"/>
                  </a:cubicBezTo>
                  <a:cubicBezTo>
                    <a:pt x="644" y="454"/>
                    <a:pt x="644" y="454"/>
                    <a:pt x="644" y="454"/>
                  </a:cubicBezTo>
                  <a:cubicBezTo>
                    <a:pt x="643" y="455"/>
                    <a:pt x="643" y="455"/>
                    <a:pt x="643" y="455"/>
                  </a:cubicBezTo>
                  <a:cubicBezTo>
                    <a:pt x="641" y="454"/>
                    <a:pt x="641" y="454"/>
                    <a:pt x="641" y="454"/>
                  </a:cubicBezTo>
                  <a:cubicBezTo>
                    <a:pt x="640" y="452"/>
                    <a:pt x="640" y="452"/>
                    <a:pt x="640" y="452"/>
                  </a:cubicBezTo>
                  <a:cubicBezTo>
                    <a:pt x="640" y="451"/>
                    <a:pt x="640" y="451"/>
                    <a:pt x="640" y="451"/>
                  </a:cubicBezTo>
                  <a:cubicBezTo>
                    <a:pt x="637" y="449"/>
                    <a:pt x="633" y="448"/>
                    <a:pt x="629" y="446"/>
                  </a:cubicBezTo>
                  <a:cubicBezTo>
                    <a:pt x="629" y="448"/>
                    <a:pt x="629" y="448"/>
                    <a:pt x="629" y="448"/>
                  </a:cubicBezTo>
                  <a:cubicBezTo>
                    <a:pt x="628" y="448"/>
                    <a:pt x="628" y="448"/>
                    <a:pt x="628" y="448"/>
                  </a:cubicBezTo>
                  <a:cubicBezTo>
                    <a:pt x="628" y="449"/>
                    <a:pt x="628" y="449"/>
                    <a:pt x="628" y="449"/>
                  </a:cubicBezTo>
                  <a:cubicBezTo>
                    <a:pt x="627" y="449"/>
                    <a:pt x="627" y="449"/>
                    <a:pt x="627" y="449"/>
                  </a:cubicBezTo>
                  <a:cubicBezTo>
                    <a:pt x="627" y="448"/>
                    <a:pt x="627" y="448"/>
                    <a:pt x="627" y="448"/>
                  </a:cubicBezTo>
                  <a:cubicBezTo>
                    <a:pt x="628" y="446"/>
                    <a:pt x="628" y="446"/>
                    <a:pt x="628" y="446"/>
                  </a:cubicBezTo>
                  <a:cubicBezTo>
                    <a:pt x="628" y="446"/>
                    <a:pt x="628" y="446"/>
                    <a:pt x="628" y="446"/>
                  </a:cubicBezTo>
                  <a:cubicBezTo>
                    <a:pt x="628" y="446"/>
                    <a:pt x="628" y="446"/>
                    <a:pt x="627" y="446"/>
                  </a:cubicBezTo>
                  <a:cubicBezTo>
                    <a:pt x="627" y="446"/>
                    <a:pt x="627" y="446"/>
                    <a:pt x="627" y="446"/>
                  </a:cubicBezTo>
                  <a:cubicBezTo>
                    <a:pt x="627" y="448"/>
                    <a:pt x="627" y="448"/>
                    <a:pt x="627" y="448"/>
                  </a:cubicBezTo>
                  <a:cubicBezTo>
                    <a:pt x="626" y="449"/>
                    <a:pt x="626" y="449"/>
                    <a:pt x="626" y="449"/>
                  </a:cubicBezTo>
                  <a:cubicBezTo>
                    <a:pt x="626" y="450"/>
                    <a:pt x="626" y="450"/>
                    <a:pt x="626" y="450"/>
                  </a:cubicBezTo>
                  <a:cubicBezTo>
                    <a:pt x="625" y="450"/>
                    <a:pt x="625" y="450"/>
                    <a:pt x="625" y="450"/>
                  </a:cubicBezTo>
                  <a:cubicBezTo>
                    <a:pt x="624" y="450"/>
                    <a:pt x="624" y="450"/>
                    <a:pt x="624" y="450"/>
                  </a:cubicBezTo>
                  <a:cubicBezTo>
                    <a:pt x="625" y="449"/>
                    <a:pt x="625" y="449"/>
                    <a:pt x="625" y="449"/>
                  </a:cubicBezTo>
                  <a:cubicBezTo>
                    <a:pt x="625" y="449"/>
                    <a:pt x="625" y="449"/>
                    <a:pt x="625" y="449"/>
                  </a:cubicBezTo>
                  <a:cubicBezTo>
                    <a:pt x="624" y="449"/>
                    <a:pt x="624" y="449"/>
                    <a:pt x="624" y="449"/>
                  </a:cubicBezTo>
                  <a:cubicBezTo>
                    <a:pt x="622" y="450"/>
                    <a:pt x="622" y="450"/>
                    <a:pt x="622" y="450"/>
                  </a:cubicBezTo>
                  <a:cubicBezTo>
                    <a:pt x="621" y="451"/>
                    <a:pt x="621" y="451"/>
                    <a:pt x="621" y="451"/>
                  </a:cubicBezTo>
                  <a:cubicBezTo>
                    <a:pt x="620" y="452"/>
                    <a:pt x="620" y="452"/>
                    <a:pt x="620" y="452"/>
                  </a:cubicBezTo>
                  <a:cubicBezTo>
                    <a:pt x="619" y="453"/>
                    <a:pt x="619" y="453"/>
                    <a:pt x="619" y="453"/>
                  </a:cubicBezTo>
                  <a:cubicBezTo>
                    <a:pt x="618" y="453"/>
                    <a:pt x="618" y="453"/>
                    <a:pt x="618" y="453"/>
                  </a:cubicBezTo>
                  <a:cubicBezTo>
                    <a:pt x="617" y="454"/>
                    <a:pt x="617" y="454"/>
                    <a:pt x="617" y="454"/>
                  </a:cubicBezTo>
                  <a:cubicBezTo>
                    <a:pt x="615" y="454"/>
                    <a:pt x="615" y="454"/>
                    <a:pt x="615" y="454"/>
                  </a:cubicBezTo>
                  <a:cubicBezTo>
                    <a:pt x="612" y="455"/>
                    <a:pt x="612" y="455"/>
                    <a:pt x="612" y="455"/>
                  </a:cubicBezTo>
                  <a:cubicBezTo>
                    <a:pt x="608" y="457"/>
                    <a:pt x="608" y="457"/>
                    <a:pt x="608" y="457"/>
                  </a:cubicBezTo>
                  <a:cubicBezTo>
                    <a:pt x="607" y="459"/>
                    <a:pt x="607" y="459"/>
                    <a:pt x="607" y="459"/>
                  </a:cubicBezTo>
                  <a:cubicBezTo>
                    <a:pt x="606" y="460"/>
                    <a:pt x="606" y="460"/>
                    <a:pt x="606" y="460"/>
                  </a:cubicBezTo>
                  <a:cubicBezTo>
                    <a:pt x="605" y="460"/>
                    <a:pt x="605" y="460"/>
                    <a:pt x="605" y="460"/>
                  </a:cubicBezTo>
                  <a:cubicBezTo>
                    <a:pt x="604" y="460"/>
                    <a:pt x="604" y="460"/>
                    <a:pt x="604" y="460"/>
                  </a:cubicBezTo>
                  <a:cubicBezTo>
                    <a:pt x="603" y="462"/>
                    <a:pt x="603" y="462"/>
                    <a:pt x="603" y="462"/>
                  </a:cubicBezTo>
                  <a:cubicBezTo>
                    <a:pt x="602" y="462"/>
                    <a:pt x="602" y="462"/>
                    <a:pt x="602" y="462"/>
                  </a:cubicBezTo>
                  <a:cubicBezTo>
                    <a:pt x="601" y="463"/>
                    <a:pt x="601" y="463"/>
                    <a:pt x="601" y="463"/>
                  </a:cubicBezTo>
                  <a:cubicBezTo>
                    <a:pt x="602" y="463"/>
                    <a:pt x="602" y="463"/>
                    <a:pt x="602" y="463"/>
                  </a:cubicBezTo>
                  <a:cubicBezTo>
                    <a:pt x="602" y="464"/>
                    <a:pt x="602" y="464"/>
                    <a:pt x="602" y="464"/>
                  </a:cubicBezTo>
                  <a:cubicBezTo>
                    <a:pt x="603" y="464"/>
                    <a:pt x="603" y="464"/>
                    <a:pt x="603" y="464"/>
                  </a:cubicBezTo>
                  <a:cubicBezTo>
                    <a:pt x="605" y="463"/>
                    <a:pt x="605" y="463"/>
                    <a:pt x="605" y="463"/>
                  </a:cubicBezTo>
                  <a:cubicBezTo>
                    <a:pt x="605" y="462"/>
                    <a:pt x="605" y="462"/>
                    <a:pt x="605" y="462"/>
                  </a:cubicBezTo>
                  <a:cubicBezTo>
                    <a:pt x="607" y="462"/>
                    <a:pt x="607" y="462"/>
                    <a:pt x="607" y="462"/>
                  </a:cubicBezTo>
                  <a:cubicBezTo>
                    <a:pt x="608" y="461"/>
                    <a:pt x="608" y="461"/>
                    <a:pt x="608" y="461"/>
                  </a:cubicBezTo>
                  <a:cubicBezTo>
                    <a:pt x="608" y="461"/>
                    <a:pt x="608" y="461"/>
                    <a:pt x="608" y="461"/>
                  </a:cubicBezTo>
                  <a:cubicBezTo>
                    <a:pt x="610" y="461"/>
                    <a:pt x="610" y="461"/>
                    <a:pt x="610" y="461"/>
                  </a:cubicBezTo>
                  <a:cubicBezTo>
                    <a:pt x="610" y="462"/>
                    <a:pt x="610" y="462"/>
                    <a:pt x="610" y="462"/>
                  </a:cubicBezTo>
                  <a:cubicBezTo>
                    <a:pt x="609" y="462"/>
                    <a:pt x="609" y="462"/>
                    <a:pt x="609" y="462"/>
                  </a:cubicBezTo>
                  <a:cubicBezTo>
                    <a:pt x="609" y="464"/>
                    <a:pt x="609" y="464"/>
                    <a:pt x="609" y="464"/>
                  </a:cubicBezTo>
                  <a:cubicBezTo>
                    <a:pt x="609" y="464"/>
                    <a:pt x="609" y="464"/>
                    <a:pt x="609" y="464"/>
                  </a:cubicBezTo>
                  <a:cubicBezTo>
                    <a:pt x="609" y="464"/>
                    <a:pt x="609" y="464"/>
                    <a:pt x="609" y="464"/>
                  </a:cubicBezTo>
                  <a:cubicBezTo>
                    <a:pt x="609" y="464"/>
                    <a:pt x="609" y="464"/>
                    <a:pt x="609" y="464"/>
                  </a:cubicBezTo>
                  <a:cubicBezTo>
                    <a:pt x="610" y="464"/>
                    <a:pt x="610" y="464"/>
                    <a:pt x="610" y="464"/>
                  </a:cubicBezTo>
                  <a:cubicBezTo>
                    <a:pt x="610" y="465"/>
                    <a:pt x="610" y="465"/>
                    <a:pt x="610" y="465"/>
                  </a:cubicBezTo>
                  <a:cubicBezTo>
                    <a:pt x="611" y="465"/>
                    <a:pt x="611" y="465"/>
                    <a:pt x="611" y="465"/>
                  </a:cubicBezTo>
                  <a:cubicBezTo>
                    <a:pt x="612" y="465"/>
                    <a:pt x="612" y="465"/>
                    <a:pt x="612" y="465"/>
                  </a:cubicBezTo>
                  <a:cubicBezTo>
                    <a:pt x="613" y="465"/>
                    <a:pt x="613" y="465"/>
                    <a:pt x="613" y="465"/>
                  </a:cubicBezTo>
                  <a:cubicBezTo>
                    <a:pt x="616" y="463"/>
                    <a:pt x="616" y="463"/>
                    <a:pt x="616" y="463"/>
                  </a:cubicBezTo>
                  <a:cubicBezTo>
                    <a:pt x="617" y="463"/>
                    <a:pt x="617" y="463"/>
                    <a:pt x="617" y="463"/>
                  </a:cubicBezTo>
                  <a:cubicBezTo>
                    <a:pt x="618" y="463"/>
                    <a:pt x="618" y="463"/>
                    <a:pt x="618" y="463"/>
                  </a:cubicBezTo>
                  <a:cubicBezTo>
                    <a:pt x="619" y="463"/>
                    <a:pt x="619" y="463"/>
                    <a:pt x="619" y="463"/>
                  </a:cubicBezTo>
                  <a:cubicBezTo>
                    <a:pt x="620" y="462"/>
                    <a:pt x="620" y="462"/>
                    <a:pt x="620" y="462"/>
                  </a:cubicBezTo>
                  <a:cubicBezTo>
                    <a:pt x="621" y="461"/>
                    <a:pt x="621" y="461"/>
                    <a:pt x="621" y="461"/>
                  </a:cubicBezTo>
                  <a:cubicBezTo>
                    <a:pt x="622" y="461"/>
                    <a:pt x="622" y="461"/>
                    <a:pt x="622" y="461"/>
                  </a:cubicBezTo>
                  <a:cubicBezTo>
                    <a:pt x="622" y="461"/>
                    <a:pt x="622" y="461"/>
                    <a:pt x="622" y="461"/>
                  </a:cubicBezTo>
                  <a:cubicBezTo>
                    <a:pt x="623" y="460"/>
                    <a:pt x="623" y="460"/>
                    <a:pt x="623" y="460"/>
                  </a:cubicBezTo>
                  <a:cubicBezTo>
                    <a:pt x="624" y="459"/>
                    <a:pt x="624" y="459"/>
                    <a:pt x="624" y="459"/>
                  </a:cubicBezTo>
                  <a:cubicBezTo>
                    <a:pt x="625" y="459"/>
                    <a:pt x="625" y="459"/>
                    <a:pt x="625" y="459"/>
                  </a:cubicBezTo>
                  <a:cubicBezTo>
                    <a:pt x="625" y="458"/>
                    <a:pt x="625" y="458"/>
                    <a:pt x="625" y="458"/>
                  </a:cubicBezTo>
                  <a:cubicBezTo>
                    <a:pt x="627" y="458"/>
                    <a:pt x="627" y="458"/>
                    <a:pt x="627" y="458"/>
                  </a:cubicBezTo>
                  <a:cubicBezTo>
                    <a:pt x="627" y="458"/>
                    <a:pt x="627" y="458"/>
                    <a:pt x="627" y="458"/>
                  </a:cubicBezTo>
                  <a:cubicBezTo>
                    <a:pt x="629" y="458"/>
                    <a:pt x="629" y="458"/>
                    <a:pt x="629" y="458"/>
                  </a:cubicBezTo>
                  <a:cubicBezTo>
                    <a:pt x="629" y="458"/>
                    <a:pt x="629" y="458"/>
                    <a:pt x="629" y="458"/>
                  </a:cubicBezTo>
                  <a:cubicBezTo>
                    <a:pt x="629" y="459"/>
                    <a:pt x="629" y="459"/>
                    <a:pt x="629" y="459"/>
                  </a:cubicBezTo>
                  <a:cubicBezTo>
                    <a:pt x="628" y="459"/>
                    <a:pt x="628" y="459"/>
                    <a:pt x="628" y="459"/>
                  </a:cubicBezTo>
                  <a:cubicBezTo>
                    <a:pt x="627" y="460"/>
                    <a:pt x="627" y="460"/>
                    <a:pt x="627" y="460"/>
                  </a:cubicBezTo>
                  <a:cubicBezTo>
                    <a:pt x="625" y="461"/>
                    <a:pt x="625" y="461"/>
                    <a:pt x="625" y="461"/>
                  </a:cubicBezTo>
                  <a:cubicBezTo>
                    <a:pt x="625" y="462"/>
                    <a:pt x="625" y="462"/>
                    <a:pt x="625" y="462"/>
                  </a:cubicBezTo>
                  <a:cubicBezTo>
                    <a:pt x="625" y="463"/>
                    <a:pt x="625" y="463"/>
                    <a:pt x="625" y="463"/>
                  </a:cubicBezTo>
                  <a:cubicBezTo>
                    <a:pt x="624" y="463"/>
                    <a:pt x="624" y="463"/>
                    <a:pt x="624" y="463"/>
                  </a:cubicBezTo>
                  <a:cubicBezTo>
                    <a:pt x="625" y="463"/>
                    <a:pt x="625" y="463"/>
                    <a:pt x="625" y="463"/>
                  </a:cubicBezTo>
                  <a:cubicBezTo>
                    <a:pt x="625" y="463"/>
                    <a:pt x="625" y="463"/>
                    <a:pt x="625" y="463"/>
                  </a:cubicBezTo>
                  <a:cubicBezTo>
                    <a:pt x="626" y="462"/>
                    <a:pt x="626" y="462"/>
                    <a:pt x="626" y="462"/>
                  </a:cubicBezTo>
                  <a:cubicBezTo>
                    <a:pt x="628" y="463"/>
                    <a:pt x="628" y="463"/>
                    <a:pt x="628" y="463"/>
                  </a:cubicBezTo>
                  <a:cubicBezTo>
                    <a:pt x="628" y="463"/>
                    <a:pt x="628" y="463"/>
                    <a:pt x="628" y="463"/>
                  </a:cubicBezTo>
                  <a:cubicBezTo>
                    <a:pt x="629" y="465"/>
                    <a:pt x="629" y="465"/>
                    <a:pt x="629" y="465"/>
                  </a:cubicBezTo>
                  <a:cubicBezTo>
                    <a:pt x="630" y="466"/>
                    <a:pt x="630" y="466"/>
                    <a:pt x="630" y="466"/>
                  </a:cubicBezTo>
                  <a:cubicBezTo>
                    <a:pt x="630" y="466"/>
                    <a:pt x="630" y="466"/>
                    <a:pt x="630" y="466"/>
                  </a:cubicBezTo>
                  <a:cubicBezTo>
                    <a:pt x="632" y="466"/>
                    <a:pt x="632" y="466"/>
                    <a:pt x="632" y="466"/>
                  </a:cubicBezTo>
                  <a:cubicBezTo>
                    <a:pt x="633" y="467"/>
                    <a:pt x="633" y="467"/>
                    <a:pt x="633" y="467"/>
                  </a:cubicBezTo>
                  <a:cubicBezTo>
                    <a:pt x="634" y="467"/>
                    <a:pt x="634" y="467"/>
                    <a:pt x="634" y="467"/>
                  </a:cubicBezTo>
                  <a:cubicBezTo>
                    <a:pt x="635" y="466"/>
                    <a:pt x="635" y="466"/>
                    <a:pt x="635" y="466"/>
                  </a:cubicBezTo>
                  <a:cubicBezTo>
                    <a:pt x="636" y="466"/>
                    <a:pt x="636" y="466"/>
                    <a:pt x="636" y="466"/>
                  </a:cubicBezTo>
                  <a:cubicBezTo>
                    <a:pt x="636" y="466"/>
                    <a:pt x="636" y="466"/>
                    <a:pt x="636" y="466"/>
                  </a:cubicBezTo>
                  <a:cubicBezTo>
                    <a:pt x="637" y="465"/>
                    <a:pt x="637" y="465"/>
                    <a:pt x="637" y="465"/>
                  </a:cubicBezTo>
                  <a:cubicBezTo>
                    <a:pt x="637" y="466"/>
                    <a:pt x="637" y="466"/>
                    <a:pt x="637" y="466"/>
                  </a:cubicBezTo>
                  <a:cubicBezTo>
                    <a:pt x="638" y="465"/>
                    <a:pt x="638" y="465"/>
                    <a:pt x="638" y="465"/>
                  </a:cubicBezTo>
                  <a:cubicBezTo>
                    <a:pt x="639" y="466"/>
                    <a:pt x="639" y="466"/>
                    <a:pt x="639" y="466"/>
                  </a:cubicBezTo>
                  <a:cubicBezTo>
                    <a:pt x="640" y="466"/>
                    <a:pt x="640" y="466"/>
                    <a:pt x="640" y="466"/>
                  </a:cubicBezTo>
                  <a:cubicBezTo>
                    <a:pt x="641" y="466"/>
                    <a:pt x="641" y="466"/>
                    <a:pt x="641" y="466"/>
                  </a:cubicBezTo>
                  <a:cubicBezTo>
                    <a:pt x="642" y="465"/>
                    <a:pt x="642" y="465"/>
                    <a:pt x="642" y="465"/>
                  </a:cubicBezTo>
                  <a:cubicBezTo>
                    <a:pt x="643" y="465"/>
                    <a:pt x="643" y="465"/>
                    <a:pt x="643" y="465"/>
                  </a:cubicBezTo>
                  <a:cubicBezTo>
                    <a:pt x="643" y="465"/>
                    <a:pt x="643" y="465"/>
                    <a:pt x="643" y="465"/>
                  </a:cubicBezTo>
                  <a:cubicBezTo>
                    <a:pt x="644" y="466"/>
                    <a:pt x="644" y="466"/>
                    <a:pt x="644" y="466"/>
                  </a:cubicBezTo>
                  <a:cubicBezTo>
                    <a:pt x="643" y="467"/>
                    <a:pt x="643" y="467"/>
                    <a:pt x="643" y="467"/>
                  </a:cubicBezTo>
                  <a:cubicBezTo>
                    <a:pt x="644" y="468"/>
                    <a:pt x="644" y="468"/>
                    <a:pt x="644" y="468"/>
                  </a:cubicBezTo>
                  <a:cubicBezTo>
                    <a:pt x="645" y="468"/>
                    <a:pt x="645" y="468"/>
                    <a:pt x="645" y="468"/>
                  </a:cubicBezTo>
                  <a:cubicBezTo>
                    <a:pt x="645" y="468"/>
                    <a:pt x="645" y="468"/>
                    <a:pt x="645" y="468"/>
                  </a:cubicBezTo>
                  <a:cubicBezTo>
                    <a:pt x="646" y="468"/>
                    <a:pt x="646" y="468"/>
                    <a:pt x="646" y="468"/>
                  </a:cubicBezTo>
                  <a:cubicBezTo>
                    <a:pt x="647" y="469"/>
                    <a:pt x="647" y="469"/>
                    <a:pt x="647" y="469"/>
                  </a:cubicBezTo>
                  <a:cubicBezTo>
                    <a:pt x="648" y="470"/>
                    <a:pt x="648" y="470"/>
                    <a:pt x="648" y="470"/>
                  </a:cubicBezTo>
                  <a:cubicBezTo>
                    <a:pt x="648" y="471"/>
                    <a:pt x="648" y="471"/>
                    <a:pt x="648" y="471"/>
                  </a:cubicBezTo>
                  <a:cubicBezTo>
                    <a:pt x="649" y="471"/>
                    <a:pt x="649" y="471"/>
                    <a:pt x="649" y="471"/>
                  </a:cubicBezTo>
                  <a:cubicBezTo>
                    <a:pt x="649" y="472"/>
                    <a:pt x="649" y="472"/>
                    <a:pt x="649" y="472"/>
                  </a:cubicBezTo>
                  <a:cubicBezTo>
                    <a:pt x="649" y="472"/>
                    <a:pt x="649" y="472"/>
                    <a:pt x="649" y="472"/>
                  </a:cubicBezTo>
                  <a:cubicBezTo>
                    <a:pt x="648" y="472"/>
                    <a:pt x="648" y="472"/>
                    <a:pt x="648" y="472"/>
                  </a:cubicBezTo>
                  <a:cubicBezTo>
                    <a:pt x="647" y="472"/>
                    <a:pt x="647" y="472"/>
                    <a:pt x="647" y="472"/>
                  </a:cubicBezTo>
                  <a:cubicBezTo>
                    <a:pt x="646" y="471"/>
                    <a:pt x="646" y="471"/>
                    <a:pt x="646" y="471"/>
                  </a:cubicBezTo>
                  <a:cubicBezTo>
                    <a:pt x="645" y="471"/>
                    <a:pt x="645" y="471"/>
                    <a:pt x="645" y="471"/>
                  </a:cubicBezTo>
                  <a:cubicBezTo>
                    <a:pt x="645" y="471"/>
                    <a:pt x="645" y="471"/>
                    <a:pt x="645" y="471"/>
                  </a:cubicBezTo>
                  <a:cubicBezTo>
                    <a:pt x="645" y="472"/>
                    <a:pt x="645" y="472"/>
                    <a:pt x="645" y="472"/>
                  </a:cubicBezTo>
                  <a:cubicBezTo>
                    <a:pt x="644" y="473"/>
                    <a:pt x="644" y="473"/>
                    <a:pt x="644" y="473"/>
                  </a:cubicBezTo>
                  <a:cubicBezTo>
                    <a:pt x="644" y="473"/>
                    <a:pt x="644" y="473"/>
                    <a:pt x="644" y="473"/>
                  </a:cubicBezTo>
                  <a:cubicBezTo>
                    <a:pt x="644" y="474"/>
                    <a:pt x="644" y="474"/>
                    <a:pt x="644" y="474"/>
                  </a:cubicBezTo>
                  <a:cubicBezTo>
                    <a:pt x="643" y="473"/>
                    <a:pt x="643" y="473"/>
                    <a:pt x="643" y="473"/>
                  </a:cubicBezTo>
                  <a:cubicBezTo>
                    <a:pt x="643" y="472"/>
                    <a:pt x="643" y="472"/>
                    <a:pt x="643" y="472"/>
                  </a:cubicBezTo>
                  <a:cubicBezTo>
                    <a:pt x="642" y="471"/>
                    <a:pt x="642" y="471"/>
                    <a:pt x="642" y="471"/>
                  </a:cubicBezTo>
                  <a:cubicBezTo>
                    <a:pt x="641" y="471"/>
                    <a:pt x="641" y="471"/>
                    <a:pt x="641" y="471"/>
                  </a:cubicBezTo>
                  <a:cubicBezTo>
                    <a:pt x="640" y="471"/>
                    <a:pt x="640" y="471"/>
                    <a:pt x="640" y="471"/>
                  </a:cubicBezTo>
                  <a:cubicBezTo>
                    <a:pt x="639" y="471"/>
                    <a:pt x="639" y="471"/>
                    <a:pt x="639" y="471"/>
                  </a:cubicBezTo>
                  <a:cubicBezTo>
                    <a:pt x="638" y="471"/>
                    <a:pt x="638" y="471"/>
                    <a:pt x="638" y="471"/>
                  </a:cubicBezTo>
                  <a:cubicBezTo>
                    <a:pt x="637" y="471"/>
                    <a:pt x="637" y="471"/>
                    <a:pt x="637" y="471"/>
                  </a:cubicBezTo>
                  <a:cubicBezTo>
                    <a:pt x="635" y="471"/>
                    <a:pt x="635" y="471"/>
                    <a:pt x="635" y="471"/>
                  </a:cubicBezTo>
                  <a:cubicBezTo>
                    <a:pt x="634" y="471"/>
                    <a:pt x="634" y="471"/>
                    <a:pt x="634" y="471"/>
                  </a:cubicBezTo>
                  <a:cubicBezTo>
                    <a:pt x="634" y="472"/>
                    <a:pt x="634" y="472"/>
                    <a:pt x="634" y="472"/>
                  </a:cubicBezTo>
                  <a:cubicBezTo>
                    <a:pt x="633" y="472"/>
                    <a:pt x="633" y="472"/>
                    <a:pt x="633" y="472"/>
                  </a:cubicBezTo>
                  <a:cubicBezTo>
                    <a:pt x="633" y="472"/>
                    <a:pt x="633" y="472"/>
                    <a:pt x="633" y="472"/>
                  </a:cubicBezTo>
                  <a:cubicBezTo>
                    <a:pt x="633" y="472"/>
                    <a:pt x="633" y="472"/>
                    <a:pt x="633" y="472"/>
                  </a:cubicBezTo>
                  <a:cubicBezTo>
                    <a:pt x="632" y="471"/>
                    <a:pt x="632" y="471"/>
                    <a:pt x="632" y="471"/>
                  </a:cubicBezTo>
                  <a:cubicBezTo>
                    <a:pt x="632" y="472"/>
                    <a:pt x="632" y="472"/>
                    <a:pt x="632" y="472"/>
                  </a:cubicBezTo>
                  <a:cubicBezTo>
                    <a:pt x="631" y="472"/>
                    <a:pt x="631" y="472"/>
                    <a:pt x="631" y="472"/>
                  </a:cubicBezTo>
                  <a:cubicBezTo>
                    <a:pt x="630" y="473"/>
                    <a:pt x="630" y="473"/>
                    <a:pt x="630" y="473"/>
                  </a:cubicBezTo>
                  <a:cubicBezTo>
                    <a:pt x="629" y="474"/>
                    <a:pt x="629" y="474"/>
                    <a:pt x="629" y="474"/>
                  </a:cubicBezTo>
                  <a:cubicBezTo>
                    <a:pt x="629" y="474"/>
                    <a:pt x="629" y="474"/>
                    <a:pt x="629" y="474"/>
                  </a:cubicBezTo>
                  <a:cubicBezTo>
                    <a:pt x="627" y="477"/>
                    <a:pt x="627" y="477"/>
                    <a:pt x="627" y="477"/>
                  </a:cubicBezTo>
                  <a:cubicBezTo>
                    <a:pt x="625" y="478"/>
                    <a:pt x="625" y="478"/>
                    <a:pt x="625" y="478"/>
                  </a:cubicBezTo>
                  <a:cubicBezTo>
                    <a:pt x="624" y="479"/>
                    <a:pt x="624" y="479"/>
                    <a:pt x="624" y="479"/>
                  </a:cubicBezTo>
                  <a:cubicBezTo>
                    <a:pt x="623" y="480"/>
                    <a:pt x="623" y="480"/>
                    <a:pt x="623" y="480"/>
                  </a:cubicBezTo>
                  <a:cubicBezTo>
                    <a:pt x="623" y="482"/>
                    <a:pt x="623" y="482"/>
                    <a:pt x="623" y="482"/>
                  </a:cubicBezTo>
                  <a:cubicBezTo>
                    <a:pt x="622" y="482"/>
                    <a:pt x="622" y="482"/>
                    <a:pt x="622" y="482"/>
                  </a:cubicBezTo>
                  <a:cubicBezTo>
                    <a:pt x="622" y="483"/>
                    <a:pt x="622" y="483"/>
                    <a:pt x="622" y="483"/>
                  </a:cubicBezTo>
                  <a:cubicBezTo>
                    <a:pt x="623" y="483"/>
                    <a:pt x="623" y="483"/>
                    <a:pt x="623" y="483"/>
                  </a:cubicBezTo>
                  <a:cubicBezTo>
                    <a:pt x="624" y="482"/>
                    <a:pt x="624" y="482"/>
                    <a:pt x="624" y="482"/>
                  </a:cubicBezTo>
                  <a:cubicBezTo>
                    <a:pt x="624" y="481"/>
                    <a:pt x="624" y="481"/>
                    <a:pt x="624" y="481"/>
                  </a:cubicBezTo>
                  <a:cubicBezTo>
                    <a:pt x="625" y="481"/>
                    <a:pt x="625" y="481"/>
                    <a:pt x="625" y="481"/>
                  </a:cubicBezTo>
                  <a:cubicBezTo>
                    <a:pt x="625" y="481"/>
                    <a:pt x="625" y="481"/>
                    <a:pt x="625" y="481"/>
                  </a:cubicBezTo>
                  <a:cubicBezTo>
                    <a:pt x="626" y="481"/>
                    <a:pt x="626" y="481"/>
                    <a:pt x="626" y="481"/>
                  </a:cubicBezTo>
                  <a:cubicBezTo>
                    <a:pt x="625" y="483"/>
                    <a:pt x="625" y="483"/>
                    <a:pt x="625" y="483"/>
                  </a:cubicBezTo>
                  <a:cubicBezTo>
                    <a:pt x="625" y="485"/>
                    <a:pt x="625" y="485"/>
                    <a:pt x="625" y="485"/>
                  </a:cubicBezTo>
                  <a:cubicBezTo>
                    <a:pt x="625" y="485"/>
                    <a:pt x="625" y="485"/>
                    <a:pt x="625" y="485"/>
                  </a:cubicBezTo>
                  <a:cubicBezTo>
                    <a:pt x="624" y="487"/>
                    <a:pt x="624" y="487"/>
                    <a:pt x="624" y="487"/>
                  </a:cubicBezTo>
                  <a:cubicBezTo>
                    <a:pt x="623" y="488"/>
                    <a:pt x="623" y="488"/>
                    <a:pt x="623" y="488"/>
                  </a:cubicBezTo>
                  <a:cubicBezTo>
                    <a:pt x="623" y="489"/>
                    <a:pt x="623" y="489"/>
                    <a:pt x="623" y="489"/>
                  </a:cubicBezTo>
                  <a:cubicBezTo>
                    <a:pt x="623" y="490"/>
                    <a:pt x="623" y="490"/>
                    <a:pt x="623" y="490"/>
                  </a:cubicBezTo>
                  <a:cubicBezTo>
                    <a:pt x="623" y="491"/>
                    <a:pt x="623" y="491"/>
                    <a:pt x="623" y="491"/>
                  </a:cubicBezTo>
                  <a:cubicBezTo>
                    <a:pt x="621" y="493"/>
                    <a:pt x="621" y="493"/>
                    <a:pt x="621" y="493"/>
                  </a:cubicBezTo>
                  <a:cubicBezTo>
                    <a:pt x="621" y="494"/>
                    <a:pt x="621" y="494"/>
                    <a:pt x="621" y="494"/>
                  </a:cubicBezTo>
                  <a:cubicBezTo>
                    <a:pt x="620" y="496"/>
                    <a:pt x="620" y="496"/>
                    <a:pt x="620" y="496"/>
                  </a:cubicBezTo>
                  <a:cubicBezTo>
                    <a:pt x="620" y="498"/>
                    <a:pt x="620" y="498"/>
                    <a:pt x="620" y="498"/>
                  </a:cubicBezTo>
                  <a:cubicBezTo>
                    <a:pt x="620" y="498"/>
                    <a:pt x="620" y="498"/>
                    <a:pt x="620" y="498"/>
                  </a:cubicBezTo>
                  <a:cubicBezTo>
                    <a:pt x="620" y="500"/>
                    <a:pt x="620" y="500"/>
                    <a:pt x="620" y="500"/>
                  </a:cubicBezTo>
                  <a:cubicBezTo>
                    <a:pt x="619" y="502"/>
                    <a:pt x="619" y="502"/>
                    <a:pt x="619" y="502"/>
                  </a:cubicBezTo>
                  <a:cubicBezTo>
                    <a:pt x="620" y="502"/>
                    <a:pt x="620" y="502"/>
                    <a:pt x="620" y="502"/>
                  </a:cubicBezTo>
                  <a:cubicBezTo>
                    <a:pt x="620" y="505"/>
                    <a:pt x="620" y="505"/>
                    <a:pt x="620" y="505"/>
                  </a:cubicBezTo>
                  <a:cubicBezTo>
                    <a:pt x="620" y="505"/>
                    <a:pt x="620" y="505"/>
                    <a:pt x="620" y="505"/>
                  </a:cubicBezTo>
                  <a:cubicBezTo>
                    <a:pt x="620" y="506"/>
                    <a:pt x="620" y="506"/>
                    <a:pt x="620" y="506"/>
                  </a:cubicBezTo>
                  <a:cubicBezTo>
                    <a:pt x="621" y="507"/>
                    <a:pt x="621" y="507"/>
                    <a:pt x="621" y="507"/>
                  </a:cubicBezTo>
                  <a:cubicBezTo>
                    <a:pt x="621" y="507"/>
                    <a:pt x="621" y="507"/>
                    <a:pt x="621" y="507"/>
                  </a:cubicBezTo>
                  <a:cubicBezTo>
                    <a:pt x="622" y="508"/>
                    <a:pt x="622" y="508"/>
                    <a:pt x="622" y="508"/>
                  </a:cubicBezTo>
                  <a:cubicBezTo>
                    <a:pt x="623" y="507"/>
                    <a:pt x="623" y="507"/>
                    <a:pt x="623" y="507"/>
                  </a:cubicBezTo>
                  <a:cubicBezTo>
                    <a:pt x="623" y="507"/>
                    <a:pt x="623" y="507"/>
                    <a:pt x="623" y="507"/>
                  </a:cubicBezTo>
                  <a:cubicBezTo>
                    <a:pt x="624" y="507"/>
                    <a:pt x="624" y="507"/>
                    <a:pt x="624" y="507"/>
                  </a:cubicBezTo>
                  <a:cubicBezTo>
                    <a:pt x="625" y="507"/>
                    <a:pt x="625" y="507"/>
                    <a:pt x="625" y="507"/>
                  </a:cubicBezTo>
                  <a:cubicBezTo>
                    <a:pt x="626" y="506"/>
                    <a:pt x="626" y="506"/>
                    <a:pt x="626" y="506"/>
                  </a:cubicBezTo>
                  <a:cubicBezTo>
                    <a:pt x="626" y="505"/>
                    <a:pt x="626" y="505"/>
                    <a:pt x="626" y="505"/>
                  </a:cubicBezTo>
                  <a:cubicBezTo>
                    <a:pt x="626" y="505"/>
                    <a:pt x="626" y="505"/>
                    <a:pt x="626" y="505"/>
                  </a:cubicBezTo>
                  <a:cubicBezTo>
                    <a:pt x="627" y="504"/>
                    <a:pt x="627" y="504"/>
                    <a:pt x="627" y="504"/>
                  </a:cubicBezTo>
                  <a:cubicBezTo>
                    <a:pt x="628" y="502"/>
                    <a:pt x="628" y="502"/>
                    <a:pt x="628" y="502"/>
                  </a:cubicBezTo>
                  <a:cubicBezTo>
                    <a:pt x="630" y="500"/>
                    <a:pt x="630" y="500"/>
                    <a:pt x="630" y="500"/>
                  </a:cubicBezTo>
                  <a:cubicBezTo>
                    <a:pt x="630" y="499"/>
                    <a:pt x="630" y="499"/>
                    <a:pt x="630" y="499"/>
                  </a:cubicBezTo>
                  <a:cubicBezTo>
                    <a:pt x="630" y="498"/>
                    <a:pt x="630" y="498"/>
                    <a:pt x="630" y="498"/>
                  </a:cubicBezTo>
                  <a:cubicBezTo>
                    <a:pt x="630" y="497"/>
                    <a:pt x="630" y="497"/>
                    <a:pt x="630" y="497"/>
                  </a:cubicBezTo>
                  <a:cubicBezTo>
                    <a:pt x="630" y="495"/>
                    <a:pt x="630" y="495"/>
                    <a:pt x="630" y="495"/>
                  </a:cubicBezTo>
                  <a:cubicBezTo>
                    <a:pt x="630" y="494"/>
                    <a:pt x="630" y="494"/>
                    <a:pt x="630" y="494"/>
                  </a:cubicBezTo>
                  <a:cubicBezTo>
                    <a:pt x="630" y="492"/>
                    <a:pt x="630" y="492"/>
                    <a:pt x="630" y="492"/>
                  </a:cubicBezTo>
                  <a:cubicBezTo>
                    <a:pt x="630" y="491"/>
                    <a:pt x="630" y="491"/>
                    <a:pt x="630" y="491"/>
                  </a:cubicBezTo>
                  <a:cubicBezTo>
                    <a:pt x="631" y="490"/>
                    <a:pt x="631" y="490"/>
                    <a:pt x="631" y="490"/>
                  </a:cubicBezTo>
                  <a:cubicBezTo>
                    <a:pt x="632" y="489"/>
                    <a:pt x="632" y="489"/>
                    <a:pt x="632" y="489"/>
                  </a:cubicBezTo>
                  <a:cubicBezTo>
                    <a:pt x="631" y="489"/>
                    <a:pt x="631" y="489"/>
                    <a:pt x="631" y="489"/>
                  </a:cubicBezTo>
                  <a:cubicBezTo>
                    <a:pt x="631" y="488"/>
                    <a:pt x="631" y="488"/>
                    <a:pt x="631" y="488"/>
                  </a:cubicBezTo>
                  <a:cubicBezTo>
                    <a:pt x="631" y="487"/>
                    <a:pt x="631" y="487"/>
                    <a:pt x="631" y="487"/>
                  </a:cubicBezTo>
                  <a:cubicBezTo>
                    <a:pt x="632" y="485"/>
                    <a:pt x="632" y="485"/>
                    <a:pt x="632" y="485"/>
                  </a:cubicBezTo>
                  <a:cubicBezTo>
                    <a:pt x="633" y="483"/>
                    <a:pt x="633" y="483"/>
                    <a:pt x="633" y="483"/>
                  </a:cubicBezTo>
                  <a:cubicBezTo>
                    <a:pt x="633" y="482"/>
                    <a:pt x="633" y="482"/>
                    <a:pt x="633" y="482"/>
                  </a:cubicBezTo>
                  <a:cubicBezTo>
                    <a:pt x="634" y="482"/>
                    <a:pt x="634" y="482"/>
                    <a:pt x="634" y="482"/>
                  </a:cubicBezTo>
                  <a:cubicBezTo>
                    <a:pt x="635" y="481"/>
                    <a:pt x="635" y="481"/>
                    <a:pt x="635" y="481"/>
                  </a:cubicBezTo>
                  <a:cubicBezTo>
                    <a:pt x="635" y="480"/>
                    <a:pt x="635" y="480"/>
                    <a:pt x="635" y="480"/>
                  </a:cubicBezTo>
                  <a:cubicBezTo>
                    <a:pt x="635" y="480"/>
                    <a:pt x="635" y="480"/>
                    <a:pt x="635" y="480"/>
                  </a:cubicBezTo>
                  <a:cubicBezTo>
                    <a:pt x="635" y="480"/>
                    <a:pt x="635" y="480"/>
                    <a:pt x="635" y="480"/>
                  </a:cubicBezTo>
                  <a:cubicBezTo>
                    <a:pt x="636" y="480"/>
                    <a:pt x="636" y="480"/>
                    <a:pt x="636" y="480"/>
                  </a:cubicBezTo>
                  <a:cubicBezTo>
                    <a:pt x="637" y="479"/>
                    <a:pt x="637" y="479"/>
                    <a:pt x="637" y="479"/>
                  </a:cubicBezTo>
                  <a:cubicBezTo>
                    <a:pt x="637" y="479"/>
                    <a:pt x="637" y="479"/>
                    <a:pt x="637" y="479"/>
                  </a:cubicBezTo>
                  <a:cubicBezTo>
                    <a:pt x="638" y="480"/>
                    <a:pt x="638" y="480"/>
                    <a:pt x="638" y="480"/>
                  </a:cubicBezTo>
                  <a:cubicBezTo>
                    <a:pt x="637" y="480"/>
                    <a:pt x="637" y="480"/>
                    <a:pt x="637" y="480"/>
                  </a:cubicBezTo>
                  <a:cubicBezTo>
                    <a:pt x="638" y="481"/>
                    <a:pt x="638" y="481"/>
                    <a:pt x="638" y="481"/>
                  </a:cubicBezTo>
                  <a:cubicBezTo>
                    <a:pt x="638" y="480"/>
                    <a:pt x="638" y="480"/>
                    <a:pt x="638" y="480"/>
                  </a:cubicBezTo>
                  <a:cubicBezTo>
                    <a:pt x="638" y="480"/>
                    <a:pt x="638" y="480"/>
                    <a:pt x="638" y="480"/>
                  </a:cubicBezTo>
                  <a:cubicBezTo>
                    <a:pt x="638" y="480"/>
                    <a:pt x="638" y="480"/>
                    <a:pt x="638" y="480"/>
                  </a:cubicBezTo>
                  <a:cubicBezTo>
                    <a:pt x="638" y="480"/>
                    <a:pt x="638" y="480"/>
                    <a:pt x="638" y="480"/>
                  </a:cubicBezTo>
                  <a:cubicBezTo>
                    <a:pt x="638" y="481"/>
                    <a:pt x="638" y="481"/>
                    <a:pt x="638" y="481"/>
                  </a:cubicBezTo>
                  <a:cubicBezTo>
                    <a:pt x="638" y="481"/>
                    <a:pt x="638" y="481"/>
                    <a:pt x="638" y="481"/>
                  </a:cubicBezTo>
                  <a:cubicBezTo>
                    <a:pt x="639" y="481"/>
                    <a:pt x="639" y="481"/>
                    <a:pt x="639" y="481"/>
                  </a:cubicBezTo>
                  <a:cubicBezTo>
                    <a:pt x="639" y="480"/>
                    <a:pt x="639" y="480"/>
                    <a:pt x="639" y="480"/>
                  </a:cubicBezTo>
                  <a:cubicBezTo>
                    <a:pt x="639" y="479"/>
                    <a:pt x="639" y="479"/>
                    <a:pt x="639" y="479"/>
                  </a:cubicBezTo>
                  <a:cubicBezTo>
                    <a:pt x="639" y="478"/>
                    <a:pt x="639" y="478"/>
                    <a:pt x="639" y="478"/>
                  </a:cubicBezTo>
                  <a:cubicBezTo>
                    <a:pt x="640" y="477"/>
                    <a:pt x="640" y="477"/>
                    <a:pt x="640" y="477"/>
                  </a:cubicBezTo>
                  <a:cubicBezTo>
                    <a:pt x="641" y="477"/>
                    <a:pt x="641" y="477"/>
                    <a:pt x="641" y="477"/>
                  </a:cubicBezTo>
                  <a:cubicBezTo>
                    <a:pt x="642" y="477"/>
                    <a:pt x="642" y="477"/>
                    <a:pt x="642" y="477"/>
                  </a:cubicBezTo>
                  <a:cubicBezTo>
                    <a:pt x="642" y="477"/>
                    <a:pt x="642" y="477"/>
                    <a:pt x="642" y="477"/>
                  </a:cubicBezTo>
                  <a:cubicBezTo>
                    <a:pt x="641" y="476"/>
                    <a:pt x="641" y="476"/>
                    <a:pt x="641" y="476"/>
                  </a:cubicBezTo>
                  <a:cubicBezTo>
                    <a:pt x="641" y="476"/>
                    <a:pt x="641" y="476"/>
                    <a:pt x="641" y="476"/>
                  </a:cubicBezTo>
                  <a:cubicBezTo>
                    <a:pt x="642" y="475"/>
                    <a:pt x="642" y="475"/>
                    <a:pt x="642" y="475"/>
                  </a:cubicBezTo>
                  <a:cubicBezTo>
                    <a:pt x="642" y="475"/>
                    <a:pt x="642" y="475"/>
                    <a:pt x="642" y="475"/>
                  </a:cubicBezTo>
                  <a:cubicBezTo>
                    <a:pt x="643" y="474"/>
                    <a:pt x="643" y="474"/>
                    <a:pt x="643" y="474"/>
                  </a:cubicBezTo>
                  <a:cubicBezTo>
                    <a:pt x="643" y="474"/>
                    <a:pt x="643" y="474"/>
                    <a:pt x="643" y="474"/>
                  </a:cubicBezTo>
                  <a:cubicBezTo>
                    <a:pt x="643" y="475"/>
                    <a:pt x="643" y="475"/>
                    <a:pt x="643" y="475"/>
                  </a:cubicBezTo>
                  <a:cubicBezTo>
                    <a:pt x="644" y="475"/>
                    <a:pt x="644" y="475"/>
                    <a:pt x="644" y="475"/>
                  </a:cubicBezTo>
                  <a:cubicBezTo>
                    <a:pt x="645" y="476"/>
                    <a:pt x="645" y="476"/>
                    <a:pt x="645" y="476"/>
                  </a:cubicBezTo>
                  <a:cubicBezTo>
                    <a:pt x="646" y="476"/>
                    <a:pt x="646" y="476"/>
                    <a:pt x="646" y="476"/>
                  </a:cubicBezTo>
                  <a:cubicBezTo>
                    <a:pt x="647" y="477"/>
                    <a:pt x="647" y="477"/>
                    <a:pt x="647" y="477"/>
                  </a:cubicBezTo>
                  <a:cubicBezTo>
                    <a:pt x="647" y="477"/>
                    <a:pt x="647" y="477"/>
                    <a:pt x="647" y="477"/>
                  </a:cubicBezTo>
                  <a:cubicBezTo>
                    <a:pt x="648" y="478"/>
                    <a:pt x="648" y="478"/>
                    <a:pt x="648" y="478"/>
                  </a:cubicBezTo>
                  <a:cubicBezTo>
                    <a:pt x="649" y="478"/>
                    <a:pt x="649" y="478"/>
                    <a:pt x="649" y="478"/>
                  </a:cubicBezTo>
                  <a:cubicBezTo>
                    <a:pt x="650" y="479"/>
                    <a:pt x="650" y="479"/>
                    <a:pt x="650" y="479"/>
                  </a:cubicBezTo>
                  <a:cubicBezTo>
                    <a:pt x="650" y="480"/>
                    <a:pt x="650" y="480"/>
                    <a:pt x="650" y="480"/>
                  </a:cubicBezTo>
                  <a:cubicBezTo>
                    <a:pt x="650" y="480"/>
                    <a:pt x="650" y="480"/>
                    <a:pt x="650" y="480"/>
                  </a:cubicBezTo>
                  <a:cubicBezTo>
                    <a:pt x="650" y="481"/>
                    <a:pt x="650" y="481"/>
                    <a:pt x="650" y="481"/>
                  </a:cubicBezTo>
                  <a:cubicBezTo>
                    <a:pt x="651" y="482"/>
                    <a:pt x="651" y="482"/>
                    <a:pt x="651" y="482"/>
                  </a:cubicBezTo>
                  <a:cubicBezTo>
                    <a:pt x="651" y="484"/>
                    <a:pt x="651" y="484"/>
                    <a:pt x="651" y="484"/>
                  </a:cubicBezTo>
                  <a:cubicBezTo>
                    <a:pt x="650" y="486"/>
                    <a:pt x="650" y="486"/>
                    <a:pt x="650" y="486"/>
                  </a:cubicBezTo>
                  <a:cubicBezTo>
                    <a:pt x="649" y="487"/>
                    <a:pt x="649" y="487"/>
                    <a:pt x="649" y="487"/>
                  </a:cubicBezTo>
                  <a:cubicBezTo>
                    <a:pt x="648" y="487"/>
                    <a:pt x="648" y="487"/>
                    <a:pt x="648" y="487"/>
                  </a:cubicBezTo>
                  <a:cubicBezTo>
                    <a:pt x="648" y="488"/>
                    <a:pt x="648" y="488"/>
                    <a:pt x="648" y="488"/>
                  </a:cubicBezTo>
                  <a:cubicBezTo>
                    <a:pt x="648" y="489"/>
                    <a:pt x="648" y="489"/>
                    <a:pt x="648" y="489"/>
                  </a:cubicBezTo>
                  <a:cubicBezTo>
                    <a:pt x="646" y="489"/>
                    <a:pt x="646" y="489"/>
                    <a:pt x="646" y="489"/>
                  </a:cubicBezTo>
                  <a:cubicBezTo>
                    <a:pt x="646" y="490"/>
                    <a:pt x="646" y="490"/>
                    <a:pt x="646" y="490"/>
                  </a:cubicBezTo>
                  <a:cubicBezTo>
                    <a:pt x="646" y="491"/>
                    <a:pt x="646" y="491"/>
                    <a:pt x="646" y="491"/>
                  </a:cubicBezTo>
                  <a:cubicBezTo>
                    <a:pt x="646" y="492"/>
                    <a:pt x="646" y="492"/>
                    <a:pt x="646" y="492"/>
                  </a:cubicBezTo>
                  <a:cubicBezTo>
                    <a:pt x="647" y="493"/>
                    <a:pt x="647" y="493"/>
                    <a:pt x="647" y="493"/>
                  </a:cubicBezTo>
                  <a:cubicBezTo>
                    <a:pt x="648" y="492"/>
                    <a:pt x="648" y="492"/>
                    <a:pt x="648" y="492"/>
                  </a:cubicBezTo>
                  <a:cubicBezTo>
                    <a:pt x="648" y="492"/>
                    <a:pt x="648" y="492"/>
                    <a:pt x="648" y="492"/>
                  </a:cubicBezTo>
                  <a:cubicBezTo>
                    <a:pt x="649" y="491"/>
                    <a:pt x="649" y="491"/>
                    <a:pt x="649" y="491"/>
                  </a:cubicBezTo>
                  <a:cubicBezTo>
                    <a:pt x="649" y="490"/>
                    <a:pt x="649" y="490"/>
                    <a:pt x="649" y="490"/>
                  </a:cubicBezTo>
                  <a:cubicBezTo>
                    <a:pt x="649" y="490"/>
                    <a:pt x="649" y="490"/>
                    <a:pt x="649" y="490"/>
                  </a:cubicBezTo>
                  <a:cubicBezTo>
                    <a:pt x="650" y="490"/>
                    <a:pt x="650" y="490"/>
                    <a:pt x="650" y="490"/>
                  </a:cubicBezTo>
                  <a:cubicBezTo>
                    <a:pt x="651" y="489"/>
                    <a:pt x="651" y="489"/>
                    <a:pt x="651" y="489"/>
                  </a:cubicBezTo>
                  <a:cubicBezTo>
                    <a:pt x="652" y="489"/>
                    <a:pt x="652" y="489"/>
                    <a:pt x="652" y="489"/>
                  </a:cubicBezTo>
                  <a:cubicBezTo>
                    <a:pt x="652" y="489"/>
                    <a:pt x="652" y="489"/>
                    <a:pt x="652" y="489"/>
                  </a:cubicBezTo>
                  <a:cubicBezTo>
                    <a:pt x="653" y="489"/>
                    <a:pt x="653" y="489"/>
                    <a:pt x="653" y="489"/>
                  </a:cubicBezTo>
                  <a:cubicBezTo>
                    <a:pt x="654" y="490"/>
                    <a:pt x="654" y="490"/>
                    <a:pt x="654" y="490"/>
                  </a:cubicBezTo>
                  <a:cubicBezTo>
                    <a:pt x="654" y="492"/>
                    <a:pt x="654" y="492"/>
                    <a:pt x="654" y="492"/>
                  </a:cubicBezTo>
                  <a:cubicBezTo>
                    <a:pt x="653" y="495"/>
                    <a:pt x="653" y="495"/>
                    <a:pt x="653" y="495"/>
                  </a:cubicBezTo>
                  <a:cubicBezTo>
                    <a:pt x="653" y="497"/>
                    <a:pt x="653" y="497"/>
                    <a:pt x="653" y="497"/>
                  </a:cubicBezTo>
                  <a:cubicBezTo>
                    <a:pt x="653" y="498"/>
                    <a:pt x="653" y="498"/>
                    <a:pt x="653" y="498"/>
                  </a:cubicBezTo>
                  <a:cubicBezTo>
                    <a:pt x="653" y="500"/>
                    <a:pt x="653" y="500"/>
                    <a:pt x="653" y="500"/>
                  </a:cubicBezTo>
                  <a:cubicBezTo>
                    <a:pt x="654" y="498"/>
                    <a:pt x="654" y="498"/>
                    <a:pt x="654" y="498"/>
                  </a:cubicBezTo>
                  <a:cubicBezTo>
                    <a:pt x="654" y="497"/>
                    <a:pt x="654" y="497"/>
                    <a:pt x="654" y="497"/>
                  </a:cubicBezTo>
                  <a:cubicBezTo>
                    <a:pt x="657" y="496"/>
                    <a:pt x="657" y="496"/>
                    <a:pt x="657" y="496"/>
                  </a:cubicBezTo>
                  <a:cubicBezTo>
                    <a:pt x="658" y="496"/>
                    <a:pt x="658" y="496"/>
                    <a:pt x="658" y="496"/>
                  </a:cubicBezTo>
                  <a:cubicBezTo>
                    <a:pt x="658" y="495"/>
                    <a:pt x="658" y="495"/>
                    <a:pt x="658" y="495"/>
                  </a:cubicBezTo>
                  <a:cubicBezTo>
                    <a:pt x="658" y="494"/>
                    <a:pt x="658" y="494"/>
                    <a:pt x="658" y="494"/>
                  </a:cubicBezTo>
                  <a:cubicBezTo>
                    <a:pt x="659" y="493"/>
                    <a:pt x="659" y="493"/>
                    <a:pt x="659" y="493"/>
                  </a:cubicBezTo>
                  <a:cubicBezTo>
                    <a:pt x="659" y="493"/>
                    <a:pt x="659" y="493"/>
                    <a:pt x="659" y="493"/>
                  </a:cubicBezTo>
                  <a:cubicBezTo>
                    <a:pt x="659" y="491"/>
                    <a:pt x="659" y="491"/>
                    <a:pt x="659" y="491"/>
                  </a:cubicBezTo>
                  <a:cubicBezTo>
                    <a:pt x="659" y="491"/>
                    <a:pt x="659" y="491"/>
                    <a:pt x="659" y="491"/>
                  </a:cubicBezTo>
                  <a:cubicBezTo>
                    <a:pt x="659" y="490"/>
                    <a:pt x="659" y="490"/>
                    <a:pt x="659" y="490"/>
                  </a:cubicBezTo>
                  <a:cubicBezTo>
                    <a:pt x="659" y="489"/>
                    <a:pt x="659" y="489"/>
                    <a:pt x="659" y="489"/>
                  </a:cubicBezTo>
                  <a:cubicBezTo>
                    <a:pt x="660" y="488"/>
                    <a:pt x="660" y="488"/>
                    <a:pt x="660" y="488"/>
                  </a:cubicBezTo>
                  <a:cubicBezTo>
                    <a:pt x="660" y="487"/>
                    <a:pt x="660" y="487"/>
                    <a:pt x="660" y="487"/>
                  </a:cubicBezTo>
                  <a:cubicBezTo>
                    <a:pt x="661" y="486"/>
                    <a:pt x="661" y="486"/>
                    <a:pt x="661" y="486"/>
                  </a:cubicBezTo>
                  <a:cubicBezTo>
                    <a:pt x="662" y="485"/>
                    <a:pt x="662" y="485"/>
                    <a:pt x="662" y="485"/>
                  </a:cubicBezTo>
                  <a:cubicBezTo>
                    <a:pt x="663" y="484"/>
                    <a:pt x="663" y="484"/>
                    <a:pt x="663" y="484"/>
                  </a:cubicBezTo>
                  <a:cubicBezTo>
                    <a:pt x="663" y="483"/>
                    <a:pt x="663" y="483"/>
                    <a:pt x="663" y="483"/>
                  </a:cubicBezTo>
                  <a:cubicBezTo>
                    <a:pt x="662" y="480"/>
                    <a:pt x="662" y="480"/>
                    <a:pt x="662" y="480"/>
                  </a:cubicBezTo>
                  <a:cubicBezTo>
                    <a:pt x="661" y="480"/>
                    <a:pt x="661" y="480"/>
                    <a:pt x="661" y="480"/>
                  </a:cubicBezTo>
                  <a:cubicBezTo>
                    <a:pt x="662" y="479"/>
                    <a:pt x="662" y="479"/>
                    <a:pt x="662" y="479"/>
                  </a:cubicBezTo>
                  <a:cubicBezTo>
                    <a:pt x="663" y="480"/>
                    <a:pt x="663" y="480"/>
                    <a:pt x="663" y="480"/>
                  </a:cubicBezTo>
                  <a:cubicBezTo>
                    <a:pt x="663" y="480"/>
                    <a:pt x="663" y="480"/>
                    <a:pt x="663" y="480"/>
                  </a:cubicBezTo>
                  <a:cubicBezTo>
                    <a:pt x="663" y="481"/>
                    <a:pt x="663" y="481"/>
                    <a:pt x="663" y="481"/>
                  </a:cubicBezTo>
                  <a:cubicBezTo>
                    <a:pt x="664" y="481"/>
                    <a:pt x="664" y="481"/>
                    <a:pt x="664" y="481"/>
                  </a:cubicBezTo>
                  <a:cubicBezTo>
                    <a:pt x="664" y="482"/>
                    <a:pt x="664" y="482"/>
                    <a:pt x="664" y="482"/>
                  </a:cubicBezTo>
                  <a:cubicBezTo>
                    <a:pt x="664" y="483"/>
                    <a:pt x="664" y="483"/>
                    <a:pt x="664" y="483"/>
                  </a:cubicBezTo>
                  <a:cubicBezTo>
                    <a:pt x="665" y="484"/>
                    <a:pt x="665" y="484"/>
                    <a:pt x="665" y="484"/>
                  </a:cubicBezTo>
                  <a:cubicBezTo>
                    <a:pt x="665" y="485"/>
                    <a:pt x="665" y="485"/>
                    <a:pt x="665" y="485"/>
                  </a:cubicBezTo>
                  <a:cubicBezTo>
                    <a:pt x="666" y="484"/>
                    <a:pt x="666" y="484"/>
                    <a:pt x="666" y="484"/>
                  </a:cubicBezTo>
                  <a:cubicBezTo>
                    <a:pt x="666" y="484"/>
                    <a:pt x="666" y="484"/>
                    <a:pt x="666" y="484"/>
                  </a:cubicBezTo>
                  <a:cubicBezTo>
                    <a:pt x="667" y="484"/>
                    <a:pt x="667" y="484"/>
                    <a:pt x="667" y="484"/>
                  </a:cubicBezTo>
                  <a:cubicBezTo>
                    <a:pt x="667" y="485"/>
                    <a:pt x="667" y="485"/>
                    <a:pt x="667" y="485"/>
                  </a:cubicBezTo>
                  <a:cubicBezTo>
                    <a:pt x="667" y="485"/>
                    <a:pt x="667" y="485"/>
                    <a:pt x="667" y="485"/>
                  </a:cubicBezTo>
                  <a:cubicBezTo>
                    <a:pt x="668" y="486"/>
                    <a:pt x="668" y="486"/>
                    <a:pt x="668" y="486"/>
                  </a:cubicBezTo>
                  <a:cubicBezTo>
                    <a:pt x="669" y="486"/>
                    <a:pt x="669" y="486"/>
                    <a:pt x="669" y="486"/>
                  </a:cubicBezTo>
                  <a:cubicBezTo>
                    <a:pt x="670" y="487"/>
                    <a:pt x="670" y="487"/>
                    <a:pt x="670" y="487"/>
                  </a:cubicBezTo>
                  <a:cubicBezTo>
                    <a:pt x="670" y="486"/>
                    <a:pt x="670" y="486"/>
                    <a:pt x="670" y="486"/>
                  </a:cubicBezTo>
                  <a:cubicBezTo>
                    <a:pt x="670" y="485"/>
                    <a:pt x="670" y="485"/>
                    <a:pt x="670" y="485"/>
                  </a:cubicBezTo>
                  <a:cubicBezTo>
                    <a:pt x="670" y="484"/>
                    <a:pt x="670" y="484"/>
                    <a:pt x="670" y="484"/>
                  </a:cubicBezTo>
                  <a:cubicBezTo>
                    <a:pt x="670" y="484"/>
                    <a:pt x="670" y="484"/>
                    <a:pt x="670" y="484"/>
                  </a:cubicBezTo>
                  <a:cubicBezTo>
                    <a:pt x="670" y="483"/>
                    <a:pt x="670" y="483"/>
                    <a:pt x="670" y="483"/>
                  </a:cubicBezTo>
                  <a:lnTo>
                    <a:pt x="671" y="483"/>
                  </a:lnTo>
                  <a:close/>
                  <a:moveTo>
                    <a:pt x="1" y="420"/>
                  </a:moveTo>
                  <a:cubicBezTo>
                    <a:pt x="1" y="420"/>
                    <a:pt x="1" y="420"/>
                    <a:pt x="0" y="421"/>
                  </a:cubicBezTo>
                  <a:cubicBezTo>
                    <a:pt x="0" y="421"/>
                    <a:pt x="0" y="421"/>
                    <a:pt x="0" y="422"/>
                  </a:cubicBezTo>
                  <a:cubicBezTo>
                    <a:pt x="0" y="422"/>
                    <a:pt x="0" y="422"/>
                    <a:pt x="1" y="421"/>
                  </a:cubicBezTo>
                  <a:cubicBezTo>
                    <a:pt x="1" y="421"/>
                    <a:pt x="1" y="421"/>
                    <a:pt x="2" y="420"/>
                  </a:cubicBezTo>
                  <a:cubicBezTo>
                    <a:pt x="2" y="420"/>
                    <a:pt x="2" y="420"/>
                    <a:pt x="1" y="420"/>
                  </a:cubicBezTo>
                  <a:close/>
                </a:path>
              </a:pathLst>
            </a:custGeom>
            <a:solidFill>
              <a:schemeClr val="accent1">
                <a:lumMod val="75000"/>
                <a:alpha val="26000"/>
              </a:schemeClr>
            </a:solidFill>
            <a:ln>
              <a:noFill/>
            </a:ln>
          </p:spPr>
          <p:txBody>
            <a:bodyPr vert="horz" wrap="square" lIns="91427" tIns="45713" rIns="91427" bIns="45713" numCol="1" anchor="t" anchorCtr="0" compatLnSpc="1">
              <a:prstTxWarp prst="textNoShape">
                <a:avLst/>
              </a:prstTxWarp>
            </a:bodyPr>
            <a:lstStyle/>
            <a:p>
              <a:pPr defTabSz="932563"/>
              <a:endParaRPr lang="en-US">
                <a:solidFill>
                  <a:srgbClr val="000000"/>
                </a:solidFill>
              </a:endParaRPr>
            </a:p>
          </p:txBody>
        </p:sp>
      </p:grpSp>
      <p:sp>
        <p:nvSpPr>
          <p:cNvPr id="5" name="Title 4"/>
          <p:cNvSpPr>
            <a:spLocks noGrp="1"/>
          </p:cNvSpPr>
          <p:nvPr>
            <p:ph type="title"/>
          </p:nvPr>
        </p:nvSpPr>
        <p:spPr/>
        <p:txBody>
          <a:bodyPr/>
          <a:lstStyle/>
          <a:p>
            <a:r>
              <a:rPr lang="en-US" dirty="0" smtClean="0"/>
              <a:t>Expansion Continues </a:t>
            </a:r>
            <a:br>
              <a:rPr lang="en-US" dirty="0" smtClean="0"/>
            </a:br>
            <a:r>
              <a:rPr lang="en-US" sz="2400" dirty="0" smtClean="0"/>
              <a:t>MORE LANGUAGE SUPPORT</a:t>
            </a:r>
            <a:endParaRPr lang="en-US" sz="2400" dirty="0"/>
          </a:p>
        </p:txBody>
      </p:sp>
      <p:grpSp>
        <p:nvGrpSpPr>
          <p:cNvPr id="35" name="Group 34"/>
          <p:cNvGrpSpPr/>
          <p:nvPr/>
        </p:nvGrpSpPr>
        <p:grpSpPr>
          <a:xfrm>
            <a:off x="478641" y="1738497"/>
            <a:ext cx="4184960" cy="1699385"/>
            <a:chOff x="678114" y="2568901"/>
            <a:chExt cx="4103275" cy="1666215"/>
          </a:xfrm>
        </p:grpSpPr>
        <p:sp>
          <p:nvSpPr>
            <p:cNvPr id="6" name="Content Placeholder 4"/>
            <p:cNvSpPr txBox="1">
              <a:spLocks/>
            </p:cNvSpPr>
            <p:nvPr/>
          </p:nvSpPr>
          <p:spPr bwMode="auto">
            <a:xfrm>
              <a:off x="678114" y="2568901"/>
              <a:ext cx="855128" cy="1666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normAutofit/>
            </a:bodyPr>
            <a:lstStyle>
              <a:lvl1pPr marL="2857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4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ＭＳ Ｐゴシック" charset="0"/>
                </a:defRPr>
              </a:lvl1pPr>
              <a:lvl2pPr marL="7429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0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2pPr>
              <a:lvl3pPr marL="12001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8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3pPr>
              <a:lvl4pPr marL="15430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4pPr>
              <a:lvl5pPr marL="20002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buClr>
                  <a:prstClr val="black"/>
                </a:buClr>
                <a:buFont typeface="Wingdings 3" panose="05040102010807070707" pitchFamily="18" charset="2"/>
                <a:buNone/>
              </a:pPr>
              <a:r>
                <a:rPr lang="en-US" sz="9791" dirty="0">
                  <a:gradFill>
                    <a:gsLst>
                      <a:gs pos="92920">
                        <a:srgbClr val="FFFFFF"/>
                      </a:gs>
                      <a:gs pos="79646">
                        <a:srgbClr val="FFFFFF"/>
                      </a:gs>
                    </a:gsLst>
                    <a:lin ang="5400000" scaled="0"/>
                  </a:gradFill>
                  <a:effectLst/>
                  <a:latin typeface="Segoe UI Light"/>
                </a:rPr>
                <a:t>8</a:t>
              </a:r>
              <a:endParaRPr lang="en-US" sz="2448" dirty="0">
                <a:gradFill>
                  <a:gsLst>
                    <a:gs pos="92920">
                      <a:srgbClr val="FFFFFF"/>
                    </a:gs>
                    <a:gs pos="79646">
                      <a:srgbClr val="FFFFFF"/>
                    </a:gs>
                  </a:gsLst>
                  <a:lin ang="5400000" scaled="0"/>
                </a:gradFill>
                <a:effectLst/>
                <a:latin typeface="Segoe UI Light"/>
              </a:endParaRPr>
            </a:p>
          </p:txBody>
        </p:sp>
        <p:sp>
          <p:nvSpPr>
            <p:cNvPr id="10" name="Content Placeholder 4"/>
            <p:cNvSpPr txBox="1">
              <a:spLocks/>
            </p:cNvSpPr>
            <p:nvPr/>
          </p:nvSpPr>
          <p:spPr bwMode="auto">
            <a:xfrm>
              <a:off x="1468695" y="2812506"/>
              <a:ext cx="3312694" cy="139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normAutofit/>
            </a:bodyPr>
            <a:lstStyle>
              <a:lvl1pPr marL="2857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4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ＭＳ Ｐゴシック" charset="0"/>
                </a:defRPr>
              </a:lvl1pPr>
              <a:lvl2pPr marL="7429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0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2pPr>
              <a:lvl3pPr marL="12001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8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3pPr>
              <a:lvl4pPr marL="15430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4pPr>
              <a:lvl5pPr marL="20002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buClr>
                  <a:prstClr val="black"/>
                </a:buClr>
                <a:buFont typeface="Wingdings 3" panose="05040102010807070707" pitchFamily="18" charset="2"/>
                <a:buNone/>
              </a:pPr>
              <a:r>
                <a:rPr lang="en-US" sz="2800" dirty="0">
                  <a:gradFill>
                    <a:gsLst>
                      <a:gs pos="92920">
                        <a:srgbClr val="FFFFFF"/>
                      </a:gs>
                      <a:gs pos="79646">
                        <a:srgbClr val="FFFFFF"/>
                      </a:gs>
                    </a:gsLst>
                    <a:lin ang="5400000" scaled="0"/>
                  </a:gradFill>
                  <a:effectLst/>
                  <a:latin typeface="Segoe UI Light"/>
                </a:rPr>
                <a:t>New </a:t>
              </a:r>
              <a:r>
                <a:rPr lang="en-US" sz="2800" dirty="0" smtClean="0">
                  <a:gradFill>
                    <a:gsLst>
                      <a:gs pos="92920">
                        <a:srgbClr val="FFFFFF"/>
                      </a:gs>
                      <a:gs pos="79646">
                        <a:srgbClr val="FFFFFF"/>
                      </a:gs>
                    </a:gsLst>
                    <a:lin ang="5400000" scaled="0"/>
                  </a:gradFill>
                  <a:effectLst/>
                  <a:latin typeface="Segoe UI Light"/>
                </a:rPr>
                <a:t>Store Fronts </a:t>
              </a:r>
              <a:r>
                <a:rPr lang="en-US" sz="2800" dirty="0">
                  <a:gradFill>
                    <a:gsLst>
                      <a:gs pos="92920">
                        <a:srgbClr val="FFFFFF"/>
                      </a:gs>
                      <a:gs pos="79646">
                        <a:srgbClr val="FFFFFF"/>
                      </a:gs>
                    </a:gsLst>
                    <a:lin ang="5400000" scaled="0"/>
                  </a:gradFill>
                  <a:effectLst/>
                  <a:latin typeface="Segoe UI Light"/>
                </a:rPr>
                <a:t/>
              </a:r>
              <a:br>
                <a:rPr lang="en-US" sz="2800" dirty="0">
                  <a:gradFill>
                    <a:gsLst>
                      <a:gs pos="92920">
                        <a:srgbClr val="FFFFFF"/>
                      </a:gs>
                      <a:gs pos="79646">
                        <a:srgbClr val="FFFFFF"/>
                      </a:gs>
                    </a:gsLst>
                    <a:lin ang="5400000" scaled="0"/>
                  </a:gradFill>
                  <a:effectLst/>
                  <a:latin typeface="Segoe UI Light"/>
                </a:rPr>
              </a:br>
              <a:r>
                <a:rPr lang="en-US" sz="2800" dirty="0">
                  <a:gradFill>
                    <a:gsLst>
                      <a:gs pos="92920">
                        <a:srgbClr val="FFFFFF"/>
                      </a:gs>
                      <a:gs pos="79646">
                        <a:srgbClr val="FFFFFF"/>
                      </a:gs>
                    </a:gsLst>
                    <a:lin ang="5400000" scaled="0"/>
                  </a:gradFill>
                  <a:effectLst/>
                  <a:latin typeface="Segoe UI Light"/>
                </a:rPr>
                <a:t>Opening </a:t>
              </a:r>
              <a:r>
                <a:rPr lang="en-US" sz="2800" dirty="0" smtClean="0">
                  <a:gradFill>
                    <a:gsLst>
                      <a:gs pos="92920">
                        <a:srgbClr val="FFFFFF"/>
                      </a:gs>
                      <a:gs pos="79646">
                        <a:srgbClr val="FFFFFF"/>
                      </a:gs>
                    </a:gsLst>
                    <a:lin ang="5400000" scaled="0"/>
                  </a:gradFill>
                  <a:effectLst/>
                  <a:latin typeface="Segoe UI Light"/>
                </a:rPr>
                <a:t>July 2014</a:t>
              </a:r>
              <a:endParaRPr lang="en-US" sz="2800" dirty="0">
                <a:gradFill>
                  <a:gsLst>
                    <a:gs pos="92920">
                      <a:srgbClr val="FFFFFF"/>
                    </a:gs>
                    <a:gs pos="79646">
                      <a:srgbClr val="FFFFFF"/>
                    </a:gs>
                  </a:gsLst>
                  <a:lin ang="5400000" scaled="0"/>
                </a:gradFill>
                <a:effectLst/>
                <a:latin typeface="Segoe UI Light"/>
              </a:endParaRPr>
            </a:p>
          </p:txBody>
        </p:sp>
      </p:grpSp>
      <p:pic>
        <p:nvPicPr>
          <p:cNvPr id="24" name="Picture 23"/>
          <p:cNvPicPr>
            <a:picLocks noChangeAspect="1"/>
          </p:cNvPicPr>
          <p:nvPr/>
        </p:nvPicPr>
        <p:blipFill>
          <a:blip r:embed="rId3"/>
          <a:stretch>
            <a:fillRect/>
          </a:stretch>
        </p:blipFill>
        <p:spPr>
          <a:xfrm>
            <a:off x="424468" y="3980550"/>
            <a:ext cx="540873" cy="1590803"/>
          </a:xfrm>
          <a:prstGeom prst="rect">
            <a:avLst/>
          </a:prstGeom>
        </p:spPr>
      </p:pic>
      <p:pic>
        <p:nvPicPr>
          <p:cNvPr id="53" name="Picture 52"/>
          <p:cNvPicPr>
            <a:picLocks noChangeAspect="1"/>
          </p:cNvPicPr>
          <p:nvPr/>
        </p:nvPicPr>
        <p:blipFill>
          <a:blip r:embed="rId3"/>
          <a:stretch>
            <a:fillRect/>
          </a:stretch>
        </p:blipFill>
        <p:spPr>
          <a:xfrm>
            <a:off x="1130983" y="3980550"/>
            <a:ext cx="540873" cy="1590803"/>
          </a:xfrm>
          <a:prstGeom prst="rect">
            <a:avLst/>
          </a:prstGeom>
        </p:spPr>
      </p:pic>
      <p:pic>
        <p:nvPicPr>
          <p:cNvPr id="54" name="Picture 53"/>
          <p:cNvPicPr>
            <a:picLocks noChangeAspect="1"/>
          </p:cNvPicPr>
          <p:nvPr/>
        </p:nvPicPr>
        <p:blipFill>
          <a:blip r:embed="rId3"/>
          <a:stretch>
            <a:fillRect/>
          </a:stretch>
        </p:blipFill>
        <p:spPr>
          <a:xfrm>
            <a:off x="1837498" y="3980550"/>
            <a:ext cx="540873" cy="1590803"/>
          </a:xfrm>
          <a:prstGeom prst="rect">
            <a:avLst/>
          </a:prstGeom>
        </p:spPr>
      </p:pic>
      <p:pic>
        <p:nvPicPr>
          <p:cNvPr id="55" name="Picture 54"/>
          <p:cNvPicPr>
            <a:picLocks noChangeAspect="1"/>
          </p:cNvPicPr>
          <p:nvPr/>
        </p:nvPicPr>
        <p:blipFill>
          <a:blip r:embed="rId3"/>
          <a:stretch>
            <a:fillRect/>
          </a:stretch>
        </p:blipFill>
        <p:spPr>
          <a:xfrm>
            <a:off x="2544013" y="3980550"/>
            <a:ext cx="540873" cy="1590803"/>
          </a:xfrm>
          <a:prstGeom prst="rect">
            <a:avLst/>
          </a:prstGeom>
        </p:spPr>
      </p:pic>
      <p:pic>
        <p:nvPicPr>
          <p:cNvPr id="56" name="Picture 55"/>
          <p:cNvPicPr>
            <a:picLocks noChangeAspect="1"/>
          </p:cNvPicPr>
          <p:nvPr/>
        </p:nvPicPr>
        <p:blipFill>
          <a:blip r:embed="rId3"/>
          <a:stretch>
            <a:fillRect/>
          </a:stretch>
        </p:blipFill>
        <p:spPr>
          <a:xfrm>
            <a:off x="3250528" y="3980550"/>
            <a:ext cx="540873" cy="1590803"/>
          </a:xfrm>
          <a:prstGeom prst="rect">
            <a:avLst/>
          </a:prstGeom>
        </p:spPr>
      </p:pic>
      <p:pic>
        <p:nvPicPr>
          <p:cNvPr id="57" name="Picture 56"/>
          <p:cNvPicPr>
            <a:picLocks noChangeAspect="1"/>
          </p:cNvPicPr>
          <p:nvPr/>
        </p:nvPicPr>
        <p:blipFill>
          <a:blip r:embed="rId3"/>
          <a:stretch>
            <a:fillRect/>
          </a:stretch>
        </p:blipFill>
        <p:spPr>
          <a:xfrm>
            <a:off x="3957043" y="3980550"/>
            <a:ext cx="540873" cy="1590803"/>
          </a:xfrm>
          <a:prstGeom prst="rect">
            <a:avLst/>
          </a:prstGeom>
        </p:spPr>
      </p:pic>
      <p:pic>
        <p:nvPicPr>
          <p:cNvPr id="58" name="Picture 57"/>
          <p:cNvPicPr>
            <a:picLocks noChangeAspect="1"/>
          </p:cNvPicPr>
          <p:nvPr/>
        </p:nvPicPr>
        <p:blipFill>
          <a:blip r:embed="rId3"/>
          <a:stretch>
            <a:fillRect/>
          </a:stretch>
        </p:blipFill>
        <p:spPr>
          <a:xfrm>
            <a:off x="4663558" y="3980550"/>
            <a:ext cx="540873" cy="1590803"/>
          </a:xfrm>
          <a:prstGeom prst="rect">
            <a:avLst/>
          </a:prstGeom>
        </p:spPr>
      </p:pic>
      <p:pic>
        <p:nvPicPr>
          <p:cNvPr id="59" name="Picture 58"/>
          <p:cNvPicPr>
            <a:picLocks noChangeAspect="1"/>
          </p:cNvPicPr>
          <p:nvPr/>
        </p:nvPicPr>
        <p:blipFill>
          <a:blip r:embed="rId3"/>
          <a:stretch>
            <a:fillRect/>
          </a:stretch>
        </p:blipFill>
        <p:spPr>
          <a:xfrm>
            <a:off x="5370073" y="3980550"/>
            <a:ext cx="540873" cy="1590803"/>
          </a:xfrm>
          <a:prstGeom prst="rect">
            <a:avLst/>
          </a:prstGeom>
        </p:spPr>
      </p:pic>
      <p:sp>
        <p:nvSpPr>
          <p:cNvPr id="61" name="Content Placeholder 4"/>
          <p:cNvSpPr txBox="1">
            <a:spLocks/>
          </p:cNvSpPr>
          <p:nvPr/>
        </p:nvSpPr>
        <p:spPr bwMode="auto">
          <a:xfrm>
            <a:off x="6518939" y="2025592"/>
            <a:ext cx="3814099" cy="55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noAutofit/>
          </a:bodyPr>
          <a:lstStyle>
            <a:lvl1pPr marL="2857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4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ＭＳ Ｐゴシック" charset="0"/>
              </a:defRPr>
            </a:lvl1pPr>
            <a:lvl2pPr marL="7429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0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2pPr>
            <a:lvl3pPr marL="12001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8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3pPr>
            <a:lvl4pPr marL="15430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4pPr>
            <a:lvl5pPr marL="20002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buClr>
                <a:prstClr val="black"/>
              </a:buClr>
              <a:buFont typeface="Wingdings 3" panose="05040102010807070707" pitchFamily="18" charset="2"/>
              <a:buNone/>
            </a:pPr>
            <a:r>
              <a:rPr lang="en-US" sz="2800" dirty="0" smtClean="0">
                <a:gradFill>
                  <a:gsLst>
                    <a:gs pos="92920">
                      <a:srgbClr val="FFFFFF"/>
                    </a:gs>
                    <a:gs pos="79646">
                      <a:srgbClr val="FFFFFF"/>
                    </a:gs>
                  </a:gsLst>
                  <a:lin ang="5400000" scaled="0"/>
                </a:gradFill>
                <a:effectLst/>
                <a:latin typeface="Segoe UI Light"/>
              </a:rPr>
              <a:t>Local Language Apps</a:t>
            </a:r>
            <a:endParaRPr lang="en-US" sz="2800" dirty="0">
              <a:gradFill>
                <a:gsLst>
                  <a:gs pos="92920">
                    <a:srgbClr val="FFFFFF"/>
                  </a:gs>
                  <a:gs pos="79646">
                    <a:srgbClr val="FFFFFF"/>
                  </a:gs>
                </a:gsLst>
                <a:lin ang="5400000" scaled="0"/>
              </a:gradFill>
              <a:effectLst/>
              <a:latin typeface="Segoe UI Light"/>
            </a:endParaRPr>
          </a:p>
        </p:txBody>
      </p:sp>
      <p:sp>
        <p:nvSpPr>
          <p:cNvPr id="63" name="AutoShape 3"/>
          <p:cNvSpPr>
            <a:spLocks noChangeAspect="1" noChangeArrowheads="1" noTextEdit="1"/>
          </p:cNvSpPr>
          <p:nvPr/>
        </p:nvSpPr>
        <p:spPr bwMode="auto">
          <a:xfrm>
            <a:off x="6538913" y="2593975"/>
            <a:ext cx="3673475" cy="508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282828"/>
              </a:solidFill>
            </a:endParaRPr>
          </a:p>
        </p:txBody>
      </p:sp>
      <p:pic>
        <p:nvPicPr>
          <p:cNvPr id="75" name="Picture 74"/>
          <p:cNvPicPr>
            <a:picLocks noChangeAspect="1"/>
          </p:cNvPicPr>
          <p:nvPr/>
        </p:nvPicPr>
        <p:blipFill>
          <a:blip r:embed="rId4"/>
          <a:stretch>
            <a:fillRect/>
          </a:stretch>
        </p:blipFill>
        <p:spPr>
          <a:xfrm>
            <a:off x="6308397" y="2812662"/>
            <a:ext cx="3839902" cy="3885001"/>
          </a:xfrm>
          <a:prstGeom prst="rect">
            <a:avLst/>
          </a:prstGeom>
        </p:spPr>
      </p:pic>
      <p:sp>
        <p:nvSpPr>
          <p:cNvPr id="62" name="Content Placeholder 4"/>
          <p:cNvSpPr txBox="1">
            <a:spLocks/>
          </p:cNvSpPr>
          <p:nvPr/>
        </p:nvSpPr>
        <p:spPr bwMode="auto">
          <a:xfrm>
            <a:off x="9134457" y="5707062"/>
            <a:ext cx="5739569" cy="55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noAutofit/>
          </a:bodyPr>
          <a:lstStyle>
            <a:lvl1pPr marL="2857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4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ＭＳ Ｐゴシック" charset="0"/>
              </a:defRPr>
            </a:lvl1pPr>
            <a:lvl2pPr marL="7429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0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2pPr>
            <a:lvl3pPr marL="12001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8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3pPr>
            <a:lvl4pPr marL="15430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4pPr>
            <a:lvl5pPr marL="20002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chemeClr val="tx1"/>
                </a:solidFill>
                <a:effectLst>
                  <a:outerShdw blurRad="38100" dist="38100" dir="2700000" algn="tl">
                    <a:srgbClr val="000000">
                      <a:alpha val="43137"/>
                    </a:srgbClr>
                  </a:outerShdw>
                </a:effectLst>
                <a:latin typeface="+mn-lt"/>
                <a:ea typeface="MS PGothic" panose="020B0600070205080204" pitchFamily="34" charset="-128"/>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buClr>
                <a:prstClr val="black"/>
              </a:buClr>
              <a:buFont typeface="Wingdings 3" panose="05040102010807070707" pitchFamily="18" charset="2"/>
              <a:buNone/>
            </a:pPr>
            <a:r>
              <a:rPr lang="en-US" dirty="0" smtClean="0">
                <a:gradFill>
                  <a:gsLst>
                    <a:gs pos="92920">
                      <a:srgbClr val="FFFFFF"/>
                    </a:gs>
                    <a:gs pos="79646">
                      <a:srgbClr val="FFFFFF"/>
                    </a:gs>
                  </a:gsLst>
                  <a:lin ang="5400000" scaled="0"/>
                </a:gradFill>
                <a:effectLst/>
                <a:latin typeface="Segoe UI Light"/>
              </a:rPr>
              <a:t>China | Netherlands | </a:t>
            </a:r>
            <a:br>
              <a:rPr lang="en-US" dirty="0" smtClean="0">
                <a:gradFill>
                  <a:gsLst>
                    <a:gs pos="92920">
                      <a:srgbClr val="FFFFFF"/>
                    </a:gs>
                    <a:gs pos="79646">
                      <a:srgbClr val="FFFFFF"/>
                    </a:gs>
                  </a:gsLst>
                  <a:lin ang="5400000" scaled="0"/>
                </a:gradFill>
                <a:effectLst/>
                <a:latin typeface="Segoe UI Light"/>
              </a:rPr>
            </a:br>
            <a:r>
              <a:rPr lang="en-US" dirty="0" smtClean="0">
                <a:gradFill>
                  <a:gsLst>
                    <a:gs pos="92920">
                      <a:srgbClr val="FFFFFF"/>
                    </a:gs>
                    <a:gs pos="79646">
                      <a:srgbClr val="FFFFFF"/>
                    </a:gs>
                  </a:gsLst>
                  <a:lin ang="5400000" scaled="0"/>
                </a:gradFill>
                <a:effectLst/>
                <a:latin typeface="Segoe UI Light"/>
              </a:rPr>
              <a:t>Russia | Italy | Brazil</a:t>
            </a:r>
            <a:endParaRPr lang="en-US" dirty="0">
              <a:gradFill>
                <a:gsLst>
                  <a:gs pos="92920">
                    <a:srgbClr val="FFFFFF"/>
                  </a:gs>
                  <a:gs pos="79646">
                    <a:srgbClr val="FFFFFF"/>
                  </a:gs>
                </a:gsLst>
                <a:lin ang="5400000" scaled="0"/>
              </a:gradFill>
              <a:effectLst/>
              <a:latin typeface="Segoe UI Light"/>
            </a:endParaRPr>
          </a:p>
        </p:txBody>
      </p:sp>
    </p:spTree>
    <p:extLst>
      <p:ext uri="{BB962C8B-B14F-4D97-AF65-F5344CB8AC3E}">
        <p14:creationId xmlns:p14="http://schemas.microsoft.com/office/powerpoint/2010/main" val="320492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399"/>
                                          </p:stCondLst>
                                        </p:cTn>
                                        <p:tgtEl>
                                          <p:spTgt spid="19"/>
                                        </p:tgtEl>
                                        <p:attrNameLst>
                                          <p:attrName>style.visibility</p:attrName>
                                        </p:attrNameLst>
                                      </p:cBhvr>
                                      <p:to>
                                        <p:strVal val="visible"/>
                                      </p:to>
                                    </p:set>
                                  </p:childTnLst>
                                </p:cTn>
                              </p:par>
                              <p:par>
                                <p:cTn id="7" presetID="6" presetClass="emph" presetSubtype="0" accel="100000" autoRev="1" fill="hold" grpId="1" nodeType="withEffect">
                                  <p:stCondLst>
                                    <p:cond delay="0"/>
                                  </p:stCondLst>
                                  <p:childTnLst>
                                    <p:animScale>
                                      <p:cBhvr>
                                        <p:cTn id="8" dur="400" fill="hold"/>
                                        <p:tgtEl>
                                          <p:spTgt spid="19"/>
                                        </p:tgtEl>
                                      </p:cBhvr>
                                      <p:by x="0" y="100000"/>
                                    </p:animScale>
                                  </p:childTnLst>
                                </p:cTn>
                              </p:par>
                              <p:par>
                                <p:cTn id="9" presetID="63" presetClass="path" presetSubtype="0" decel="100000" fill="hold" grpId="2" nodeType="withEffect">
                                  <p:stCondLst>
                                    <p:cond delay="400"/>
                                  </p:stCondLst>
                                  <p:childTnLst>
                                    <p:animMotion origin="layout" path="M -1.4169E-6 -3.63141E-8 L -0.15752 -3.63141E-8 " pathEditMode="relative" rAng="0" ptsTypes="AA">
                                      <p:cBhvr>
                                        <p:cTn id="10" dur="400" spd="-100000" fill="hold"/>
                                        <p:tgtEl>
                                          <p:spTgt spid="19"/>
                                        </p:tgtEl>
                                        <p:attrNameLst>
                                          <p:attrName>ppt_x</p:attrName>
                                          <p:attrName>ppt_y</p:attrName>
                                        </p:attrNameLst>
                                      </p:cBhvr>
                                      <p:rCtr x="-7876" y="0"/>
                                    </p:animMotion>
                                  </p:childTnLst>
                                </p:cTn>
                              </p:par>
                              <p:par>
                                <p:cTn id="11" presetID="10" presetClass="entr" presetSubtype="0" fill="hold" nodeType="withEffect">
                                  <p:stCondLst>
                                    <p:cond delay="75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300"/>
                                        <p:tgtEl>
                                          <p:spTgt spid="35"/>
                                        </p:tgtEl>
                                      </p:cBhvr>
                                    </p:animEffect>
                                  </p:childTnLst>
                                </p:cTn>
                              </p:par>
                              <p:par>
                                <p:cTn id="14" presetID="63" presetClass="path" presetSubtype="0" decel="100000" fill="hold" nodeType="withEffect">
                                  <p:stCondLst>
                                    <p:cond delay="750"/>
                                  </p:stCondLst>
                                  <p:childTnLst>
                                    <p:animMotion origin="layout" path="M -3.76819E-6 3.02315E-6 L 0.01507 3.02315E-6 " pathEditMode="relative" rAng="0" ptsTypes="AA">
                                      <p:cBhvr>
                                        <p:cTn id="15" dur="500" spd="-100000" fill="hold"/>
                                        <p:tgtEl>
                                          <p:spTgt spid="35"/>
                                        </p:tgtEl>
                                        <p:attrNameLst>
                                          <p:attrName>ppt_x</p:attrName>
                                          <p:attrName>ppt_y</p:attrName>
                                        </p:attrNameLst>
                                      </p:cBhvr>
                                      <p:rCtr x="753" y="0"/>
                                    </p:animMotion>
                                  </p:childTnLst>
                                </p:cTn>
                              </p:par>
                              <p:par>
                                <p:cTn id="16" presetID="1" presetClass="entr" presetSubtype="0" fill="hold" nodeType="withEffect">
                                  <p:stCondLst>
                                    <p:cond delay="0"/>
                                  </p:stCondLst>
                                  <p:childTnLst>
                                    <p:set>
                                      <p:cBhvr>
                                        <p:cTn id="17" dur="1" fill="hold">
                                          <p:stCondLst>
                                            <p:cond delay="399"/>
                                          </p:stCondLst>
                                        </p:cTn>
                                        <p:tgtEl>
                                          <p:spTgt spid="82"/>
                                        </p:tgtEl>
                                        <p:attrNameLst>
                                          <p:attrName>style.visibility</p:attrName>
                                        </p:attrNameLst>
                                      </p:cBhvr>
                                      <p:to>
                                        <p:strVal val="visible"/>
                                      </p:to>
                                    </p:set>
                                  </p:childTnLst>
                                </p:cTn>
                              </p:par>
                              <p:par>
                                <p:cTn id="18" presetID="6" presetClass="emph" presetSubtype="0" accel="100000" autoRev="1" fill="hold" nodeType="withEffect">
                                  <p:stCondLst>
                                    <p:cond delay="0"/>
                                  </p:stCondLst>
                                  <p:childTnLst>
                                    <p:animScale>
                                      <p:cBhvr>
                                        <p:cTn id="19" dur="400" fill="hold"/>
                                        <p:tgtEl>
                                          <p:spTgt spid="82"/>
                                        </p:tgtEl>
                                      </p:cBhvr>
                                      <p:by x="0" y="100000"/>
                                    </p:animScale>
                                  </p:childTnLst>
                                </p:cTn>
                              </p:par>
                              <p:par>
                                <p:cTn id="20" presetID="63" presetClass="path" presetSubtype="0" decel="100000" fill="hold" nodeType="withEffect">
                                  <p:stCondLst>
                                    <p:cond delay="400"/>
                                  </p:stCondLst>
                                  <p:childTnLst>
                                    <p:animMotion origin="layout" path="M -1.4169E-6 -3.63141E-8 L -0.15752 -3.63141E-8 " pathEditMode="relative" rAng="0" ptsTypes="AA">
                                      <p:cBhvr>
                                        <p:cTn id="21" dur="400" spd="-100000" fill="hold"/>
                                        <p:tgtEl>
                                          <p:spTgt spid="82"/>
                                        </p:tgtEl>
                                        <p:attrNameLst>
                                          <p:attrName>ppt_x</p:attrName>
                                          <p:attrName>ppt_y</p:attrName>
                                        </p:attrNameLst>
                                      </p:cBhvr>
                                      <p:rCtr x="-7876" y="0"/>
                                    </p:animMotion>
                                  </p:childTnLst>
                                </p:cTn>
                              </p:par>
                              <p:par>
                                <p:cTn id="22" presetID="10" presetClass="entr" presetSubtype="0" fill="hold" grpId="0" nodeType="withEffect">
                                  <p:stCondLst>
                                    <p:cond delay="75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300"/>
                                        <p:tgtEl>
                                          <p:spTgt spid="61"/>
                                        </p:tgtEl>
                                      </p:cBhvr>
                                    </p:animEffect>
                                  </p:childTnLst>
                                </p:cTn>
                              </p:par>
                              <p:par>
                                <p:cTn id="25" presetID="63" presetClass="path" presetSubtype="0" decel="100000" fill="hold" grpId="1" nodeType="withEffect">
                                  <p:stCondLst>
                                    <p:cond delay="750"/>
                                  </p:stCondLst>
                                  <p:childTnLst>
                                    <p:animMotion origin="layout" path="M -3.76819E-6 3.02315E-6 L 0.01507 3.02315E-6 " pathEditMode="relative" rAng="0" ptsTypes="AA">
                                      <p:cBhvr>
                                        <p:cTn id="26" dur="500" spd="-100000" fill="hold"/>
                                        <p:tgtEl>
                                          <p:spTgt spid="61"/>
                                        </p:tgtEl>
                                        <p:attrNameLst>
                                          <p:attrName>ppt_x</p:attrName>
                                          <p:attrName>ppt_y</p:attrName>
                                        </p:attrNameLst>
                                      </p:cBhvr>
                                      <p:rCtr x="753" y="0"/>
                                    </p:animMotion>
                                  </p:childTnLst>
                                </p:cTn>
                              </p:par>
                              <p:par>
                                <p:cTn id="27" presetID="10" presetClass="entr" presetSubtype="0" fill="hold" grpId="0" nodeType="withEffect">
                                  <p:stCondLst>
                                    <p:cond delay="75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300"/>
                                        <p:tgtEl>
                                          <p:spTgt spid="62"/>
                                        </p:tgtEl>
                                      </p:cBhvr>
                                    </p:animEffect>
                                  </p:childTnLst>
                                </p:cTn>
                              </p:par>
                              <p:par>
                                <p:cTn id="30" presetID="63" presetClass="path" presetSubtype="0" decel="100000" fill="hold" grpId="1" nodeType="withEffect">
                                  <p:stCondLst>
                                    <p:cond delay="750"/>
                                  </p:stCondLst>
                                  <p:childTnLst>
                                    <p:animMotion origin="layout" path="M -3.76819E-6 3.02315E-6 L 0.01507 3.02315E-6 " pathEditMode="relative" rAng="0" ptsTypes="AA">
                                      <p:cBhvr>
                                        <p:cTn id="31" dur="500" spd="-100000" fill="hold"/>
                                        <p:tgtEl>
                                          <p:spTgt spid="62"/>
                                        </p:tgtEl>
                                        <p:attrNameLst>
                                          <p:attrName>ppt_x</p:attrName>
                                          <p:attrName>ppt_y</p:attrName>
                                        </p:attrNameLst>
                                      </p:cBhvr>
                                      <p:rCtr x="753" y="0"/>
                                    </p:animMotion>
                                  </p:childTnLst>
                                </p:cTn>
                              </p:par>
                              <p:par>
                                <p:cTn id="32" presetID="10" presetClass="entr" presetSubtype="0" fill="hold" nodeType="withEffect">
                                  <p:stCondLst>
                                    <p:cond delay="75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900"/>
                                        <p:tgtEl>
                                          <p:spTgt spid="24"/>
                                        </p:tgtEl>
                                      </p:cBhvr>
                                    </p:animEffect>
                                  </p:childTnLst>
                                </p:cTn>
                              </p:par>
                              <p:par>
                                <p:cTn id="35" presetID="63" presetClass="path" presetSubtype="0" decel="100000" fill="hold" nodeType="withEffect">
                                  <p:stCondLst>
                                    <p:cond delay="750"/>
                                  </p:stCondLst>
                                  <p:childTnLst>
                                    <p:animMotion origin="layout" path="M -0.02413 2.7281E-6 L 4.69492E-6 2.7281E-6 " pathEditMode="relative" rAng="0" ptsTypes="AA">
                                      <p:cBhvr>
                                        <p:cTn id="36" dur="900" fill="hold"/>
                                        <p:tgtEl>
                                          <p:spTgt spid="24"/>
                                        </p:tgtEl>
                                        <p:attrNameLst>
                                          <p:attrName>ppt_x</p:attrName>
                                          <p:attrName>ppt_y</p:attrName>
                                        </p:attrNameLst>
                                      </p:cBhvr>
                                      <p:rCtr x="1200" y="0"/>
                                    </p:animMotion>
                                  </p:childTnLst>
                                </p:cTn>
                              </p:par>
                              <p:par>
                                <p:cTn id="37" presetID="6" presetClass="emph" presetSubtype="0" accel="100000" autoRev="1" fill="hold" nodeType="withEffect">
                                  <p:stCondLst>
                                    <p:cond delay="0"/>
                                  </p:stCondLst>
                                  <p:childTnLst>
                                    <p:animScale>
                                      <p:cBhvr>
                                        <p:cTn id="38" dur="750" fill="hold"/>
                                        <p:tgtEl>
                                          <p:spTgt spid="24"/>
                                        </p:tgtEl>
                                      </p:cBhvr>
                                      <p:by x="80000" y="80000"/>
                                    </p:animScale>
                                  </p:childTnLst>
                                </p:cTn>
                              </p:par>
                              <p:par>
                                <p:cTn id="39" presetID="10" presetClass="entr" presetSubtype="0" fill="hold" nodeType="withEffect">
                                  <p:stCondLst>
                                    <p:cond delay="80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900"/>
                                        <p:tgtEl>
                                          <p:spTgt spid="53"/>
                                        </p:tgtEl>
                                      </p:cBhvr>
                                    </p:animEffect>
                                  </p:childTnLst>
                                </p:cTn>
                              </p:par>
                              <p:par>
                                <p:cTn id="42" presetID="63" presetClass="path" presetSubtype="0" decel="100000" fill="hold" nodeType="withEffect">
                                  <p:stCondLst>
                                    <p:cond delay="800"/>
                                  </p:stCondLst>
                                  <p:childTnLst>
                                    <p:animMotion origin="layout" path="M -0.02413 2.7281E-6 L 4.69492E-6 2.7281E-6 " pathEditMode="relative" rAng="0" ptsTypes="AA">
                                      <p:cBhvr>
                                        <p:cTn id="43" dur="900" fill="hold"/>
                                        <p:tgtEl>
                                          <p:spTgt spid="53"/>
                                        </p:tgtEl>
                                        <p:attrNameLst>
                                          <p:attrName>ppt_x</p:attrName>
                                          <p:attrName>ppt_y</p:attrName>
                                        </p:attrNameLst>
                                      </p:cBhvr>
                                      <p:rCtr x="1200" y="0"/>
                                    </p:animMotion>
                                  </p:childTnLst>
                                </p:cTn>
                              </p:par>
                              <p:par>
                                <p:cTn id="44" presetID="6" presetClass="emph" presetSubtype="0" accel="100000" autoRev="1" fill="hold" nodeType="withEffect">
                                  <p:stCondLst>
                                    <p:cond delay="0"/>
                                  </p:stCondLst>
                                  <p:childTnLst>
                                    <p:animScale>
                                      <p:cBhvr>
                                        <p:cTn id="45" dur="800" fill="hold"/>
                                        <p:tgtEl>
                                          <p:spTgt spid="53"/>
                                        </p:tgtEl>
                                      </p:cBhvr>
                                      <p:by x="80000" y="80000"/>
                                    </p:animScale>
                                  </p:childTnLst>
                                </p:cTn>
                              </p:par>
                              <p:par>
                                <p:cTn id="46" presetID="10" presetClass="entr" presetSubtype="0" fill="hold" nodeType="withEffect">
                                  <p:stCondLst>
                                    <p:cond delay="85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900"/>
                                        <p:tgtEl>
                                          <p:spTgt spid="54"/>
                                        </p:tgtEl>
                                      </p:cBhvr>
                                    </p:animEffect>
                                  </p:childTnLst>
                                </p:cTn>
                              </p:par>
                              <p:par>
                                <p:cTn id="49" presetID="63" presetClass="path" presetSubtype="0" decel="100000" fill="hold" nodeType="withEffect">
                                  <p:stCondLst>
                                    <p:cond delay="850"/>
                                  </p:stCondLst>
                                  <p:childTnLst>
                                    <p:animMotion origin="layout" path="M -0.02413 2.7281E-6 L 4.69492E-6 2.7281E-6 " pathEditMode="relative" rAng="0" ptsTypes="AA">
                                      <p:cBhvr>
                                        <p:cTn id="50" dur="900" fill="hold"/>
                                        <p:tgtEl>
                                          <p:spTgt spid="54"/>
                                        </p:tgtEl>
                                        <p:attrNameLst>
                                          <p:attrName>ppt_x</p:attrName>
                                          <p:attrName>ppt_y</p:attrName>
                                        </p:attrNameLst>
                                      </p:cBhvr>
                                      <p:rCtr x="1200" y="0"/>
                                    </p:animMotion>
                                  </p:childTnLst>
                                </p:cTn>
                              </p:par>
                              <p:par>
                                <p:cTn id="51" presetID="6" presetClass="emph" presetSubtype="0" accel="100000" autoRev="1" fill="hold" nodeType="withEffect">
                                  <p:stCondLst>
                                    <p:cond delay="0"/>
                                  </p:stCondLst>
                                  <p:childTnLst>
                                    <p:animScale>
                                      <p:cBhvr>
                                        <p:cTn id="52" dur="850" fill="hold"/>
                                        <p:tgtEl>
                                          <p:spTgt spid="54"/>
                                        </p:tgtEl>
                                      </p:cBhvr>
                                      <p:by x="80000" y="80000"/>
                                    </p:animScale>
                                  </p:childTnLst>
                                </p:cTn>
                              </p:par>
                              <p:par>
                                <p:cTn id="53" presetID="10" presetClass="entr" presetSubtype="0" fill="hold" nodeType="withEffect">
                                  <p:stCondLst>
                                    <p:cond delay="90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900"/>
                                        <p:tgtEl>
                                          <p:spTgt spid="55"/>
                                        </p:tgtEl>
                                      </p:cBhvr>
                                    </p:animEffect>
                                  </p:childTnLst>
                                </p:cTn>
                              </p:par>
                              <p:par>
                                <p:cTn id="56" presetID="63" presetClass="path" presetSubtype="0" decel="100000" fill="hold" nodeType="withEffect">
                                  <p:stCondLst>
                                    <p:cond delay="900"/>
                                  </p:stCondLst>
                                  <p:childTnLst>
                                    <p:animMotion origin="layout" path="M -0.02413 2.7281E-6 L 4.69492E-6 2.7281E-6 " pathEditMode="relative" rAng="0" ptsTypes="AA">
                                      <p:cBhvr>
                                        <p:cTn id="57" dur="900" fill="hold"/>
                                        <p:tgtEl>
                                          <p:spTgt spid="55"/>
                                        </p:tgtEl>
                                        <p:attrNameLst>
                                          <p:attrName>ppt_x</p:attrName>
                                          <p:attrName>ppt_y</p:attrName>
                                        </p:attrNameLst>
                                      </p:cBhvr>
                                      <p:rCtr x="1200" y="0"/>
                                    </p:animMotion>
                                  </p:childTnLst>
                                </p:cTn>
                              </p:par>
                              <p:par>
                                <p:cTn id="58" presetID="6" presetClass="emph" presetSubtype="0" accel="100000" autoRev="1" fill="hold" nodeType="withEffect">
                                  <p:stCondLst>
                                    <p:cond delay="0"/>
                                  </p:stCondLst>
                                  <p:childTnLst>
                                    <p:animScale>
                                      <p:cBhvr>
                                        <p:cTn id="59" dur="900" fill="hold"/>
                                        <p:tgtEl>
                                          <p:spTgt spid="55"/>
                                        </p:tgtEl>
                                      </p:cBhvr>
                                      <p:by x="80000" y="80000"/>
                                    </p:animScale>
                                  </p:childTnLst>
                                </p:cTn>
                              </p:par>
                              <p:par>
                                <p:cTn id="60" presetID="10" presetClass="entr" presetSubtype="0" fill="hold" nodeType="withEffect">
                                  <p:stCondLst>
                                    <p:cond delay="95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900"/>
                                        <p:tgtEl>
                                          <p:spTgt spid="56"/>
                                        </p:tgtEl>
                                      </p:cBhvr>
                                    </p:animEffect>
                                  </p:childTnLst>
                                </p:cTn>
                              </p:par>
                              <p:par>
                                <p:cTn id="63" presetID="63" presetClass="path" presetSubtype="0" decel="100000" fill="hold" nodeType="withEffect">
                                  <p:stCondLst>
                                    <p:cond delay="950"/>
                                  </p:stCondLst>
                                  <p:childTnLst>
                                    <p:animMotion origin="layout" path="M -0.02413 2.7281E-6 L 4.69492E-6 2.7281E-6 " pathEditMode="relative" rAng="0" ptsTypes="AA">
                                      <p:cBhvr>
                                        <p:cTn id="64" dur="900" fill="hold"/>
                                        <p:tgtEl>
                                          <p:spTgt spid="56"/>
                                        </p:tgtEl>
                                        <p:attrNameLst>
                                          <p:attrName>ppt_x</p:attrName>
                                          <p:attrName>ppt_y</p:attrName>
                                        </p:attrNameLst>
                                      </p:cBhvr>
                                      <p:rCtr x="1200" y="0"/>
                                    </p:animMotion>
                                  </p:childTnLst>
                                </p:cTn>
                              </p:par>
                              <p:par>
                                <p:cTn id="65" presetID="6" presetClass="emph" presetSubtype="0" accel="100000" autoRev="1" fill="hold" nodeType="withEffect">
                                  <p:stCondLst>
                                    <p:cond delay="0"/>
                                  </p:stCondLst>
                                  <p:childTnLst>
                                    <p:animScale>
                                      <p:cBhvr>
                                        <p:cTn id="66" dur="950" fill="hold"/>
                                        <p:tgtEl>
                                          <p:spTgt spid="56"/>
                                        </p:tgtEl>
                                      </p:cBhvr>
                                      <p:by x="80000" y="80000"/>
                                    </p:animScale>
                                  </p:childTnLst>
                                </p:cTn>
                              </p:par>
                              <p:par>
                                <p:cTn id="67" presetID="10" presetClass="entr" presetSubtype="0" fill="hold" nodeType="withEffect">
                                  <p:stCondLst>
                                    <p:cond delay="100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900"/>
                                        <p:tgtEl>
                                          <p:spTgt spid="57"/>
                                        </p:tgtEl>
                                      </p:cBhvr>
                                    </p:animEffect>
                                  </p:childTnLst>
                                </p:cTn>
                              </p:par>
                              <p:par>
                                <p:cTn id="70" presetID="63" presetClass="path" presetSubtype="0" decel="100000" fill="hold" nodeType="withEffect">
                                  <p:stCondLst>
                                    <p:cond delay="1000"/>
                                  </p:stCondLst>
                                  <p:childTnLst>
                                    <p:animMotion origin="layout" path="M -0.02413 2.7281E-6 L 4.69492E-6 2.7281E-6 " pathEditMode="relative" rAng="0" ptsTypes="AA">
                                      <p:cBhvr>
                                        <p:cTn id="71" dur="900" fill="hold"/>
                                        <p:tgtEl>
                                          <p:spTgt spid="57"/>
                                        </p:tgtEl>
                                        <p:attrNameLst>
                                          <p:attrName>ppt_x</p:attrName>
                                          <p:attrName>ppt_y</p:attrName>
                                        </p:attrNameLst>
                                      </p:cBhvr>
                                      <p:rCtr x="1200" y="0"/>
                                    </p:animMotion>
                                  </p:childTnLst>
                                </p:cTn>
                              </p:par>
                              <p:par>
                                <p:cTn id="72" presetID="6" presetClass="emph" presetSubtype="0" accel="100000" autoRev="1" fill="hold" nodeType="withEffect">
                                  <p:stCondLst>
                                    <p:cond delay="0"/>
                                  </p:stCondLst>
                                  <p:childTnLst>
                                    <p:animScale>
                                      <p:cBhvr>
                                        <p:cTn id="73" dur="1000" fill="hold"/>
                                        <p:tgtEl>
                                          <p:spTgt spid="57"/>
                                        </p:tgtEl>
                                      </p:cBhvr>
                                      <p:by x="80000" y="80000"/>
                                    </p:animScale>
                                  </p:childTnLst>
                                </p:cTn>
                              </p:par>
                              <p:par>
                                <p:cTn id="74" presetID="10" presetClass="entr" presetSubtype="0" fill="hold" nodeType="withEffect">
                                  <p:stCondLst>
                                    <p:cond delay="1050"/>
                                  </p:stCondLst>
                                  <p:childTnLst>
                                    <p:set>
                                      <p:cBhvr>
                                        <p:cTn id="75" dur="1" fill="hold">
                                          <p:stCondLst>
                                            <p:cond delay="0"/>
                                          </p:stCondLst>
                                        </p:cTn>
                                        <p:tgtEl>
                                          <p:spTgt spid="58"/>
                                        </p:tgtEl>
                                        <p:attrNameLst>
                                          <p:attrName>style.visibility</p:attrName>
                                        </p:attrNameLst>
                                      </p:cBhvr>
                                      <p:to>
                                        <p:strVal val="visible"/>
                                      </p:to>
                                    </p:set>
                                    <p:animEffect transition="in" filter="fade">
                                      <p:cBhvr>
                                        <p:cTn id="76" dur="900"/>
                                        <p:tgtEl>
                                          <p:spTgt spid="58"/>
                                        </p:tgtEl>
                                      </p:cBhvr>
                                    </p:animEffect>
                                  </p:childTnLst>
                                </p:cTn>
                              </p:par>
                              <p:par>
                                <p:cTn id="77" presetID="63" presetClass="path" presetSubtype="0" decel="100000" fill="hold" nodeType="withEffect">
                                  <p:stCondLst>
                                    <p:cond delay="1050"/>
                                  </p:stCondLst>
                                  <p:childTnLst>
                                    <p:animMotion origin="layout" path="M -0.02413 2.7281E-6 L 4.69492E-6 2.7281E-6 " pathEditMode="relative" rAng="0" ptsTypes="AA">
                                      <p:cBhvr>
                                        <p:cTn id="78" dur="900" fill="hold"/>
                                        <p:tgtEl>
                                          <p:spTgt spid="58"/>
                                        </p:tgtEl>
                                        <p:attrNameLst>
                                          <p:attrName>ppt_x</p:attrName>
                                          <p:attrName>ppt_y</p:attrName>
                                        </p:attrNameLst>
                                      </p:cBhvr>
                                      <p:rCtr x="1200" y="0"/>
                                    </p:animMotion>
                                  </p:childTnLst>
                                </p:cTn>
                              </p:par>
                              <p:par>
                                <p:cTn id="79" presetID="6" presetClass="emph" presetSubtype="0" accel="100000" autoRev="1" fill="hold" nodeType="withEffect">
                                  <p:stCondLst>
                                    <p:cond delay="0"/>
                                  </p:stCondLst>
                                  <p:childTnLst>
                                    <p:animScale>
                                      <p:cBhvr>
                                        <p:cTn id="80" dur="1050" fill="hold"/>
                                        <p:tgtEl>
                                          <p:spTgt spid="58"/>
                                        </p:tgtEl>
                                      </p:cBhvr>
                                      <p:by x="80000" y="80000"/>
                                    </p:animScale>
                                  </p:childTnLst>
                                </p:cTn>
                              </p:par>
                              <p:par>
                                <p:cTn id="81" presetID="10" presetClass="entr" presetSubtype="0" fill="hold" nodeType="withEffect">
                                  <p:stCondLst>
                                    <p:cond delay="110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900"/>
                                        <p:tgtEl>
                                          <p:spTgt spid="59"/>
                                        </p:tgtEl>
                                      </p:cBhvr>
                                    </p:animEffect>
                                  </p:childTnLst>
                                </p:cTn>
                              </p:par>
                              <p:par>
                                <p:cTn id="84" presetID="63" presetClass="path" presetSubtype="0" decel="100000" fill="hold" nodeType="withEffect">
                                  <p:stCondLst>
                                    <p:cond delay="1100"/>
                                  </p:stCondLst>
                                  <p:childTnLst>
                                    <p:animMotion origin="layout" path="M -0.02413 2.7281E-6 L 4.69492E-6 2.7281E-6 " pathEditMode="relative" rAng="0" ptsTypes="AA">
                                      <p:cBhvr>
                                        <p:cTn id="85" dur="900" fill="hold"/>
                                        <p:tgtEl>
                                          <p:spTgt spid="59"/>
                                        </p:tgtEl>
                                        <p:attrNameLst>
                                          <p:attrName>ppt_x</p:attrName>
                                          <p:attrName>ppt_y</p:attrName>
                                        </p:attrNameLst>
                                      </p:cBhvr>
                                      <p:rCtr x="1200" y="0"/>
                                    </p:animMotion>
                                  </p:childTnLst>
                                </p:cTn>
                              </p:par>
                              <p:par>
                                <p:cTn id="86" presetID="6" presetClass="emph" presetSubtype="0" accel="100000" autoRev="1" fill="hold" nodeType="withEffect">
                                  <p:stCondLst>
                                    <p:cond delay="0"/>
                                  </p:stCondLst>
                                  <p:childTnLst>
                                    <p:animScale>
                                      <p:cBhvr>
                                        <p:cTn id="87" dur="1100" fill="hold"/>
                                        <p:tgtEl>
                                          <p:spTgt spid="59"/>
                                        </p:tgtEl>
                                      </p:cBhvr>
                                      <p:by x="80000" y="80000"/>
                                    </p:animScale>
                                  </p:childTnLst>
                                </p:cTn>
                              </p:par>
                              <p:par>
                                <p:cTn id="88" presetID="10" presetClass="entr" presetSubtype="0" fill="hold" nodeType="withEffect">
                                  <p:stCondLst>
                                    <p:cond delay="1000"/>
                                  </p:stCondLst>
                                  <p:childTnLst>
                                    <p:set>
                                      <p:cBhvr>
                                        <p:cTn id="89" dur="1" fill="hold">
                                          <p:stCondLst>
                                            <p:cond delay="0"/>
                                          </p:stCondLst>
                                        </p:cTn>
                                        <p:tgtEl>
                                          <p:spTgt spid="75"/>
                                        </p:tgtEl>
                                        <p:attrNameLst>
                                          <p:attrName>style.visibility</p:attrName>
                                        </p:attrNameLst>
                                      </p:cBhvr>
                                      <p:to>
                                        <p:strVal val="visible"/>
                                      </p:to>
                                    </p:set>
                                    <p:animEffect transition="in" filter="fade">
                                      <p:cBhvr>
                                        <p:cTn id="90"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61" grpId="0"/>
      <p:bldP spid="61" grpId="1"/>
      <p:bldP spid="62" grpId="0"/>
      <p:bldP spid="62" grpId="1"/>
    </p:bld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3-30177_WPC2013_Breakout_Template_WHT">
  <a:themeElements>
    <a:clrScheme name="WPC Regional keynote template colors">
      <a:dk1>
        <a:srgbClr val="000000"/>
      </a:dk1>
      <a:lt1>
        <a:srgbClr val="FFFFFF"/>
      </a:lt1>
      <a:dk2>
        <a:srgbClr val="DC3C00"/>
      </a:dk2>
      <a:lt2>
        <a:srgbClr val="D2D2D2"/>
      </a:lt2>
      <a:accent1>
        <a:srgbClr val="DC3C00"/>
      </a:accent1>
      <a:accent2>
        <a:srgbClr val="0072C6"/>
      </a:accent2>
      <a:accent3>
        <a:srgbClr val="FF8C00"/>
      </a:accent3>
      <a:accent4>
        <a:srgbClr val="008272"/>
      </a:accent4>
      <a:accent5>
        <a:srgbClr val="00188F"/>
      </a:accent5>
      <a:accent6>
        <a:srgbClr val="002050"/>
      </a:accent6>
      <a:hlink>
        <a:srgbClr val="008272"/>
      </a:hlink>
      <a:folHlink>
        <a:srgbClr val="00827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headEnd type="none" w="med" len="med"/>
          <a:tailEnd type="none" w="med" len="med"/>
        </a:ln>
      </a:spPr>
      <a:bodyPr vert="horz" wrap="square" lIns="182880" tIns="146304" rIns="182880" bIns="146304" numCol="1" rtlCol="0" anchor="ctr" anchorCtr="0" compatLnSpc="1">
        <a:prstTxWarp prst="textNoShape">
          <a:avLst/>
        </a:prstTxWarp>
      </a:bodyPr>
      <a:lstStyle>
        <a:defPPr defTabSz="932472" fontAlgn="base">
          <a:spcBef>
            <a:spcPct val="0"/>
          </a:spcBef>
          <a:spcAft>
            <a:spcPct val="0"/>
          </a:spcAft>
          <a:defRPr sz="2000" dirty="0" smtClean="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Office Store Session V0.3.potx" id="{6C3B5B1D-9F55-4BE6-AB52-D953F31DA002}" vid="{612C2647-1376-4AD0-9183-69B7D5C67BB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1634FA2E-4196-4A38-BF79-A7286ED7157F}"/>
</file>

<file path=docProps/app.xml><?xml version="1.0" encoding="utf-8"?>
<Properties xmlns="http://schemas.openxmlformats.org/officeDocument/2006/extended-properties" xmlns:vt="http://schemas.openxmlformats.org/officeDocument/2006/docPropsVTypes">
  <Template>SharePoint_Conference_2014_Dev_Template</Template>
  <TotalTime>6</TotalTime>
  <Words>2729</Words>
  <Application>Microsoft Office PowerPoint</Application>
  <PresentationFormat>Custom</PresentationFormat>
  <Paragraphs>208</Paragraphs>
  <Slides>35</Slides>
  <Notes>27</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35</vt:i4>
      </vt:variant>
    </vt:vector>
  </HeadingPairs>
  <TitlesOfParts>
    <vt:vector size="48" baseType="lpstr">
      <vt:lpstr>MS PGothic</vt:lpstr>
      <vt:lpstr>MS PGothic</vt:lpstr>
      <vt:lpstr>Arial</vt:lpstr>
      <vt:lpstr>Calibri</vt:lpstr>
      <vt:lpstr>Consolas</vt:lpstr>
      <vt:lpstr>Segoe UI</vt:lpstr>
      <vt:lpstr>Segoe UI Light</vt:lpstr>
      <vt:lpstr>Segoe UI Semibold</vt:lpstr>
      <vt:lpstr>Segoe UI Semilight</vt:lpstr>
      <vt:lpstr>Wingdings</vt:lpstr>
      <vt:lpstr>Wingdings 3</vt:lpstr>
      <vt:lpstr>5-30499_SPC_2014_Dev_Template_16x9</vt:lpstr>
      <vt:lpstr>3-30177_WPC2013_Breakout_Template_WHT</vt:lpstr>
      <vt:lpstr>PowerPoint Presentation</vt:lpstr>
      <vt:lpstr>Office Store </vt:lpstr>
      <vt:lpstr>Lets start with a few questions …</vt:lpstr>
      <vt:lpstr>?</vt:lpstr>
      <vt:lpstr>Store Overview</vt:lpstr>
      <vt:lpstr>New Class Of Solutions</vt:lpstr>
      <vt:lpstr>Office Store</vt:lpstr>
      <vt:lpstr>Store Momentum</vt:lpstr>
      <vt:lpstr>Expansion Continues  MORE LANGUAGE SUPPORT</vt:lpstr>
      <vt:lpstr>Demo</vt:lpstr>
      <vt:lpstr>Reaching Users </vt:lpstr>
      <vt:lpstr>Distribution Choices</vt:lpstr>
      <vt:lpstr>Corporate App Catalog</vt:lpstr>
      <vt:lpstr>Reaching Users </vt:lpstr>
      <vt:lpstr>Demo</vt:lpstr>
      <vt:lpstr>PowerPoint Presentation</vt:lpstr>
      <vt:lpstr>PowerPoint Presentation</vt:lpstr>
      <vt:lpstr>PowerPoint Presentation</vt:lpstr>
      <vt:lpstr>Adoption Examples</vt:lpstr>
      <vt:lpstr>Office 365 Platform </vt:lpstr>
      <vt:lpstr>Examples </vt:lpstr>
      <vt:lpstr>PowerPoint Presentation</vt:lpstr>
      <vt:lpstr>Making Money </vt:lpstr>
      <vt:lpstr>Distribution channel</vt:lpstr>
      <vt:lpstr>Store Choices At Submission</vt:lpstr>
      <vt:lpstr>Business Model</vt:lpstr>
      <vt:lpstr>Licensing </vt:lpstr>
      <vt:lpstr>What We’ve Heard</vt:lpstr>
      <vt:lpstr>!!!!!!!!!!!!!!!!!</vt:lpstr>
      <vt:lpstr> Office Store Evolution</vt:lpstr>
      <vt:lpstr>Questions </vt:lpstr>
      <vt:lpstr>Learn More </vt:lpstr>
      <vt:lpstr>Thank You </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Store </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2014-03-03T20:12:30Z</dcterms:created>
  <dcterms:modified xsi:type="dcterms:W3CDTF">2014-03-04T02:35:47Z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